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73" r:id="rId6"/>
    <p:sldId id="267" r:id="rId7"/>
    <p:sldId id="274" r:id="rId8"/>
    <p:sldId id="269" r:id="rId9"/>
    <p:sldId id="265" r:id="rId10"/>
    <p:sldId id="275" r:id="rId11"/>
    <p:sldId id="276" r:id="rId12"/>
    <p:sldId id="277" r:id="rId13"/>
    <p:sldId id="270" r:id="rId14"/>
    <p:sldId id="278" r:id="rId15"/>
    <p:sldId id="279" r:id="rId16"/>
    <p:sldId id="280" r:id="rId17"/>
    <p:sldId id="281" r:id="rId18"/>
    <p:sldId id="271" r:id="rId19"/>
    <p:sldId id="263" r:id="rId20"/>
    <p:sldId id="272" r:id="rId21"/>
    <p:sldId id="264" r:id="rId22"/>
    <p:sldId id="282" r:id="rId23"/>
    <p:sldId id="283" r:id="rId24"/>
    <p:sldId id="284" r:id="rId25"/>
    <p:sldId id="286" r:id="rId26"/>
    <p:sldId id="287" r:id="rId27"/>
    <p:sldId id="288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封面页" id="{33326B9E-9A8A-4E08-9F75-1F83E4B4769B}">
          <p14:sldIdLst>
            <p14:sldId id="256"/>
          </p14:sldIdLst>
        </p14:section>
        <p14:section name="目录页" id="{75F7CEAC-6162-463F-AFEC-A14C6C86DC85}">
          <p14:sldIdLst>
            <p14:sldId id="257"/>
          </p14:sldIdLst>
        </p14:section>
        <p14:section name="第一部分" id="{BCB4E095-1501-4FE7-AA9A-96CE3CD6CC2E}">
          <p14:sldIdLst>
            <p14:sldId id="258"/>
            <p14:sldId id="266"/>
            <p14:sldId id="273"/>
            <p14:sldId id="267"/>
            <p14:sldId id="274"/>
          </p14:sldIdLst>
        </p14:section>
        <p14:section name="第二部分" id="{095B8C93-EDEA-4F21-990A-C5899B62CDB1}">
          <p14:sldIdLst>
            <p14:sldId id="269"/>
            <p14:sldId id="265"/>
            <p14:sldId id="275"/>
            <p14:sldId id="276"/>
            <p14:sldId id="277"/>
          </p14:sldIdLst>
        </p14:section>
        <p14:section name="第三部分" id="{4614DBE2-36CC-44E6-A724-E2180295A4F6}">
          <p14:sldIdLst>
            <p14:sldId id="270"/>
            <p14:sldId id="278"/>
            <p14:sldId id="279"/>
            <p14:sldId id="280"/>
            <p14:sldId id="281"/>
          </p14:sldIdLst>
        </p14:section>
        <p14:section name="第四部分" id="{4573D985-981B-45B9-BF00-948BC2A4F40B}">
          <p14:sldIdLst>
            <p14:sldId id="271"/>
            <p14:sldId id="263"/>
            <p14:sldId id="272"/>
            <p14:sldId id="264"/>
            <p14:sldId id="282"/>
          </p14:sldIdLst>
        </p14:section>
        <p14:section name="结尾页" id="{4343899E-2C09-4538-BBED-633D55457E46}">
          <p14:sldIdLst>
            <p14:sldId id="283"/>
          </p14:sldIdLst>
        </p14:section>
        <p14:section name="素材页" id="{860168ED-9D76-4755-8528-A3CFC550D7B4}">
          <p14:sldIdLst>
            <p14:sldId id="284"/>
          </p14:sldIdLst>
        </p14:section>
        <p14:section name="标注页" id="{F7265F35-81C2-4531-A95A-A9DB036E1F21}">
          <p14:sldIdLst>
            <p14:sldId id="286"/>
            <p14:sldId id="287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04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114D"/>
    <a:srgbClr val="3E5A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3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470" y="245"/>
      </p:cViewPr>
      <p:guideLst>
        <p:guide orient="horz" pos="204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20XX</c:v>
                </c:pt>
                <c:pt idx="1">
                  <c:v>20XX</c:v>
                </c:pt>
                <c:pt idx="2">
                  <c:v>20XX</c:v>
                </c:pt>
                <c:pt idx="3">
                  <c:v>20XX</c:v>
                </c:pt>
                <c:pt idx="4">
                  <c:v>20XX</c:v>
                </c:pt>
                <c:pt idx="5">
                  <c:v>20XX</c:v>
                </c:pt>
                <c:pt idx="6">
                  <c:v>20XX</c:v>
                </c:pt>
                <c:pt idx="7">
                  <c:v>20XX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FB-428E-9C9B-EDF45A66DE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049439"/>
        <c:axId val="16047359"/>
      </c:barChart>
      <c:catAx>
        <c:axId val="160494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6047359"/>
        <c:crosses val="autoZero"/>
        <c:auto val="1"/>
        <c:lblAlgn val="ctr"/>
        <c:lblOffset val="100"/>
        <c:noMultiLvlLbl val="0"/>
      </c:catAx>
      <c:valAx>
        <c:axId val="160473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60494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office.msn.com.cn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94FF96-1451-411C-BD31-5FFBFA591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B353155-80E3-4582-8EB5-450AC9CCA1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F29661D3-9C2A-4079-B804-7A5517A5503F}"/>
              </a:ext>
            </a:extLst>
          </p:cNvPr>
          <p:cNvSpPr/>
          <p:nvPr userDrawn="1"/>
        </p:nvSpPr>
        <p:spPr>
          <a:xfrm>
            <a:off x="10658842" y="5629275"/>
            <a:ext cx="3362962" cy="3362962"/>
          </a:xfrm>
          <a:prstGeom prst="ellipse">
            <a:avLst/>
          </a:prstGeom>
          <a:solidFill>
            <a:srgbClr val="3E5AD5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F35908F5-A731-4EA3-A991-EF112096F570}"/>
              </a:ext>
            </a:extLst>
          </p:cNvPr>
          <p:cNvSpPr/>
          <p:nvPr userDrawn="1"/>
        </p:nvSpPr>
        <p:spPr>
          <a:xfrm>
            <a:off x="-477502" y="4294775"/>
            <a:ext cx="3362962" cy="3362962"/>
          </a:xfrm>
          <a:prstGeom prst="ellipse">
            <a:avLst/>
          </a:prstGeom>
          <a:solidFill>
            <a:srgbClr val="3E5AD5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FFCC7BBC-3672-4D75-B178-E1251AE90C78}"/>
              </a:ext>
            </a:extLst>
          </p:cNvPr>
          <p:cNvSpPr/>
          <p:nvPr userDrawn="1"/>
        </p:nvSpPr>
        <p:spPr>
          <a:xfrm>
            <a:off x="9895838" y="-648441"/>
            <a:ext cx="3362962" cy="3362962"/>
          </a:xfrm>
          <a:prstGeom prst="ellipse">
            <a:avLst/>
          </a:prstGeom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91D324BA-F4BF-4B9C-8C7D-355559B998DB}"/>
              </a:ext>
            </a:extLst>
          </p:cNvPr>
          <p:cNvSpPr/>
          <p:nvPr userDrawn="1"/>
        </p:nvSpPr>
        <p:spPr>
          <a:xfrm>
            <a:off x="-657787" y="-754684"/>
            <a:ext cx="2369198" cy="2369196"/>
          </a:xfrm>
          <a:prstGeom prst="ellipse">
            <a:avLst/>
          </a:prstGeom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BA8769DB-73DE-4CFD-958F-7F2F0BB30E04}"/>
              </a:ext>
            </a:extLst>
          </p:cNvPr>
          <p:cNvSpPr/>
          <p:nvPr userDrawn="1"/>
        </p:nvSpPr>
        <p:spPr>
          <a:xfrm>
            <a:off x="614679" y="697777"/>
            <a:ext cx="10962640" cy="5699760"/>
          </a:xfrm>
          <a:prstGeom prst="roundRect">
            <a:avLst>
              <a:gd name="adj" fmla="val 5972"/>
            </a:avLst>
          </a:prstGeom>
          <a:pattFill prst="pct5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317500" dist="12700" sx="101000" sy="101000" algn="ctr" rotWithShape="0">
              <a:schemeClr val="accent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6648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94FF96-1451-411C-BD31-5FFBFA591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B353155-80E3-4582-8EB5-450AC9CCA1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F29661D3-9C2A-4079-B804-7A5517A5503F}"/>
              </a:ext>
            </a:extLst>
          </p:cNvPr>
          <p:cNvSpPr/>
          <p:nvPr userDrawn="1"/>
        </p:nvSpPr>
        <p:spPr>
          <a:xfrm>
            <a:off x="10658842" y="5629275"/>
            <a:ext cx="3362962" cy="3362962"/>
          </a:xfrm>
          <a:prstGeom prst="ellipse">
            <a:avLst/>
          </a:prstGeom>
          <a:solidFill>
            <a:srgbClr val="3E5AD5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F35908F5-A731-4EA3-A991-EF112096F570}"/>
              </a:ext>
            </a:extLst>
          </p:cNvPr>
          <p:cNvSpPr/>
          <p:nvPr userDrawn="1"/>
        </p:nvSpPr>
        <p:spPr>
          <a:xfrm>
            <a:off x="-477502" y="4294775"/>
            <a:ext cx="3362962" cy="3362962"/>
          </a:xfrm>
          <a:prstGeom prst="ellipse">
            <a:avLst/>
          </a:prstGeom>
          <a:solidFill>
            <a:srgbClr val="3E5AD5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FFCC7BBC-3672-4D75-B178-E1251AE90C78}"/>
              </a:ext>
            </a:extLst>
          </p:cNvPr>
          <p:cNvSpPr/>
          <p:nvPr userDrawn="1"/>
        </p:nvSpPr>
        <p:spPr>
          <a:xfrm>
            <a:off x="9895838" y="-648441"/>
            <a:ext cx="3362962" cy="3362962"/>
          </a:xfrm>
          <a:prstGeom prst="ellipse">
            <a:avLst/>
          </a:prstGeom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91D324BA-F4BF-4B9C-8C7D-355559B998DB}"/>
              </a:ext>
            </a:extLst>
          </p:cNvPr>
          <p:cNvSpPr/>
          <p:nvPr userDrawn="1"/>
        </p:nvSpPr>
        <p:spPr>
          <a:xfrm>
            <a:off x="-657787" y="-754684"/>
            <a:ext cx="2369198" cy="2369196"/>
          </a:xfrm>
          <a:prstGeom prst="ellipse">
            <a:avLst/>
          </a:prstGeom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BA8769DB-73DE-4CFD-958F-7F2F0BB30E04}"/>
              </a:ext>
            </a:extLst>
          </p:cNvPr>
          <p:cNvSpPr/>
          <p:nvPr userDrawn="1"/>
        </p:nvSpPr>
        <p:spPr>
          <a:xfrm>
            <a:off x="614679" y="697777"/>
            <a:ext cx="10962640" cy="5699760"/>
          </a:xfrm>
          <a:prstGeom prst="roundRect">
            <a:avLst>
              <a:gd name="adj" fmla="val 5972"/>
            </a:avLst>
          </a:prstGeom>
          <a:pattFill prst="pct5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317500" dist="12700" sx="101000" sy="101000" algn="ctr" rotWithShape="0">
              <a:schemeClr val="accent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116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94FF96-1451-411C-BD31-5FFBFA591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B353155-80E3-4582-8EB5-450AC9CCA1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F29661D3-9C2A-4079-B804-7A5517A5503F}"/>
              </a:ext>
            </a:extLst>
          </p:cNvPr>
          <p:cNvSpPr/>
          <p:nvPr userDrawn="1"/>
        </p:nvSpPr>
        <p:spPr>
          <a:xfrm>
            <a:off x="10658842" y="5629275"/>
            <a:ext cx="3362962" cy="3362962"/>
          </a:xfrm>
          <a:prstGeom prst="ellipse">
            <a:avLst/>
          </a:prstGeom>
          <a:solidFill>
            <a:srgbClr val="3E5AD5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F35908F5-A731-4EA3-A991-EF112096F570}"/>
              </a:ext>
            </a:extLst>
          </p:cNvPr>
          <p:cNvSpPr/>
          <p:nvPr userDrawn="1"/>
        </p:nvSpPr>
        <p:spPr>
          <a:xfrm>
            <a:off x="-477502" y="4294775"/>
            <a:ext cx="3362962" cy="3362962"/>
          </a:xfrm>
          <a:prstGeom prst="ellipse">
            <a:avLst/>
          </a:prstGeom>
          <a:solidFill>
            <a:srgbClr val="3E5AD5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FFCC7BBC-3672-4D75-B178-E1251AE90C78}"/>
              </a:ext>
            </a:extLst>
          </p:cNvPr>
          <p:cNvSpPr/>
          <p:nvPr userDrawn="1"/>
        </p:nvSpPr>
        <p:spPr>
          <a:xfrm>
            <a:off x="9895838" y="-648441"/>
            <a:ext cx="3362962" cy="3362962"/>
          </a:xfrm>
          <a:prstGeom prst="ellipse">
            <a:avLst/>
          </a:prstGeom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91D324BA-F4BF-4B9C-8C7D-355559B998DB}"/>
              </a:ext>
            </a:extLst>
          </p:cNvPr>
          <p:cNvSpPr/>
          <p:nvPr userDrawn="1"/>
        </p:nvSpPr>
        <p:spPr>
          <a:xfrm>
            <a:off x="-657787" y="-754684"/>
            <a:ext cx="2369198" cy="2369196"/>
          </a:xfrm>
          <a:prstGeom prst="ellipse">
            <a:avLst/>
          </a:prstGeom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BA8769DB-73DE-4CFD-958F-7F2F0BB30E04}"/>
              </a:ext>
            </a:extLst>
          </p:cNvPr>
          <p:cNvSpPr/>
          <p:nvPr userDrawn="1"/>
        </p:nvSpPr>
        <p:spPr>
          <a:xfrm>
            <a:off x="614679" y="697777"/>
            <a:ext cx="10962640" cy="5699760"/>
          </a:xfrm>
          <a:prstGeom prst="roundRect">
            <a:avLst>
              <a:gd name="adj" fmla="val 5972"/>
            </a:avLst>
          </a:prstGeom>
          <a:pattFill prst="pct5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317500" dist="12700" sx="101000" sy="101000" algn="ctr" rotWithShape="0">
              <a:schemeClr val="accent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1748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94FF96-1451-411C-BD31-5FFBFA591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B353155-80E3-4582-8EB5-450AC9CCA1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F29661D3-9C2A-4079-B804-7A5517A5503F}"/>
              </a:ext>
            </a:extLst>
          </p:cNvPr>
          <p:cNvSpPr/>
          <p:nvPr userDrawn="1"/>
        </p:nvSpPr>
        <p:spPr>
          <a:xfrm>
            <a:off x="10658842" y="5629275"/>
            <a:ext cx="3362962" cy="3362962"/>
          </a:xfrm>
          <a:prstGeom prst="ellipse">
            <a:avLst/>
          </a:prstGeom>
          <a:solidFill>
            <a:srgbClr val="3E5AD5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F35908F5-A731-4EA3-A991-EF112096F570}"/>
              </a:ext>
            </a:extLst>
          </p:cNvPr>
          <p:cNvSpPr/>
          <p:nvPr userDrawn="1"/>
        </p:nvSpPr>
        <p:spPr>
          <a:xfrm>
            <a:off x="-477502" y="4294775"/>
            <a:ext cx="3362962" cy="3362962"/>
          </a:xfrm>
          <a:prstGeom prst="ellipse">
            <a:avLst/>
          </a:prstGeom>
          <a:solidFill>
            <a:srgbClr val="3E5AD5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FFCC7BBC-3672-4D75-B178-E1251AE90C78}"/>
              </a:ext>
            </a:extLst>
          </p:cNvPr>
          <p:cNvSpPr/>
          <p:nvPr userDrawn="1"/>
        </p:nvSpPr>
        <p:spPr>
          <a:xfrm>
            <a:off x="9895838" y="-648441"/>
            <a:ext cx="3362962" cy="3362962"/>
          </a:xfrm>
          <a:prstGeom prst="ellipse">
            <a:avLst/>
          </a:prstGeom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91D324BA-F4BF-4B9C-8C7D-355559B998DB}"/>
              </a:ext>
            </a:extLst>
          </p:cNvPr>
          <p:cNvSpPr/>
          <p:nvPr userDrawn="1"/>
        </p:nvSpPr>
        <p:spPr>
          <a:xfrm>
            <a:off x="-657787" y="-754684"/>
            <a:ext cx="2369198" cy="2369196"/>
          </a:xfrm>
          <a:prstGeom prst="ellipse">
            <a:avLst/>
          </a:prstGeom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BA8769DB-73DE-4CFD-958F-7F2F0BB30E04}"/>
              </a:ext>
            </a:extLst>
          </p:cNvPr>
          <p:cNvSpPr/>
          <p:nvPr userDrawn="1"/>
        </p:nvSpPr>
        <p:spPr>
          <a:xfrm>
            <a:off x="614679" y="697777"/>
            <a:ext cx="10962640" cy="5699760"/>
          </a:xfrm>
          <a:prstGeom prst="roundRect">
            <a:avLst>
              <a:gd name="adj" fmla="val 5972"/>
            </a:avLst>
          </a:prstGeom>
          <a:pattFill prst="pct5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317500" dist="12700" sx="101000" sy="101000" algn="ctr" rotWithShape="0">
              <a:schemeClr val="accent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1-3">
            <a:hlinkClick r:id="rId2"/>
            <a:extLst>
              <a:ext uri="{FF2B5EF4-FFF2-40B4-BE49-F238E27FC236}">
                <a16:creationId xmlns:a16="http://schemas.microsoft.com/office/drawing/2014/main" id="{794E7004-6C64-47BC-B365-C16BBDAD75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720" y="1181228"/>
            <a:ext cx="2010992" cy="26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78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5132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注页"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DA26FEDE-D57B-454A-8A81-21DB79A277C4}"/>
              </a:ext>
            </a:extLst>
          </p:cNvPr>
          <p:cNvSpPr/>
          <p:nvPr userDrawn="1"/>
        </p:nvSpPr>
        <p:spPr>
          <a:xfrm>
            <a:off x="11996" y="0"/>
            <a:ext cx="12180003" cy="6858000"/>
          </a:xfrm>
          <a:prstGeom prst="rect">
            <a:avLst/>
          </a:prstGeom>
          <a:solidFill>
            <a:srgbClr val="E6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F19A1FE-2D83-4C13-90B5-803079E0B645}"/>
              </a:ext>
            </a:extLst>
          </p:cNvPr>
          <p:cNvSpPr/>
          <p:nvPr userDrawn="1"/>
        </p:nvSpPr>
        <p:spPr>
          <a:xfrm>
            <a:off x="626964" y="568470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标注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389472B-53DA-4CEB-9ED8-B35B5EF5E6C0}"/>
              </a:ext>
            </a:extLst>
          </p:cNvPr>
          <p:cNvSpPr/>
          <p:nvPr userDrawn="1"/>
        </p:nvSpPr>
        <p:spPr>
          <a:xfrm>
            <a:off x="2450801" y="595724"/>
            <a:ext cx="1402001" cy="4826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字体使用 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行距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图片来源</a:t>
            </a: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声明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作者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0543E7D-F508-46B2-BAAF-FA9CC22C8201}"/>
              </a:ext>
            </a:extLst>
          </p:cNvPr>
          <p:cNvSpPr/>
          <p:nvPr userDrawn="1"/>
        </p:nvSpPr>
        <p:spPr>
          <a:xfrm>
            <a:off x="4159510" y="595724"/>
            <a:ext cx="7074345" cy="4826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中文 微软雅黑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        </a:t>
            </a: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英文 微软雅黑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  </a:t>
            </a: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正文 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1.2</a:t>
            </a: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https://www.manypixels.co/</a:t>
            </a: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本网站所提供的任何信息内容（包括但不限于 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Segoe UI Light" charset="0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Segoe UI Light" charset="0"/>
              </a:rPr>
              <a:t> 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模板、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Segoe UI Light" charset="0"/>
              </a:rPr>
              <a:t>Word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Segoe UI Light" charset="0"/>
              </a:rPr>
              <a:t> 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文档、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Segoe UI Light" charset="0"/>
              </a:rPr>
              <a:t>Excel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Segoe UI Light" charset="0"/>
              </a:rPr>
              <a:t> 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图表、图片素材等）均受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《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中华人民共和国著作权法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》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、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《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信息网络传播权保护条例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》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(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包括图片或图表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)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不得被全部或部分的复制、传播、销售，否则将承担法律责任。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OfficePLUS.cn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16B36150-7BE4-4375-A4F0-83F7339C1A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98462" y="83245"/>
            <a:ext cx="1402001" cy="62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62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模板使用技巧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713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 1</a:t>
            </a:r>
            <a:endParaRPr lang="zh-CN" altLang="en-US" sz="180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 charset="0"/>
              <a:cs typeface="Segoe UI Ligh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7B43CCB-1998-4484-B269-9ACB654ACB71}"/>
              </a:ext>
            </a:extLst>
          </p:cNvPr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一键调整模板颜色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F1532F4-AF97-400D-84E6-F00D2B3D35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A7E11C8-4335-45B0-A270-313A25ABC6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0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45615889-3ACE-4C91-970F-789D759EAC1E}"/>
              </a:ext>
            </a:extLst>
          </p:cNvPr>
          <p:cNvSpPr txBox="1"/>
          <p:nvPr userDrawn="1"/>
        </p:nvSpPr>
        <p:spPr>
          <a:xfrm>
            <a:off x="333477" y="6061002"/>
            <a:ext cx="3183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选择“设计”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“变体”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“颜色”；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D19D40D-978A-4E04-8450-F6DC61B85399}"/>
              </a:ext>
            </a:extLst>
          </p:cNvPr>
          <p:cNvSpPr txBox="1"/>
          <p:nvPr userDrawn="1"/>
        </p:nvSpPr>
        <p:spPr>
          <a:xfrm>
            <a:off x="6360651" y="6061002"/>
            <a:ext cx="4562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选择你喜欢的颜色搭配，模板一秒调整为你选颜色。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299860AF-0C43-4649-A586-85D19517B6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05928" y="2609333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6130A4D-8EC7-4AC1-B434-55DC6910286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87853" y="42571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239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模板使用技巧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554DB237-C74A-4BA8-A097-6A053DD3C747}"/>
              </a:ext>
            </a:extLst>
          </p:cNvPr>
          <p:cNvSpPr/>
          <p:nvPr userDrawn="1"/>
        </p:nvSpPr>
        <p:spPr>
          <a:xfrm>
            <a:off x="440603" y="759873"/>
            <a:ext cx="1750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 2</a:t>
            </a:r>
            <a:endParaRPr lang="zh-CN" altLang="en-US" sz="180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172DAD1-F67C-4AB8-ACEF-004237CB3D3F}"/>
              </a:ext>
            </a:extLst>
          </p:cNvPr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 charset="0"/>
              <a:cs typeface="Segoe UI Ligh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300B558-79C0-475E-84A0-11700A36CA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DFDE997-A67B-4FD0-B6AC-78D1EFE634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1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E1E676E-E869-48CE-BFB9-1C7FC981B376}"/>
              </a:ext>
            </a:extLst>
          </p:cNvPr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随时添加模板样式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768A42A-9DCD-4784-A3EF-F1D80ADC183F}"/>
              </a:ext>
            </a:extLst>
          </p:cNvPr>
          <p:cNvSpPr txBox="1"/>
          <p:nvPr userDrawn="1"/>
        </p:nvSpPr>
        <p:spPr>
          <a:xfrm>
            <a:off x="333477" y="6061002"/>
            <a:ext cx="3010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选择“开始”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“新建幻灯片”；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F8689A3-CABF-445F-829F-6396154A55D1}"/>
              </a:ext>
            </a:extLst>
          </p:cNvPr>
          <p:cNvSpPr txBox="1"/>
          <p:nvPr userDrawn="1"/>
        </p:nvSpPr>
        <p:spPr>
          <a:xfrm>
            <a:off x="6360651" y="6061002"/>
            <a:ext cx="5256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选择你需要的页面，如封面页，目录页，副标题页，内容页等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7C9996A-24BA-4EE9-BA5A-589E1841918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0878" y="24283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765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9713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0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office.msn.com.cn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office.msn.com.cn/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office.msn.com.cn/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图形 9">
            <a:extLst>
              <a:ext uri="{FF2B5EF4-FFF2-40B4-BE49-F238E27FC236}">
                <a16:creationId xmlns:a16="http://schemas.microsoft.com/office/drawing/2014/main" id="{C2FAF07D-C519-499B-BC74-B6D0160A35D2}"/>
              </a:ext>
            </a:extLst>
          </p:cNvPr>
          <p:cNvGrpSpPr/>
          <p:nvPr/>
        </p:nvGrpSpPr>
        <p:grpSpPr>
          <a:xfrm>
            <a:off x="6419920" y="2328914"/>
            <a:ext cx="5073508" cy="3629769"/>
            <a:chOff x="6684603" y="2483404"/>
            <a:chExt cx="4481976" cy="3206566"/>
          </a:xfrm>
        </p:grpSpPr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74E74D3E-3CA6-4775-B575-2779AB6F5675}"/>
                </a:ext>
              </a:extLst>
            </p:cNvPr>
            <p:cNvSpPr/>
            <p:nvPr/>
          </p:nvSpPr>
          <p:spPr>
            <a:xfrm>
              <a:off x="7024279" y="2769372"/>
              <a:ext cx="12202" cy="2339197"/>
            </a:xfrm>
            <a:custGeom>
              <a:avLst/>
              <a:gdLst>
                <a:gd name="connsiteX0" fmla="*/ 6101 w 12202"/>
                <a:gd name="connsiteY0" fmla="*/ 2339197 h 2339197"/>
                <a:gd name="connsiteX1" fmla="*/ 0 w 12202"/>
                <a:gd name="connsiteY1" fmla="*/ 2333066 h 2339197"/>
                <a:gd name="connsiteX2" fmla="*/ 0 w 12202"/>
                <a:gd name="connsiteY2" fmla="*/ 6131 h 2339197"/>
                <a:gd name="connsiteX3" fmla="*/ 6101 w 12202"/>
                <a:gd name="connsiteY3" fmla="*/ 0 h 2339197"/>
                <a:gd name="connsiteX4" fmla="*/ 12202 w 12202"/>
                <a:gd name="connsiteY4" fmla="*/ 6131 h 2339197"/>
                <a:gd name="connsiteX5" fmla="*/ 12202 w 12202"/>
                <a:gd name="connsiteY5" fmla="*/ 2333066 h 2339197"/>
                <a:gd name="connsiteX6" fmla="*/ 6101 w 12202"/>
                <a:gd name="connsiteY6" fmla="*/ 2339197 h 233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02" h="2339197">
                  <a:moveTo>
                    <a:pt x="6101" y="2339197"/>
                  </a:moveTo>
                  <a:cubicBezTo>
                    <a:pt x="2761" y="2339131"/>
                    <a:pt x="70" y="2336425"/>
                    <a:pt x="0" y="2333066"/>
                  </a:cubicBezTo>
                  <a:lnTo>
                    <a:pt x="0" y="6131"/>
                  </a:lnTo>
                  <a:cubicBezTo>
                    <a:pt x="70" y="2775"/>
                    <a:pt x="2761" y="71"/>
                    <a:pt x="6101" y="0"/>
                  </a:cubicBezTo>
                  <a:cubicBezTo>
                    <a:pt x="9471" y="0"/>
                    <a:pt x="12202" y="2746"/>
                    <a:pt x="12202" y="6131"/>
                  </a:cubicBezTo>
                  <a:lnTo>
                    <a:pt x="12202" y="2333066"/>
                  </a:lnTo>
                  <a:cubicBezTo>
                    <a:pt x="12202" y="2336452"/>
                    <a:pt x="9471" y="2339197"/>
                    <a:pt x="6101" y="2339197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id="{F7C96372-BF10-44BC-9D09-95D2E9384DEC}"/>
                </a:ext>
              </a:extLst>
            </p:cNvPr>
            <p:cNvSpPr/>
            <p:nvPr/>
          </p:nvSpPr>
          <p:spPr>
            <a:xfrm>
              <a:off x="8278203" y="2769372"/>
              <a:ext cx="12202" cy="2339197"/>
            </a:xfrm>
            <a:custGeom>
              <a:avLst/>
              <a:gdLst>
                <a:gd name="connsiteX0" fmla="*/ 6101 w 12202"/>
                <a:gd name="connsiteY0" fmla="*/ 2339197 h 2339197"/>
                <a:gd name="connsiteX1" fmla="*/ 0 w 12202"/>
                <a:gd name="connsiteY1" fmla="*/ 2333066 h 2339197"/>
                <a:gd name="connsiteX2" fmla="*/ 0 w 12202"/>
                <a:gd name="connsiteY2" fmla="*/ 6131 h 2339197"/>
                <a:gd name="connsiteX3" fmla="*/ 6101 w 12202"/>
                <a:gd name="connsiteY3" fmla="*/ 0 h 2339197"/>
                <a:gd name="connsiteX4" fmla="*/ 12202 w 12202"/>
                <a:gd name="connsiteY4" fmla="*/ 6131 h 2339197"/>
                <a:gd name="connsiteX5" fmla="*/ 12202 w 12202"/>
                <a:gd name="connsiteY5" fmla="*/ 2333066 h 2339197"/>
                <a:gd name="connsiteX6" fmla="*/ 6101 w 12202"/>
                <a:gd name="connsiteY6" fmla="*/ 2339197 h 233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02" h="2339197">
                  <a:moveTo>
                    <a:pt x="6101" y="2339197"/>
                  </a:moveTo>
                  <a:cubicBezTo>
                    <a:pt x="2759" y="2339131"/>
                    <a:pt x="66" y="2336425"/>
                    <a:pt x="0" y="2333066"/>
                  </a:cubicBezTo>
                  <a:lnTo>
                    <a:pt x="0" y="6131"/>
                  </a:lnTo>
                  <a:cubicBezTo>
                    <a:pt x="66" y="2775"/>
                    <a:pt x="2759" y="71"/>
                    <a:pt x="6101" y="0"/>
                  </a:cubicBezTo>
                  <a:cubicBezTo>
                    <a:pt x="9470" y="0"/>
                    <a:pt x="12202" y="2746"/>
                    <a:pt x="12202" y="6131"/>
                  </a:cubicBezTo>
                  <a:lnTo>
                    <a:pt x="12202" y="2333066"/>
                  </a:lnTo>
                  <a:cubicBezTo>
                    <a:pt x="12202" y="2336452"/>
                    <a:pt x="9470" y="2339197"/>
                    <a:pt x="6101" y="2339197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4" name="任意多边形: 形状 1023">
              <a:extLst>
                <a:ext uri="{FF2B5EF4-FFF2-40B4-BE49-F238E27FC236}">
                  <a16:creationId xmlns:a16="http://schemas.microsoft.com/office/drawing/2014/main" id="{631F60C4-F079-47C6-A3D0-83DE296FDD35}"/>
                </a:ext>
              </a:extLst>
            </p:cNvPr>
            <p:cNvSpPr/>
            <p:nvPr/>
          </p:nvSpPr>
          <p:spPr>
            <a:xfrm>
              <a:off x="9532128" y="2769372"/>
              <a:ext cx="12202" cy="2339197"/>
            </a:xfrm>
            <a:custGeom>
              <a:avLst/>
              <a:gdLst>
                <a:gd name="connsiteX0" fmla="*/ 6101 w 12202"/>
                <a:gd name="connsiteY0" fmla="*/ 2339197 h 2339197"/>
                <a:gd name="connsiteX1" fmla="*/ 0 w 12202"/>
                <a:gd name="connsiteY1" fmla="*/ 2333066 h 2339197"/>
                <a:gd name="connsiteX2" fmla="*/ 0 w 12202"/>
                <a:gd name="connsiteY2" fmla="*/ 6131 h 2339197"/>
                <a:gd name="connsiteX3" fmla="*/ 6101 w 12202"/>
                <a:gd name="connsiteY3" fmla="*/ 0 h 2339197"/>
                <a:gd name="connsiteX4" fmla="*/ 12202 w 12202"/>
                <a:gd name="connsiteY4" fmla="*/ 6131 h 2339197"/>
                <a:gd name="connsiteX5" fmla="*/ 12202 w 12202"/>
                <a:gd name="connsiteY5" fmla="*/ 2333066 h 2339197"/>
                <a:gd name="connsiteX6" fmla="*/ 6101 w 12202"/>
                <a:gd name="connsiteY6" fmla="*/ 2339197 h 233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02" h="2339197">
                  <a:moveTo>
                    <a:pt x="6101" y="2339197"/>
                  </a:moveTo>
                  <a:cubicBezTo>
                    <a:pt x="2759" y="2339131"/>
                    <a:pt x="66" y="2336425"/>
                    <a:pt x="0" y="2333066"/>
                  </a:cubicBezTo>
                  <a:lnTo>
                    <a:pt x="0" y="6131"/>
                  </a:lnTo>
                  <a:cubicBezTo>
                    <a:pt x="66" y="2775"/>
                    <a:pt x="2759" y="71"/>
                    <a:pt x="6101" y="0"/>
                  </a:cubicBezTo>
                  <a:cubicBezTo>
                    <a:pt x="9470" y="0"/>
                    <a:pt x="12202" y="2746"/>
                    <a:pt x="12202" y="6131"/>
                  </a:cubicBezTo>
                  <a:lnTo>
                    <a:pt x="12202" y="2333066"/>
                  </a:lnTo>
                  <a:cubicBezTo>
                    <a:pt x="12202" y="2336452"/>
                    <a:pt x="9470" y="2339197"/>
                    <a:pt x="6101" y="2339197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5" name="任意多边形: 形状 1024">
              <a:extLst>
                <a:ext uri="{FF2B5EF4-FFF2-40B4-BE49-F238E27FC236}">
                  <a16:creationId xmlns:a16="http://schemas.microsoft.com/office/drawing/2014/main" id="{48C5E6FD-3BD8-4838-B23D-2A5344463466}"/>
                </a:ext>
              </a:extLst>
            </p:cNvPr>
            <p:cNvSpPr/>
            <p:nvPr/>
          </p:nvSpPr>
          <p:spPr>
            <a:xfrm>
              <a:off x="10786052" y="2769372"/>
              <a:ext cx="12202" cy="2339197"/>
            </a:xfrm>
            <a:custGeom>
              <a:avLst/>
              <a:gdLst>
                <a:gd name="connsiteX0" fmla="*/ 6101 w 12202"/>
                <a:gd name="connsiteY0" fmla="*/ 2339197 h 2339197"/>
                <a:gd name="connsiteX1" fmla="*/ 0 w 12202"/>
                <a:gd name="connsiteY1" fmla="*/ 2333066 h 2339197"/>
                <a:gd name="connsiteX2" fmla="*/ 0 w 12202"/>
                <a:gd name="connsiteY2" fmla="*/ 6131 h 2339197"/>
                <a:gd name="connsiteX3" fmla="*/ 6101 w 12202"/>
                <a:gd name="connsiteY3" fmla="*/ 0 h 2339197"/>
                <a:gd name="connsiteX4" fmla="*/ 12203 w 12202"/>
                <a:gd name="connsiteY4" fmla="*/ 6131 h 2339197"/>
                <a:gd name="connsiteX5" fmla="*/ 12203 w 12202"/>
                <a:gd name="connsiteY5" fmla="*/ 2333066 h 2339197"/>
                <a:gd name="connsiteX6" fmla="*/ 6101 w 12202"/>
                <a:gd name="connsiteY6" fmla="*/ 2339197 h 233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02" h="2339197">
                  <a:moveTo>
                    <a:pt x="6101" y="2339197"/>
                  </a:moveTo>
                  <a:cubicBezTo>
                    <a:pt x="2759" y="2339131"/>
                    <a:pt x="66" y="2336425"/>
                    <a:pt x="0" y="2333066"/>
                  </a:cubicBezTo>
                  <a:lnTo>
                    <a:pt x="0" y="6131"/>
                  </a:lnTo>
                  <a:cubicBezTo>
                    <a:pt x="0" y="2746"/>
                    <a:pt x="2732" y="0"/>
                    <a:pt x="6101" y="0"/>
                  </a:cubicBezTo>
                  <a:cubicBezTo>
                    <a:pt x="9470" y="0"/>
                    <a:pt x="12203" y="2746"/>
                    <a:pt x="12203" y="6131"/>
                  </a:cubicBezTo>
                  <a:lnTo>
                    <a:pt x="12203" y="2333066"/>
                  </a:lnTo>
                  <a:cubicBezTo>
                    <a:pt x="12136" y="2336425"/>
                    <a:pt x="9444" y="2339131"/>
                    <a:pt x="6101" y="2339197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7" name="任意多边形: 形状 1026">
              <a:extLst>
                <a:ext uri="{FF2B5EF4-FFF2-40B4-BE49-F238E27FC236}">
                  <a16:creationId xmlns:a16="http://schemas.microsoft.com/office/drawing/2014/main" id="{38574766-21D1-46B3-8427-4ABA836A174F}"/>
                </a:ext>
              </a:extLst>
            </p:cNvPr>
            <p:cNvSpPr/>
            <p:nvPr/>
          </p:nvSpPr>
          <p:spPr>
            <a:xfrm>
              <a:off x="6766040" y="2776437"/>
              <a:ext cx="4318836" cy="12262"/>
            </a:xfrm>
            <a:custGeom>
              <a:avLst/>
              <a:gdLst>
                <a:gd name="connsiteX0" fmla="*/ 4312736 w 4318836"/>
                <a:gd name="connsiteY0" fmla="*/ 12262 h 12262"/>
                <a:gd name="connsiteX1" fmla="*/ 6101 w 4318836"/>
                <a:gd name="connsiteY1" fmla="*/ 12262 h 12262"/>
                <a:gd name="connsiteX2" fmla="*/ 0 w 4318836"/>
                <a:gd name="connsiteY2" fmla="*/ 6131 h 12262"/>
                <a:gd name="connsiteX3" fmla="*/ 6101 w 4318836"/>
                <a:gd name="connsiteY3" fmla="*/ 0 h 12262"/>
                <a:gd name="connsiteX4" fmla="*/ 4312736 w 4318836"/>
                <a:gd name="connsiteY4" fmla="*/ 0 h 12262"/>
                <a:gd name="connsiteX5" fmla="*/ 4318837 w 4318836"/>
                <a:gd name="connsiteY5" fmla="*/ 6131 h 12262"/>
                <a:gd name="connsiteX6" fmla="*/ 4312736 w 4318836"/>
                <a:gd name="connsiteY6" fmla="*/ 12262 h 1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18836" h="12262">
                  <a:moveTo>
                    <a:pt x="4312736" y="12262"/>
                  </a:moveTo>
                  <a:lnTo>
                    <a:pt x="6101" y="12262"/>
                  </a:lnTo>
                  <a:cubicBezTo>
                    <a:pt x="2732" y="12262"/>
                    <a:pt x="0" y="9518"/>
                    <a:pt x="0" y="6131"/>
                  </a:cubicBezTo>
                  <a:cubicBezTo>
                    <a:pt x="70" y="2775"/>
                    <a:pt x="2761" y="71"/>
                    <a:pt x="6101" y="0"/>
                  </a:cubicBezTo>
                  <a:lnTo>
                    <a:pt x="4312736" y="0"/>
                  </a:lnTo>
                  <a:cubicBezTo>
                    <a:pt x="4316078" y="71"/>
                    <a:pt x="4318770" y="2775"/>
                    <a:pt x="4318837" y="6131"/>
                  </a:cubicBezTo>
                  <a:cubicBezTo>
                    <a:pt x="4318837" y="9518"/>
                    <a:pt x="4316105" y="12262"/>
                    <a:pt x="4312736" y="12262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9" name="任意多边形: 形状 1028">
              <a:extLst>
                <a:ext uri="{FF2B5EF4-FFF2-40B4-BE49-F238E27FC236}">
                  <a16:creationId xmlns:a16="http://schemas.microsoft.com/office/drawing/2014/main" id="{6314AE59-7C13-433A-8EAB-5850AA11C0AC}"/>
                </a:ext>
              </a:extLst>
            </p:cNvPr>
            <p:cNvSpPr/>
            <p:nvPr/>
          </p:nvSpPr>
          <p:spPr>
            <a:xfrm>
              <a:off x="6766040" y="2627021"/>
              <a:ext cx="4318836" cy="12262"/>
            </a:xfrm>
            <a:custGeom>
              <a:avLst/>
              <a:gdLst>
                <a:gd name="connsiteX0" fmla="*/ 4312736 w 4318836"/>
                <a:gd name="connsiteY0" fmla="*/ 12262 h 12262"/>
                <a:gd name="connsiteX1" fmla="*/ 6101 w 4318836"/>
                <a:gd name="connsiteY1" fmla="*/ 12262 h 12262"/>
                <a:gd name="connsiteX2" fmla="*/ 0 w 4318836"/>
                <a:gd name="connsiteY2" fmla="*/ 6131 h 12262"/>
                <a:gd name="connsiteX3" fmla="*/ 6101 w 4318836"/>
                <a:gd name="connsiteY3" fmla="*/ 0 h 12262"/>
                <a:gd name="connsiteX4" fmla="*/ 4312736 w 4318836"/>
                <a:gd name="connsiteY4" fmla="*/ 0 h 12262"/>
                <a:gd name="connsiteX5" fmla="*/ 4318837 w 4318836"/>
                <a:gd name="connsiteY5" fmla="*/ 6131 h 12262"/>
                <a:gd name="connsiteX6" fmla="*/ 4312736 w 4318836"/>
                <a:gd name="connsiteY6" fmla="*/ 12262 h 1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18836" h="12262">
                  <a:moveTo>
                    <a:pt x="4312736" y="12262"/>
                  </a:moveTo>
                  <a:lnTo>
                    <a:pt x="6101" y="12262"/>
                  </a:lnTo>
                  <a:cubicBezTo>
                    <a:pt x="2761" y="12192"/>
                    <a:pt x="70" y="9487"/>
                    <a:pt x="0" y="6131"/>
                  </a:cubicBezTo>
                  <a:cubicBezTo>
                    <a:pt x="0" y="2744"/>
                    <a:pt x="2732" y="0"/>
                    <a:pt x="6101" y="0"/>
                  </a:cubicBezTo>
                  <a:lnTo>
                    <a:pt x="4312736" y="0"/>
                  </a:lnTo>
                  <a:cubicBezTo>
                    <a:pt x="4316105" y="0"/>
                    <a:pt x="4318837" y="2744"/>
                    <a:pt x="4318837" y="6131"/>
                  </a:cubicBezTo>
                  <a:cubicBezTo>
                    <a:pt x="4318770" y="9487"/>
                    <a:pt x="4316078" y="12192"/>
                    <a:pt x="4312736" y="12262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0" name="任意多边形: 形状 1029">
              <a:extLst>
                <a:ext uri="{FF2B5EF4-FFF2-40B4-BE49-F238E27FC236}">
                  <a16:creationId xmlns:a16="http://schemas.microsoft.com/office/drawing/2014/main" id="{B26D6058-6C0C-4418-BA7D-F213DEFAEFB1}"/>
                </a:ext>
              </a:extLst>
            </p:cNvPr>
            <p:cNvSpPr/>
            <p:nvPr/>
          </p:nvSpPr>
          <p:spPr>
            <a:xfrm>
              <a:off x="6690439" y="5115101"/>
              <a:ext cx="4470039" cy="13328"/>
            </a:xfrm>
            <a:custGeom>
              <a:avLst/>
              <a:gdLst>
                <a:gd name="connsiteX0" fmla="*/ 4470040 w 4470039"/>
                <a:gd name="connsiteY0" fmla="*/ 0 h 13328"/>
                <a:gd name="connsiteX1" fmla="*/ 0 w 4470039"/>
                <a:gd name="connsiteY1" fmla="*/ 0 h 1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70039" h="13328">
                  <a:moveTo>
                    <a:pt x="4470040" y="0"/>
                  </a:moveTo>
                  <a:lnTo>
                    <a:pt x="0" y="0"/>
                  </a:lnTo>
                </a:path>
              </a:pathLst>
            </a:custGeom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1" name="任意多边形: 形状 1030">
              <a:extLst>
                <a:ext uri="{FF2B5EF4-FFF2-40B4-BE49-F238E27FC236}">
                  <a16:creationId xmlns:a16="http://schemas.microsoft.com/office/drawing/2014/main" id="{FE697BC2-6ECC-470A-88CD-754E863724B9}"/>
                </a:ext>
              </a:extLst>
            </p:cNvPr>
            <p:cNvSpPr/>
            <p:nvPr/>
          </p:nvSpPr>
          <p:spPr>
            <a:xfrm>
              <a:off x="6684603" y="5108969"/>
              <a:ext cx="4481976" cy="12262"/>
            </a:xfrm>
            <a:custGeom>
              <a:avLst/>
              <a:gdLst>
                <a:gd name="connsiteX0" fmla="*/ 4475876 w 4481976"/>
                <a:gd name="connsiteY0" fmla="*/ 12263 h 12262"/>
                <a:gd name="connsiteX1" fmla="*/ 6101 w 4481976"/>
                <a:gd name="connsiteY1" fmla="*/ 12263 h 12262"/>
                <a:gd name="connsiteX2" fmla="*/ 0 w 4481976"/>
                <a:gd name="connsiteY2" fmla="*/ 6131 h 12262"/>
                <a:gd name="connsiteX3" fmla="*/ 6101 w 4481976"/>
                <a:gd name="connsiteY3" fmla="*/ 0 h 12262"/>
                <a:gd name="connsiteX4" fmla="*/ 4475876 w 4481976"/>
                <a:gd name="connsiteY4" fmla="*/ 0 h 12262"/>
                <a:gd name="connsiteX5" fmla="*/ 4481977 w 4481976"/>
                <a:gd name="connsiteY5" fmla="*/ 6131 h 12262"/>
                <a:gd name="connsiteX6" fmla="*/ 4475876 w 4481976"/>
                <a:gd name="connsiteY6" fmla="*/ 12263 h 1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1976" h="12262">
                  <a:moveTo>
                    <a:pt x="4475876" y="12263"/>
                  </a:moveTo>
                  <a:lnTo>
                    <a:pt x="6101" y="12263"/>
                  </a:lnTo>
                  <a:cubicBezTo>
                    <a:pt x="2731" y="12263"/>
                    <a:pt x="0" y="9517"/>
                    <a:pt x="0" y="6131"/>
                  </a:cubicBezTo>
                  <a:cubicBezTo>
                    <a:pt x="0" y="2746"/>
                    <a:pt x="2731" y="0"/>
                    <a:pt x="6101" y="0"/>
                  </a:cubicBezTo>
                  <a:lnTo>
                    <a:pt x="4475876" y="0"/>
                  </a:lnTo>
                  <a:cubicBezTo>
                    <a:pt x="4479245" y="0"/>
                    <a:pt x="4481977" y="2746"/>
                    <a:pt x="4481977" y="6131"/>
                  </a:cubicBezTo>
                  <a:cubicBezTo>
                    <a:pt x="4481977" y="9517"/>
                    <a:pt x="4479245" y="12263"/>
                    <a:pt x="4475876" y="12263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2" name="任意多边形: 形状 1031">
              <a:extLst>
                <a:ext uri="{FF2B5EF4-FFF2-40B4-BE49-F238E27FC236}">
                  <a16:creationId xmlns:a16="http://schemas.microsoft.com/office/drawing/2014/main" id="{914367CB-20FB-464B-85CE-E105CBAF30C0}"/>
                </a:ext>
              </a:extLst>
            </p:cNvPr>
            <p:cNvSpPr/>
            <p:nvPr/>
          </p:nvSpPr>
          <p:spPr>
            <a:xfrm>
              <a:off x="8150344" y="3276798"/>
              <a:ext cx="855811" cy="1229578"/>
            </a:xfrm>
            <a:custGeom>
              <a:avLst/>
              <a:gdLst>
                <a:gd name="connsiteX0" fmla="*/ 677496 w 855811"/>
                <a:gd name="connsiteY0" fmla="*/ 0 h 1229578"/>
                <a:gd name="connsiteX1" fmla="*/ 334504 w 855811"/>
                <a:gd name="connsiteY1" fmla="*/ 0 h 1229578"/>
                <a:gd name="connsiteX2" fmla="*/ 114729 w 855811"/>
                <a:gd name="connsiteY2" fmla="*/ 193534 h 1229578"/>
                <a:gd name="connsiteX3" fmla="*/ 0 w 855811"/>
                <a:gd name="connsiteY3" fmla="*/ 1228245 h 1229578"/>
                <a:gd name="connsiteX4" fmla="*/ 739701 w 855811"/>
                <a:gd name="connsiteY4" fmla="*/ 1229578 h 1229578"/>
                <a:gd name="connsiteX5" fmla="*/ 854695 w 855811"/>
                <a:gd name="connsiteY5" fmla="*/ 194200 h 1229578"/>
                <a:gd name="connsiteX6" fmla="*/ 677496 w 855811"/>
                <a:gd name="connsiteY6" fmla="*/ 0 h 1229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5811" h="1229578">
                  <a:moveTo>
                    <a:pt x="677496" y="0"/>
                  </a:moveTo>
                  <a:lnTo>
                    <a:pt x="334504" y="0"/>
                  </a:lnTo>
                  <a:cubicBezTo>
                    <a:pt x="224948" y="0"/>
                    <a:pt x="126533" y="86370"/>
                    <a:pt x="114729" y="193534"/>
                  </a:cubicBezTo>
                  <a:lnTo>
                    <a:pt x="0" y="1228245"/>
                  </a:lnTo>
                  <a:lnTo>
                    <a:pt x="739701" y="1229578"/>
                  </a:lnTo>
                  <a:lnTo>
                    <a:pt x="854695" y="194200"/>
                  </a:lnTo>
                  <a:cubicBezTo>
                    <a:pt x="866234" y="87170"/>
                    <a:pt x="787052" y="133"/>
                    <a:pt x="677496" y="0"/>
                  </a:cubicBez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3" name="任意多边形: 形状 1032">
              <a:extLst>
                <a:ext uri="{FF2B5EF4-FFF2-40B4-BE49-F238E27FC236}">
                  <a16:creationId xmlns:a16="http://schemas.microsoft.com/office/drawing/2014/main" id="{1508300C-9A96-47F9-B6EE-DBBA19F8808C}"/>
                </a:ext>
              </a:extLst>
            </p:cNvPr>
            <p:cNvSpPr/>
            <p:nvPr/>
          </p:nvSpPr>
          <p:spPr>
            <a:xfrm>
              <a:off x="8144355" y="3270001"/>
              <a:ext cx="867866" cy="1241973"/>
            </a:xfrm>
            <a:custGeom>
              <a:avLst/>
              <a:gdLst>
                <a:gd name="connsiteX0" fmla="*/ 745690 w 867866"/>
                <a:gd name="connsiteY0" fmla="*/ 1241974 h 1241973"/>
                <a:gd name="connsiteX1" fmla="*/ 745690 w 867866"/>
                <a:gd name="connsiteY1" fmla="*/ 1241974 h 1241973"/>
                <a:gd name="connsiteX2" fmla="*/ 6121 w 867866"/>
                <a:gd name="connsiteY2" fmla="*/ 1240641 h 1241973"/>
                <a:gd name="connsiteX3" fmla="*/ 1479 w 867866"/>
                <a:gd name="connsiteY3" fmla="*/ 1238642 h 1241973"/>
                <a:gd name="connsiteX4" fmla="*/ 20 w 867866"/>
                <a:gd name="connsiteY4" fmla="*/ 1233843 h 1241973"/>
                <a:gd name="connsiteX5" fmla="*/ 114749 w 867866"/>
                <a:gd name="connsiteY5" fmla="*/ 199132 h 1241973"/>
                <a:gd name="connsiteX6" fmla="*/ 340227 w 867866"/>
                <a:gd name="connsiteY6" fmla="*/ 0 h 1241973"/>
                <a:gd name="connsiteX7" fmla="*/ 340227 w 867866"/>
                <a:gd name="connsiteY7" fmla="*/ 0 h 1241973"/>
                <a:gd name="connsiteX8" fmla="*/ 683352 w 867866"/>
                <a:gd name="connsiteY8" fmla="*/ 666 h 1241973"/>
                <a:gd name="connsiteX9" fmla="*/ 823148 w 867866"/>
                <a:gd name="connsiteY9" fmla="*/ 61179 h 1241973"/>
                <a:gd name="connsiteX10" fmla="*/ 866387 w 867866"/>
                <a:gd name="connsiteY10" fmla="*/ 202331 h 1241973"/>
                <a:gd name="connsiteX11" fmla="*/ 751658 w 867866"/>
                <a:gd name="connsiteY11" fmla="*/ 1237176 h 1241973"/>
                <a:gd name="connsiteX12" fmla="*/ 745690 w 867866"/>
                <a:gd name="connsiteY12" fmla="*/ 1241974 h 1241973"/>
                <a:gd name="connsiteX13" fmla="*/ 12753 w 867866"/>
                <a:gd name="connsiteY13" fmla="*/ 1228645 h 1241973"/>
                <a:gd name="connsiteX14" fmla="*/ 740119 w 867866"/>
                <a:gd name="connsiteY14" fmla="*/ 1229845 h 1241973"/>
                <a:gd name="connsiteX15" fmla="*/ 854317 w 867866"/>
                <a:gd name="connsiteY15" fmla="*/ 200598 h 1241973"/>
                <a:gd name="connsiteX16" fmla="*/ 814527 w 867866"/>
                <a:gd name="connsiteY16" fmla="*/ 69709 h 1241973"/>
                <a:gd name="connsiteX17" fmla="*/ 683750 w 867866"/>
                <a:gd name="connsiteY17" fmla="*/ 13195 h 1241973"/>
                <a:gd name="connsiteX18" fmla="*/ 340757 w 867866"/>
                <a:gd name="connsiteY18" fmla="*/ 13195 h 1241973"/>
                <a:gd name="connsiteX19" fmla="*/ 340757 w 867866"/>
                <a:gd name="connsiteY19" fmla="*/ 13195 h 1241973"/>
                <a:gd name="connsiteX20" fmla="*/ 127482 w 867866"/>
                <a:gd name="connsiteY20" fmla="*/ 201264 h 124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67866" h="1241973">
                  <a:moveTo>
                    <a:pt x="745690" y="1241974"/>
                  </a:moveTo>
                  <a:lnTo>
                    <a:pt x="745690" y="1241974"/>
                  </a:lnTo>
                  <a:lnTo>
                    <a:pt x="6121" y="1240641"/>
                  </a:lnTo>
                  <a:cubicBezTo>
                    <a:pt x="4357" y="1240668"/>
                    <a:pt x="2673" y="1239935"/>
                    <a:pt x="1479" y="1238642"/>
                  </a:cubicBezTo>
                  <a:cubicBezTo>
                    <a:pt x="418" y="1237282"/>
                    <a:pt x="-113" y="1235576"/>
                    <a:pt x="20" y="1233843"/>
                  </a:cubicBezTo>
                  <a:lnTo>
                    <a:pt x="114749" y="199132"/>
                  </a:lnTo>
                  <a:cubicBezTo>
                    <a:pt x="126951" y="89303"/>
                    <a:pt x="228018" y="0"/>
                    <a:pt x="340227" y="0"/>
                  </a:cubicBezTo>
                  <a:lnTo>
                    <a:pt x="340227" y="0"/>
                  </a:lnTo>
                  <a:lnTo>
                    <a:pt x="683352" y="666"/>
                  </a:lnTo>
                  <a:cubicBezTo>
                    <a:pt x="736432" y="-268"/>
                    <a:pt x="787350" y="21774"/>
                    <a:pt x="823148" y="61179"/>
                  </a:cubicBezTo>
                  <a:cubicBezTo>
                    <a:pt x="857222" y="99712"/>
                    <a:pt x="873005" y="151201"/>
                    <a:pt x="866387" y="202331"/>
                  </a:cubicBezTo>
                  <a:lnTo>
                    <a:pt x="751658" y="1237176"/>
                  </a:lnTo>
                  <a:cubicBezTo>
                    <a:pt x="751035" y="1239988"/>
                    <a:pt x="748555" y="1241974"/>
                    <a:pt x="745690" y="1241974"/>
                  </a:cubicBezTo>
                  <a:close/>
                  <a:moveTo>
                    <a:pt x="12753" y="1228645"/>
                  </a:moveTo>
                  <a:lnTo>
                    <a:pt x="740119" y="1229845"/>
                  </a:lnTo>
                  <a:lnTo>
                    <a:pt x="854317" y="200598"/>
                  </a:lnTo>
                  <a:cubicBezTo>
                    <a:pt x="860432" y="153241"/>
                    <a:pt x="845921" y="105550"/>
                    <a:pt x="814527" y="69709"/>
                  </a:cubicBezTo>
                  <a:cubicBezTo>
                    <a:pt x="781063" y="32822"/>
                    <a:pt x="733408" y="12226"/>
                    <a:pt x="683750" y="13195"/>
                  </a:cubicBezTo>
                  <a:lnTo>
                    <a:pt x="340757" y="13195"/>
                  </a:lnTo>
                  <a:lnTo>
                    <a:pt x="340757" y="13195"/>
                  </a:lnTo>
                  <a:cubicBezTo>
                    <a:pt x="234650" y="13195"/>
                    <a:pt x="139021" y="97433"/>
                    <a:pt x="127482" y="201264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4" name="任意多边形: 形状 1033">
              <a:extLst>
                <a:ext uri="{FF2B5EF4-FFF2-40B4-BE49-F238E27FC236}">
                  <a16:creationId xmlns:a16="http://schemas.microsoft.com/office/drawing/2014/main" id="{F902BFDA-198B-456C-8165-AE8BCAEC0BC7}"/>
                </a:ext>
              </a:extLst>
            </p:cNvPr>
            <p:cNvSpPr/>
            <p:nvPr/>
          </p:nvSpPr>
          <p:spPr>
            <a:xfrm>
              <a:off x="8055908" y="3276798"/>
              <a:ext cx="855487" cy="1229578"/>
            </a:xfrm>
            <a:custGeom>
              <a:avLst/>
              <a:gdLst>
                <a:gd name="connsiteX0" fmla="*/ 677496 w 855487"/>
                <a:gd name="connsiteY0" fmla="*/ 0 h 1229578"/>
                <a:gd name="connsiteX1" fmla="*/ 334504 w 855487"/>
                <a:gd name="connsiteY1" fmla="*/ 0 h 1229578"/>
                <a:gd name="connsiteX2" fmla="*/ 114729 w 855487"/>
                <a:gd name="connsiteY2" fmla="*/ 193534 h 1229578"/>
                <a:gd name="connsiteX3" fmla="*/ 0 w 855487"/>
                <a:gd name="connsiteY3" fmla="*/ 1228245 h 1229578"/>
                <a:gd name="connsiteX4" fmla="*/ 739569 w 855487"/>
                <a:gd name="connsiteY4" fmla="*/ 1229578 h 1229578"/>
                <a:gd name="connsiteX5" fmla="*/ 854297 w 855487"/>
                <a:gd name="connsiteY5" fmla="*/ 194733 h 1229578"/>
                <a:gd name="connsiteX6" fmla="*/ 677496 w 855487"/>
                <a:gd name="connsiteY6" fmla="*/ 0 h 1229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5487" h="1229578">
                  <a:moveTo>
                    <a:pt x="677496" y="0"/>
                  </a:moveTo>
                  <a:lnTo>
                    <a:pt x="334504" y="0"/>
                  </a:lnTo>
                  <a:cubicBezTo>
                    <a:pt x="224948" y="0"/>
                    <a:pt x="126533" y="86370"/>
                    <a:pt x="114729" y="193534"/>
                  </a:cubicBezTo>
                  <a:lnTo>
                    <a:pt x="0" y="1228245"/>
                  </a:lnTo>
                  <a:lnTo>
                    <a:pt x="739569" y="1229578"/>
                  </a:lnTo>
                  <a:lnTo>
                    <a:pt x="854297" y="194733"/>
                  </a:lnTo>
                  <a:cubicBezTo>
                    <a:pt x="866234" y="87170"/>
                    <a:pt x="787052" y="133"/>
                    <a:pt x="677496" y="0"/>
                  </a:cubicBez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5" name="任意多边形: 形状 1034">
              <a:extLst>
                <a:ext uri="{FF2B5EF4-FFF2-40B4-BE49-F238E27FC236}">
                  <a16:creationId xmlns:a16="http://schemas.microsoft.com/office/drawing/2014/main" id="{09955BAA-8B24-4774-9889-0D66B74B229B}"/>
                </a:ext>
              </a:extLst>
            </p:cNvPr>
            <p:cNvSpPr/>
            <p:nvPr/>
          </p:nvSpPr>
          <p:spPr>
            <a:xfrm>
              <a:off x="8049751" y="3270001"/>
              <a:ext cx="867994" cy="1241975"/>
            </a:xfrm>
            <a:custGeom>
              <a:avLst/>
              <a:gdLst>
                <a:gd name="connsiteX0" fmla="*/ 745726 w 867994"/>
                <a:gd name="connsiteY0" fmla="*/ 1241974 h 1241975"/>
                <a:gd name="connsiteX1" fmla="*/ 745726 w 867994"/>
                <a:gd name="connsiteY1" fmla="*/ 1241974 h 1241975"/>
                <a:gd name="connsiteX2" fmla="*/ 6158 w 867994"/>
                <a:gd name="connsiteY2" fmla="*/ 1240641 h 1241975"/>
                <a:gd name="connsiteX3" fmla="*/ 3 w 867994"/>
                <a:gd name="connsiteY3" fmla="*/ 1234830 h 1241975"/>
                <a:gd name="connsiteX4" fmla="*/ 56 w 867994"/>
                <a:gd name="connsiteY4" fmla="*/ 1233843 h 1241975"/>
                <a:gd name="connsiteX5" fmla="*/ 114785 w 867994"/>
                <a:gd name="connsiteY5" fmla="*/ 199132 h 1241975"/>
                <a:gd name="connsiteX6" fmla="*/ 340263 w 867994"/>
                <a:gd name="connsiteY6" fmla="*/ 0 h 1241975"/>
                <a:gd name="connsiteX7" fmla="*/ 340263 w 867994"/>
                <a:gd name="connsiteY7" fmla="*/ 0 h 1241975"/>
                <a:gd name="connsiteX8" fmla="*/ 683256 w 867994"/>
                <a:gd name="connsiteY8" fmla="*/ 666 h 1241975"/>
                <a:gd name="connsiteX9" fmla="*/ 823052 w 867994"/>
                <a:gd name="connsiteY9" fmla="*/ 61179 h 1241975"/>
                <a:gd name="connsiteX10" fmla="*/ 866556 w 867994"/>
                <a:gd name="connsiteY10" fmla="*/ 202331 h 1241975"/>
                <a:gd name="connsiteX11" fmla="*/ 751827 w 867994"/>
                <a:gd name="connsiteY11" fmla="*/ 1237176 h 1241975"/>
                <a:gd name="connsiteX12" fmla="*/ 745726 w 867994"/>
                <a:gd name="connsiteY12" fmla="*/ 1241974 h 1241975"/>
                <a:gd name="connsiteX13" fmla="*/ 13585 w 867994"/>
                <a:gd name="connsiteY13" fmla="*/ 1228645 h 1241975"/>
                <a:gd name="connsiteX14" fmla="*/ 740951 w 867994"/>
                <a:gd name="connsiteY14" fmla="*/ 1229845 h 1241975"/>
                <a:gd name="connsiteX15" fmla="*/ 855149 w 867994"/>
                <a:gd name="connsiteY15" fmla="*/ 200598 h 1241975"/>
                <a:gd name="connsiteX16" fmla="*/ 815359 w 867994"/>
                <a:gd name="connsiteY16" fmla="*/ 69576 h 1241975"/>
                <a:gd name="connsiteX17" fmla="*/ 684582 w 867994"/>
                <a:gd name="connsiteY17" fmla="*/ 13195 h 1241975"/>
                <a:gd name="connsiteX18" fmla="*/ 341590 w 867994"/>
                <a:gd name="connsiteY18" fmla="*/ 13195 h 1241975"/>
                <a:gd name="connsiteX19" fmla="*/ 341590 w 867994"/>
                <a:gd name="connsiteY19" fmla="*/ 13195 h 1241975"/>
                <a:gd name="connsiteX20" fmla="*/ 128314 w 867994"/>
                <a:gd name="connsiteY20" fmla="*/ 201264 h 124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67994" h="1241975">
                  <a:moveTo>
                    <a:pt x="745726" y="1241974"/>
                  </a:moveTo>
                  <a:lnTo>
                    <a:pt x="745726" y="1241974"/>
                  </a:lnTo>
                  <a:lnTo>
                    <a:pt x="6158" y="1240641"/>
                  </a:lnTo>
                  <a:cubicBezTo>
                    <a:pt x="2868" y="1240748"/>
                    <a:pt x="109" y="1238149"/>
                    <a:pt x="3" y="1234830"/>
                  </a:cubicBezTo>
                  <a:cubicBezTo>
                    <a:pt x="-10" y="1234496"/>
                    <a:pt x="17" y="1234177"/>
                    <a:pt x="56" y="1233843"/>
                  </a:cubicBezTo>
                  <a:lnTo>
                    <a:pt x="114785" y="199132"/>
                  </a:lnTo>
                  <a:cubicBezTo>
                    <a:pt x="126988" y="89303"/>
                    <a:pt x="228055" y="0"/>
                    <a:pt x="340263" y="0"/>
                  </a:cubicBezTo>
                  <a:lnTo>
                    <a:pt x="340263" y="0"/>
                  </a:lnTo>
                  <a:lnTo>
                    <a:pt x="683256" y="666"/>
                  </a:lnTo>
                  <a:cubicBezTo>
                    <a:pt x="736336" y="-285"/>
                    <a:pt x="787267" y="21759"/>
                    <a:pt x="823052" y="61179"/>
                  </a:cubicBezTo>
                  <a:cubicBezTo>
                    <a:pt x="857205" y="99672"/>
                    <a:pt x="873082" y="151175"/>
                    <a:pt x="866556" y="202331"/>
                  </a:cubicBezTo>
                  <a:lnTo>
                    <a:pt x="751827" y="1237176"/>
                  </a:lnTo>
                  <a:cubicBezTo>
                    <a:pt x="751191" y="1240028"/>
                    <a:pt x="748644" y="1242041"/>
                    <a:pt x="745726" y="1241974"/>
                  </a:cubicBezTo>
                  <a:close/>
                  <a:moveTo>
                    <a:pt x="13585" y="1228645"/>
                  </a:moveTo>
                  <a:lnTo>
                    <a:pt x="740951" y="1229845"/>
                  </a:lnTo>
                  <a:lnTo>
                    <a:pt x="855149" y="200598"/>
                  </a:lnTo>
                  <a:cubicBezTo>
                    <a:pt x="861224" y="153214"/>
                    <a:pt x="846727" y="105484"/>
                    <a:pt x="815359" y="69576"/>
                  </a:cubicBezTo>
                  <a:cubicBezTo>
                    <a:pt x="781829" y="32811"/>
                    <a:pt x="734200" y="12280"/>
                    <a:pt x="684582" y="13195"/>
                  </a:cubicBezTo>
                  <a:lnTo>
                    <a:pt x="341590" y="13195"/>
                  </a:lnTo>
                  <a:lnTo>
                    <a:pt x="341590" y="13195"/>
                  </a:lnTo>
                  <a:cubicBezTo>
                    <a:pt x="235482" y="13195"/>
                    <a:pt x="139720" y="97433"/>
                    <a:pt x="128314" y="201264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6" name="任意多边形: 形状 1035">
              <a:extLst>
                <a:ext uri="{FF2B5EF4-FFF2-40B4-BE49-F238E27FC236}">
                  <a16:creationId xmlns:a16="http://schemas.microsoft.com/office/drawing/2014/main" id="{10F22BBA-3011-4640-A6C2-4C837B1DAD56}"/>
                </a:ext>
              </a:extLst>
            </p:cNvPr>
            <p:cNvSpPr/>
            <p:nvPr/>
          </p:nvSpPr>
          <p:spPr>
            <a:xfrm>
              <a:off x="8304995" y="3510185"/>
              <a:ext cx="440478" cy="666"/>
            </a:xfrm>
            <a:custGeom>
              <a:avLst/>
              <a:gdLst>
                <a:gd name="connsiteX0" fmla="*/ 440478 w 440478"/>
                <a:gd name="connsiteY0" fmla="*/ 666 h 666"/>
                <a:gd name="connsiteX1" fmla="*/ 0 w 440478"/>
                <a:gd name="connsiteY1" fmla="*/ 0 h 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0478" h="666">
                  <a:moveTo>
                    <a:pt x="440478" y="666"/>
                  </a:moveTo>
                  <a:lnTo>
                    <a:pt x="0" y="0"/>
                  </a:lnTo>
                </a:path>
              </a:pathLst>
            </a:custGeom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7" name="任意多边形: 形状 1036">
              <a:extLst>
                <a:ext uri="{FF2B5EF4-FFF2-40B4-BE49-F238E27FC236}">
                  <a16:creationId xmlns:a16="http://schemas.microsoft.com/office/drawing/2014/main" id="{03085854-EF65-4198-95D2-92A3146D4649}"/>
                </a:ext>
              </a:extLst>
            </p:cNvPr>
            <p:cNvSpPr/>
            <p:nvPr/>
          </p:nvSpPr>
          <p:spPr>
            <a:xfrm>
              <a:off x="8298894" y="3504720"/>
              <a:ext cx="452680" cy="12262"/>
            </a:xfrm>
            <a:custGeom>
              <a:avLst/>
              <a:gdLst>
                <a:gd name="connsiteX0" fmla="*/ 446580 w 452680"/>
                <a:gd name="connsiteY0" fmla="*/ 12262 h 12262"/>
                <a:gd name="connsiteX1" fmla="*/ 446580 w 452680"/>
                <a:gd name="connsiteY1" fmla="*/ 12262 h 12262"/>
                <a:gd name="connsiteX2" fmla="*/ 6101 w 452680"/>
                <a:gd name="connsiteY2" fmla="*/ 12262 h 12262"/>
                <a:gd name="connsiteX3" fmla="*/ 0 w 452680"/>
                <a:gd name="connsiteY3" fmla="*/ 6131 h 12262"/>
                <a:gd name="connsiteX4" fmla="*/ 6101 w 452680"/>
                <a:gd name="connsiteY4" fmla="*/ 0 h 12262"/>
                <a:gd name="connsiteX5" fmla="*/ 6101 w 452680"/>
                <a:gd name="connsiteY5" fmla="*/ 0 h 12262"/>
                <a:gd name="connsiteX6" fmla="*/ 446580 w 452680"/>
                <a:gd name="connsiteY6" fmla="*/ 666 h 12262"/>
                <a:gd name="connsiteX7" fmla="*/ 452681 w 452680"/>
                <a:gd name="connsiteY7" fmla="*/ 6798 h 12262"/>
                <a:gd name="connsiteX8" fmla="*/ 446580 w 452680"/>
                <a:gd name="connsiteY8" fmla="*/ 12262 h 1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2680" h="12262">
                  <a:moveTo>
                    <a:pt x="446580" y="12262"/>
                  </a:moveTo>
                  <a:lnTo>
                    <a:pt x="446580" y="12262"/>
                  </a:lnTo>
                  <a:lnTo>
                    <a:pt x="6101" y="12262"/>
                  </a:lnTo>
                  <a:cubicBezTo>
                    <a:pt x="2732" y="12262"/>
                    <a:pt x="0" y="9517"/>
                    <a:pt x="0" y="6131"/>
                  </a:cubicBezTo>
                  <a:cubicBezTo>
                    <a:pt x="0" y="2746"/>
                    <a:pt x="2732" y="0"/>
                    <a:pt x="6101" y="0"/>
                  </a:cubicBezTo>
                  <a:lnTo>
                    <a:pt x="6101" y="0"/>
                  </a:lnTo>
                  <a:lnTo>
                    <a:pt x="446580" y="666"/>
                  </a:lnTo>
                  <a:cubicBezTo>
                    <a:pt x="449922" y="733"/>
                    <a:pt x="452614" y="3439"/>
                    <a:pt x="452681" y="6798"/>
                  </a:cubicBezTo>
                  <a:cubicBezTo>
                    <a:pt x="452336" y="9917"/>
                    <a:pt x="449710" y="12276"/>
                    <a:pt x="446580" y="12262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8" name="任意多边形: 形状 1037">
              <a:extLst>
                <a:ext uri="{FF2B5EF4-FFF2-40B4-BE49-F238E27FC236}">
                  <a16:creationId xmlns:a16="http://schemas.microsoft.com/office/drawing/2014/main" id="{D051BCC5-E7E7-4F92-AEFB-8B385CD9D67D}"/>
                </a:ext>
              </a:extLst>
            </p:cNvPr>
            <p:cNvSpPr/>
            <p:nvPr/>
          </p:nvSpPr>
          <p:spPr>
            <a:xfrm>
              <a:off x="8282713" y="3711449"/>
              <a:ext cx="440345" cy="666"/>
            </a:xfrm>
            <a:custGeom>
              <a:avLst/>
              <a:gdLst>
                <a:gd name="connsiteX0" fmla="*/ 440346 w 440345"/>
                <a:gd name="connsiteY0" fmla="*/ 666 h 666"/>
                <a:gd name="connsiteX1" fmla="*/ 0 w 440345"/>
                <a:gd name="connsiteY1" fmla="*/ 0 h 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0345" h="666">
                  <a:moveTo>
                    <a:pt x="440346" y="666"/>
                  </a:moveTo>
                  <a:lnTo>
                    <a:pt x="0" y="0"/>
                  </a:lnTo>
                </a:path>
              </a:pathLst>
            </a:custGeom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9" name="任意多边形: 形状 1038">
              <a:extLst>
                <a:ext uri="{FF2B5EF4-FFF2-40B4-BE49-F238E27FC236}">
                  <a16:creationId xmlns:a16="http://schemas.microsoft.com/office/drawing/2014/main" id="{4EB323BA-EC00-41E0-8DEA-1D7370388469}"/>
                </a:ext>
              </a:extLst>
            </p:cNvPr>
            <p:cNvSpPr/>
            <p:nvPr/>
          </p:nvSpPr>
          <p:spPr>
            <a:xfrm>
              <a:off x="8276610" y="3705984"/>
              <a:ext cx="452682" cy="12262"/>
            </a:xfrm>
            <a:custGeom>
              <a:avLst/>
              <a:gdLst>
                <a:gd name="connsiteX0" fmla="*/ 446449 w 452682"/>
                <a:gd name="connsiteY0" fmla="*/ 12262 h 12262"/>
                <a:gd name="connsiteX1" fmla="*/ 446449 w 452682"/>
                <a:gd name="connsiteY1" fmla="*/ 12262 h 12262"/>
                <a:gd name="connsiteX2" fmla="*/ 6103 w 452682"/>
                <a:gd name="connsiteY2" fmla="*/ 12262 h 12262"/>
                <a:gd name="connsiteX3" fmla="*/ 2 w 452682"/>
                <a:gd name="connsiteY3" fmla="*/ 6131 h 12262"/>
                <a:gd name="connsiteX4" fmla="*/ 5838 w 452682"/>
                <a:gd name="connsiteY4" fmla="*/ 0 h 12262"/>
                <a:gd name="connsiteX5" fmla="*/ 6103 w 452682"/>
                <a:gd name="connsiteY5" fmla="*/ 0 h 12262"/>
                <a:gd name="connsiteX6" fmla="*/ 6103 w 452682"/>
                <a:gd name="connsiteY6" fmla="*/ 0 h 12262"/>
                <a:gd name="connsiteX7" fmla="*/ 446581 w 452682"/>
                <a:gd name="connsiteY7" fmla="*/ 0 h 12262"/>
                <a:gd name="connsiteX8" fmla="*/ 452683 w 452682"/>
                <a:gd name="connsiteY8" fmla="*/ 6131 h 12262"/>
                <a:gd name="connsiteX9" fmla="*/ 446581 w 452682"/>
                <a:gd name="connsiteY9" fmla="*/ 12262 h 1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2682" h="12262">
                  <a:moveTo>
                    <a:pt x="446449" y="12262"/>
                  </a:moveTo>
                  <a:lnTo>
                    <a:pt x="446449" y="12262"/>
                  </a:lnTo>
                  <a:lnTo>
                    <a:pt x="6103" y="12262"/>
                  </a:lnTo>
                  <a:cubicBezTo>
                    <a:pt x="2734" y="12262"/>
                    <a:pt x="2" y="9517"/>
                    <a:pt x="2" y="6131"/>
                  </a:cubicBezTo>
                  <a:cubicBezTo>
                    <a:pt x="-78" y="2826"/>
                    <a:pt x="2535" y="80"/>
                    <a:pt x="5838" y="0"/>
                  </a:cubicBezTo>
                  <a:cubicBezTo>
                    <a:pt x="5930" y="0"/>
                    <a:pt x="6010" y="0"/>
                    <a:pt x="6103" y="0"/>
                  </a:cubicBezTo>
                  <a:lnTo>
                    <a:pt x="6103" y="0"/>
                  </a:lnTo>
                  <a:lnTo>
                    <a:pt x="446581" y="0"/>
                  </a:lnTo>
                  <a:cubicBezTo>
                    <a:pt x="449950" y="0"/>
                    <a:pt x="452683" y="2746"/>
                    <a:pt x="452683" y="6131"/>
                  </a:cubicBezTo>
                  <a:cubicBezTo>
                    <a:pt x="452683" y="9517"/>
                    <a:pt x="449950" y="12262"/>
                    <a:pt x="446581" y="12262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0" name="任意多边形: 形状 1039">
              <a:extLst>
                <a:ext uri="{FF2B5EF4-FFF2-40B4-BE49-F238E27FC236}">
                  <a16:creationId xmlns:a16="http://schemas.microsoft.com/office/drawing/2014/main" id="{BCD2B15E-84F5-4D71-A9A0-BE726FD72E2F}"/>
                </a:ext>
              </a:extLst>
            </p:cNvPr>
            <p:cNvSpPr/>
            <p:nvPr/>
          </p:nvSpPr>
          <p:spPr>
            <a:xfrm>
              <a:off x="8260298" y="3912713"/>
              <a:ext cx="440478" cy="666"/>
            </a:xfrm>
            <a:custGeom>
              <a:avLst/>
              <a:gdLst>
                <a:gd name="connsiteX0" fmla="*/ 440478 w 440478"/>
                <a:gd name="connsiteY0" fmla="*/ 666 h 666"/>
                <a:gd name="connsiteX1" fmla="*/ 0 w 440478"/>
                <a:gd name="connsiteY1" fmla="*/ 0 h 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0478" h="666">
                  <a:moveTo>
                    <a:pt x="440478" y="666"/>
                  </a:moveTo>
                  <a:lnTo>
                    <a:pt x="0" y="0"/>
                  </a:lnTo>
                </a:path>
              </a:pathLst>
            </a:custGeom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1" name="任意多边形: 形状 1040">
              <a:extLst>
                <a:ext uri="{FF2B5EF4-FFF2-40B4-BE49-F238E27FC236}">
                  <a16:creationId xmlns:a16="http://schemas.microsoft.com/office/drawing/2014/main" id="{CC892318-6F75-4B93-A7E5-5E5E2E8CA684}"/>
                </a:ext>
              </a:extLst>
            </p:cNvPr>
            <p:cNvSpPr/>
            <p:nvPr/>
          </p:nvSpPr>
          <p:spPr>
            <a:xfrm>
              <a:off x="8254197" y="3906582"/>
              <a:ext cx="452601" cy="12928"/>
            </a:xfrm>
            <a:custGeom>
              <a:avLst/>
              <a:gdLst>
                <a:gd name="connsiteX0" fmla="*/ 446580 w 452601"/>
                <a:gd name="connsiteY0" fmla="*/ 12929 h 12928"/>
                <a:gd name="connsiteX1" fmla="*/ 446580 w 452601"/>
                <a:gd name="connsiteY1" fmla="*/ 12929 h 12928"/>
                <a:gd name="connsiteX2" fmla="*/ 6101 w 452601"/>
                <a:gd name="connsiteY2" fmla="*/ 12262 h 12928"/>
                <a:gd name="connsiteX3" fmla="*/ 0 w 452601"/>
                <a:gd name="connsiteY3" fmla="*/ 6131 h 12928"/>
                <a:gd name="connsiteX4" fmla="*/ 6101 w 452601"/>
                <a:gd name="connsiteY4" fmla="*/ 0 h 12928"/>
                <a:gd name="connsiteX5" fmla="*/ 6101 w 452601"/>
                <a:gd name="connsiteY5" fmla="*/ 0 h 12928"/>
                <a:gd name="connsiteX6" fmla="*/ 446447 w 452601"/>
                <a:gd name="connsiteY6" fmla="*/ 0 h 12928"/>
                <a:gd name="connsiteX7" fmla="*/ 452548 w 452601"/>
                <a:gd name="connsiteY7" fmla="*/ 6131 h 12928"/>
                <a:gd name="connsiteX8" fmla="*/ 447428 w 452601"/>
                <a:gd name="connsiteY8" fmla="*/ 12876 h 12928"/>
                <a:gd name="connsiteX9" fmla="*/ 446580 w 452601"/>
                <a:gd name="connsiteY9" fmla="*/ 12929 h 12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2601" h="12928">
                  <a:moveTo>
                    <a:pt x="446580" y="12929"/>
                  </a:moveTo>
                  <a:lnTo>
                    <a:pt x="446580" y="12929"/>
                  </a:lnTo>
                  <a:lnTo>
                    <a:pt x="6101" y="12262"/>
                  </a:lnTo>
                  <a:cubicBezTo>
                    <a:pt x="2759" y="12196"/>
                    <a:pt x="66" y="9490"/>
                    <a:pt x="0" y="6131"/>
                  </a:cubicBezTo>
                  <a:cubicBezTo>
                    <a:pt x="0" y="2746"/>
                    <a:pt x="2732" y="0"/>
                    <a:pt x="6101" y="0"/>
                  </a:cubicBezTo>
                  <a:lnTo>
                    <a:pt x="6101" y="0"/>
                  </a:lnTo>
                  <a:lnTo>
                    <a:pt x="446447" y="0"/>
                  </a:lnTo>
                  <a:cubicBezTo>
                    <a:pt x="449816" y="0"/>
                    <a:pt x="452548" y="2746"/>
                    <a:pt x="452548" y="6131"/>
                  </a:cubicBezTo>
                  <a:cubicBezTo>
                    <a:pt x="452986" y="9410"/>
                    <a:pt x="450691" y="12436"/>
                    <a:pt x="447428" y="12876"/>
                  </a:cubicBezTo>
                  <a:cubicBezTo>
                    <a:pt x="447150" y="12915"/>
                    <a:pt x="446858" y="12929"/>
                    <a:pt x="446580" y="12929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2" name="任意多边形: 形状 1041">
              <a:extLst>
                <a:ext uri="{FF2B5EF4-FFF2-40B4-BE49-F238E27FC236}">
                  <a16:creationId xmlns:a16="http://schemas.microsoft.com/office/drawing/2014/main" id="{F7FB8696-AE9E-40AD-87B8-D680B911C031}"/>
                </a:ext>
              </a:extLst>
            </p:cNvPr>
            <p:cNvSpPr/>
            <p:nvPr/>
          </p:nvSpPr>
          <p:spPr>
            <a:xfrm rot="-10800000">
              <a:off x="6836204" y="4119842"/>
              <a:ext cx="3151257" cy="1165200"/>
            </a:xfrm>
            <a:custGeom>
              <a:avLst/>
              <a:gdLst>
                <a:gd name="connsiteX0" fmla="*/ 0 w 3151257"/>
                <a:gd name="connsiteY0" fmla="*/ 0 h 1165200"/>
                <a:gd name="connsiteX1" fmla="*/ 3151257 w 3151257"/>
                <a:gd name="connsiteY1" fmla="*/ 0 h 1165200"/>
                <a:gd name="connsiteX2" fmla="*/ 3151257 w 3151257"/>
                <a:gd name="connsiteY2" fmla="*/ 1165200 h 1165200"/>
                <a:gd name="connsiteX3" fmla="*/ 0 w 3151257"/>
                <a:gd name="connsiteY3" fmla="*/ 1165200 h 116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1257" h="1165200">
                  <a:moveTo>
                    <a:pt x="0" y="0"/>
                  </a:moveTo>
                  <a:lnTo>
                    <a:pt x="3151257" y="0"/>
                  </a:lnTo>
                  <a:lnTo>
                    <a:pt x="3151257" y="1165200"/>
                  </a:lnTo>
                  <a:lnTo>
                    <a:pt x="0" y="1165200"/>
                  </a:ln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3" name="任意多边形: 形状 1042">
              <a:extLst>
                <a:ext uri="{FF2B5EF4-FFF2-40B4-BE49-F238E27FC236}">
                  <a16:creationId xmlns:a16="http://schemas.microsoft.com/office/drawing/2014/main" id="{10EE9429-42DA-45AA-A8BD-ABEE104FB1DD}"/>
                </a:ext>
              </a:extLst>
            </p:cNvPr>
            <p:cNvSpPr/>
            <p:nvPr/>
          </p:nvSpPr>
          <p:spPr>
            <a:xfrm>
              <a:off x="6829837" y="4113709"/>
              <a:ext cx="3163724" cy="1177470"/>
            </a:xfrm>
            <a:custGeom>
              <a:avLst/>
              <a:gdLst>
                <a:gd name="connsiteX0" fmla="*/ 3157624 w 3163724"/>
                <a:gd name="connsiteY0" fmla="*/ 1177465 h 1177470"/>
                <a:gd name="connsiteX1" fmla="*/ 6499 w 3163724"/>
                <a:gd name="connsiteY1" fmla="*/ 1177465 h 1177470"/>
                <a:gd name="connsiteX2" fmla="*/ 4 w 3163724"/>
                <a:gd name="connsiteY2" fmla="*/ 1171480 h 1177470"/>
                <a:gd name="connsiteX3" fmla="*/ 0 w 3163724"/>
                <a:gd name="connsiteY3" fmla="*/ 1171333 h 1177470"/>
                <a:gd name="connsiteX4" fmla="*/ 0 w 3163724"/>
                <a:gd name="connsiteY4" fmla="*/ 6133 h 1177470"/>
                <a:gd name="connsiteX5" fmla="*/ 6100 w 3163724"/>
                <a:gd name="connsiteY5" fmla="*/ 2 h 1177470"/>
                <a:gd name="connsiteX6" fmla="*/ 6234 w 3163724"/>
                <a:gd name="connsiteY6" fmla="*/ 2 h 1177470"/>
                <a:gd name="connsiteX7" fmla="*/ 3157624 w 3163724"/>
                <a:gd name="connsiteY7" fmla="*/ 2 h 1177470"/>
                <a:gd name="connsiteX8" fmla="*/ 3163725 w 3163724"/>
                <a:gd name="connsiteY8" fmla="*/ 5866 h 1177470"/>
                <a:gd name="connsiteX9" fmla="*/ 3163725 w 3163724"/>
                <a:gd name="connsiteY9" fmla="*/ 6133 h 1177470"/>
                <a:gd name="connsiteX10" fmla="*/ 3163725 w 3163724"/>
                <a:gd name="connsiteY10" fmla="*/ 1171333 h 1177470"/>
                <a:gd name="connsiteX11" fmla="*/ 3157624 w 3163724"/>
                <a:gd name="connsiteY11" fmla="*/ 1177465 h 1177470"/>
                <a:gd name="connsiteX12" fmla="*/ 13263 w 3163724"/>
                <a:gd name="connsiteY12" fmla="*/ 1165202 h 1177470"/>
                <a:gd name="connsiteX13" fmla="*/ 3151522 w 3163724"/>
                <a:gd name="connsiteY13" fmla="*/ 1165202 h 1177470"/>
                <a:gd name="connsiteX14" fmla="*/ 3151522 w 3163724"/>
                <a:gd name="connsiteY14" fmla="*/ 11731 h 1177470"/>
                <a:gd name="connsiteX15" fmla="*/ 13263 w 3163724"/>
                <a:gd name="connsiteY15" fmla="*/ 11731 h 1177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63724" h="1177470">
                  <a:moveTo>
                    <a:pt x="3157624" y="1177465"/>
                  </a:moveTo>
                  <a:lnTo>
                    <a:pt x="6499" y="1177465"/>
                  </a:lnTo>
                  <a:cubicBezTo>
                    <a:pt x="3060" y="1177611"/>
                    <a:pt x="151" y="1174932"/>
                    <a:pt x="4" y="1171480"/>
                  </a:cubicBezTo>
                  <a:cubicBezTo>
                    <a:pt x="3" y="1171427"/>
                    <a:pt x="1" y="1171387"/>
                    <a:pt x="0" y="1171333"/>
                  </a:cubicBezTo>
                  <a:lnTo>
                    <a:pt x="0" y="6133"/>
                  </a:lnTo>
                  <a:cubicBezTo>
                    <a:pt x="-1" y="2748"/>
                    <a:pt x="2730" y="2"/>
                    <a:pt x="6100" y="2"/>
                  </a:cubicBezTo>
                  <a:cubicBezTo>
                    <a:pt x="6145" y="2"/>
                    <a:pt x="6189" y="2"/>
                    <a:pt x="6234" y="2"/>
                  </a:cubicBezTo>
                  <a:lnTo>
                    <a:pt x="3157624" y="2"/>
                  </a:lnTo>
                  <a:cubicBezTo>
                    <a:pt x="3160913" y="-78"/>
                    <a:pt x="3163645" y="2548"/>
                    <a:pt x="3163725" y="5866"/>
                  </a:cubicBezTo>
                  <a:cubicBezTo>
                    <a:pt x="3163725" y="5960"/>
                    <a:pt x="3163725" y="6040"/>
                    <a:pt x="3163725" y="6133"/>
                  </a:cubicBezTo>
                  <a:lnTo>
                    <a:pt x="3163725" y="1171333"/>
                  </a:lnTo>
                  <a:cubicBezTo>
                    <a:pt x="3163725" y="1174719"/>
                    <a:pt x="3160993" y="1177465"/>
                    <a:pt x="3157624" y="1177465"/>
                  </a:cubicBezTo>
                  <a:close/>
                  <a:moveTo>
                    <a:pt x="13263" y="1165202"/>
                  </a:moveTo>
                  <a:lnTo>
                    <a:pt x="3151522" y="1165202"/>
                  </a:lnTo>
                  <a:lnTo>
                    <a:pt x="3151522" y="11731"/>
                  </a:lnTo>
                  <a:lnTo>
                    <a:pt x="13263" y="11731"/>
                  </a:ln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4" name="任意多边形: 形状 1043">
              <a:extLst>
                <a:ext uri="{FF2B5EF4-FFF2-40B4-BE49-F238E27FC236}">
                  <a16:creationId xmlns:a16="http://schemas.microsoft.com/office/drawing/2014/main" id="{654BEBB4-0F53-4025-90F1-9F3D98E1EC7C}"/>
                </a:ext>
              </a:extLst>
            </p:cNvPr>
            <p:cNvSpPr/>
            <p:nvPr/>
          </p:nvSpPr>
          <p:spPr>
            <a:xfrm rot="-10800000">
              <a:off x="6789782" y="4020143"/>
              <a:ext cx="3287605" cy="121824"/>
            </a:xfrm>
            <a:custGeom>
              <a:avLst/>
              <a:gdLst>
                <a:gd name="connsiteX0" fmla="*/ 0 w 3287605"/>
                <a:gd name="connsiteY0" fmla="*/ 0 h 121824"/>
                <a:gd name="connsiteX1" fmla="*/ 3287605 w 3287605"/>
                <a:gd name="connsiteY1" fmla="*/ 0 h 121824"/>
                <a:gd name="connsiteX2" fmla="*/ 3287605 w 3287605"/>
                <a:gd name="connsiteY2" fmla="*/ 121825 h 121824"/>
                <a:gd name="connsiteX3" fmla="*/ 0 w 3287605"/>
                <a:gd name="connsiteY3" fmla="*/ 121825 h 12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87605" h="121824">
                  <a:moveTo>
                    <a:pt x="0" y="0"/>
                  </a:moveTo>
                  <a:lnTo>
                    <a:pt x="3287605" y="0"/>
                  </a:lnTo>
                  <a:lnTo>
                    <a:pt x="3287605" y="121825"/>
                  </a:lnTo>
                  <a:lnTo>
                    <a:pt x="0" y="121825"/>
                  </a:ln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5" name="任意多边形: 形状 1044">
              <a:extLst>
                <a:ext uri="{FF2B5EF4-FFF2-40B4-BE49-F238E27FC236}">
                  <a16:creationId xmlns:a16="http://schemas.microsoft.com/office/drawing/2014/main" id="{B07D8BC5-3C3A-4F36-A88D-2184F4360E69}"/>
                </a:ext>
              </a:extLst>
            </p:cNvPr>
            <p:cNvSpPr/>
            <p:nvPr/>
          </p:nvSpPr>
          <p:spPr>
            <a:xfrm>
              <a:off x="6783946" y="4014012"/>
              <a:ext cx="3299542" cy="134087"/>
            </a:xfrm>
            <a:custGeom>
              <a:avLst/>
              <a:gdLst>
                <a:gd name="connsiteX0" fmla="*/ 3293441 w 3299542"/>
                <a:gd name="connsiteY0" fmla="*/ 134087 h 134087"/>
                <a:gd name="connsiteX1" fmla="*/ 6101 w 3299542"/>
                <a:gd name="connsiteY1" fmla="*/ 134087 h 134087"/>
                <a:gd name="connsiteX2" fmla="*/ 0 w 3299542"/>
                <a:gd name="connsiteY2" fmla="*/ 127956 h 134087"/>
                <a:gd name="connsiteX3" fmla="*/ 0 w 3299542"/>
                <a:gd name="connsiteY3" fmla="*/ 6131 h 134087"/>
                <a:gd name="connsiteX4" fmla="*/ 6101 w 3299542"/>
                <a:gd name="connsiteY4" fmla="*/ 0 h 134087"/>
                <a:gd name="connsiteX5" fmla="*/ 3293441 w 3299542"/>
                <a:gd name="connsiteY5" fmla="*/ 0 h 134087"/>
                <a:gd name="connsiteX6" fmla="*/ 3299542 w 3299542"/>
                <a:gd name="connsiteY6" fmla="*/ 6131 h 134087"/>
                <a:gd name="connsiteX7" fmla="*/ 3299542 w 3299542"/>
                <a:gd name="connsiteY7" fmla="*/ 127956 h 134087"/>
                <a:gd name="connsiteX8" fmla="*/ 3293441 w 3299542"/>
                <a:gd name="connsiteY8" fmla="*/ 134087 h 134087"/>
                <a:gd name="connsiteX9" fmla="*/ 11937 w 3299542"/>
                <a:gd name="connsiteY9" fmla="*/ 121825 h 134087"/>
                <a:gd name="connsiteX10" fmla="*/ 3288003 w 3299542"/>
                <a:gd name="connsiteY10" fmla="*/ 121825 h 134087"/>
                <a:gd name="connsiteX11" fmla="*/ 3288003 w 3299542"/>
                <a:gd name="connsiteY11" fmla="*/ 12262 h 134087"/>
                <a:gd name="connsiteX12" fmla="*/ 11937 w 3299542"/>
                <a:gd name="connsiteY12" fmla="*/ 12262 h 134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99542" h="134087">
                  <a:moveTo>
                    <a:pt x="3293441" y="134087"/>
                  </a:moveTo>
                  <a:lnTo>
                    <a:pt x="6101" y="134087"/>
                  </a:lnTo>
                  <a:cubicBezTo>
                    <a:pt x="2761" y="134021"/>
                    <a:pt x="70" y="131315"/>
                    <a:pt x="0" y="127956"/>
                  </a:cubicBezTo>
                  <a:lnTo>
                    <a:pt x="0" y="6131"/>
                  </a:lnTo>
                  <a:cubicBezTo>
                    <a:pt x="70" y="2772"/>
                    <a:pt x="2761" y="67"/>
                    <a:pt x="6101" y="0"/>
                  </a:cubicBezTo>
                  <a:lnTo>
                    <a:pt x="3293441" y="0"/>
                  </a:lnTo>
                  <a:cubicBezTo>
                    <a:pt x="3296810" y="0"/>
                    <a:pt x="3299542" y="2746"/>
                    <a:pt x="3299542" y="6131"/>
                  </a:cubicBezTo>
                  <a:lnTo>
                    <a:pt x="3299542" y="127956"/>
                  </a:lnTo>
                  <a:cubicBezTo>
                    <a:pt x="3299542" y="131342"/>
                    <a:pt x="3296810" y="134087"/>
                    <a:pt x="3293441" y="134087"/>
                  </a:cubicBezTo>
                  <a:close/>
                  <a:moveTo>
                    <a:pt x="11937" y="121825"/>
                  </a:moveTo>
                  <a:lnTo>
                    <a:pt x="3288003" y="121825"/>
                  </a:lnTo>
                  <a:lnTo>
                    <a:pt x="3288003" y="12262"/>
                  </a:lnTo>
                  <a:lnTo>
                    <a:pt x="11937" y="12262"/>
                  </a:ln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6" name="任意多边形: 形状 1045">
              <a:extLst>
                <a:ext uri="{FF2B5EF4-FFF2-40B4-BE49-F238E27FC236}">
                  <a16:creationId xmlns:a16="http://schemas.microsoft.com/office/drawing/2014/main" id="{430DEBD6-46BE-4974-BD2C-3ACED8DF0B70}"/>
                </a:ext>
              </a:extLst>
            </p:cNvPr>
            <p:cNvSpPr/>
            <p:nvPr/>
          </p:nvSpPr>
          <p:spPr>
            <a:xfrm>
              <a:off x="9351878" y="3869395"/>
              <a:ext cx="775512" cy="1667961"/>
            </a:xfrm>
            <a:custGeom>
              <a:avLst/>
              <a:gdLst>
                <a:gd name="connsiteX0" fmla="*/ 0 w 775512"/>
                <a:gd name="connsiteY0" fmla="*/ 17327 h 1667961"/>
                <a:gd name="connsiteX1" fmla="*/ 84223 w 775512"/>
                <a:gd name="connsiteY1" fmla="*/ 1667961 h 1667961"/>
                <a:gd name="connsiteX2" fmla="*/ 325617 w 775512"/>
                <a:gd name="connsiteY2" fmla="*/ 1644636 h 1667961"/>
                <a:gd name="connsiteX3" fmla="*/ 381191 w 775512"/>
                <a:gd name="connsiteY3" fmla="*/ 442115 h 1667961"/>
                <a:gd name="connsiteX4" fmla="*/ 525497 w 775512"/>
                <a:gd name="connsiteY4" fmla="*/ 1659964 h 1667961"/>
                <a:gd name="connsiteX5" fmla="*/ 775513 w 775512"/>
                <a:gd name="connsiteY5" fmla="*/ 1661697 h 1667961"/>
                <a:gd name="connsiteX6" fmla="*/ 740497 w 775512"/>
                <a:gd name="connsiteY6" fmla="*/ 0 h 1667961"/>
                <a:gd name="connsiteX7" fmla="*/ 0 w 775512"/>
                <a:gd name="connsiteY7" fmla="*/ 17327 h 166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5512" h="1667961">
                  <a:moveTo>
                    <a:pt x="0" y="17327"/>
                  </a:moveTo>
                  <a:lnTo>
                    <a:pt x="84223" y="1667961"/>
                  </a:lnTo>
                  <a:lnTo>
                    <a:pt x="325617" y="1644636"/>
                  </a:lnTo>
                  <a:lnTo>
                    <a:pt x="381191" y="442115"/>
                  </a:lnTo>
                  <a:lnTo>
                    <a:pt x="525497" y="1659964"/>
                  </a:lnTo>
                  <a:lnTo>
                    <a:pt x="775513" y="1661697"/>
                  </a:lnTo>
                  <a:lnTo>
                    <a:pt x="740497" y="0"/>
                  </a:lnTo>
                  <a:lnTo>
                    <a:pt x="0" y="17327"/>
                  </a:ln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7" name="任意多边形: 形状 1046">
              <a:extLst>
                <a:ext uri="{FF2B5EF4-FFF2-40B4-BE49-F238E27FC236}">
                  <a16:creationId xmlns:a16="http://schemas.microsoft.com/office/drawing/2014/main" id="{340D185A-BBC8-4BB6-9B3E-9088560A9386}"/>
                </a:ext>
              </a:extLst>
            </p:cNvPr>
            <p:cNvSpPr/>
            <p:nvPr/>
          </p:nvSpPr>
          <p:spPr>
            <a:xfrm>
              <a:off x="9345231" y="3862859"/>
              <a:ext cx="789189" cy="1681162"/>
            </a:xfrm>
            <a:custGeom>
              <a:avLst/>
              <a:gdLst>
                <a:gd name="connsiteX0" fmla="*/ 90869 w 789189"/>
                <a:gd name="connsiteY0" fmla="*/ 1681161 h 1681162"/>
                <a:gd name="connsiteX1" fmla="*/ 86625 w 789189"/>
                <a:gd name="connsiteY1" fmla="*/ 1679562 h 1681162"/>
                <a:gd name="connsiteX2" fmla="*/ 84237 w 789189"/>
                <a:gd name="connsiteY2" fmla="*/ 1675430 h 1681162"/>
                <a:gd name="connsiteX3" fmla="*/ 14 w 789189"/>
                <a:gd name="connsiteY3" fmla="*/ 24796 h 1681162"/>
                <a:gd name="connsiteX4" fmla="*/ 1739 w 789189"/>
                <a:gd name="connsiteY4" fmla="*/ 19865 h 1681162"/>
                <a:gd name="connsiteX5" fmla="*/ 6514 w 789189"/>
                <a:gd name="connsiteY5" fmla="*/ 17865 h 1681162"/>
                <a:gd name="connsiteX6" fmla="*/ 747409 w 789189"/>
                <a:gd name="connsiteY6" fmla="*/ 5 h 1681162"/>
                <a:gd name="connsiteX7" fmla="*/ 752051 w 789189"/>
                <a:gd name="connsiteY7" fmla="*/ 1737 h 1681162"/>
                <a:gd name="connsiteX8" fmla="*/ 754173 w 789189"/>
                <a:gd name="connsiteY8" fmla="*/ 6403 h 1681162"/>
                <a:gd name="connsiteX9" fmla="*/ 789188 w 789189"/>
                <a:gd name="connsiteY9" fmla="*/ 1668099 h 1681162"/>
                <a:gd name="connsiteX10" fmla="*/ 782689 w 789189"/>
                <a:gd name="connsiteY10" fmla="*/ 1674897 h 1681162"/>
                <a:gd name="connsiteX11" fmla="*/ 782557 w 789189"/>
                <a:gd name="connsiteY11" fmla="*/ 1674897 h 1681162"/>
                <a:gd name="connsiteX12" fmla="*/ 782557 w 789189"/>
                <a:gd name="connsiteY12" fmla="*/ 1674897 h 1681162"/>
                <a:gd name="connsiteX13" fmla="*/ 532541 w 789189"/>
                <a:gd name="connsiteY13" fmla="*/ 1673164 h 1681162"/>
                <a:gd name="connsiteX14" fmla="*/ 526042 w 789189"/>
                <a:gd name="connsiteY14" fmla="*/ 1667300 h 1681162"/>
                <a:gd name="connsiteX15" fmla="*/ 390755 w 789189"/>
                <a:gd name="connsiteY15" fmla="*/ 529157 h 1681162"/>
                <a:gd name="connsiteX16" fmla="*/ 338895 w 789189"/>
                <a:gd name="connsiteY16" fmla="*/ 1651438 h 1681162"/>
                <a:gd name="connsiteX17" fmla="*/ 332926 w 789189"/>
                <a:gd name="connsiteY17" fmla="*/ 1657836 h 1681162"/>
                <a:gd name="connsiteX18" fmla="*/ 91532 w 789189"/>
                <a:gd name="connsiteY18" fmla="*/ 1681161 h 1681162"/>
                <a:gd name="connsiteX19" fmla="*/ 13543 w 789189"/>
                <a:gd name="connsiteY19" fmla="*/ 30394 h 1681162"/>
                <a:gd name="connsiteX20" fmla="*/ 97501 w 789189"/>
                <a:gd name="connsiteY20" fmla="*/ 1667300 h 1681162"/>
                <a:gd name="connsiteX21" fmla="*/ 326428 w 789189"/>
                <a:gd name="connsiteY21" fmla="*/ 1645174 h 1681162"/>
                <a:gd name="connsiteX22" fmla="*/ 381603 w 789189"/>
                <a:gd name="connsiteY22" fmla="*/ 448251 h 1681162"/>
                <a:gd name="connsiteX23" fmla="*/ 387970 w 789189"/>
                <a:gd name="connsiteY23" fmla="*/ 441987 h 1681162"/>
                <a:gd name="connsiteX24" fmla="*/ 394734 w 789189"/>
                <a:gd name="connsiteY24" fmla="*/ 447851 h 1681162"/>
                <a:gd name="connsiteX25" fmla="*/ 538510 w 789189"/>
                <a:gd name="connsiteY25" fmla="*/ 1659969 h 1681162"/>
                <a:gd name="connsiteX26" fmla="*/ 775792 w 789189"/>
                <a:gd name="connsiteY26" fmla="*/ 1661568 h 1681162"/>
                <a:gd name="connsiteX27" fmla="*/ 740644 w 789189"/>
                <a:gd name="connsiteY27" fmla="*/ 13334 h 1681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89189" h="1681162">
                  <a:moveTo>
                    <a:pt x="90869" y="1681161"/>
                  </a:moveTo>
                  <a:cubicBezTo>
                    <a:pt x="89304" y="1681188"/>
                    <a:pt x="87792" y="1680615"/>
                    <a:pt x="86625" y="1679562"/>
                  </a:cubicBezTo>
                  <a:cubicBezTo>
                    <a:pt x="85351" y="1678522"/>
                    <a:pt x="84503" y="1677056"/>
                    <a:pt x="84237" y="1675430"/>
                  </a:cubicBezTo>
                  <a:lnTo>
                    <a:pt x="14" y="24796"/>
                  </a:lnTo>
                  <a:cubicBezTo>
                    <a:pt x="-105" y="22984"/>
                    <a:pt x="519" y="21198"/>
                    <a:pt x="1739" y="19865"/>
                  </a:cubicBezTo>
                  <a:cubicBezTo>
                    <a:pt x="3025" y="18612"/>
                    <a:pt x="4723" y="17892"/>
                    <a:pt x="6514" y="17865"/>
                  </a:cubicBezTo>
                  <a:lnTo>
                    <a:pt x="747409" y="5"/>
                  </a:lnTo>
                  <a:cubicBezTo>
                    <a:pt x="749119" y="-62"/>
                    <a:pt x="750791" y="565"/>
                    <a:pt x="752051" y="1737"/>
                  </a:cubicBezTo>
                  <a:cubicBezTo>
                    <a:pt x="753311" y="2977"/>
                    <a:pt x="754054" y="4643"/>
                    <a:pt x="754173" y="6403"/>
                  </a:cubicBezTo>
                  <a:lnTo>
                    <a:pt x="789188" y="1668099"/>
                  </a:lnTo>
                  <a:cubicBezTo>
                    <a:pt x="789268" y="1671778"/>
                    <a:pt x="786350" y="1674817"/>
                    <a:pt x="782689" y="1674897"/>
                  </a:cubicBezTo>
                  <a:cubicBezTo>
                    <a:pt x="782650" y="1674897"/>
                    <a:pt x="782597" y="1674897"/>
                    <a:pt x="782557" y="1674897"/>
                  </a:cubicBezTo>
                  <a:lnTo>
                    <a:pt x="782557" y="1674897"/>
                  </a:lnTo>
                  <a:lnTo>
                    <a:pt x="532541" y="1673164"/>
                  </a:lnTo>
                  <a:cubicBezTo>
                    <a:pt x="529212" y="1673124"/>
                    <a:pt x="526440" y="1670618"/>
                    <a:pt x="526042" y="1667300"/>
                  </a:cubicBezTo>
                  <a:lnTo>
                    <a:pt x="390755" y="529157"/>
                  </a:lnTo>
                  <a:lnTo>
                    <a:pt x="338895" y="1651438"/>
                  </a:lnTo>
                  <a:cubicBezTo>
                    <a:pt x="338776" y="1654771"/>
                    <a:pt x="336229" y="1657503"/>
                    <a:pt x="332926" y="1657836"/>
                  </a:cubicBezTo>
                  <a:lnTo>
                    <a:pt x="91532" y="1681161"/>
                  </a:lnTo>
                  <a:close/>
                  <a:moveTo>
                    <a:pt x="13543" y="30394"/>
                  </a:moveTo>
                  <a:lnTo>
                    <a:pt x="97501" y="1667300"/>
                  </a:lnTo>
                  <a:lnTo>
                    <a:pt x="326428" y="1645174"/>
                  </a:lnTo>
                  <a:lnTo>
                    <a:pt x="381603" y="448251"/>
                  </a:lnTo>
                  <a:cubicBezTo>
                    <a:pt x="381802" y="444826"/>
                    <a:pt x="384561" y="442120"/>
                    <a:pt x="387970" y="441987"/>
                  </a:cubicBezTo>
                  <a:cubicBezTo>
                    <a:pt x="391418" y="441827"/>
                    <a:pt x="394389" y="444399"/>
                    <a:pt x="394734" y="447851"/>
                  </a:cubicBezTo>
                  <a:lnTo>
                    <a:pt x="538510" y="1659969"/>
                  </a:lnTo>
                  <a:lnTo>
                    <a:pt x="775792" y="1661568"/>
                  </a:lnTo>
                  <a:lnTo>
                    <a:pt x="740644" y="13334"/>
                  </a:ln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8" name="任意多边形: 形状 1047">
              <a:extLst>
                <a:ext uri="{FF2B5EF4-FFF2-40B4-BE49-F238E27FC236}">
                  <a16:creationId xmlns:a16="http://schemas.microsoft.com/office/drawing/2014/main" id="{0DDA3274-2A69-424D-8E33-1B7684433E93}"/>
                </a:ext>
              </a:extLst>
            </p:cNvPr>
            <p:cNvSpPr/>
            <p:nvPr/>
          </p:nvSpPr>
          <p:spPr>
            <a:xfrm>
              <a:off x="10129305" y="4431828"/>
              <a:ext cx="238845" cy="103204"/>
            </a:xfrm>
            <a:custGeom>
              <a:avLst/>
              <a:gdLst>
                <a:gd name="connsiteX0" fmla="*/ 3125 w 238845"/>
                <a:gd name="connsiteY0" fmla="*/ 100406 h 103204"/>
                <a:gd name="connsiteX1" fmla="*/ 4186 w 238845"/>
                <a:gd name="connsiteY1" fmla="*/ 2973 h 103204"/>
                <a:gd name="connsiteX2" fmla="*/ 226746 w 238845"/>
                <a:gd name="connsiteY2" fmla="*/ 6971 h 103204"/>
                <a:gd name="connsiteX3" fmla="*/ 238153 w 238845"/>
                <a:gd name="connsiteY3" fmla="*/ 102405 h 103204"/>
                <a:gd name="connsiteX4" fmla="*/ 208575 w 238845"/>
                <a:gd name="connsiteY4" fmla="*/ 103205 h 103204"/>
                <a:gd name="connsiteX5" fmla="*/ 205392 w 238845"/>
                <a:gd name="connsiteY5" fmla="*/ 39760 h 103204"/>
                <a:gd name="connsiteX6" fmla="*/ 33896 w 238845"/>
                <a:gd name="connsiteY6" fmla="*/ 29630 h 103204"/>
                <a:gd name="connsiteX7" fmla="*/ 37212 w 238845"/>
                <a:gd name="connsiteY7" fmla="*/ 102672 h 103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845" h="103204">
                  <a:moveTo>
                    <a:pt x="3125" y="100406"/>
                  </a:moveTo>
                  <a:cubicBezTo>
                    <a:pt x="3125" y="100406"/>
                    <a:pt x="-4568" y="10570"/>
                    <a:pt x="4186" y="2973"/>
                  </a:cubicBezTo>
                  <a:cubicBezTo>
                    <a:pt x="12940" y="-4625"/>
                    <a:pt x="210432" y="4439"/>
                    <a:pt x="226746" y="6971"/>
                  </a:cubicBezTo>
                  <a:cubicBezTo>
                    <a:pt x="243060" y="9504"/>
                    <a:pt x="238153" y="102405"/>
                    <a:pt x="238153" y="102405"/>
                  </a:cubicBezTo>
                  <a:lnTo>
                    <a:pt x="208575" y="103205"/>
                  </a:lnTo>
                  <a:cubicBezTo>
                    <a:pt x="208575" y="103205"/>
                    <a:pt x="216136" y="43226"/>
                    <a:pt x="205392" y="39760"/>
                  </a:cubicBezTo>
                  <a:cubicBezTo>
                    <a:pt x="194649" y="36295"/>
                    <a:pt x="33896" y="29630"/>
                    <a:pt x="33896" y="29630"/>
                  </a:cubicBezTo>
                  <a:lnTo>
                    <a:pt x="37212" y="102672"/>
                  </a:ln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9" name="任意多边形: 形状 1048">
              <a:extLst>
                <a:ext uri="{FF2B5EF4-FFF2-40B4-BE49-F238E27FC236}">
                  <a16:creationId xmlns:a16="http://schemas.microsoft.com/office/drawing/2014/main" id="{FA917404-81B4-4ED0-A468-CA2D4A734D21}"/>
                </a:ext>
              </a:extLst>
            </p:cNvPr>
            <p:cNvSpPr/>
            <p:nvPr/>
          </p:nvSpPr>
          <p:spPr>
            <a:xfrm>
              <a:off x="10123013" y="4425015"/>
              <a:ext cx="252274" cy="116682"/>
            </a:xfrm>
            <a:custGeom>
              <a:avLst/>
              <a:gdLst>
                <a:gd name="connsiteX0" fmla="*/ 214867 w 252274"/>
                <a:gd name="connsiteY0" fmla="*/ 116683 h 116682"/>
                <a:gd name="connsiteX1" fmla="*/ 208209 w 252274"/>
                <a:gd name="connsiteY1" fmla="*/ 109792 h 116682"/>
                <a:gd name="connsiteX2" fmla="*/ 208236 w 252274"/>
                <a:gd name="connsiteY2" fmla="*/ 109219 h 116682"/>
                <a:gd name="connsiteX3" fmla="*/ 208236 w 252274"/>
                <a:gd name="connsiteY3" fmla="*/ 52705 h 116682"/>
                <a:gd name="connsiteX4" fmla="*/ 46554 w 252274"/>
                <a:gd name="connsiteY4" fmla="*/ 43375 h 116682"/>
                <a:gd name="connsiteX5" fmla="*/ 49605 w 252274"/>
                <a:gd name="connsiteY5" fmla="*/ 109219 h 116682"/>
                <a:gd name="connsiteX6" fmla="*/ 47616 w 252274"/>
                <a:gd name="connsiteY6" fmla="*/ 114150 h 116682"/>
                <a:gd name="connsiteX7" fmla="*/ 42575 w 252274"/>
                <a:gd name="connsiteY7" fmla="*/ 116150 h 116682"/>
                <a:gd name="connsiteX8" fmla="*/ 9417 w 252274"/>
                <a:gd name="connsiteY8" fmla="*/ 113617 h 116682"/>
                <a:gd name="connsiteX9" fmla="*/ 3316 w 252274"/>
                <a:gd name="connsiteY9" fmla="*/ 107619 h 116682"/>
                <a:gd name="connsiteX10" fmla="*/ 6499 w 252274"/>
                <a:gd name="connsiteY10" fmla="*/ 4588 h 116682"/>
                <a:gd name="connsiteX11" fmla="*/ 234365 w 252274"/>
                <a:gd name="connsiteY11" fmla="*/ 6987 h 116682"/>
                <a:gd name="connsiteX12" fmla="*/ 251342 w 252274"/>
                <a:gd name="connsiteY12" fmla="*/ 109485 h 116682"/>
                <a:gd name="connsiteX13" fmla="*/ 244975 w 252274"/>
                <a:gd name="connsiteY13" fmla="*/ 115750 h 116682"/>
                <a:gd name="connsiteX14" fmla="*/ 215398 w 252274"/>
                <a:gd name="connsiteY14" fmla="*/ 116550 h 116682"/>
                <a:gd name="connsiteX15" fmla="*/ 40188 w 252274"/>
                <a:gd name="connsiteY15" fmla="*/ 29779 h 116682"/>
                <a:gd name="connsiteX16" fmla="*/ 40188 w 252274"/>
                <a:gd name="connsiteY16" fmla="*/ 29779 h 116682"/>
                <a:gd name="connsiteX17" fmla="*/ 213408 w 252274"/>
                <a:gd name="connsiteY17" fmla="*/ 40309 h 116682"/>
                <a:gd name="connsiteX18" fmla="*/ 222030 w 252274"/>
                <a:gd name="connsiteY18" fmla="*/ 103221 h 116682"/>
                <a:gd name="connsiteX19" fmla="*/ 237813 w 252274"/>
                <a:gd name="connsiteY19" fmla="*/ 103221 h 116682"/>
                <a:gd name="connsiteX20" fmla="*/ 230916 w 252274"/>
                <a:gd name="connsiteY20" fmla="*/ 20449 h 116682"/>
                <a:gd name="connsiteX21" fmla="*/ 14722 w 252274"/>
                <a:gd name="connsiteY21" fmla="*/ 15517 h 116682"/>
                <a:gd name="connsiteX22" fmla="*/ 14722 w 252274"/>
                <a:gd name="connsiteY22" fmla="*/ 101355 h 116682"/>
                <a:gd name="connsiteX23" fmla="*/ 35811 w 252274"/>
                <a:gd name="connsiteY23" fmla="*/ 102821 h 116682"/>
                <a:gd name="connsiteX24" fmla="*/ 32761 w 252274"/>
                <a:gd name="connsiteY24" fmla="*/ 37110 h 116682"/>
                <a:gd name="connsiteX25" fmla="*/ 34617 w 252274"/>
                <a:gd name="connsiteY25" fmla="*/ 32178 h 116682"/>
                <a:gd name="connsiteX26" fmla="*/ 40188 w 252274"/>
                <a:gd name="connsiteY26" fmla="*/ 29779 h 116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52274" h="116682">
                  <a:moveTo>
                    <a:pt x="214867" y="116683"/>
                  </a:moveTo>
                  <a:cubicBezTo>
                    <a:pt x="211127" y="116629"/>
                    <a:pt x="208143" y="113537"/>
                    <a:pt x="208209" y="109792"/>
                  </a:cubicBezTo>
                  <a:cubicBezTo>
                    <a:pt x="208209" y="109592"/>
                    <a:pt x="208223" y="109405"/>
                    <a:pt x="208236" y="109219"/>
                  </a:cubicBezTo>
                  <a:cubicBezTo>
                    <a:pt x="211406" y="90518"/>
                    <a:pt x="211406" y="71405"/>
                    <a:pt x="208236" y="52705"/>
                  </a:cubicBezTo>
                  <a:cubicBezTo>
                    <a:pt x="195901" y="50439"/>
                    <a:pt x="106373" y="45907"/>
                    <a:pt x="46554" y="43375"/>
                  </a:cubicBezTo>
                  <a:lnTo>
                    <a:pt x="49605" y="109219"/>
                  </a:lnTo>
                  <a:cubicBezTo>
                    <a:pt x="49658" y="111071"/>
                    <a:pt x="48929" y="112857"/>
                    <a:pt x="47616" y="114150"/>
                  </a:cubicBezTo>
                  <a:cubicBezTo>
                    <a:pt x="46289" y="115497"/>
                    <a:pt x="44459" y="116216"/>
                    <a:pt x="42575" y="116150"/>
                  </a:cubicBezTo>
                  <a:lnTo>
                    <a:pt x="9417" y="113617"/>
                  </a:lnTo>
                  <a:cubicBezTo>
                    <a:pt x="6181" y="113430"/>
                    <a:pt x="3581" y="110872"/>
                    <a:pt x="3316" y="107619"/>
                  </a:cubicBezTo>
                  <a:cubicBezTo>
                    <a:pt x="-1989" y="45774"/>
                    <a:pt x="-929" y="11119"/>
                    <a:pt x="6499" y="4588"/>
                  </a:cubicBezTo>
                  <a:cubicBezTo>
                    <a:pt x="19762" y="-6875"/>
                    <a:pt x="231977" y="6720"/>
                    <a:pt x="234365" y="6987"/>
                  </a:cubicBezTo>
                  <a:cubicBezTo>
                    <a:pt x="252668" y="9786"/>
                    <a:pt x="253729" y="64301"/>
                    <a:pt x="251342" y="109485"/>
                  </a:cubicBezTo>
                  <a:cubicBezTo>
                    <a:pt x="251196" y="112937"/>
                    <a:pt x="248411" y="115683"/>
                    <a:pt x="244975" y="115750"/>
                  </a:cubicBezTo>
                  <a:lnTo>
                    <a:pt x="215398" y="116550"/>
                  </a:lnTo>
                  <a:close/>
                  <a:moveTo>
                    <a:pt x="40188" y="29779"/>
                  </a:moveTo>
                  <a:lnTo>
                    <a:pt x="40188" y="29779"/>
                  </a:lnTo>
                  <a:cubicBezTo>
                    <a:pt x="66715" y="30979"/>
                    <a:pt x="202400" y="36710"/>
                    <a:pt x="213408" y="40309"/>
                  </a:cubicBezTo>
                  <a:cubicBezTo>
                    <a:pt x="217255" y="41509"/>
                    <a:pt x="228396" y="45107"/>
                    <a:pt x="222030" y="103221"/>
                  </a:cubicBezTo>
                  <a:lnTo>
                    <a:pt x="237813" y="103221"/>
                  </a:lnTo>
                  <a:cubicBezTo>
                    <a:pt x="239537" y="62035"/>
                    <a:pt x="236487" y="24981"/>
                    <a:pt x="230916" y="20449"/>
                  </a:cubicBezTo>
                  <a:cubicBezTo>
                    <a:pt x="213939" y="18050"/>
                    <a:pt x="35811" y="10319"/>
                    <a:pt x="14722" y="15517"/>
                  </a:cubicBezTo>
                  <a:cubicBezTo>
                    <a:pt x="11406" y="24181"/>
                    <a:pt x="12468" y="64834"/>
                    <a:pt x="14722" y="101355"/>
                  </a:cubicBezTo>
                  <a:lnTo>
                    <a:pt x="35811" y="102821"/>
                  </a:lnTo>
                  <a:lnTo>
                    <a:pt x="32761" y="37110"/>
                  </a:lnTo>
                  <a:cubicBezTo>
                    <a:pt x="32681" y="35284"/>
                    <a:pt x="33344" y="33498"/>
                    <a:pt x="34617" y="32178"/>
                  </a:cubicBezTo>
                  <a:cubicBezTo>
                    <a:pt x="36036" y="30606"/>
                    <a:pt x="38079" y="29726"/>
                    <a:pt x="40188" y="29779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0" name="任意多边形: 形状 1049">
              <a:extLst>
                <a:ext uri="{FF2B5EF4-FFF2-40B4-BE49-F238E27FC236}">
                  <a16:creationId xmlns:a16="http://schemas.microsoft.com/office/drawing/2014/main" id="{EBF6503E-5381-4EA8-8624-81154957F07F}"/>
                </a:ext>
              </a:extLst>
            </p:cNvPr>
            <p:cNvSpPr/>
            <p:nvPr/>
          </p:nvSpPr>
          <p:spPr>
            <a:xfrm>
              <a:off x="9472442" y="3089466"/>
              <a:ext cx="458516" cy="831911"/>
            </a:xfrm>
            <a:custGeom>
              <a:avLst/>
              <a:gdLst>
                <a:gd name="connsiteX0" fmla="*/ 0 w 458516"/>
                <a:gd name="connsiteY0" fmla="*/ 831911 h 831911"/>
                <a:gd name="connsiteX1" fmla="*/ 458517 w 458516"/>
                <a:gd name="connsiteY1" fmla="*/ 829912 h 831911"/>
                <a:gd name="connsiteX2" fmla="*/ 421246 w 458516"/>
                <a:gd name="connsiteY2" fmla="*/ 5661 h 831911"/>
                <a:gd name="connsiteX3" fmla="*/ 100935 w 458516"/>
                <a:gd name="connsiteY3" fmla="*/ 45648 h 831911"/>
                <a:gd name="connsiteX4" fmla="*/ 0 w 458516"/>
                <a:gd name="connsiteY4" fmla="*/ 831911 h 831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516" h="831911">
                  <a:moveTo>
                    <a:pt x="0" y="831911"/>
                  </a:moveTo>
                  <a:lnTo>
                    <a:pt x="458517" y="829912"/>
                  </a:lnTo>
                  <a:cubicBezTo>
                    <a:pt x="458517" y="829912"/>
                    <a:pt x="442070" y="26188"/>
                    <a:pt x="421246" y="5661"/>
                  </a:cubicBezTo>
                  <a:cubicBezTo>
                    <a:pt x="400423" y="-14865"/>
                    <a:pt x="124146" y="25521"/>
                    <a:pt x="100935" y="45648"/>
                  </a:cubicBezTo>
                  <a:cubicBezTo>
                    <a:pt x="77724" y="65774"/>
                    <a:pt x="0" y="831911"/>
                    <a:pt x="0" y="831911"/>
                  </a:cubicBez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1" name="任意多边形: 形状 1050">
              <a:extLst>
                <a:ext uri="{FF2B5EF4-FFF2-40B4-BE49-F238E27FC236}">
                  <a16:creationId xmlns:a16="http://schemas.microsoft.com/office/drawing/2014/main" id="{9FA86DE6-EE65-4552-AF28-3F78ACA6C641}"/>
                </a:ext>
              </a:extLst>
            </p:cNvPr>
            <p:cNvSpPr/>
            <p:nvPr/>
          </p:nvSpPr>
          <p:spPr>
            <a:xfrm>
              <a:off x="9465532" y="3082588"/>
              <a:ext cx="472197" cy="845720"/>
            </a:xfrm>
            <a:custGeom>
              <a:avLst/>
              <a:gdLst>
                <a:gd name="connsiteX0" fmla="*/ 6911 w 472197"/>
                <a:gd name="connsiteY0" fmla="*/ 845720 h 845720"/>
                <a:gd name="connsiteX1" fmla="*/ 1870 w 472197"/>
                <a:gd name="connsiteY1" fmla="*/ 843454 h 845720"/>
                <a:gd name="connsiteX2" fmla="*/ 14 w 472197"/>
                <a:gd name="connsiteY2" fmla="*/ 838123 h 845720"/>
                <a:gd name="connsiteX3" fmla="*/ 103601 w 472197"/>
                <a:gd name="connsiteY3" fmla="*/ 47594 h 845720"/>
                <a:gd name="connsiteX4" fmla="*/ 268333 w 472197"/>
                <a:gd name="connsiteY4" fmla="*/ 10407 h 845720"/>
                <a:gd name="connsiteX5" fmla="*/ 433330 w 472197"/>
                <a:gd name="connsiteY5" fmla="*/ 7608 h 845720"/>
                <a:gd name="connsiteX6" fmla="*/ 472192 w 472197"/>
                <a:gd name="connsiteY6" fmla="*/ 836657 h 845720"/>
                <a:gd name="connsiteX7" fmla="*/ 470334 w 472197"/>
                <a:gd name="connsiteY7" fmla="*/ 841588 h 845720"/>
                <a:gd name="connsiteX8" fmla="*/ 465427 w 472197"/>
                <a:gd name="connsiteY8" fmla="*/ 843721 h 845720"/>
                <a:gd name="connsiteX9" fmla="*/ 6911 w 472197"/>
                <a:gd name="connsiteY9" fmla="*/ 845720 h 845720"/>
                <a:gd name="connsiteX10" fmla="*/ 394335 w 472197"/>
                <a:gd name="connsiteY10" fmla="*/ 12939 h 845720"/>
                <a:gd name="connsiteX11" fmla="*/ 112620 w 472197"/>
                <a:gd name="connsiteY11" fmla="*/ 57991 h 845720"/>
                <a:gd name="connsiteX12" fmla="*/ 14471 w 472197"/>
                <a:gd name="connsiteY12" fmla="*/ 831858 h 845720"/>
                <a:gd name="connsiteX13" fmla="*/ 458397 w 472197"/>
                <a:gd name="connsiteY13" fmla="*/ 829992 h 845720"/>
                <a:gd name="connsiteX14" fmla="*/ 423117 w 472197"/>
                <a:gd name="connsiteY14" fmla="*/ 16938 h 845720"/>
                <a:gd name="connsiteX15" fmla="*/ 394335 w 472197"/>
                <a:gd name="connsiteY15" fmla="*/ 12939 h 84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2197" h="845720">
                  <a:moveTo>
                    <a:pt x="6911" y="845720"/>
                  </a:moveTo>
                  <a:cubicBezTo>
                    <a:pt x="4987" y="845707"/>
                    <a:pt x="3157" y="844881"/>
                    <a:pt x="1870" y="843454"/>
                  </a:cubicBezTo>
                  <a:cubicBezTo>
                    <a:pt x="570" y="842002"/>
                    <a:pt x="-106" y="840082"/>
                    <a:pt x="14" y="838123"/>
                  </a:cubicBezTo>
                  <a:cubicBezTo>
                    <a:pt x="18450" y="657785"/>
                    <a:pt x="79594" y="68120"/>
                    <a:pt x="103601" y="47594"/>
                  </a:cubicBezTo>
                  <a:cubicBezTo>
                    <a:pt x="119384" y="34265"/>
                    <a:pt x="214616" y="17738"/>
                    <a:pt x="268333" y="10407"/>
                  </a:cubicBezTo>
                  <a:cubicBezTo>
                    <a:pt x="322049" y="3076"/>
                    <a:pt x="418474" y="-7320"/>
                    <a:pt x="433330" y="7608"/>
                  </a:cubicBezTo>
                  <a:cubicBezTo>
                    <a:pt x="454153" y="28534"/>
                    <a:pt x="468345" y="647388"/>
                    <a:pt x="472192" y="836657"/>
                  </a:cubicBezTo>
                  <a:cubicBezTo>
                    <a:pt x="472271" y="838483"/>
                    <a:pt x="471608" y="840269"/>
                    <a:pt x="470334" y="841588"/>
                  </a:cubicBezTo>
                  <a:cubicBezTo>
                    <a:pt x="469048" y="842935"/>
                    <a:pt x="467284" y="843708"/>
                    <a:pt x="465427" y="843721"/>
                  </a:cubicBezTo>
                  <a:lnTo>
                    <a:pt x="6911" y="845720"/>
                  </a:lnTo>
                  <a:close/>
                  <a:moveTo>
                    <a:pt x="394335" y="12939"/>
                  </a:moveTo>
                  <a:cubicBezTo>
                    <a:pt x="320325" y="12939"/>
                    <a:pt x="132913" y="39597"/>
                    <a:pt x="112620" y="57991"/>
                  </a:cubicBezTo>
                  <a:cubicBezTo>
                    <a:pt x="96306" y="80916"/>
                    <a:pt x="45242" y="530495"/>
                    <a:pt x="14471" y="831858"/>
                  </a:cubicBezTo>
                  <a:lnTo>
                    <a:pt x="458397" y="829992"/>
                  </a:lnTo>
                  <a:cubicBezTo>
                    <a:pt x="451899" y="514101"/>
                    <a:pt x="437176" y="41863"/>
                    <a:pt x="423117" y="16938"/>
                  </a:cubicBezTo>
                  <a:cubicBezTo>
                    <a:pt x="413978" y="13311"/>
                    <a:pt x="404110" y="11940"/>
                    <a:pt x="394335" y="12939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2" name="任意多边形: 形状 1051">
              <a:extLst>
                <a:ext uri="{FF2B5EF4-FFF2-40B4-BE49-F238E27FC236}">
                  <a16:creationId xmlns:a16="http://schemas.microsoft.com/office/drawing/2014/main" id="{4371C563-C47F-4469-B3BC-31F158933441}"/>
                </a:ext>
              </a:extLst>
            </p:cNvPr>
            <p:cNvSpPr/>
            <p:nvPr/>
          </p:nvSpPr>
          <p:spPr>
            <a:xfrm>
              <a:off x="10140683" y="4258728"/>
              <a:ext cx="201959" cy="263741"/>
            </a:xfrm>
            <a:custGeom>
              <a:avLst/>
              <a:gdLst>
                <a:gd name="connsiteX0" fmla="*/ 50239 w 201959"/>
                <a:gd name="connsiteY0" fmla="*/ 47051 h 263741"/>
                <a:gd name="connsiteX1" fmla="*/ 4878 w 201959"/>
                <a:gd name="connsiteY1" fmla="*/ 128489 h 263741"/>
                <a:gd name="connsiteX2" fmla="*/ 2756 w 201959"/>
                <a:gd name="connsiteY2" fmla="*/ 175673 h 263741"/>
                <a:gd name="connsiteX3" fmla="*/ 49178 w 201959"/>
                <a:gd name="connsiteY3" fmla="*/ 171541 h 263741"/>
                <a:gd name="connsiteX4" fmla="*/ 50239 w 201959"/>
                <a:gd name="connsiteY4" fmla="*/ 262310 h 263741"/>
                <a:gd name="connsiteX5" fmla="*/ 90030 w 201959"/>
                <a:gd name="connsiteY5" fmla="*/ 206196 h 263741"/>
                <a:gd name="connsiteX6" fmla="*/ 118546 w 201959"/>
                <a:gd name="connsiteY6" fmla="*/ 224590 h 263741"/>
                <a:gd name="connsiteX7" fmla="*/ 149980 w 201959"/>
                <a:gd name="connsiteY7" fmla="*/ 198998 h 263741"/>
                <a:gd name="connsiteX8" fmla="*/ 192025 w 201959"/>
                <a:gd name="connsiteY8" fmla="*/ 198998 h 263741"/>
                <a:gd name="connsiteX9" fmla="*/ 189240 w 201959"/>
                <a:gd name="connsiteY9" fmla="*/ 56647 h 263741"/>
                <a:gd name="connsiteX10" fmla="*/ 189240 w 201959"/>
                <a:gd name="connsiteY10" fmla="*/ 6131 h 263741"/>
                <a:gd name="connsiteX11" fmla="*/ 48382 w 201959"/>
                <a:gd name="connsiteY11" fmla="*/ 0 h 263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1959" h="263741">
                  <a:moveTo>
                    <a:pt x="50239" y="47051"/>
                  </a:moveTo>
                  <a:cubicBezTo>
                    <a:pt x="32254" y="72482"/>
                    <a:pt x="17054" y="99792"/>
                    <a:pt x="4878" y="128489"/>
                  </a:cubicBezTo>
                  <a:cubicBezTo>
                    <a:pt x="-798" y="143591"/>
                    <a:pt x="-1541" y="160118"/>
                    <a:pt x="2756" y="175673"/>
                  </a:cubicBezTo>
                  <a:lnTo>
                    <a:pt x="49178" y="171541"/>
                  </a:lnTo>
                  <a:cubicBezTo>
                    <a:pt x="49178" y="171541"/>
                    <a:pt x="35915" y="261377"/>
                    <a:pt x="50239" y="262310"/>
                  </a:cubicBezTo>
                  <a:cubicBezTo>
                    <a:pt x="64564" y="263243"/>
                    <a:pt x="86316" y="275639"/>
                    <a:pt x="90030" y="206196"/>
                  </a:cubicBezTo>
                  <a:cubicBezTo>
                    <a:pt x="90030" y="206196"/>
                    <a:pt x="94406" y="232853"/>
                    <a:pt x="118546" y="224590"/>
                  </a:cubicBezTo>
                  <a:cubicBezTo>
                    <a:pt x="131982" y="220564"/>
                    <a:pt x="143282" y="211368"/>
                    <a:pt x="149980" y="198998"/>
                  </a:cubicBezTo>
                  <a:cubicBezTo>
                    <a:pt x="149980" y="198998"/>
                    <a:pt x="168151" y="234186"/>
                    <a:pt x="192025" y="198998"/>
                  </a:cubicBezTo>
                  <a:cubicBezTo>
                    <a:pt x="215899" y="163810"/>
                    <a:pt x="189240" y="56647"/>
                    <a:pt x="189240" y="56647"/>
                  </a:cubicBezTo>
                  <a:lnTo>
                    <a:pt x="189240" y="6131"/>
                  </a:lnTo>
                  <a:lnTo>
                    <a:pt x="48382" y="0"/>
                  </a:ln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3" name="任意多边形: 形状 1052">
              <a:extLst>
                <a:ext uri="{FF2B5EF4-FFF2-40B4-BE49-F238E27FC236}">
                  <a16:creationId xmlns:a16="http://schemas.microsoft.com/office/drawing/2014/main" id="{E32661EA-59B9-461E-91CC-FB333D7752F1}"/>
                </a:ext>
              </a:extLst>
            </p:cNvPr>
            <p:cNvSpPr/>
            <p:nvPr/>
          </p:nvSpPr>
          <p:spPr>
            <a:xfrm>
              <a:off x="10133862" y="4251389"/>
              <a:ext cx="215877" cy="278053"/>
            </a:xfrm>
            <a:custGeom>
              <a:avLst/>
              <a:gdLst>
                <a:gd name="connsiteX0" fmla="*/ 70588 w 215877"/>
                <a:gd name="connsiteY0" fmla="*/ 278046 h 278053"/>
                <a:gd name="connsiteX1" fmla="*/ 61436 w 215877"/>
                <a:gd name="connsiteY1" fmla="*/ 277113 h 278053"/>
                <a:gd name="connsiteX2" fmla="*/ 56662 w 215877"/>
                <a:gd name="connsiteY2" fmla="*/ 276447 h 278053"/>
                <a:gd name="connsiteX3" fmla="*/ 49101 w 215877"/>
                <a:gd name="connsiteY3" fmla="*/ 272315 h 278053"/>
                <a:gd name="connsiteX4" fmla="*/ 48040 w 215877"/>
                <a:gd name="connsiteY4" fmla="*/ 186477 h 278053"/>
                <a:gd name="connsiteX5" fmla="*/ 10240 w 215877"/>
                <a:gd name="connsiteY5" fmla="*/ 189810 h 278053"/>
                <a:gd name="connsiteX6" fmla="*/ 3210 w 215877"/>
                <a:gd name="connsiteY6" fmla="*/ 185544 h 278053"/>
                <a:gd name="connsiteX7" fmla="*/ 5199 w 215877"/>
                <a:gd name="connsiteY7" fmla="*/ 133695 h 278053"/>
                <a:gd name="connsiteX8" fmla="*/ 50163 w 215877"/>
                <a:gd name="connsiteY8" fmla="*/ 52390 h 278053"/>
                <a:gd name="connsiteX9" fmla="*/ 48306 w 215877"/>
                <a:gd name="connsiteY9" fmla="*/ 7072 h 278053"/>
                <a:gd name="connsiteX10" fmla="*/ 50295 w 215877"/>
                <a:gd name="connsiteY10" fmla="*/ 2007 h 278053"/>
                <a:gd name="connsiteX11" fmla="*/ 55468 w 215877"/>
                <a:gd name="connsiteY11" fmla="*/ 8 h 278053"/>
                <a:gd name="connsiteX12" fmla="*/ 196458 w 215877"/>
                <a:gd name="connsiteY12" fmla="*/ 6406 h 278053"/>
                <a:gd name="connsiteX13" fmla="*/ 202957 w 215877"/>
                <a:gd name="connsiteY13" fmla="*/ 13190 h 278053"/>
                <a:gd name="connsiteX14" fmla="*/ 202957 w 215877"/>
                <a:gd name="connsiteY14" fmla="*/ 13337 h 278053"/>
                <a:gd name="connsiteX15" fmla="*/ 202957 w 215877"/>
                <a:gd name="connsiteY15" fmla="*/ 62920 h 278053"/>
                <a:gd name="connsiteX16" fmla="*/ 204681 w 215877"/>
                <a:gd name="connsiteY16" fmla="*/ 209536 h 278053"/>
                <a:gd name="connsiteX17" fmla="*/ 176032 w 215877"/>
                <a:gd name="connsiteY17" fmla="*/ 228330 h 278053"/>
                <a:gd name="connsiteX18" fmla="*/ 157066 w 215877"/>
                <a:gd name="connsiteY18" fmla="*/ 218066 h 278053"/>
                <a:gd name="connsiteX19" fmla="*/ 127753 w 215877"/>
                <a:gd name="connsiteY19" fmla="*/ 238060 h 278053"/>
                <a:gd name="connsiteX20" fmla="*/ 104410 w 215877"/>
                <a:gd name="connsiteY20" fmla="*/ 236860 h 278053"/>
                <a:gd name="connsiteX21" fmla="*/ 101757 w 215877"/>
                <a:gd name="connsiteY21" fmla="*/ 235127 h 278053"/>
                <a:gd name="connsiteX22" fmla="*/ 86504 w 215877"/>
                <a:gd name="connsiteY22" fmla="*/ 272315 h 278053"/>
                <a:gd name="connsiteX23" fmla="*/ 70588 w 215877"/>
                <a:gd name="connsiteY23" fmla="*/ 278046 h 278053"/>
                <a:gd name="connsiteX24" fmla="*/ 59314 w 215877"/>
                <a:gd name="connsiteY24" fmla="*/ 262984 h 278053"/>
                <a:gd name="connsiteX25" fmla="*/ 63426 w 215877"/>
                <a:gd name="connsiteY25" fmla="*/ 262984 h 278053"/>
                <a:gd name="connsiteX26" fmla="*/ 77618 w 215877"/>
                <a:gd name="connsiteY26" fmla="*/ 261518 h 278053"/>
                <a:gd name="connsiteX27" fmla="*/ 89820 w 215877"/>
                <a:gd name="connsiteY27" fmla="*/ 212735 h 278053"/>
                <a:gd name="connsiteX28" fmla="*/ 98017 w 215877"/>
                <a:gd name="connsiteY28" fmla="*/ 207417 h 278053"/>
                <a:gd name="connsiteX29" fmla="*/ 103084 w 215877"/>
                <a:gd name="connsiteY29" fmla="*/ 211935 h 278053"/>
                <a:gd name="connsiteX30" fmla="*/ 110776 w 215877"/>
                <a:gd name="connsiteY30" fmla="*/ 225264 h 278053"/>
                <a:gd name="connsiteX31" fmla="*/ 122581 w 215877"/>
                <a:gd name="connsiteY31" fmla="*/ 225264 h 278053"/>
                <a:gd name="connsiteX32" fmla="*/ 150036 w 215877"/>
                <a:gd name="connsiteY32" fmla="*/ 203272 h 278053"/>
                <a:gd name="connsiteX33" fmla="*/ 156004 w 215877"/>
                <a:gd name="connsiteY33" fmla="*/ 199140 h 278053"/>
                <a:gd name="connsiteX34" fmla="*/ 162371 w 215877"/>
                <a:gd name="connsiteY34" fmla="*/ 202872 h 278053"/>
                <a:gd name="connsiteX35" fmla="*/ 176298 w 215877"/>
                <a:gd name="connsiteY35" fmla="*/ 214734 h 278053"/>
                <a:gd name="connsiteX36" fmla="*/ 192612 w 215877"/>
                <a:gd name="connsiteY36" fmla="*/ 201406 h 278053"/>
                <a:gd name="connsiteX37" fmla="*/ 188898 w 215877"/>
                <a:gd name="connsiteY37" fmla="*/ 64519 h 278053"/>
                <a:gd name="connsiteX38" fmla="*/ 188898 w 215877"/>
                <a:gd name="connsiteY38" fmla="*/ 62920 h 278053"/>
                <a:gd name="connsiteX39" fmla="*/ 188898 w 215877"/>
                <a:gd name="connsiteY39" fmla="*/ 19068 h 278053"/>
                <a:gd name="connsiteX40" fmla="*/ 61834 w 215877"/>
                <a:gd name="connsiteY40" fmla="*/ 13203 h 278053"/>
                <a:gd name="connsiteX41" fmla="*/ 63558 w 215877"/>
                <a:gd name="connsiteY41" fmla="*/ 53190 h 278053"/>
                <a:gd name="connsiteX42" fmla="*/ 62365 w 215877"/>
                <a:gd name="connsiteY42" fmla="*/ 57322 h 278053"/>
                <a:gd name="connsiteX43" fmla="*/ 17800 w 215877"/>
                <a:gd name="connsiteY43" fmla="*/ 137294 h 278053"/>
                <a:gd name="connsiteX44" fmla="*/ 14351 w 215877"/>
                <a:gd name="connsiteY44" fmla="*/ 175148 h 278053"/>
                <a:gd name="connsiteX45" fmla="*/ 54937 w 215877"/>
                <a:gd name="connsiteY45" fmla="*/ 171549 h 278053"/>
                <a:gd name="connsiteX46" fmla="*/ 60508 w 215877"/>
                <a:gd name="connsiteY46" fmla="*/ 173682 h 278053"/>
                <a:gd name="connsiteX47" fmla="*/ 62365 w 215877"/>
                <a:gd name="connsiteY47" fmla="*/ 179413 h 278053"/>
                <a:gd name="connsiteX48" fmla="*/ 59314 w 215877"/>
                <a:gd name="connsiteY48" fmla="*/ 262984 h 278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15877" h="278053">
                  <a:moveTo>
                    <a:pt x="70588" y="278046"/>
                  </a:moveTo>
                  <a:cubicBezTo>
                    <a:pt x="67524" y="277966"/>
                    <a:pt x="64460" y="277659"/>
                    <a:pt x="61436" y="277113"/>
                  </a:cubicBezTo>
                  <a:lnTo>
                    <a:pt x="56662" y="276447"/>
                  </a:lnTo>
                  <a:cubicBezTo>
                    <a:pt x="53664" y="276260"/>
                    <a:pt x="50892" y="274740"/>
                    <a:pt x="49101" y="272315"/>
                  </a:cubicBezTo>
                  <a:cubicBezTo>
                    <a:pt x="39684" y="260718"/>
                    <a:pt x="44327" y="213535"/>
                    <a:pt x="48040" y="186477"/>
                  </a:cubicBezTo>
                  <a:lnTo>
                    <a:pt x="10240" y="189810"/>
                  </a:lnTo>
                  <a:cubicBezTo>
                    <a:pt x="7216" y="190103"/>
                    <a:pt x="4364" y="188370"/>
                    <a:pt x="3210" y="185544"/>
                  </a:cubicBezTo>
                  <a:cubicBezTo>
                    <a:pt x="-1671" y="168497"/>
                    <a:pt x="-968" y="150316"/>
                    <a:pt x="5199" y="133695"/>
                  </a:cubicBezTo>
                  <a:cubicBezTo>
                    <a:pt x="17070" y="104959"/>
                    <a:pt x="32151" y="77688"/>
                    <a:pt x="50163" y="52390"/>
                  </a:cubicBezTo>
                  <a:lnTo>
                    <a:pt x="48306" y="7072"/>
                  </a:lnTo>
                  <a:cubicBezTo>
                    <a:pt x="48226" y="5180"/>
                    <a:pt x="48942" y="3340"/>
                    <a:pt x="50295" y="2007"/>
                  </a:cubicBezTo>
                  <a:cubicBezTo>
                    <a:pt x="51661" y="648"/>
                    <a:pt x="53544" y="-85"/>
                    <a:pt x="55468" y="8"/>
                  </a:cubicBezTo>
                  <a:lnTo>
                    <a:pt x="196458" y="6406"/>
                  </a:lnTo>
                  <a:cubicBezTo>
                    <a:pt x="200119" y="6472"/>
                    <a:pt x="203036" y="9511"/>
                    <a:pt x="202957" y="13190"/>
                  </a:cubicBezTo>
                  <a:cubicBezTo>
                    <a:pt x="202957" y="13243"/>
                    <a:pt x="202957" y="13297"/>
                    <a:pt x="202957" y="13337"/>
                  </a:cubicBezTo>
                  <a:lnTo>
                    <a:pt x="202957" y="62920"/>
                  </a:lnTo>
                  <a:cubicBezTo>
                    <a:pt x="205742" y="73983"/>
                    <a:pt x="229484" y="173682"/>
                    <a:pt x="204681" y="209536"/>
                  </a:cubicBezTo>
                  <a:cubicBezTo>
                    <a:pt x="195795" y="222865"/>
                    <a:pt x="186643" y="228996"/>
                    <a:pt x="176032" y="228330"/>
                  </a:cubicBezTo>
                  <a:cubicBezTo>
                    <a:pt x="168631" y="227503"/>
                    <a:pt x="161827" y="223825"/>
                    <a:pt x="157066" y="218066"/>
                  </a:cubicBezTo>
                  <a:cubicBezTo>
                    <a:pt x="149280" y="227277"/>
                    <a:pt x="139147" y="234194"/>
                    <a:pt x="127753" y="238060"/>
                  </a:cubicBezTo>
                  <a:cubicBezTo>
                    <a:pt x="120206" y="241312"/>
                    <a:pt x="111585" y="240872"/>
                    <a:pt x="104410" y="236860"/>
                  </a:cubicBezTo>
                  <a:lnTo>
                    <a:pt x="101757" y="235127"/>
                  </a:lnTo>
                  <a:cubicBezTo>
                    <a:pt x="101333" y="248976"/>
                    <a:pt x="95908" y="262185"/>
                    <a:pt x="86504" y="272315"/>
                  </a:cubicBezTo>
                  <a:cubicBezTo>
                    <a:pt x="82087" y="276140"/>
                    <a:pt x="76424" y="278193"/>
                    <a:pt x="70588" y="278046"/>
                  </a:cubicBezTo>
                  <a:close/>
                  <a:moveTo>
                    <a:pt x="59314" y="262984"/>
                  </a:moveTo>
                  <a:lnTo>
                    <a:pt x="63426" y="262984"/>
                  </a:lnTo>
                  <a:cubicBezTo>
                    <a:pt x="69925" y="264051"/>
                    <a:pt x="74037" y="264451"/>
                    <a:pt x="77618" y="261518"/>
                  </a:cubicBezTo>
                  <a:cubicBezTo>
                    <a:pt x="81199" y="258586"/>
                    <a:pt x="88096" y="246190"/>
                    <a:pt x="89820" y="212735"/>
                  </a:cubicBezTo>
                  <a:cubicBezTo>
                    <a:pt x="90616" y="208990"/>
                    <a:pt x="94290" y="206617"/>
                    <a:pt x="98017" y="207417"/>
                  </a:cubicBezTo>
                  <a:cubicBezTo>
                    <a:pt x="100378" y="207923"/>
                    <a:pt x="102301" y="209643"/>
                    <a:pt x="103084" y="211935"/>
                  </a:cubicBezTo>
                  <a:cubicBezTo>
                    <a:pt x="103800" y="217227"/>
                    <a:pt x="106572" y="222012"/>
                    <a:pt x="110776" y="225264"/>
                  </a:cubicBezTo>
                  <a:cubicBezTo>
                    <a:pt x="114490" y="227117"/>
                    <a:pt x="118867" y="227117"/>
                    <a:pt x="122581" y="225264"/>
                  </a:cubicBezTo>
                  <a:cubicBezTo>
                    <a:pt x="134186" y="221732"/>
                    <a:pt x="144014" y="213855"/>
                    <a:pt x="150036" y="203272"/>
                  </a:cubicBezTo>
                  <a:cubicBezTo>
                    <a:pt x="151110" y="200886"/>
                    <a:pt x="153405" y="199300"/>
                    <a:pt x="156004" y="199140"/>
                  </a:cubicBezTo>
                  <a:cubicBezTo>
                    <a:pt x="158671" y="199006"/>
                    <a:pt x="161164" y="200473"/>
                    <a:pt x="162371" y="202872"/>
                  </a:cubicBezTo>
                  <a:cubicBezTo>
                    <a:pt x="163830" y="205804"/>
                    <a:pt x="169799" y="214334"/>
                    <a:pt x="176298" y="214734"/>
                  </a:cubicBezTo>
                  <a:cubicBezTo>
                    <a:pt x="182797" y="215134"/>
                    <a:pt x="188632" y="207937"/>
                    <a:pt x="192612" y="201406"/>
                  </a:cubicBezTo>
                  <a:cubicBezTo>
                    <a:pt x="210783" y="174748"/>
                    <a:pt x="196060" y="93443"/>
                    <a:pt x="188898" y="64519"/>
                  </a:cubicBezTo>
                  <a:cubicBezTo>
                    <a:pt x="188832" y="63986"/>
                    <a:pt x="188832" y="63453"/>
                    <a:pt x="188898" y="62920"/>
                  </a:cubicBezTo>
                  <a:lnTo>
                    <a:pt x="188898" y="19068"/>
                  </a:lnTo>
                  <a:lnTo>
                    <a:pt x="61834" y="13203"/>
                  </a:lnTo>
                  <a:lnTo>
                    <a:pt x="63558" y="53190"/>
                  </a:lnTo>
                  <a:cubicBezTo>
                    <a:pt x="63572" y="54656"/>
                    <a:pt x="63161" y="56095"/>
                    <a:pt x="62365" y="57322"/>
                  </a:cubicBezTo>
                  <a:cubicBezTo>
                    <a:pt x="44738" y="82327"/>
                    <a:pt x="29803" y="109130"/>
                    <a:pt x="17800" y="137294"/>
                  </a:cubicBezTo>
                  <a:cubicBezTo>
                    <a:pt x="13635" y="149450"/>
                    <a:pt x="12454" y="162432"/>
                    <a:pt x="14351" y="175148"/>
                  </a:cubicBezTo>
                  <a:lnTo>
                    <a:pt x="54937" y="171549"/>
                  </a:lnTo>
                  <a:cubicBezTo>
                    <a:pt x="57020" y="171349"/>
                    <a:pt x="59076" y="172149"/>
                    <a:pt x="60508" y="173682"/>
                  </a:cubicBezTo>
                  <a:cubicBezTo>
                    <a:pt x="61967" y="175201"/>
                    <a:pt x="62643" y="177321"/>
                    <a:pt x="62365" y="179413"/>
                  </a:cubicBezTo>
                  <a:cubicBezTo>
                    <a:pt x="57722" y="214068"/>
                    <a:pt x="55335" y="254454"/>
                    <a:pt x="59314" y="262984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4" name="任意多边形: 形状 1053">
              <a:extLst>
                <a:ext uri="{FF2B5EF4-FFF2-40B4-BE49-F238E27FC236}">
                  <a16:creationId xmlns:a16="http://schemas.microsoft.com/office/drawing/2014/main" id="{FFCE0B2A-4B5E-4BCE-BB59-1C0597D1837D}"/>
                </a:ext>
              </a:extLst>
            </p:cNvPr>
            <p:cNvSpPr/>
            <p:nvPr/>
          </p:nvSpPr>
          <p:spPr>
            <a:xfrm>
              <a:off x="9825913" y="3054874"/>
              <a:ext cx="539584" cy="1224913"/>
            </a:xfrm>
            <a:custGeom>
              <a:avLst/>
              <a:gdLst>
                <a:gd name="connsiteX0" fmla="*/ 7295 w 539584"/>
                <a:gd name="connsiteY0" fmla="*/ 0 h 1224913"/>
                <a:gd name="connsiteX1" fmla="*/ 0 w 539584"/>
                <a:gd name="connsiteY1" fmla="*/ 1158669 h 1224913"/>
                <a:gd name="connsiteX2" fmla="*/ 295376 w 539584"/>
                <a:gd name="connsiteY2" fmla="*/ 1138809 h 1224913"/>
                <a:gd name="connsiteX3" fmla="*/ 302539 w 539584"/>
                <a:gd name="connsiteY3" fmla="*/ 1206253 h 1224913"/>
                <a:gd name="connsiteX4" fmla="*/ 535179 w 539584"/>
                <a:gd name="connsiteY4" fmla="*/ 1224913 h 1224913"/>
                <a:gd name="connsiteX5" fmla="*/ 528945 w 539584"/>
                <a:gd name="connsiteY5" fmla="*/ 540481 h 1224913"/>
                <a:gd name="connsiteX6" fmla="*/ 341003 w 539584"/>
                <a:gd name="connsiteY6" fmla="*/ 106630 h 1224913"/>
                <a:gd name="connsiteX7" fmla="*/ 7295 w 539584"/>
                <a:gd name="connsiteY7" fmla="*/ 0 h 122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9584" h="1224913">
                  <a:moveTo>
                    <a:pt x="7295" y="0"/>
                  </a:moveTo>
                  <a:cubicBezTo>
                    <a:pt x="3979" y="7997"/>
                    <a:pt x="0" y="1158669"/>
                    <a:pt x="0" y="1158669"/>
                  </a:cubicBezTo>
                  <a:lnTo>
                    <a:pt x="295376" y="1138809"/>
                  </a:lnTo>
                  <a:lnTo>
                    <a:pt x="302539" y="1206253"/>
                  </a:lnTo>
                  <a:lnTo>
                    <a:pt x="535179" y="1224913"/>
                  </a:lnTo>
                  <a:cubicBezTo>
                    <a:pt x="535179" y="1224913"/>
                    <a:pt x="548442" y="731749"/>
                    <a:pt x="528945" y="540481"/>
                  </a:cubicBezTo>
                  <a:cubicBezTo>
                    <a:pt x="509448" y="349213"/>
                    <a:pt x="404534" y="153947"/>
                    <a:pt x="341003" y="106630"/>
                  </a:cubicBezTo>
                  <a:cubicBezTo>
                    <a:pt x="218183" y="14128"/>
                    <a:pt x="7295" y="0"/>
                    <a:pt x="7295" y="0"/>
                  </a:cubicBezTo>
                  <a:close/>
                </a:path>
              </a:pathLst>
            </a:custGeom>
            <a:solidFill>
              <a:schemeClr val="accent2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5" name="任意多边形: 形状 1054">
              <a:extLst>
                <a:ext uri="{FF2B5EF4-FFF2-40B4-BE49-F238E27FC236}">
                  <a16:creationId xmlns:a16="http://schemas.microsoft.com/office/drawing/2014/main" id="{48B4E4B8-44D9-4F88-8F5F-F67E7D37AA8B}"/>
                </a:ext>
              </a:extLst>
            </p:cNvPr>
            <p:cNvSpPr/>
            <p:nvPr/>
          </p:nvSpPr>
          <p:spPr>
            <a:xfrm>
              <a:off x="8911023" y="3024751"/>
              <a:ext cx="717662" cy="1203853"/>
            </a:xfrm>
            <a:custGeom>
              <a:avLst/>
              <a:gdLst>
                <a:gd name="connsiteX0" fmla="*/ 713153 w 717662"/>
                <a:gd name="connsiteY0" fmla="*/ 47717 h 1203853"/>
                <a:gd name="connsiteX1" fmla="*/ 717663 w 717662"/>
                <a:gd name="connsiteY1" fmla="*/ 1203854 h 1203853"/>
                <a:gd name="connsiteX2" fmla="*/ 389127 w 717662"/>
                <a:gd name="connsiteY2" fmla="*/ 1189059 h 1203853"/>
                <a:gd name="connsiteX3" fmla="*/ 405707 w 717662"/>
                <a:gd name="connsiteY3" fmla="*/ 636848 h 1203853"/>
                <a:gd name="connsiteX4" fmla="*/ 5284 w 717662"/>
                <a:gd name="connsiteY4" fmla="*/ 655775 h 1203853"/>
                <a:gd name="connsiteX5" fmla="*/ 403187 w 717662"/>
                <a:gd name="connsiteY5" fmla="*/ 0 h 1203853"/>
                <a:gd name="connsiteX6" fmla="*/ 534893 w 717662"/>
                <a:gd name="connsiteY6" fmla="*/ 118359 h 1203853"/>
                <a:gd name="connsiteX7" fmla="*/ 713153 w 717662"/>
                <a:gd name="connsiteY7" fmla="*/ 47717 h 120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7662" h="1203853">
                  <a:moveTo>
                    <a:pt x="713153" y="47717"/>
                  </a:moveTo>
                  <a:lnTo>
                    <a:pt x="717663" y="1203854"/>
                  </a:lnTo>
                  <a:lnTo>
                    <a:pt x="389127" y="1189059"/>
                  </a:lnTo>
                  <a:lnTo>
                    <a:pt x="405707" y="636848"/>
                  </a:lnTo>
                  <a:cubicBezTo>
                    <a:pt x="405707" y="636848"/>
                    <a:pt x="85395" y="897292"/>
                    <a:pt x="5284" y="655775"/>
                  </a:cubicBezTo>
                  <a:cubicBezTo>
                    <a:pt x="-53871" y="477570"/>
                    <a:pt x="403187" y="0"/>
                    <a:pt x="403187" y="0"/>
                  </a:cubicBezTo>
                  <a:lnTo>
                    <a:pt x="534893" y="118359"/>
                  </a:lnTo>
                  <a:cubicBezTo>
                    <a:pt x="534893" y="118359"/>
                    <a:pt x="649754" y="29190"/>
                    <a:pt x="713153" y="47717"/>
                  </a:cubicBezTo>
                  <a:close/>
                </a:path>
              </a:pathLst>
            </a:custGeom>
            <a:solidFill>
              <a:schemeClr val="accent2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6" name="任意多边形: 形状 1055">
              <a:extLst>
                <a:ext uri="{FF2B5EF4-FFF2-40B4-BE49-F238E27FC236}">
                  <a16:creationId xmlns:a16="http://schemas.microsoft.com/office/drawing/2014/main" id="{BE9ABB43-AE19-4341-8BFA-164AA4B61E7E}"/>
                </a:ext>
              </a:extLst>
            </p:cNvPr>
            <p:cNvSpPr/>
            <p:nvPr/>
          </p:nvSpPr>
          <p:spPr>
            <a:xfrm>
              <a:off x="9664099" y="3200291"/>
              <a:ext cx="145367" cy="662306"/>
            </a:xfrm>
            <a:custGeom>
              <a:avLst/>
              <a:gdLst>
                <a:gd name="connsiteX0" fmla="*/ 25996 w 145367"/>
                <a:gd name="connsiteY0" fmla="*/ 33855 h 662306"/>
                <a:gd name="connsiteX1" fmla="*/ 44035 w 145367"/>
                <a:gd name="connsiteY1" fmla="*/ 70376 h 662306"/>
                <a:gd name="connsiteX2" fmla="*/ 0 w 145367"/>
                <a:gd name="connsiteY2" fmla="*/ 567539 h 662306"/>
                <a:gd name="connsiteX3" fmla="*/ 70164 w 145367"/>
                <a:gd name="connsiteY3" fmla="*/ 662306 h 662306"/>
                <a:gd name="connsiteX4" fmla="*/ 145367 w 145367"/>
                <a:gd name="connsiteY4" fmla="*/ 560341 h 662306"/>
                <a:gd name="connsiteX5" fmla="*/ 75734 w 145367"/>
                <a:gd name="connsiteY5" fmla="*/ 65178 h 662306"/>
                <a:gd name="connsiteX6" fmla="*/ 100139 w 145367"/>
                <a:gd name="connsiteY6" fmla="*/ 27857 h 662306"/>
                <a:gd name="connsiteX7" fmla="*/ 65123 w 145367"/>
                <a:gd name="connsiteY7" fmla="*/ 0 h 662306"/>
                <a:gd name="connsiteX8" fmla="*/ 25996 w 145367"/>
                <a:gd name="connsiteY8" fmla="*/ 33855 h 662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367" h="662306">
                  <a:moveTo>
                    <a:pt x="25996" y="33855"/>
                  </a:moveTo>
                  <a:lnTo>
                    <a:pt x="44035" y="70376"/>
                  </a:lnTo>
                  <a:lnTo>
                    <a:pt x="0" y="567539"/>
                  </a:lnTo>
                  <a:lnTo>
                    <a:pt x="70164" y="662306"/>
                  </a:lnTo>
                  <a:lnTo>
                    <a:pt x="145367" y="560341"/>
                  </a:lnTo>
                  <a:lnTo>
                    <a:pt x="75734" y="65178"/>
                  </a:lnTo>
                  <a:lnTo>
                    <a:pt x="100139" y="27857"/>
                  </a:lnTo>
                  <a:lnTo>
                    <a:pt x="65123" y="0"/>
                  </a:lnTo>
                  <a:lnTo>
                    <a:pt x="25996" y="33855"/>
                  </a:ln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7" name="任意多边形: 形状 1056">
              <a:extLst>
                <a:ext uri="{FF2B5EF4-FFF2-40B4-BE49-F238E27FC236}">
                  <a16:creationId xmlns:a16="http://schemas.microsoft.com/office/drawing/2014/main" id="{C1AFAAE8-9373-4861-9E0C-71D0F5AE3B41}"/>
                </a:ext>
              </a:extLst>
            </p:cNvPr>
            <p:cNvSpPr/>
            <p:nvPr/>
          </p:nvSpPr>
          <p:spPr>
            <a:xfrm>
              <a:off x="9356387" y="2769172"/>
              <a:ext cx="228593" cy="383268"/>
            </a:xfrm>
            <a:custGeom>
              <a:avLst/>
              <a:gdLst>
                <a:gd name="connsiteX0" fmla="*/ 84886 w 228593"/>
                <a:gd name="connsiteY0" fmla="*/ 383268 h 383268"/>
                <a:gd name="connsiteX1" fmla="*/ 126135 w 228593"/>
                <a:gd name="connsiteY1" fmla="*/ 327421 h 383268"/>
                <a:gd name="connsiteX2" fmla="*/ 179189 w 228593"/>
                <a:gd name="connsiteY2" fmla="*/ 279571 h 383268"/>
                <a:gd name="connsiteX3" fmla="*/ 203593 w 228593"/>
                <a:gd name="connsiteY3" fmla="*/ 238252 h 383268"/>
                <a:gd name="connsiteX4" fmla="*/ 226009 w 228593"/>
                <a:gd name="connsiteY4" fmla="*/ 78306 h 383268"/>
                <a:gd name="connsiteX5" fmla="*/ 164864 w 228593"/>
                <a:gd name="connsiteY5" fmla="*/ 14995 h 383268"/>
                <a:gd name="connsiteX6" fmla="*/ 148550 w 228593"/>
                <a:gd name="connsiteY6" fmla="*/ 47917 h 383268"/>
                <a:gd name="connsiteX7" fmla="*/ 151203 w 228593"/>
                <a:gd name="connsiteY7" fmla="*/ 7931 h 383268"/>
                <a:gd name="connsiteX8" fmla="*/ 147755 w 228593"/>
                <a:gd name="connsiteY8" fmla="*/ 333 h 383268"/>
                <a:gd name="connsiteX9" fmla="*/ 139796 w 228593"/>
                <a:gd name="connsiteY9" fmla="*/ 3532 h 383268"/>
                <a:gd name="connsiteX10" fmla="*/ 104118 w 228593"/>
                <a:gd name="connsiteY10" fmla="*/ 72975 h 383268"/>
                <a:gd name="connsiteX11" fmla="*/ 114463 w 228593"/>
                <a:gd name="connsiteY11" fmla="*/ 15128 h 383268"/>
                <a:gd name="connsiteX12" fmla="*/ 85682 w 228593"/>
                <a:gd name="connsiteY12" fmla="*/ 35255 h 383268"/>
                <a:gd name="connsiteX13" fmla="*/ 67113 w 228593"/>
                <a:gd name="connsiteY13" fmla="*/ 86037 h 383268"/>
                <a:gd name="connsiteX14" fmla="*/ 0 w 228593"/>
                <a:gd name="connsiteY14" fmla="*/ 299297 h 383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8593" h="383268">
                  <a:moveTo>
                    <a:pt x="84886" y="383268"/>
                  </a:moveTo>
                  <a:cubicBezTo>
                    <a:pt x="96186" y="362946"/>
                    <a:pt x="110047" y="344175"/>
                    <a:pt x="126135" y="327421"/>
                  </a:cubicBezTo>
                  <a:cubicBezTo>
                    <a:pt x="144677" y="312463"/>
                    <a:pt x="162397" y="296489"/>
                    <a:pt x="179189" y="279571"/>
                  </a:cubicBezTo>
                  <a:cubicBezTo>
                    <a:pt x="189242" y="267042"/>
                    <a:pt x="197466" y="253126"/>
                    <a:pt x="203593" y="238252"/>
                  </a:cubicBezTo>
                  <a:cubicBezTo>
                    <a:pt x="225412" y="187979"/>
                    <a:pt x="233158" y="132678"/>
                    <a:pt x="226009" y="78306"/>
                  </a:cubicBezTo>
                  <a:cubicBezTo>
                    <a:pt x="222825" y="53648"/>
                    <a:pt x="202134" y="-31123"/>
                    <a:pt x="164864" y="14995"/>
                  </a:cubicBezTo>
                  <a:cubicBezTo>
                    <a:pt x="157105" y="24642"/>
                    <a:pt x="151534" y="35878"/>
                    <a:pt x="148550" y="47917"/>
                  </a:cubicBezTo>
                  <a:cubicBezTo>
                    <a:pt x="151070" y="34749"/>
                    <a:pt x="151972" y="21318"/>
                    <a:pt x="151203" y="7931"/>
                  </a:cubicBezTo>
                  <a:cubicBezTo>
                    <a:pt x="151203" y="4998"/>
                    <a:pt x="150540" y="1533"/>
                    <a:pt x="147755" y="333"/>
                  </a:cubicBezTo>
                  <a:cubicBezTo>
                    <a:pt x="144969" y="-866"/>
                    <a:pt x="141919" y="1399"/>
                    <a:pt x="139796" y="3532"/>
                  </a:cubicBezTo>
                  <a:cubicBezTo>
                    <a:pt x="120936" y="22331"/>
                    <a:pt x="108442" y="46632"/>
                    <a:pt x="104118" y="72975"/>
                  </a:cubicBezTo>
                  <a:cubicBezTo>
                    <a:pt x="110604" y="54368"/>
                    <a:pt x="114092" y="34840"/>
                    <a:pt x="114463" y="15128"/>
                  </a:cubicBezTo>
                  <a:cubicBezTo>
                    <a:pt x="114463" y="-7931"/>
                    <a:pt x="87936" y="30456"/>
                    <a:pt x="85682" y="35255"/>
                  </a:cubicBezTo>
                  <a:cubicBezTo>
                    <a:pt x="77339" y="51304"/>
                    <a:pt x="71092" y="68374"/>
                    <a:pt x="67113" y="86037"/>
                  </a:cubicBezTo>
                  <a:cubicBezTo>
                    <a:pt x="49340" y="159479"/>
                    <a:pt x="40586" y="232653"/>
                    <a:pt x="0" y="299297"/>
                  </a:cubicBezTo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8" name="任意多边形: 形状 1057">
              <a:extLst>
                <a:ext uri="{FF2B5EF4-FFF2-40B4-BE49-F238E27FC236}">
                  <a16:creationId xmlns:a16="http://schemas.microsoft.com/office/drawing/2014/main" id="{A1664B01-A181-4103-9EF1-2A3B5C96013F}"/>
                </a:ext>
              </a:extLst>
            </p:cNvPr>
            <p:cNvSpPr/>
            <p:nvPr/>
          </p:nvSpPr>
          <p:spPr>
            <a:xfrm>
              <a:off x="9348964" y="2762286"/>
              <a:ext cx="241839" cy="396685"/>
            </a:xfrm>
            <a:custGeom>
              <a:avLst/>
              <a:gdLst>
                <a:gd name="connsiteX0" fmla="*/ 92309 w 241839"/>
                <a:gd name="connsiteY0" fmla="*/ 396686 h 396685"/>
                <a:gd name="connsiteX1" fmla="*/ 88728 w 241839"/>
                <a:gd name="connsiteY1" fmla="*/ 395620 h 396685"/>
                <a:gd name="connsiteX2" fmla="*/ 86474 w 241839"/>
                <a:gd name="connsiteY2" fmla="*/ 386156 h 396685"/>
                <a:gd name="connsiteX3" fmla="*/ 128386 w 241839"/>
                <a:gd name="connsiteY3" fmla="*/ 329376 h 396685"/>
                <a:gd name="connsiteX4" fmla="*/ 150005 w 241839"/>
                <a:gd name="connsiteY4" fmla="*/ 310715 h 396685"/>
                <a:gd name="connsiteX5" fmla="*/ 181042 w 241839"/>
                <a:gd name="connsiteY5" fmla="*/ 282058 h 396685"/>
                <a:gd name="connsiteX6" fmla="*/ 204385 w 241839"/>
                <a:gd name="connsiteY6" fmla="*/ 242072 h 396685"/>
                <a:gd name="connsiteX7" fmla="*/ 226403 w 241839"/>
                <a:gd name="connsiteY7" fmla="*/ 86259 h 396685"/>
                <a:gd name="connsiteX8" fmla="*/ 195366 w 241839"/>
                <a:gd name="connsiteY8" fmla="*/ 15750 h 396685"/>
                <a:gd name="connsiteX9" fmla="*/ 177328 w 241839"/>
                <a:gd name="connsiteY9" fmla="*/ 26413 h 396685"/>
                <a:gd name="connsiteX10" fmla="*/ 162208 w 241839"/>
                <a:gd name="connsiteY10" fmla="*/ 56936 h 396685"/>
                <a:gd name="connsiteX11" fmla="*/ 154117 w 241839"/>
                <a:gd name="connsiteY11" fmla="*/ 62134 h 396685"/>
                <a:gd name="connsiteX12" fmla="*/ 148944 w 241839"/>
                <a:gd name="connsiteY12" fmla="*/ 54003 h 396685"/>
                <a:gd name="connsiteX13" fmla="*/ 151464 w 241839"/>
                <a:gd name="connsiteY13" fmla="*/ 15883 h 396685"/>
                <a:gd name="connsiteX14" fmla="*/ 124938 w 241839"/>
                <a:gd name="connsiteY14" fmla="*/ 56669 h 396685"/>
                <a:gd name="connsiteX15" fmla="*/ 117775 w 241839"/>
                <a:gd name="connsiteY15" fmla="*/ 82527 h 396685"/>
                <a:gd name="connsiteX16" fmla="*/ 109486 w 241839"/>
                <a:gd name="connsiteY16" fmla="*/ 87525 h 396685"/>
                <a:gd name="connsiteX17" fmla="*/ 104512 w 241839"/>
                <a:gd name="connsiteY17" fmla="*/ 79195 h 396685"/>
                <a:gd name="connsiteX18" fmla="*/ 111541 w 241839"/>
                <a:gd name="connsiteY18" fmla="*/ 52537 h 396685"/>
                <a:gd name="connsiteX19" fmla="*/ 114725 w 241839"/>
                <a:gd name="connsiteY19" fmla="*/ 25080 h 396685"/>
                <a:gd name="connsiteX20" fmla="*/ 98809 w 241839"/>
                <a:gd name="connsiteY20" fmla="*/ 45606 h 396685"/>
                <a:gd name="connsiteX21" fmla="*/ 80505 w 241839"/>
                <a:gd name="connsiteY21" fmla="*/ 94523 h 396685"/>
                <a:gd name="connsiteX22" fmla="*/ 69894 w 241839"/>
                <a:gd name="connsiteY22" fmla="*/ 141840 h 396685"/>
                <a:gd name="connsiteX23" fmla="*/ 12596 w 241839"/>
                <a:gd name="connsiteY23" fmla="*/ 309382 h 396685"/>
                <a:gd name="connsiteX24" fmla="*/ 3179 w 241839"/>
                <a:gd name="connsiteY24" fmla="*/ 311515 h 396685"/>
                <a:gd name="connsiteX25" fmla="*/ 1057 w 241839"/>
                <a:gd name="connsiteY25" fmla="*/ 302052 h 396685"/>
                <a:gd name="connsiteX26" fmla="*/ 56498 w 241839"/>
                <a:gd name="connsiteY26" fmla="*/ 139041 h 396685"/>
                <a:gd name="connsiteX27" fmla="*/ 67242 w 241839"/>
                <a:gd name="connsiteY27" fmla="*/ 91324 h 396685"/>
                <a:gd name="connsiteX28" fmla="*/ 86474 w 241839"/>
                <a:gd name="connsiteY28" fmla="*/ 38809 h 396685"/>
                <a:gd name="connsiteX29" fmla="*/ 120428 w 241839"/>
                <a:gd name="connsiteY29" fmla="*/ 8152 h 396685"/>
                <a:gd name="connsiteX30" fmla="*/ 128121 w 241839"/>
                <a:gd name="connsiteY30" fmla="*/ 21481 h 396685"/>
                <a:gd name="connsiteX31" fmla="*/ 141384 w 241839"/>
                <a:gd name="connsiteY31" fmla="*/ 5487 h 396685"/>
                <a:gd name="connsiteX32" fmla="*/ 157035 w 241839"/>
                <a:gd name="connsiteY32" fmla="*/ 955 h 396685"/>
                <a:gd name="connsiteX33" fmla="*/ 164595 w 241839"/>
                <a:gd name="connsiteY33" fmla="*/ 14284 h 396685"/>
                <a:gd name="connsiteX34" fmla="*/ 164595 w 241839"/>
                <a:gd name="connsiteY34" fmla="*/ 19215 h 396685"/>
                <a:gd name="connsiteX35" fmla="*/ 165921 w 241839"/>
                <a:gd name="connsiteY35" fmla="*/ 17616 h 396685"/>
                <a:gd name="connsiteX36" fmla="*/ 198284 w 241839"/>
                <a:gd name="connsiteY36" fmla="*/ 2421 h 396685"/>
                <a:gd name="connsiteX37" fmla="*/ 239136 w 241839"/>
                <a:gd name="connsiteY37" fmla="*/ 84260 h 396685"/>
                <a:gd name="connsiteX38" fmla="*/ 216190 w 241839"/>
                <a:gd name="connsiteY38" fmla="*/ 247670 h 396685"/>
                <a:gd name="connsiteX39" fmla="*/ 190857 w 241839"/>
                <a:gd name="connsiteY39" fmla="*/ 290722 h 396685"/>
                <a:gd name="connsiteX40" fmla="*/ 157963 w 241839"/>
                <a:gd name="connsiteY40" fmla="*/ 321245 h 396685"/>
                <a:gd name="connsiteX41" fmla="*/ 137140 w 241839"/>
                <a:gd name="connsiteY41" fmla="*/ 339106 h 396685"/>
                <a:gd name="connsiteX42" fmla="*/ 97350 w 241839"/>
                <a:gd name="connsiteY42" fmla="*/ 393220 h 396685"/>
                <a:gd name="connsiteX43" fmla="*/ 92309 w 241839"/>
                <a:gd name="connsiteY43" fmla="*/ 396686 h 396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41839" h="396685">
                  <a:moveTo>
                    <a:pt x="92309" y="396686"/>
                  </a:moveTo>
                  <a:cubicBezTo>
                    <a:pt x="91049" y="396643"/>
                    <a:pt x="89816" y="396275"/>
                    <a:pt x="88728" y="395620"/>
                  </a:cubicBezTo>
                  <a:cubicBezTo>
                    <a:pt x="85532" y="393615"/>
                    <a:pt x="84524" y="389399"/>
                    <a:pt x="86474" y="386156"/>
                  </a:cubicBezTo>
                  <a:cubicBezTo>
                    <a:pt x="97960" y="365499"/>
                    <a:pt x="112046" y="346415"/>
                    <a:pt x="128386" y="329376"/>
                  </a:cubicBezTo>
                  <a:cubicBezTo>
                    <a:pt x="135416" y="322711"/>
                    <a:pt x="142843" y="316047"/>
                    <a:pt x="150005" y="310715"/>
                  </a:cubicBezTo>
                  <a:cubicBezTo>
                    <a:pt x="161200" y="302142"/>
                    <a:pt x="171598" y="292550"/>
                    <a:pt x="181042" y="282058"/>
                  </a:cubicBezTo>
                  <a:cubicBezTo>
                    <a:pt x="190671" y="269911"/>
                    <a:pt x="198536" y="256447"/>
                    <a:pt x="204385" y="242072"/>
                  </a:cubicBezTo>
                  <a:cubicBezTo>
                    <a:pt x="225713" y="193121"/>
                    <a:pt x="233326" y="139242"/>
                    <a:pt x="226403" y="86259"/>
                  </a:cubicBezTo>
                  <a:cubicBezTo>
                    <a:pt x="222954" y="59601"/>
                    <a:pt x="209823" y="19615"/>
                    <a:pt x="195366" y="15750"/>
                  </a:cubicBezTo>
                  <a:cubicBezTo>
                    <a:pt x="190194" y="14284"/>
                    <a:pt x="184225" y="17882"/>
                    <a:pt x="177328" y="26413"/>
                  </a:cubicBezTo>
                  <a:cubicBezTo>
                    <a:pt x="170113" y="35346"/>
                    <a:pt x="164953" y="45768"/>
                    <a:pt x="162208" y="56936"/>
                  </a:cubicBezTo>
                  <a:cubicBezTo>
                    <a:pt x="161399" y="60616"/>
                    <a:pt x="157778" y="62944"/>
                    <a:pt x="154117" y="62134"/>
                  </a:cubicBezTo>
                  <a:cubicBezTo>
                    <a:pt x="150456" y="61324"/>
                    <a:pt x="148135" y="57683"/>
                    <a:pt x="148944" y="54003"/>
                  </a:cubicBezTo>
                  <a:cubicBezTo>
                    <a:pt x="151305" y="41445"/>
                    <a:pt x="152154" y="28645"/>
                    <a:pt x="151464" y="15883"/>
                  </a:cubicBezTo>
                  <a:cubicBezTo>
                    <a:pt x="139885" y="27470"/>
                    <a:pt x="130853" y="41364"/>
                    <a:pt x="124938" y="56669"/>
                  </a:cubicBezTo>
                  <a:cubicBezTo>
                    <a:pt x="123213" y="65462"/>
                    <a:pt x="120826" y="74107"/>
                    <a:pt x="117775" y="82527"/>
                  </a:cubicBezTo>
                  <a:cubicBezTo>
                    <a:pt x="116860" y="86207"/>
                    <a:pt x="113146" y="88445"/>
                    <a:pt x="109486" y="87525"/>
                  </a:cubicBezTo>
                  <a:cubicBezTo>
                    <a:pt x="105825" y="86606"/>
                    <a:pt x="103597" y="82875"/>
                    <a:pt x="104512" y="79195"/>
                  </a:cubicBezTo>
                  <a:cubicBezTo>
                    <a:pt x="105958" y="70095"/>
                    <a:pt x="108318" y="61164"/>
                    <a:pt x="111541" y="52537"/>
                  </a:cubicBezTo>
                  <a:cubicBezTo>
                    <a:pt x="113332" y="43486"/>
                    <a:pt x="114406" y="34303"/>
                    <a:pt x="114725" y="25080"/>
                  </a:cubicBezTo>
                  <a:cubicBezTo>
                    <a:pt x="108769" y="31389"/>
                    <a:pt x="103438" y="38262"/>
                    <a:pt x="98809" y="45606"/>
                  </a:cubicBezTo>
                  <a:cubicBezTo>
                    <a:pt x="90532" y="61004"/>
                    <a:pt x="84378" y="77459"/>
                    <a:pt x="80505" y="94523"/>
                  </a:cubicBezTo>
                  <a:cubicBezTo>
                    <a:pt x="76659" y="110384"/>
                    <a:pt x="73343" y="126112"/>
                    <a:pt x="69894" y="141840"/>
                  </a:cubicBezTo>
                  <a:cubicBezTo>
                    <a:pt x="57824" y="198487"/>
                    <a:pt x="45357" y="257000"/>
                    <a:pt x="12596" y="309382"/>
                  </a:cubicBezTo>
                  <a:cubicBezTo>
                    <a:pt x="10580" y="312584"/>
                    <a:pt x="6363" y="313540"/>
                    <a:pt x="3179" y="311515"/>
                  </a:cubicBezTo>
                  <a:cubicBezTo>
                    <a:pt x="-4" y="309490"/>
                    <a:pt x="-959" y="305253"/>
                    <a:pt x="1057" y="302052"/>
                  </a:cubicBezTo>
                  <a:cubicBezTo>
                    <a:pt x="32491" y="251669"/>
                    <a:pt x="44163" y="196888"/>
                    <a:pt x="56498" y="139041"/>
                  </a:cubicBezTo>
                  <a:cubicBezTo>
                    <a:pt x="59947" y="123180"/>
                    <a:pt x="63395" y="107185"/>
                    <a:pt x="67242" y="91324"/>
                  </a:cubicBezTo>
                  <a:cubicBezTo>
                    <a:pt x="71207" y="73012"/>
                    <a:pt x="77680" y="55340"/>
                    <a:pt x="86474" y="38809"/>
                  </a:cubicBezTo>
                  <a:cubicBezTo>
                    <a:pt x="86474" y="38809"/>
                    <a:pt x="106501" y="4420"/>
                    <a:pt x="120428" y="8152"/>
                  </a:cubicBezTo>
                  <a:cubicBezTo>
                    <a:pt x="123876" y="9085"/>
                    <a:pt x="127988" y="12151"/>
                    <a:pt x="128121" y="21481"/>
                  </a:cubicBezTo>
                  <a:cubicBezTo>
                    <a:pt x="132113" y="15803"/>
                    <a:pt x="136543" y="10454"/>
                    <a:pt x="141384" y="5487"/>
                  </a:cubicBezTo>
                  <a:cubicBezTo>
                    <a:pt x="144952" y="556"/>
                    <a:pt x="151398" y="-1311"/>
                    <a:pt x="157035" y="955"/>
                  </a:cubicBezTo>
                  <a:cubicBezTo>
                    <a:pt x="161969" y="3490"/>
                    <a:pt x="164940" y="8724"/>
                    <a:pt x="164595" y="14284"/>
                  </a:cubicBezTo>
                  <a:cubicBezTo>
                    <a:pt x="164595" y="15883"/>
                    <a:pt x="164595" y="17483"/>
                    <a:pt x="164595" y="19215"/>
                  </a:cubicBezTo>
                  <a:lnTo>
                    <a:pt x="165921" y="17616"/>
                  </a:lnTo>
                  <a:cubicBezTo>
                    <a:pt x="176532" y="4287"/>
                    <a:pt x="187408" y="-645"/>
                    <a:pt x="198284" y="2421"/>
                  </a:cubicBezTo>
                  <a:cubicBezTo>
                    <a:pt x="228657" y="10952"/>
                    <a:pt x="239136" y="83593"/>
                    <a:pt x="239136" y="84260"/>
                  </a:cubicBezTo>
                  <a:cubicBezTo>
                    <a:pt x="246563" y="139814"/>
                    <a:pt x="238618" y="196349"/>
                    <a:pt x="216190" y="247670"/>
                  </a:cubicBezTo>
                  <a:cubicBezTo>
                    <a:pt x="209850" y="263168"/>
                    <a:pt x="201308" y="277667"/>
                    <a:pt x="190857" y="290722"/>
                  </a:cubicBezTo>
                  <a:cubicBezTo>
                    <a:pt x="180909" y="301954"/>
                    <a:pt x="169901" y="312177"/>
                    <a:pt x="157963" y="321245"/>
                  </a:cubicBezTo>
                  <a:cubicBezTo>
                    <a:pt x="150934" y="326976"/>
                    <a:pt x="143772" y="332841"/>
                    <a:pt x="137140" y="339106"/>
                  </a:cubicBezTo>
                  <a:cubicBezTo>
                    <a:pt x="121622" y="355352"/>
                    <a:pt x="108239" y="373539"/>
                    <a:pt x="97350" y="393220"/>
                  </a:cubicBezTo>
                  <a:cubicBezTo>
                    <a:pt x="96328" y="395130"/>
                    <a:pt x="94445" y="396423"/>
                    <a:pt x="92309" y="396686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9" name="任意多边形: 形状 1058">
              <a:extLst>
                <a:ext uri="{FF2B5EF4-FFF2-40B4-BE49-F238E27FC236}">
                  <a16:creationId xmlns:a16="http://schemas.microsoft.com/office/drawing/2014/main" id="{7F754739-800C-4BF6-AF5C-BFB2897DCB08}"/>
                </a:ext>
              </a:extLst>
            </p:cNvPr>
            <p:cNvSpPr/>
            <p:nvPr/>
          </p:nvSpPr>
          <p:spPr>
            <a:xfrm>
              <a:off x="9388883" y="2763241"/>
              <a:ext cx="192717" cy="320023"/>
            </a:xfrm>
            <a:custGeom>
              <a:avLst/>
              <a:gdLst>
                <a:gd name="connsiteX0" fmla="*/ 192718 w 192717"/>
                <a:gd name="connsiteY0" fmla="*/ 130489 h 320023"/>
                <a:gd name="connsiteX1" fmla="*/ 40586 w 192717"/>
                <a:gd name="connsiteY1" fmla="*/ 320024 h 320023"/>
                <a:gd name="connsiteX2" fmla="*/ 0 w 192717"/>
                <a:gd name="connsiteY2" fmla="*/ 171008 h 320023"/>
                <a:gd name="connsiteX3" fmla="*/ 152795 w 192717"/>
                <a:gd name="connsiteY3" fmla="*/ 0 h 320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717" h="320023">
                  <a:moveTo>
                    <a:pt x="192718" y="130489"/>
                  </a:moveTo>
                  <a:lnTo>
                    <a:pt x="40586" y="320024"/>
                  </a:lnTo>
                  <a:lnTo>
                    <a:pt x="0" y="171008"/>
                  </a:lnTo>
                  <a:lnTo>
                    <a:pt x="152795" y="0"/>
                  </a:ln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0" name="任意多边形: 形状 1059">
              <a:extLst>
                <a:ext uri="{FF2B5EF4-FFF2-40B4-BE49-F238E27FC236}">
                  <a16:creationId xmlns:a16="http://schemas.microsoft.com/office/drawing/2014/main" id="{7E2503FD-D8EA-408A-800C-CDE1200CE4B8}"/>
                </a:ext>
              </a:extLst>
            </p:cNvPr>
            <p:cNvSpPr/>
            <p:nvPr/>
          </p:nvSpPr>
          <p:spPr>
            <a:xfrm>
              <a:off x="9382281" y="2756810"/>
              <a:ext cx="205859" cy="333119"/>
            </a:xfrm>
            <a:custGeom>
              <a:avLst/>
              <a:gdLst>
                <a:gd name="connsiteX0" fmla="*/ 47188 w 205859"/>
                <a:gd name="connsiteY0" fmla="*/ 333119 h 333119"/>
                <a:gd name="connsiteX1" fmla="*/ 45861 w 205859"/>
                <a:gd name="connsiteY1" fmla="*/ 333119 h 333119"/>
                <a:gd name="connsiteX2" fmla="*/ 40821 w 205859"/>
                <a:gd name="connsiteY2" fmla="*/ 328321 h 333119"/>
                <a:gd name="connsiteX3" fmla="*/ 235 w 205859"/>
                <a:gd name="connsiteY3" fmla="*/ 179305 h 333119"/>
                <a:gd name="connsiteX4" fmla="*/ 1694 w 205859"/>
                <a:gd name="connsiteY4" fmla="*/ 173174 h 333119"/>
                <a:gd name="connsiteX5" fmla="*/ 154489 w 205859"/>
                <a:gd name="connsiteY5" fmla="*/ 2166 h 333119"/>
                <a:gd name="connsiteX6" fmla="*/ 160856 w 205859"/>
                <a:gd name="connsiteY6" fmla="*/ 167 h 333119"/>
                <a:gd name="connsiteX7" fmla="*/ 165763 w 205859"/>
                <a:gd name="connsiteY7" fmla="*/ 4699 h 333119"/>
                <a:gd name="connsiteX8" fmla="*/ 205553 w 205859"/>
                <a:gd name="connsiteY8" fmla="*/ 135054 h 333119"/>
                <a:gd name="connsiteX9" fmla="*/ 204492 w 205859"/>
                <a:gd name="connsiteY9" fmla="*/ 141052 h 333119"/>
                <a:gd name="connsiteX10" fmla="*/ 52361 w 205859"/>
                <a:gd name="connsiteY10" fmla="*/ 330587 h 333119"/>
                <a:gd name="connsiteX11" fmla="*/ 47188 w 205859"/>
                <a:gd name="connsiteY11" fmla="*/ 333119 h 333119"/>
                <a:gd name="connsiteX12" fmla="*/ 13897 w 205859"/>
                <a:gd name="connsiteY12" fmla="*/ 179172 h 333119"/>
                <a:gd name="connsiteX13" fmla="*/ 50106 w 205859"/>
                <a:gd name="connsiteY13" fmla="*/ 312460 h 333119"/>
                <a:gd name="connsiteX14" fmla="*/ 191892 w 205859"/>
                <a:gd name="connsiteY14" fmla="*/ 135720 h 333119"/>
                <a:gd name="connsiteX15" fmla="*/ 156611 w 205859"/>
                <a:gd name="connsiteY15" fmla="*/ 19894 h 333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5859" h="333119">
                  <a:moveTo>
                    <a:pt x="47188" y="333119"/>
                  </a:moveTo>
                  <a:lnTo>
                    <a:pt x="45861" y="333119"/>
                  </a:lnTo>
                  <a:cubicBezTo>
                    <a:pt x="43434" y="332574"/>
                    <a:pt x="41498" y="330731"/>
                    <a:pt x="40821" y="328321"/>
                  </a:cubicBezTo>
                  <a:lnTo>
                    <a:pt x="235" y="179305"/>
                  </a:lnTo>
                  <a:cubicBezTo>
                    <a:pt x="-362" y="177145"/>
                    <a:pt x="196" y="174831"/>
                    <a:pt x="1694" y="173174"/>
                  </a:cubicBezTo>
                  <a:lnTo>
                    <a:pt x="154489" y="2166"/>
                  </a:lnTo>
                  <a:cubicBezTo>
                    <a:pt x="156094" y="398"/>
                    <a:pt x="158534" y="-366"/>
                    <a:pt x="160856" y="167"/>
                  </a:cubicBezTo>
                  <a:cubicBezTo>
                    <a:pt x="163243" y="567"/>
                    <a:pt x="165166" y="2345"/>
                    <a:pt x="165763" y="4699"/>
                  </a:cubicBezTo>
                  <a:lnTo>
                    <a:pt x="205553" y="135054"/>
                  </a:lnTo>
                  <a:cubicBezTo>
                    <a:pt x="206203" y="137107"/>
                    <a:pt x="205805" y="139351"/>
                    <a:pt x="204492" y="141052"/>
                  </a:cubicBezTo>
                  <a:lnTo>
                    <a:pt x="52361" y="330587"/>
                  </a:lnTo>
                  <a:cubicBezTo>
                    <a:pt x="51101" y="332162"/>
                    <a:pt x="49204" y="333091"/>
                    <a:pt x="47188" y="333119"/>
                  </a:cubicBezTo>
                  <a:close/>
                  <a:moveTo>
                    <a:pt x="13897" y="179172"/>
                  </a:moveTo>
                  <a:lnTo>
                    <a:pt x="50106" y="312460"/>
                  </a:lnTo>
                  <a:lnTo>
                    <a:pt x="191892" y="135720"/>
                  </a:lnTo>
                  <a:lnTo>
                    <a:pt x="156611" y="19894"/>
                  </a:ln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1" name="任意多边形: 形状 1060">
              <a:extLst>
                <a:ext uri="{FF2B5EF4-FFF2-40B4-BE49-F238E27FC236}">
                  <a16:creationId xmlns:a16="http://schemas.microsoft.com/office/drawing/2014/main" id="{92497214-FCC1-46DE-BF32-D654E8F8302E}"/>
                </a:ext>
              </a:extLst>
            </p:cNvPr>
            <p:cNvSpPr/>
            <p:nvPr/>
          </p:nvSpPr>
          <p:spPr>
            <a:xfrm>
              <a:off x="9433459" y="2491705"/>
              <a:ext cx="486982" cy="375964"/>
            </a:xfrm>
            <a:custGeom>
              <a:avLst/>
              <a:gdLst>
                <a:gd name="connsiteX0" fmla="*/ 151059 w 486982"/>
                <a:gd name="connsiteY0" fmla="*/ 28952 h 375964"/>
                <a:gd name="connsiteX1" fmla="*/ 102515 w 486982"/>
                <a:gd name="connsiteY1" fmla="*/ 68939 h 375964"/>
                <a:gd name="connsiteX2" fmla="*/ 2774 w 486982"/>
                <a:gd name="connsiteY2" fmla="*/ 105726 h 375964"/>
                <a:gd name="connsiteX3" fmla="*/ 13252 w 486982"/>
                <a:gd name="connsiteY3" fmla="*/ 194362 h 375964"/>
                <a:gd name="connsiteX4" fmla="*/ 60602 w 486982"/>
                <a:gd name="connsiteY4" fmla="*/ 274335 h 375964"/>
                <a:gd name="connsiteX5" fmla="*/ 122145 w 486982"/>
                <a:gd name="connsiteY5" fmla="*/ 330715 h 375964"/>
                <a:gd name="connsiteX6" fmla="*/ 224671 w 486982"/>
                <a:gd name="connsiteY6" fmla="*/ 361372 h 375964"/>
                <a:gd name="connsiteX7" fmla="*/ 315790 w 486982"/>
                <a:gd name="connsiteY7" fmla="*/ 374700 h 375964"/>
                <a:gd name="connsiteX8" fmla="*/ 407706 w 486982"/>
                <a:gd name="connsiteY8" fmla="*/ 367103 h 375964"/>
                <a:gd name="connsiteX9" fmla="*/ 474023 w 486982"/>
                <a:gd name="connsiteY9" fmla="*/ 272735 h 375964"/>
                <a:gd name="connsiteX10" fmla="*/ 476676 w 486982"/>
                <a:gd name="connsiteY10" fmla="*/ 139448 h 375964"/>
                <a:gd name="connsiteX11" fmla="*/ 447895 w 486982"/>
                <a:gd name="connsiteY11" fmla="*/ 97196 h 375964"/>
                <a:gd name="connsiteX12" fmla="*/ 396300 w 486982"/>
                <a:gd name="connsiteY12" fmla="*/ 84933 h 375964"/>
                <a:gd name="connsiteX13" fmla="*/ 369773 w 486982"/>
                <a:gd name="connsiteY13" fmla="*/ 32551 h 375964"/>
                <a:gd name="connsiteX14" fmla="*/ 182361 w 486982"/>
                <a:gd name="connsiteY14" fmla="*/ 10958 h 375964"/>
                <a:gd name="connsiteX15" fmla="*/ 151059 w 486982"/>
                <a:gd name="connsiteY15" fmla="*/ 28952 h 375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6982" h="375964">
                  <a:moveTo>
                    <a:pt x="151059" y="28952"/>
                  </a:moveTo>
                  <a:cubicBezTo>
                    <a:pt x="134480" y="42281"/>
                    <a:pt x="118696" y="58675"/>
                    <a:pt x="102515" y="68939"/>
                  </a:cubicBezTo>
                  <a:cubicBezTo>
                    <a:pt x="72871" y="89434"/>
                    <a:pt x="38572" y="102087"/>
                    <a:pt x="2774" y="105726"/>
                  </a:cubicBezTo>
                  <a:cubicBezTo>
                    <a:pt x="-6643" y="106392"/>
                    <a:pt x="10732" y="187031"/>
                    <a:pt x="13252" y="194362"/>
                  </a:cubicBezTo>
                  <a:cubicBezTo>
                    <a:pt x="23226" y="224085"/>
                    <a:pt x="39368" y="251343"/>
                    <a:pt x="60602" y="274335"/>
                  </a:cubicBezTo>
                  <a:cubicBezTo>
                    <a:pt x="79954" y="294367"/>
                    <a:pt x="100512" y="313195"/>
                    <a:pt x="122145" y="330715"/>
                  </a:cubicBezTo>
                  <a:cubicBezTo>
                    <a:pt x="149335" y="353508"/>
                    <a:pt x="191115" y="357373"/>
                    <a:pt x="224671" y="361372"/>
                  </a:cubicBezTo>
                  <a:cubicBezTo>
                    <a:pt x="254514" y="365237"/>
                    <a:pt x="286213" y="373234"/>
                    <a:pt x="315790" y="374700"/>
                  </a:cubicBezTo>
                  <a:cubicBezTo>
                    <a:pt x="345368" y="376167"/>
                    <a:pt x="381047" y="378566"/>
                    <a:pt x="407706" y="367103"/>
                  </a:cubicBezTo>
                  <a:cubicBezTo>
                    <a:pt x="442589" y="352041"/>
                    <a:pt x="463015" y="306590"/>
                    <a:pt x="474023" y="272735"/>
                  </a:cubicBezTo>
                  <a:cubicBezTo>
                    <a:pt x="490337" y="229975"/>
                    <a:pt x="491279" y="182830"/>
                    <a:pt x="476676" y="139448"/>
                  </a:cubicBezTo>
                  <a:cubicBezTo>
                    <a:pt x="471092" y="122992"/>
                    <a:pt x="461145" y="108382"/>
                    <a:pt x="447895" y="97196"/>
                  </a:cubicBezTo>
                  <a:cubicBezTo>
                    <a:pt x="431315" y="83867"/>
                    <a:pt x="415266" y="85333"/>
                    <a:pt x="396300" y="84933"/>
                  </a:cubicBezTo>
                  <a:cubicBezTo>
                    <a:pt x="397891" y="60941"/>
                    <a:pt x="390066" y="47879"/>
                    <a:pt x="369773" y="32551"/>
                  </a:cubicBezTo>
                  <a:cubicBezTo>
                    <a:pt x="321759" y="-4236"/>
                    <a:pt x="238332" y="-7435"/>
                    <a:pt x="182361" y="10958"/>
                  </a:cubicBezTo>
                  <a:cubicBezTo>
                    <a:pt x="171007" y="15164"/>
                    <a:pt x="160423" y="21246"/>
                    <a:pt x="151059" y="28952"/>
                  </a:cubicBez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2" name="任意多边形: 形状 1061">
              <a:extLst>
                <a:ext uri="{FF2B5EF4-FFF2-40B4-BE49-F238E27FC236}">
                  <a16:creationId xmlns:a16="http://schemas.microsoft.com/office/drawing/2014/main" id="{85C38D11-F857-470A-ADE5-15DCFD528372}"/>
                </a:ext>
              </a:extLst>
            </p:cNvPr>
            <p:cNvSpPr/>
            <p:nvPr/>
          </p:nvSpPr>
          <p:spPr>
            <a:xfrm>
              <a:off x="9426748" y="2483404"/>
              <a:ext cx="501752" cy="390465"/>
            </a:xfrm>
            <a:custGeom>
              <a:avLst/>
              <a:gdLst>
                <a:gd name="connsiteX0" fmla="*/ 357915 w 501752"/>
                <a:gd name="connsiteY0" fmla="*/ 390332 h 390465"/>
                <a:gd name="connsiteX1" fmla="*/ 329133 w 501752"/>
                <a:gd name="connsiteY1" fmla="*/ 389533 h 390465"/>
                <a:gd name="connsiteX2" fmla="*/ 322236 w 501752"/>
                <a:gd name="connsiteY2" fmla="*/ 389533 h 390465"/>
                <a:gd name="connsiteX3" fmla="*/ 264408 w 501752"/>
                <a:gd name="connsiteY3" fmla="*/ 381802 h 390465"/>
                <a:gd name="connsiteX4" fmla="*/ 230586 w 501752"/>
                <a:gd name="connsiteY4" fmla="*/ 376337 h 390465"/>
                <a:gd name="connsiteX5" fmla="*/ 222893 w 501752"/>
                <a:gd name="connsiteY5" fmla="*/ 375804 h 390465"/>
                <a:gd name="connsiteX6" fmla="*/ 124478 w 501752"/>
                <a:gd name="connsiteY6" fmla="*/ 344615 h 390465"/>
                <a:gd name="connsiteX7" fmla="*/ 62273 w 501752"/>
                <a:gd name="connsiteY7" fmla="*/ 287701 h 390465"/>
                <a:gd name="connsiteX8" fmla="*/ 13464 w 501752"/>
                <a:gd name="connsiteY8" fmla="*/ 205596 h 390465"/>
                <a:gd name="connsiteX9" fmla="*/ 2322 w 501752"/>
                <a:gd name="connsiteY9" fmla="*/ 112295 h 390465"/>
                <a:gd name="connsiteX10" fmla="*/ 9087 w 501752"/>
                <a:gd name="connsiteY10" fmla="*/ 108296 h 390465"/>
                <a:gd name="connsiteX11" fmla="*/ 105512 w 501752"/>
                <a:gd name="connsiteY11" fmla="*/ 72575 h 390465"/>
                <a:gd name="connsiteX12" fmla="*/ 135354 w 501752"/>
                <a:gd name="connsiteY12" fmla="*/ 47917 h 390465"/>
                <a:gd name="connsiteX13" fmla="*/ 154056 w 501752"/>
                <a:gd name="connsiteY13" fmla="*/ 31789 h 390465"/>
                <a:gd name="connsiteX14" fmla="*/ 188143 w 501752"/>
                <a:gd name="connsiteY14" fmla="*/ 11529 h 390465"/>
                <a:gd name="connsiteX15" fmla="*/ 381922 w 501752"/>
                <a:gd name="connsiteY15" fmla="*/ 34188 h 390465"/>
                <a:gd name="connsiteX16" fmla="*/ 411234 w 501752"/>
                <a:gd name="connsiteY16" fmla="*/ 85237 h 390465"/>
                <a:gd name="connsiteX17" fmla="*/ 460043 w 501752"/>
                <a:gd name="connsiteY17" fmla="*/ 98566 h 390465"/>
                <a:gd name="connsiteX18" fmla="*/ 490947 w 501752"/>
                <a:gd name="connsiteY18" fmla="*/ 143750 h 390465"/>
                <a:gd name="connsiteX19" fmla="*/ 488427 w 501752"/>
                <a:gd name="connsiteY19" fmla="*/ 282370 h 390465"/>
                <a:gd name="connsiteX20" fmla="*/ 417600 w 501752"/>
                <a:gd name="connsiteY20" fmla="*/ 380736 h 390465"/>
                <a:gd name="connsiteX21" fmla="*/ 357915 w 501752"/>
                <a:gd name="connsiteY21" fmla="*/ 390332 h 390465"/>
                <a:gd name="connsiteX22" fmla="*/ 13066 w 501752"/>
                <a:gd name="connsiteY22" fmla="*/ 120692 h 390465"/>
                <a:gd name="connsiteX23" fmla="*/ 26329 w 501752"/>
                <a:gd name="connsiteY23" fmla="*/ 200664 h 390465"/>
                <a:gd name="connsiteX24" fmla="*/ 72221 w 501752"/>
                <a:gd name="connsiteY24" fmla="*/ 277704 h 390465"/>
                <a:gd name="connsiteX25" fmla="*/ 133100 w 501752"/>
                <a:gd name="connsiteY25" fmla="*/ 333552 h 390465"/>
                <a:gd name="connsiteX26" fmla="*/ 224352 w 501752"/>
                <a:gd name="connsiteY26" fmla="*/ 361676 h 390465"/>
                <a:gd name="connsiteX27" fmla="*/ 232178 w 501752"/>
                <a:gd name="connsiteY27" fmla="*/ 362609 h 390465"/>
                <a:gd name="connsiteX28" fmla="*/ 266662 w 501752"/>
                <a:gd name="connsiteY28" fmla="*/ 368207 h 390465"/>
                <a:gd name="connsiteX29" fmla="*/ 322634 w 501752"/>
                <a:gd name="connsiteY29" fmla="*/ 375671 h 390465"/>
                <a:gd name="connsiteX30" fmla="*/ 329531 w 501752"/>
                <a:gd name="connsiteY30" fmla="*/ 375671 h 390465"/>
                <a:gd name="connsiteX31" fmla="*/ 411631 w 501752"/>
                <a:gd name="connsiteY31" fmla="*/ 368207 h 390465"/>
                <a:gd name="connsiteX32" fmla="*/ 474765 w 501752"/>
                <a:gd name="connsiteY32" fmla="*/ 277971 h 390465"/>
                <a:gd name="connsiteX33" fmla="*/ 477551 w 501752"/>
                <a:gd name="connsiteY33" fmla="*/ 148815 h 390465"/>
                <a:gd name="connsiteX34" fmla="*/ 451024 w 501752"/>
                <a:gd name="connsiteY34" fmla="*/ 109495 h 390465"/>
                <a:gd name="connsiteX35" fmla="*/ 409112 w 501752"/>
                <a:gd name="connsiteY35" fmla="*/ 98832 h 390465"/>
                <a:gd name="connsiteX36" fmla="*/ 403541 w 501752"/>
                <a:gd name="connsiteY36" fmla="*/ 98832 h 390465"/>
                <a:gd name="connsiteX37" fmla="*/ 398634 w 501752"/>
                <a:gd name="connsiteY37" fmla="*/ 96567 h 390465"/>
                <a:gd name="connsiteX38" fmla="*/ 396776 w 501752"/>
                <a:gd name="connsiteY38" fmla="*/ 91502 h 390465"/>
                <a:gd name="connsiteX39" fmla="*/ 373168 w 501752"/>
                <a:gd name="connsiteY39" fmla="*/ 44984 h 390465"/>
                <a:gd name="connsiteX40" fmla="*/ 191989 w 501752"/>
                <a:gd name="connsiteY40" fmla="*/ 24458 h 390465"/>
                <a:gd name="connsiteX41" fmla="*/ 161881 w 501752"/>
                <a:gd name="connsiteY41" fmla="*/ 42585 h 390465"/>
                <a:gd name="connsiteX42" fmla="*/ 161881 w 501752"/>
                <a:gd name="connsiteY42" fmla="*/ 42585 h 390465"/>
                <a:gd name="connsiteX43" fmla="*/ 143843 w 501752"/>
                <a:gd name="connsiteY43" fmla="*/ 58180 h 390465"/>
                <a:gd name="connsiteX44" fmla="*/ 112939 w 501752"/>
                <a:gd name="connsiteY44" fmla="*/ 82571 h 390465"/>
                <a:gd name="connsiteX45" fmla="*/ 13596 w 501752"/>
                <a:gd name="connsiteY45" fmla="*/ 120692 h 390465"/>
                <a:gd name="connsiteX46" fmla="*/ 157239 w 501752"/>
                <a:gd name="connsiteY46" fmla="*/ 37254 h 390465"/>
                <a:gd name="connsiteX47" fmla="*/ 157239 w 501752"/>
                <a:gd name="connsiteY47" fmla="*/ 37254 h 390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501752" h="390465">
                  <a:moveTo>
                    <a:pt x="357915" y="390332"/>
                  </a:moveTo>
                  <a:cubicBezTo>
                    <a:pt x="347967" y="390332"/>
                    <a:pt x="338152" y="390332"/>
                    <a:pt x="329133" y="389533"/>
                  </a:cubicBezTo>
                  <a:lnTo>
                    <a:pt x="322236" y="389533"/>
                  </a:lnTo>
                  <a:cubicBezTo>
                    <a:pt x="302805" y="388242"/>
                    <a:pt x="283494" y="385659"/>
                    <a:pt x="264408" y="381802"/>
                  </a:cubicBezTo>
                  <a:cubicBezTo>
                    <a:pt x="253001" y="379803"/>
                    <a:pt x="241595" y="377803"/>
                    <a:pt x="230586" y="376337"/>
                  </a:cubicBezTo>
                  <a:lnTo>
                    <a:pt x="222893" y="375804"/>
                  </a:lnTo>
                  <a:cubicBezTo>
                    <a:pt x="189204" y="371672"/>
                    <a:pt x="151138" y="367007"/>
                    <a:pt x="124478" y="344615"/>
                  </a:cubicBezTo>
                  <a:cubicBezTo>
                    <a:pt x="102607" y="326944"/>
                    <a:pt x="81823" y="307937"/>
                    <a:pt x="62273" y="287701"/>
                  </a:cubicBezTo>
                  <a:cubicBezTo>
                    <a:pt x="40481" y="264057"/>
                    <a:pt x="23849" y="236088"/>
                    <a:pt x="13464" y="205596"/>
                  </a:cubicBezTo>
                  <a:cubicBezTo>
                    <a:pt x="13464" y="205596"/>
                    <a:pt x="-6697" y="125623"/>
                    <a:pt x="2322" y="112295"/>
                  </a:cubicBezTo>
                  <a:cubicBezTo>
                    <a:pt x="3794" y="109931"/>
                    <a:pt x="6315" y="108439"/>
                    <a:pt x="9087" y="108296"/>
                  </a:cubicBezTo>
                  <a:cubicBezTo>
                    <a:pt x="43704" y="104728"/>
                    <a:pt x="76876" y="92441"/>
                    <a:pt x="105512" y="72575"/>
                  </a:cubicBezTo>
                  <a:cubicBezTo>
                    <a:pt x="116056" y="65111"/>
                    <a:pt x="126030" y="56868"/>
                    <a:pt x="135354" y="47917"/>
                  </a:cubicBezTo>
                  <a:cubicBezTo>
                    <a:pt x="141588" y="42452"/>
                    <a:pt x="147689" y="36854"/>
                    <a:pt x="154056" y="31789"/>
                  </a:cubicBezTo>
                  <a:cubicBezTo>
                    <a:pt x="164163" y="23094"/>
                    <a:pt x="175689" y="16238"/>
                    <a:pt x="188143" y="11529"/>
                  </a:cubicBezTo>
                  <a:cubicBezTo>
                    <a:pt x="243451" y="-7131"/>
                    <a:pt x="330194" y="-5532"/>
                    <a:pt x="381922" y="34188"/>
                  </a:cubicBezTo>
                  <a:cubicBezTo>
                    <a:pt x="399894" y="44894"/>
                    <a:pt x="411008" y="64244"/>
                    <a:pt x="411234" y="85237"/>
                  </a:cubicBezTo>
                  <a:cubicBezTo>
                    <a:pt x="428569" y="83664"/>
                    <a:pt x="445891" y="88393"/>
                    <a:pt x="460043" y="98566"/>
                  </a:cubicBezTo>
                  <a:cubicBezTo>
                    <a:pt x="474235" y="110523"/>
                    <a:pt x="484925" y="126146"/>
                    <a:pt x="490947" y="143750"/>
                  </a:cubicBezTo>
                  <a:cubicBezTo>
                    <a:pt x="506173" y="188846"/>
                    <a:pt x="505285" y="237863"/>
                    <a:pt x="488427" y="282370"/>
                  </a:cubicBezTo>
                  <a:cubicBezTo>
                    <a:pt x="470256" y="335685"/>
                    <a:pt x="446514" y="368340"/>
                    <a:pt x="417600" y="380736"/>
                  </a:cubicBezTo>
                  <a:cubicBezTo>
                    <a:pt x="398540" y="387921"/>
                    <a:pt x="378247" y="391185"/>
                    <a:pt x="357915" y="390332"/>
                  </a:cubicBezTo>
                  <a:close/>
                  <a:moveTo>
                    <a:pt x="13066" y="120692"/>
                  </a:moveTo>
                  <a:cubicBezTo>
                    <a:pt x="14870" y="147721"/>
                    <a:pt x="19313" y="174508"/>
                    <a:pt x="26329" y="200664"/>
                  </a:cubicBezTo>
                  <a:cubicBezTo>
                    <a:pt x="36038" y="229314"/>
                    <a:pt x="51675" y="255571"/>
                    <a:pt x="72221" y="277704"/>
                  </a:cubicBezTo>
                  <a:cubicBezTo>
                    <a:pt x="91347" y="297572"/>
                    <a:pt x="111666" y="316225"/>
                    <a:pt x="133100" y="333552"/>
                  </a:cubicBezTo>
                  <a:cubicBezTo>
                    <a:pt x="156709" y="353279"/>
                    <a:pt x="192653" y="357677"/>
                    <a:pt x="224352" y="361676"/>
                  </a:cubicBezTo>
                  <a:lnTo>
                    <a:pt x="232178" y="362609"/>
                  </a:lnTo>
                  <a:cubicBezTo>
                    <a:pt x="243451" y="364075"/>
                    <a:pt x="254990" y="366074"/>
                    <a:pt x="266662" y="368207"/>
                  </a:cubicBezTo>
                  <a:cubicBezTo>
                    <a:pt x="285152" y="371820"/>
                    <a:pt x="303840" y="374313"/>
                    <a:pt x="322634" y="375671"/>
                  </a:cubicBezTo>
                  <a:lnTo>
                    <a:pt x="329531" y="375671"/>
                  </a:lnTo>
                  <a:cubicBezTo>
                    <a:pt x="356058" y="376737"/>
                    <a:pt x="388420" y="378203"/>
                    <a:pt x="411631" y="368207"/>
                  </a:cubicBezTo>
                  <a:cubicBezTo>
                    <a:pt x="434842" y="358210"/>
                    <a:pt x="457921" y="327021"/>
                    <a:pt x="474765" y="277971"/>
                  </a:cubicBezTo>
                  <a:cubicBezTo>
                    <a:pt x="490576" y="236547"/>
                    <a:pt x="491557" y="190889"/>
                    <a:pt x="477551" y="148815"/>
                  </a:cubicBezTo>
                  <a:cubicBezTo>
                    <a:pt x="472445" y="133522"/>
                    <a:pt x="463266" y="119924"/>
                    <a:pt x="451024" y="109495"/>
                  </a:cubicBezTo>
                  <a:cubicBezTo>
                    <a:pt x="438795" y="100976"/>
                    <a:pt x="423900" y="97188"/>
                    <a:pt x="409112" y="98832"/>
                  </a:cubicBezTo>
                  <a:lnTo>
                    <a:pt x="403541" y="98832"/>
                  </a:lnTo>
                  <a:cubicBezTo>
                    <a:pt x="401684" y="98723"/>
                    <a:pt x="399933" y="97914"/>
                    <a:pt x="398634" y="96567"/>
                  </a:cubicBezTo>
                  <a:cubicBezTo>
                    <a:pt x="397334" y="95216"/>
                    <a:pt x="396657" y="93377"/>
                    <a:pt x="396776" y="91502"/>
                  </a:cubicBezTo>
                  <a:cubicBezTo>
                    <a:pt x="398236" y="70709"/>
                    <a:pt x="392665" y="59912"/>
                    <a:pt x="373168" y="44984"/>
                  </a:cubicBezTo>
                  <a:cubicBezTo>
                    <a:pt x="326878" y="9530"/>
                    <a:pt x="244778" y="6731"/>
                    <a:pt x="191989" y="24458"/>
                  </a:cubicBezTo>
                  <a:cubicBezTo>
                    <a:pt x="181007" y="28745"/>
                    <a:pt x="170821" y="34874"/>
                    <a:pt x="161881" y="42585"/>
                  </a:cubicBezTo>
                  <a:lnTo>
                    <a:pt x="161881" y="42585"/>
                  </a:lnTo>
                  <a:cubicBezTo>
                    <a:pt x="155780" y="47517"/>
                    <a:pt x="149812" y="52848"/>
                    <a:pt x="143843" y="58180"/>
                  </a:cubicBezTo>
                  <a:cubicBezTo>
                    <a:pt x="134161" y="67067"/>
                    <a:pt x="123829" y="75219"/>
                    <a:pt x="112939" y="82571"/>
                  </a:cubicBezTo>
                  <a:cubicBezTo>
                    <a:pt x="83441" y="103283"/>
                    <a:pt x="49328" y="116376"/>
                    <a:pt x="13596" y="120692"/>
                  </a:cubicBezTo>
                  <a:close/>
                  <a:moveTo>
                    <a:pt x="157239" y="37254"/>
                  </a:moveTo>
                  <a:lnTo>
                    <a:pt x="157239" y="37254"/>
                  </a:ln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3" name="任意多边形: 形状 1062">
              <a:extLst>
                <a:ext uri="{FF2B5EF4-FFF2-40B4-BE49-F238E27FC236}">
                  <a16:creationId xmlns:a16="http://schemas.microsoft.com/office/drawing/2014/main" id="{3F30C85B-9C78-40B2-86ED-F201360834A2}"/>
                </a:ext>
              </a:extLst>
            </p:cNvPr>
            <p:cNvSpPr/>
            <p:nvPr/>
          </p:nvSpPr>
          <p:spPr>
            <a:xfrm>
              <a:off x="9537300" y="2685268"/>
              <a:ext cx="318720" cy="496022"/>
            </a:xfrm>
            <a:custGeom>
              <a:avLst/>
              <a:gdLst>
                <a:gd name="connsiteX0" fmla="*/ 85549 w 318720"/>
                <a:gd name="connsiteY0" fmla="*/ 320557 h 496022"/>
                <a:gd name="connsiteX1" fmla="*/ 82233 w 318720"/>
                <a:gd name="connsiteY1" fmla="*/ 452378 h 496022"/>
                <a:gd name="connsiteX2" fmla="*/ 225876 w 318720"/>
                <a:gd name="connsiteY2" fmla="*/ 490365 h 496022"/>
                <a:gd name="connsiteX3" fmla="*/ 318720 w 318720"/>
                <a:gd name="connsiteY3" fmla="*/ 406927 h 496022"/>
                <a:gd name="connsiteX4" fmla="*/ 306650 w 318720"/>
                <a:gd name="connsiteY4" fmla="*/ 167809 h 496022"/>
                <a:gd name="connsiteX5" fmla="*/ 254525 w 318720"/>
                <a:gd name="connsiteY5" fmla="*/ 0 h 496022"/>
                <a:gd name="connsiteX6" fmla="*/ 0 w 318720"/>
                <a:gd name="connsiteY6" fmla="*/ 36254 h 496022"/>
                <a:gd name="connsiteX7" fmla="*/ 18701 w 318720"/>
                <a:gd name="connsiteY7" fmla="*/ 255779 h 496022"/>
                <a:gd name="connsiteX8" fmla="*/ 85549 w 318720"/>
                <a:gd name="connsiteY8" fmla="*/ 320557 h 496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8720" h="496022">
                  <a:moveTo>
                    <a:pt x="85549" y="320557"/>
                  </a:moveTo>
                  <a:lnTo>
                    <a:pt x="82233" y="452378"/>
                  </a:lnTo>
                  <a:cubicBezTo>
                    <a:pt x="82233" y="452378"/>
                    <a:pt x="142449" y="514757"/>
                    <a:pt x="225876" y="490365"/>
                  </a:cubicBezTo>
                  <a:cubicBezTo>
                    <a:pt x="309303" y="465974"/>
                    <a:pt x="318720" y="406927"/>
                    <a:pt x="318720" y="406927"/>
                  </a:cubicBezTo>
                  <a:lnTo>
                    <a:pt x="306650" y="167809"/>
                  </a:lnTo>
                  <a:cubicBezTo>
                    <a:pt x="306650" y="167809"/>
                    <a:pt x="242455" y="137286"/>
                    <a:pt x="254525" y="0"/>
                  </a:cubicBezTo>
                  <a:cubicBezTo>
                    <a:pt x="254525" y="0"/>
                    <a:pt x="126135" y="46384"/>
                    <a:pt x="0" y="36254"/>
                  </a:cubicBezTo>
                  <a:cubicBezTo>
                    <a:pt x="0" y="36254"/>
                    <a:pt x="5438" y="190601"/>
                    <a:pt x="18701" y="255779"/>
                  </a:cubicBezTo>
                  <a:cubicBezTo>
                    <a:pt x="31965" y="320957"/>
                    <a:pt x="85549" y="320557"/>
                    <a:pt x="85549" y="320557"/>
                  </a:cubicBez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4" name="任意多边形: 形状 1063">
              <a:extLst>
                <a:ext uri="{FF2B5EF4-FFF2-40B4-BE49-F238E27FC236}">
                  <a16:creationId xmlns:a16="http://schemas.microsoft.com/office/drawing/2014/main" id="{92F1B1BE-A80B-4156-BC46-EEB56F7C646E}"/>
                </a:ext>
              </a:extLst>
            </p:cNvPr>
            <p:cNvSpPr/>
            <p:nvPr/>
          </p:nvSpPr>
          <p:spPr>
            <a:xfrm>
              <a:off x="9531330" y="2678868"/>
              <a:ext cx="332565" cy="509829"/>
            </a:xfrm>
            <a:custGeom>
              <a:avLst/>
              <a:gdLst>
                <a:gd name="connsiteX0" fmla="*/ 192454 w 332565"/>
                <a:gd name="connsiteY0" fmla="*/ 509827 h 509829"/>
                <a:gd name="connsiteX1" fmla="*/ 83826 w 332565"/>
                <a:gd name="connsiteY1" fmla="*/ 464110 h 509829"/>
                <a:gd name="connsiteX2" fmla="*/ 81970 w 332565"/>
                <a:gd name="connsiteY2" fmla="*/ 459178 h 509829"/>
                <a:gd name="connsiteX3" fmla="*/ 85020 w 332565"/>
                <a:gd name="connsiteY3" fmla="*/ 333621 h 509829"/>
                <a:gd name="connsiteX4" fmla="*/ 18703 w 332565"/>
                <a:gd name="connsiteY4" fmla="*/ 264178 h 509829"/>
                <a:gd name="connsiteX5" fmla="*/ 2 w 332565"/>
                <a:gd name="connsiteY5" fmla="*/ 43454 h 509829"/>
                <a:gd name="connsiteX6" fmla="*/ 6899 w 332565"/>
                <a:gd name="connsiteY6" fmla="*/ 36252 h 509829"/>
                <a:gd name="connsiteX7" fmla="*/ 7296 w 332565"/>
                <a:gd name="connsiteY7" fmla="*/ 36256 h 509829"/>
                <a:gd name="connsiteX8" fmla="*/ 259302 w 332565"/>
                <a:gd name="connsiteY8" fmla="*/ 402 h 509829"/>
                <a:gd name="connsiteX9" fmla="*/ 267949 w 332565"/>
                <a:gd name="connsiteY9" fmla="*/ 4501 h 509829"/>
                <a:gd name="connsiteX10" fmla="*/ 268321 w 332565"/>
                <a:gd name="connsiteY10" fmla="*/ 7466 h 509829"/>
                <a:gd name="connsiteX11" fmla="*/ 316599 w 332565"/>
                <a:gd name="connsiteY11" fmla="*/ 168611 h 509829"/>
                <a:gd name="connsiteX12" fmla="*/ 320446 w 332565"/>
                <a:gd name="connsiteY12" fmla="*/ 174476 h 509829"/>
                <a:gd name="connsiteX13" fmla="*/ 332516 w 332565"/>
                <a:gd name="connsiteY13" fmla="*/ 413460 h 509829"/>
                <a:gd name="connsiteX14" fmla="*/ 332516 w 332565"/>
                <a:gd name="connsiteY14" fmla="*/ 414927 h 509829"/>
                <a:gd name="connsiteX15" fmla="*/ 234499 w 332565"/>
                <a:gd name="connsiteY15" fmla="*/ 503829 h 509829"/>
                <a:gd name="connsiteX16" fmla="*/ 192454 w 332565"/>
                <a:gd name="connsiteY16" fmla="*/ 509827 h 509829"/>
                <a:gd name="connsiteX17" fmla="*/ 95100 w 332565"/>
                <a:gd name="connsiteY17" fmla="*/ 456512 h 509829"/>
                <a:gd name="connsiteX18" fmla="*/ 229857 w 332565"/>
                <a:gd name="connsiteY18" fmla="*/ 490634 h 509829"/>
                <a:gd name="connsiteX19" fmla="*/ 318059 w 332565"/>
                <a:gd name="connsiteY19" fmla="*/ 413327 h 509829"/>
                <a:gd name="connsiteX20" fmla="*/ 306122 w 332565"/>
                <a:gd name="connsiteY20" fmla="*/ 178874 h 509829"/>
                <a:gd name="connsiteX21" fmla="*/ 253068 w 332565"/>
                <a:gd name="connsiteY21" fmla="*/ 16663 h 509829"/>
                <a:gd name="connsiteX22" fmla="*/ 13265 w 332565"/>
                <a:gd name="connsiteY22" fmla="*/ 50518 h 509829"/>
                <a:gd name="connsiteX23" fmla="*/ 31436 w 332565"/>
                <a:gd name="connsiteY23" fmla="*/ 261379 h 509829"/>
                <a:gd name="connsiteX24" fmla="*/ 91387 w 332565"/>
                <a:gd name="connsiteY24" fmla="*/ 320559 h 509829"/>
                <a:gd name="connsiteX25" fmla="*/ 91387 w 332565"/>
                <a:gd name="connsiteY25" fmla="*/ 320559 h 509829"/>
                <a:gd name="connsiteX26" fmla="*/ 96294 w 332565"/>
                <a:gd name="connsiteY26" fmla="*/ 322692 h 509829"/>
                <a:gd name="connsiteX27" fmla="*/ 98284 w 332565"/>
                <a:gd name="connsiteY27" fmla="*/ 327623 h 50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32565" h="509829">
                  <a:moveTo>
                    <a:pt x="192454" y="509827"/>
                  </a:moveTo>
                  <a:cubicBezTo>
                    <a:pt x="151841" y="508698"/>
                    <a:pt x="113112" y="492399"/>
                    <a:pt x="83826" y="464110"/>
                  </a:cubicBezTo>
                  <a:cubicBezTo>
                    <a:pt x="82553" y="462793"/>
                    <a:pt x="81890" y="461008"/>
                    <a:pt x="81970" y="459178"/>
                  </a:cubicBezTo>
                  <a:lnTo>
                    <a:pt x="85020" y="333621"/>
                  </a:lnTo>
                  <a:cubicBezTo>
                    <a:pt x="68971" y="331222"/>
                    <a:pt x="29977" y="319493"/>
                    <a:pt x="18703" y="264178"/>
                  </a:cubicBezTo>
                  <a:cubicBezTo>
                    <a:pt x="5440" y="199134"/>
                    <a:pt x="134" y="49719"/>
                    <a:pt x="2" y="43454"/>
                  </a:cubicBezTo>
                  <a:cubicBezTo>
                    <a:pt x="-78" y="39553"/>
                    <a:pt x="3012" y="36330"/>
                    <a:pt x="6899" y="36252"/>
                  </a:cubicBezTo>
                  <a:cubicBezTo>
                    <a:pt x="7031" y="36250"/>
                    <a:pt x="7164" y="36251"/>
                    <a:pt x="7296" y="36256"/>
                  </a:cubicBezTo>
                  <a:cubicBezTo>
                    <a:pt x="130381" y="46120"/>
                    <a:pt x="257710" y="802"/>
                    <a:pt x="259302" y="402"/>
                  </a:cubicBezTo>
                  <a:cubicBezTo>
                    <a:pt x="262816" y="-867"/>
                    <a:pt x="266689" y="967"/>
                    <a:pt x="267949" y="4501"/>
                  </a:cubicBezTo>
                  <a:cubicBezTo>
                    <a:pt x="268294" y="5450"/>
                    <a:pt x="268413" y="6463"/>
                    <a:pt x="268321" y="7466"/>
                  </a:cubicBezTo>
                  <a:cubicBezTo>
                    <a:pt x="256914" y="137555"/>
                    <a:pt x="316069" y="168344"/>
                    <a:pt x="316599" y="168611"/>
                  </a:cubicBezTo>
                  <a:cubicBezTo>
                    <a:pt x="318868" y="169697"/>
                    <a:pt x="320340" y="171955"/>
                    <a:pt x="320446" y="174476"/>
                  </a:cubicBezTo>
                  <a:lnTo>
                    <a:pt x="332516" y="413460"/>
                  </a:lnTo>
                  <a:cubicBezTo>
                    <a:pt x="332582" y="413947"/>
                    <a:pt x="332582" y="414440"/>
                    <a:pt x="332516" y="414927"/>
                  </a:cubicBezTo>
                  <a:cubicBezTo>
                    <a:pt x="332516" y="417592"/>
                    <a:pt x="321109" y="478505"/>
                    <a:pt x="234499" y="503829"/>
                  </a:cubicBezTo>
                  <a:cubicBezTo>
                    <a:pt x="220851" y="507879"/>
                    <a:pt x="206686" y="509899"/>
                    <a:pt x="192454" y="509827"/>
                  </a:cubicBezTo>
                  <a:close/>
                  <a:moveTo>
                    <a:pt x="95100" y="456512"/>
                  </a:moveTo>
                  <a:cubicBezTo>
                    <a:pt x="105976" y="466509"/>
                    <a:pt x="159826" y="511160"/>
                    <a:pt x="229857" y="490634"/>
                  </a:cubicBezTo>
                  <a:cubicBezTo>
                    <a:pt x="303999" y="468908"/>
                    <a:pt x="316599" y="419992"/>
                    <a:pt x="318059" y="413327"/>
                  </a:cubicBezTo>
                  <a:lnTo>
                    <a:pt x="306122" y="178874"/>
                  </a:lnTo>
                  <a:cubicBezTo>
                    <a:pt x="292858" y="169944"/>
                    <a:pt x="245906" y="131424"/>
                    <a:pt x="253068" y="16663"/>
                  </a:cubicBezTo>
                  <a:cubicBezTo>
                    <a:pt x="221103" y="26926"/>
                    <a:pt x="116852" y="56649"/>
                    <a:pt x="13265" y="50518"/>
                  </a:cubicBezTo>
                  <a:cubicBezTo>
                    <a:pt x="14591" y="82507"/>
                    <a:pt x="20162" y="205798"/>
                    <a:pt x="31436" y="261379"/>
                  </a:cubicBezTo>
                  <a:cubicBezTo>
                    <a:pt x="43373" y="319892"/>
                    <a:pt x="89265" y="320559"/>
                    <a:pt x="91387" y="320559"/>
                  </a:cubicBezTo>
                  <a:lnTo>
                    <a:pt x="91387" y="320559"/>
                  </a:lnTo>
                  <a:cubicBezTo>
                    <a:pt x="93244" y="320578"/>
                    <a:pt x="95008" y="321347"/>
                    <a:pt x="96294" y="322692"/>
                  </a:cubicBezTo>
                  <a:cubicBezTo>
                    <a:pt x="97594" y="323995"/>
                    <a:pt x="98310" y="325776"/>
                    <a:pt x="98284" y="327623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5" name="任意多边形: 形状 1064">
              <a:extLst>
                <a:ext uri="{FF2B5EF4-FFF2-40B4-BE49-F238E27FC236}">
                  <a16:creationId xmlns:a16="http://schemas.microsoft.com/office/drawing/2014/main" id="{4307C748-DB1B-41DD-A184-14DE722BAE57}"/>
                </a:ext>
              </a:extLst>
            </p:cNvPr>
            <p:cNvSpPr/>
            <p:nvPr/>
          </p:nvSpPr>
          <p:spPr>
            <a:xfrm>
              <a:off x="9794478" y="2800961"/>
              <a:ext cx="100061" cy="118974"/>
            </a:xfrm>
            <a:custGeom>
              <a:avLst/>
              <a:gdLst>
                <a:gd name="connsiteX0" fmla="*/ 0 w 100061"/>
                <a:gd name="connsiteY0" fmla="*/ 50783 h 118974"/>
                <a:gd name="connsiteX1" fmla="*/ 17375 w 100061"/>
                <a:gd name="connsiteY1" fmla="*/ 20393 h 118974"/>
                <a:gd name="connsiteX2" fmla="*/ 46157 w 100061"/>
                <a:gd name="connsiteY2" fmla="*/ 3999 h 118974"/>
                <a:gd name="connsiteX3" fmla="*/ 63665 w 100061"/>
                <a:gd name="connsiteY3" fmla="*/ 0 h 118974"/>
                <a:gd name="connsiteX4" fmla="*/ 75867 w 100061"/>
                <a:gd name="connsiteY4" fmla="*/ 3865 h 118974"/>
                <a:gd name="connsiteX5" fmla="*/ 97221 w 100061"/>
                <a:gd name="connsiteY5" fmla="*/ 24258 h 118974"/>
                <a:gd name="connsiteX6" fmla="*/ 99476 w 100061"/>
                <a:gd name="connsiteY6" fmla="*/ 48383 h 118974"/>
                <a:gd name="connsiteX7" fmla="*/ 94170 w 100061"/>
                <a:gd name="connsiteY7" fmla="*/ 75041 h 118974"/>
                <a:gd name="connsiteX8" fmla="*/ 9218 w 100061"/>
                <a:gd name="connsiteY8" fmla="*/ 114961 h 118974"/>
                <a:gd name="connsiteX9" fmla="*/ 7295 w 100061"/>
                <a:gd name="connsiteY9" fmla="*/ 114227 h 118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61" h="118974">
                  <a:moveTo>
                    <a:pt x="0" y="50783"/>
                  </a:moveTo>
                  <a:cubicBezTo>
                    <a:pt x="2401" y="39041"/>
                    <a:pt x="8489" y="28386"/>
                    <a:pt x="17375" y="20393"/>
                  </a:cubicBezTo>
                  <a:cubicBezTo>
                    <a:pt x="25970" y="13311"/>
                    <a:pt x="35705" y="7767"/>
                    <a:pt x="46157" y="3999"/>
                  </a:cubicBezTo>
                  <a:cubicBezTo>
                    <a:pt x="51621" y="1373"/>
                    <a:pt x="57603" y="7"/>
                    <a:pt x="63665" y="0"/>
                  </a:cubicBezTo>
                  <a:cubicBezTo>
                    <a:pt x="67962" y="411"/>
                    <a:pt x="72113" y="1729"/>
                    <a:pt x="75867" y="3865"/>
                  </a:cubicBezTo>
                  <a:cubicBezTo>
                    <a:pt x="85204" y="7843"/>
                    <a:pt x="92791" y="15088"/>
                    <a:pt x="97221" y="24258"/>
                  </a:cubicBezTo>
                  <a:cubicBezTo>
                    <a:pt x="99953" y="31986"/>
                    <a:pt x="100736" y="40278"/>
                    <a:pt x="99476" y="48383"/>
                  </a:cubicBezTo>
                  <a:cubicBezTo>
                    <a:pt x="98905" y="57468"/>
                    <a:pt x="97128" y="66436"/>
                    <a:pt x="94170" y="75041"/>
                  </a:cubicBezTo>
                  <a:cubicBezTo>
                    <a:pt x="81676" y="109641"/>
                    <a:pt x="43637" y="127514"/>
                    <a:pt x="9218" y="114961"/>
                  </a:cubicBezTo>
                  <a:cubicBezTo>
                    <a:pt x="8568" y="114726"/>
                    <a:pt x="7932" y="114482"/>
                    <a:pt x="7295" y="114227"/>
                  </a:cubicBezTo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6" name="任意多边形: 形状 1065">
              <a:extLst>
                <a:ext uri="{FF2B5EF4-FFF2-40B4-BE49-F238E27FC236}">
                  <a16:creationId xmlns:a16="http://schemas.microsoft.com/office/drawing/2014/main" id="{AE20BE7C-3FF3-4A01-BFFE-A20AA7226F46}"/>
                </a:ext>
              </a:extLst>
            </p:cNvPr>
            <p:cNvSpPr/>
            <p:nvPr/>
          </p:nvSpPr>
          <p:spPr>
            <a:xfrm>
              <a:off x="9787689" y="2794030"/>
              <a:ext cx="113760" cy="131955"/>
            </a:xfrm>
            <a:custGeom>
              <a:avLst/>
              <a:gdLst>
                <a:gd name="connsiteX0" fmla="*/ 38488 w 113760"/>
                <a:gd name="connsiteY0" fmla="*/ 131822 h 131955"/>
                <a:gd name="connsiteX1" fmla="*/ 11962 w 113760"/>
                <a:gd name="connsiteY1" fmla="*/ 126890 h 131955"/>
                <a:gd name="connsiteX2" fmla="*/ 7982 w 113760"/>
                <a:gd name="connsiteY2" fmla="*/ 117960 h 131955"/>
                <a:gd name="connsiteX3" fmla="*/ 16869 w 113760"/>
                <a:gd name="connsiteY3" fmla="*/ 114095 h 131955"/>
                <a:gd name="connsiteX4" fmla="*/ 63158 w 113760"/>
                <a:gd name="connsiteY4" fmla="*/ 112895 h 131955"/>
                <a:gd name="connsiteX5" fmla="*/ 94725 w 113760"/>
                <a:gd name="connsiteY5" fmla="*/ 78507 h 131955"/>
                <a:gd name="connsiteX6" fmla="*/ 99633 w 113760"/>
                <a:gd name="connsiteY6" fmla="*/ 54249 h 131955"/>
                <a:gd name="connsiteX7" fmla="*/ 97909 w 113760"/>
                <a:gd name="connsiteY7" fmla="*/ 33323 h 131955"/>
                <a:gd name="connsiteX8" fmla="*/ 79472 w 113760"/>
                <a:gd name="connsiteY8" fmla="*/ 16928 h 131955"/>
                <a:gd name="connsiteX9" fmla="*/ 69790 w 113760"/>
                <a:gd name="connsiteY9" fmla="*/ 13729 h 131955"/>
                <a:gd name="connsiteX10" fmla="*/ 55200 w 113760"/>
                <a:gd name="connsiteY10" fmla="*/ 17328 h 131955"/>
                <a:gd name="connsiteX11" fmla="*/ 28674 w 113760"/>
                <a:gd name="connsiteY11" fmla="*/ 32390 h 131955"/>
                <a:gd name="connsiteX12" fmla="*/ 13553 w 113760"/>
                <a:gd name="connsiteY12" fmla="*/ 59047 h 131955"/>
                <a:gd name="connsiteX13" fmla="*/ 5463 w 113760"/>
                <a:gd name="connsiteY13" fmla="*/ 64512 h 131955"/>
                <a:gd name="connsiteX14" fmla="*/ 131 w 113760"/>
                <a:gd name="connsiteY14" fmla="*/ 56533 h 131955"/>
                <a:gd name="connsiteX15" fmla="*/ 157 w 113760"/>
                <a:gd name="connsiteY15" fmla="*/ 56381 h 131955"/>
                <a:gd name="connsiteX16" fmla="*/ 19654 w 113760"/>
                <a:gd name="connsiteY16" fmla="*/ 22126 h 131955"/>
                <a:gd name="connsiteX17" fmla="*/ 50425 w 113760"/>
                <a:gd name="connsiteY17" fmla="*/ 4666 h 131955"/>
                <a:gd name="connsiteX18" fmla="*/ 71116 w 113760"/>
                <a:gd name="connsiteY18" fmla="*/ 1 h 131955"/>
                <a:gd name="connsiteX19" fmla="*/ 85839 w 113760"/>
                <a:gd name="connsiteY19" fmla="*/ 4532 h 131955"/>
                <a:gd name="connsiteX20" fmla="*/ 110509 w 113760"/>
                <a:gd name="connsiteY20" fmla="*/ 28524 h 131955"/>
                <a:gd name="connsiteX21" fmla="*/ 113162 w 113760"/>
                <a:gd name="connsiteY21" fmla="*/ 55981 h 131955"/>
                <a:gd name="connsiteX22" fmla="*/ 107458 w 113760"/>
                <a:gd name="connsiteY22" fmla="*/ 83839 h 131955"/>
                <a:gd name="connsiteX23" fmla="*/ 38488 w 113760"/>
                <a:gd name="connsiteY23" fmla="*/ 131955 h 131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3760" h="131955">
                  <a:moveTo>
                    <a:pt x="38488" y="131822"/>
                  </a:moveTo>
                  <a:cubicBezTo>
                    <a:pt x="29416" y="131846"/>
                    <a:pt x="20424" y="130175"/>
                    <a:pt x="11962" y="126890"/>
                  </a:cubicBezTo>
                  <a:cubicBezTo>
                    <a:pt x="8420" y="125523"/>
                    <a:pt x="6630" y="121530"/>
                    <a:pt x="7982" y="117960"/>
                  </a:cubicBezTo>
                  <a:cubicBezTo>
                    <a:pt x="9455" y="114500"/>
                    <a:pt x="13354" y="112801"/>
                    <a:pt x="16869" y="114095"/>
                  </a:cubicBezTo>
                  <a:cubicBezTo>
                    <a:pt x="31857" y="119838"/>
                    <a:pt x="48489" y="119406"/>
                    <a:pt x="63158" y="112895"/>
                  </a:cubicBezTo>
                  <a:cubicBezTo>
                    <a:pt x="77735" y="105994"/>
                    <a:pt x="89048" y="93659"/>
                    <a:pt x="94725" y="78507"/>
                  </a:cubicBezTo>
                  <a:cubicBezTo>
                    <a:pt x="97404" y="70668"/>
                    <a:pt x="99049" y="62514"/>
                    <a:pt x="99633" y="54249"/>
                  </a:cubicBezTo>
                  <a:cubicBezTo>
                    <a:pt x="100614" y="47231"/>
                    <a:pt x="100030" y="40082"/>
                    <a:pt x="97909" y="33323"/>
                  </a:cubicBezTo>
                  <a:cubicBezTo>
                    <a:pt x="93823" y="25889"/>
                    <a:pt x="87311" y="20100"/>
                    <a:pt x="79472" y="16928"/>
                  </a:cubicBezTo>
                  <a:cubicBezTo>
                    <a:pt x="76462" y="15275"/>
                    <a:pt x="73185" y="14190"/>
                    <a:pt x="69790" y="13729"/>
                  </a:cubicBezTo>
                  <a:cubicBezTo>
                    <a:pt x="64723" y="13891"/>
                    <a:pt x="59763" y="15117"/>
                    <a:pt x="55200" y="17328"/>
                  </a:cubicBezTo>
                  <a:cubicBezTo>
                    <a:pt x="45598" y="20847"/>
                    <a:pt x="36631" y="25936"/>
                    <a:pt x="28674" y="32390"/>
                  </a:cubicBezTo>
                  <a:cubicBezTo>
                    <a:pt x="20901" y="39398"/>
                    <a:pt x="15596" y="48752"/>
                    <a:pt x="13553" y="59047"/>
                  </a:cubicBezTo>
                  <a:cubicBezTo>
                    <a:pt x="12757" y="62758"/>
                    <a:pt x="9176" y="65170"/>
                    <a:pt x="5463" y="64512"/>
                  </a:cubicBezTo>
                  <a:cubicBezTo>
                    <a:pt x="1802" y="63789"/>
                    <a:pt x="-599" y="60217"/>
                    <a:pt x="131" y="56533"/>
                  </a:cubicBezTo>
                  <a:cubicBezTo>
                    <a:pt x="131" y="56483"/>
                    <a:pt x="144" y="56432"/>
                    <a:pt x="157" y="56381"/>
                  </a:cubicBezTo>
                  <a:cubicBezTo>
                    <a:pt x="2743" y="43126"/>
                    <a:pt x="9601" y="31093"/>
                    <a:pt x="19654" y="22126"/>
                  </a:cubicBezTo>
                  <a:cubicBezTo>
                    <a:pt x="28833" y="14565"/>
                    <a:pt x="39245" y="8658"/>
                    <a:pt x="50425" y="4666"/>
                  </a:cubicBezTo>
                  <a:cubicBezTo>
                    <a:pt x="56885" y="1559"/>
                    <a:pt x="63954" y="-37"/>
                    <a:pt x="71116" y="1"/>
                  </a:cubicBezTo>
                  <a:cubicBezTo>
                    <a:pt x="76263" y="584"/>
                    <a:pt x="81250" y="2121"/>
                    <a:pt x="85839" y="4532"/>
                  </a:cubicBezTo>
                  <a:cubicBezTo>
                    <a:pt x="96635" y="9333"/>
                    <a:pt x="105376" y="17839"/>
                    <a:pt x="110509" y="28524"/>
                  </a:cubicBezTo>
                  <a:cubicBezTo>
                    <a:pt x="113586" y="37326"/>
                    <a:pt x="114501" y="46749"/>
                    <a:pt x="113162" y="55981"/>
                  </a:cubicBezTo>
                  <a:cubicBezTo>
                    <a:pt x="112591" y="65491"/>
                    <a:pt x="110668" y="74872"/>
                    <a:pt x="107458" y="83839"/>
                  </a:cubicBezTo>
                  <a:cubicBezTo>
                    <a:pt x="96781" y="112822"/>
                    <a:pt x="69246" y="132034"/>
                    <a:pt x="38488" y="131955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7" name="任意多边形: 形状 1066">
              <a:extLst>
                <a:ext uri="{FF2B5EF4-FFF2-40B4-BE49-F238E27FC236}">
                  <a16:creationId xmlns:a16="http://schemas.microsoft.com/office/drawing/2014/main" id="{4309F10A-EC02-4DBC-BEAA-E64CE992279D}"/>
                </a:ext>
              </a:extLst>
            </p:cNvPr>
            <p:cNvSpPr/>
            <p:nvPr/>
          </p:nvSpPr>
          <p:spPr>
            <a:xfrm>
              <a:off x="9624176" y="2981566"/>
              <a:ext cx="116598" cy="91128"/>
            </a:xfrm>
            <a:custGeom>
              <a:avLst/>
              <a:gdLst>
                <a:gd name="connsiteX0" fmla="*/ 0 w 116598"/>
                <a:gd name="connsiteY0" fmla="*/ 90902 h 91128"/>
                <a:gd name="connsiteX1" fmla="*/ 85151 w 116598"/>
                <a:gd name="connsiteY1" fmla="*/ 58513 h 91128"/>
                <a:gd name="connsiteX2" fmla="*/ 116453 w 116598"/>
                <a:gd name="connsiteY2" fmla="*/ 0 h 91128"/>
                <a:gd name="connsiteX3" fmla="*/ 2255 w 116598"/>
                <a:gd name="connsiteY3" fmla="*/ 27324 h 91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598" h="91128">
                  <a:moveTo>
                    <a:pt x="0" y="90902"/>
                  </a:moveTo>
                  <a:cubicBezTo>
                    <a:pt x="31700" y="92941"/>
                    <a:pt x="62736" y="81136"/>
                    <a:pt x="85151" y="58513"/>
                  </a:cubicBezTo>
                  <a:cubicBezTo>
                    <a:pt x="120564" y="20793"/>
                    <a:pt x="116453" y="0"/>
                    <a:pt x="116453" y="0"/>
                  </a:cubicBezTo>
                  <a:cubicBezTo>
                    <a:pt x="116453" y="0"/>
                    <a:pt x="57961" y="35854"/>
                    <a:pt x="2255" y="27324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8" name="任意多边形: 形状 1067">
              <a:extLst>
                <a:ext uri="{FF2B5EF4-FFF2-40B4-BE49-F238E27FC236}">
                  <a16:creationId xmlns:a16="http://schemas.microsoft.com/office/drawing/2014/main" id="{D1B006E4-E04E-4089-8DF6-EA5ACABBBC97}"/>
                </a:ext>
              </a:extLst>
            </p:cNvPr>
            <p:cNvSpPr/>
            <p:nvPr/>
          </p:nvSpPr>
          <p:spPr>
            <a:xfrm>
              <a:off x="9617670" y="2974633"/>
              <a:ext cx="129440" cy="104106"/>
            </a:xfrm>
            <a:custGeom>
              <a:avLst/>
              <a:gdLst>
                <a:gd name="connsiteX0" fmla="*/ 13536 w 129440"/>
                <a:gd name="connsiteY0" fmla="*/ 104100 h 104106"/>
                <a:gd name="connsiteX1" fmla="*/ 5843 w 129440"/>
                <a:gd name="connsiteY1" fmla="*/ 104100 h 104106"/>
                <a:gd name="connsiteX2" fmla="*/ 7 w 129440"/>
                <a:gd name="connsiteY2" fmla="*/ 97302 h 104106"/>
                <a:gd name="connsiteX3" fmla="*/ 2129 w 129440"/>
                <a:gd name="connsiteY3" fmla="*/ 33724 h 104106"/>
                <a:gd name="connsiteX4" fmla="*/ 4517 w 129440"/>
                <a:gd name="connsiteY4" fmla="*/ 28925 h 104106"/>
                <a:gd name="connsiteX5" fmla="*/ 9689 w 129440"/>
                <a:gd name="connsiteY5" fmla="*/ 27459 h 104106"/>
                <a:gd name="connsiteX6" fmla="*/ 119511 w 129440"/>
                <a:gd name="connsiteY6" fmla="*/ 802 h 104106"/>
                <a:gd name="connsiteX7" fmla="*/ 125612 w 129440"/>
                <a:gd name="connsiteY7" fmla="*/ 802 h 104106"/>
                <a:gd name="connsiteX8" fmla="*/ 129325 w 129440"/>
                <a:gd name="connsiteY8" fmla="*/ 5600 h 104106"/>
                <a:gd name="connsiteX9" fmla="*/ 96432 w 129440"/>
                <a:gd name="connsiteY9" fmla="*/ 69845 h 104106"/>
                <a:gd name="connsiteX10" fmla="*/ 13536 w 129440"/>
                <a:gd name="connsiteY10" fmla="*/ 104100 h 104106"/>
                <a:gd name="connsiteX11" fmla="*/ 15127 w 129440"/>
                <a:gd name="connsiteY11" fmla="*/ 41055 h 104106"/>
                <a:gd name="connsiteX12" fmla="*/ 13403 w 129440"/>
                <a:gd name="connsiteY12" fmla="*/ 90771 h 104106"/>
                <a:gd name="connsiteX13" fmla="*/ 86750 w 129440"/>
                <a:gd name="connsiteY13" fmla="*/ 60248 h 104106"/>
                <a:gd name="connsiteX14" fmla="*/ 114603 w 129440"/>
                <a:gd name="connsiteY14" fmla="*/ 18396 h 104106"/>
                <a:gd name="connsiteX15" fmla="*/ 15127 w 129440"/>
                <a:gd name="connsiteY15" fmla="*/ 41055 h 10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9440" h="104106">
                  <a:moveTo>
                    <a:pt x="13536" y="104100"/>
                  </a:moveTo>
                  <a:cubicBezTo>
                    <a:pt x="9159" y="104100"/>
                    <a:pt x="6373" y="104100"/>
                    <a:pt x="5843" y="104100"/>
                  </a:cubicBezTo>
                  <a:cubicBezTo>
                    <a:pt x="2408" y="103749"/>
                    <a:pt x="-152" y="100765"/>
                    <a:pt x="7" y="97302"/>
                  </a:cubicBezTo>
                  <a:lnTo>
                    <a:pt x="2129" y="33724"/>
                  </a:lnTo>
                  <a:cubicBezTo>
                    <a:pt x="2169" y="31846"/>
                    <a:pt x="3044" y="30084"/>
                    <a:pt x="4517" y="28925"/>
                  </a:cubicBezTo>
                  <a:cubicBezTo>
                    <a:pt x="5962" y="27724"/>
                    <a:pt x="7832" y="27193"/>
                    <a:pt x="9689" y="27459"/>
                  </a:cubicBezTo>
                  <a:cubicBezTo>
                    <a:pt x="62743" y="35456"/>
                    <a:pt x="118847" y="802"/>
                    <a:pt x="119511" y="802"/>
                  </a:cubicBezTo>
                  <a:cubicBezTo>
                    <a:pt x="121407" y="-267"/>
                    <a:pt x="123715" y="-267"/>
                    <a:pt x="125612" y="802"/>
                  </a:cubicBezTo>
                  <a:cubicBezTo>
                    <a:pt x="127548" y="1708"/>
                    <a:pt x="128928" y="3493"/>
                    <a:pt x="129325" y="5600"/>
                  </a:cubicBezTo>
                  <a:cubicBezTo>
                    <a:pt x="129325" y="7999"/>
                    <a:pt x="133172" y="30791"/>
                    <a:pt x="96432" y="69845"/>
                  </a:cubicBezTo>
                  <a:cubicBezTo>
                    <a:pt x="74561" y="92073"/>
                    <a:pt x="44638" y="104434"/>
                    <a:pt x="13536" y="104100"/>
                  </a:cubicBezTo>
                  <a:close/>
                  <a:moveTo>
                    <a:pt x="15127" y="41055"/>
                  </a:moveTo>
                  <a:lnTo>
                    <a:pt x="13403" y="90771"/>
                  </a:lnTo>
                  <a:cubicBezTo>
                    <a:pt x="40938" y="90877"/>
                    <a:pt x="67359" y="79883"/>
                    <a:pt x="86750" y="60248"/>
                  </a:cubicBezTo>
                  <a:cubicBezTo>
                    <a:pt x="98965" y="48513"/>
                    <a:pt x="108475" y="34226"/>
                    <a:pt x="114603" y="18396"/>
                  </a:cubicBezTo>
                  <a:cubicBezTo>
                    <a:pt x="83991" y="34583"/>
                    <a:pt x="49692" y="42398"/>
                    <a:pt x="15127" y="41055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9" name="任意多边形: 形状 1068">
              <a:extLst>
                <a:ext uri="{FF2B5EF4-FFF2-40B4-BE49-F238E27FC236}">
                  <a16:creationId xmlns:a16="http://schemas.microsoft.com/office/drawing/2014/main" id="{26206C5A-1015-407E-B8A7-AF89210663B7}"/>
                </a:ext>
              </a:extLst>
            </p:cNvPr>
            <p:cNvSpPr/>
            <p:nvPr/>
          </p:nvSpPr>
          <p:spPr>
            <a:xfrm>
              <a:off x="9624233" y="2817089"/>
              <a:ext cx="41457" cy="84616"/>
            </a:xfrm>
            <a:custGeom>
              <a:avLst/>
              <a:gdLst>
                <a:gd name="connsiteX0" fmla="*/ 34561 w 41457"/>
                <a:gd name="connsiteY0" fmla="*/ 0 h 84616"/>
                <a:gd name="connsiteX1" fmla="*/ 1667 w 41457"/>
                <a:gd name="connsiteY1" fmla="*/ 78373 h 84616"/>
                <a:gd name="connsiteX2" fmla="*/ 41458 w 41457"/>
                <a:gd name="connsiteY2" fmla="*/ 81705 h 84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457" h="84616">
                  <a:moveTo>
                    <a:pt x="34561" y="0"/>
                  </a:moveTo>
                  <a:cubicBezTo>
                    <a:pt x="34561" y="0"/>
                    <a:pt x="-8943" y="66644"/>
                    <a:pt x="1667" y="78373"/>
                  </a:cubicBezTo>
                  <a:cubicBezTo>
                    <a:pt x="12278" y="90102"/>
                    <a:pt x="41458" y="81705"/>
                    <a:pt x="41458" y="81705"/>
                  </a:cubicBezTo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70" name="任意多边形: 形状 1069">
              <a:extLst>
                <a:ext uri="{FF2B5EF4-FFF2-40B4-BE49-F238E27FC236}">
                  <a16:creationId xmlns:a16="http://schemas.microsoft.com/office/drawing/2014/main" id="{3366487A-5A3C-439A-8EDE-5D54864B5503}"/>
                </a:ext>
              </a:extLst>
            </p:cNvPr>
            <p:cNvSpPr/>
            <p:nvPr/>
          </p:nvSpPr>
          <p:spPr>
            <a:xfrm>
              <a:off x="9617896" y="2810437"/>
              <a:ext cx="54652" cy="97922"/>
            </a:xfrm>
            <a:custGeom>
              <a:avLst/>
              <a:gdLst>
                <a:gd name="connsiteX0" fmla="*/ 27899 w 54652"/>
                <a:gd name="connsiteY0" fmla="*/ 97821 h 97922"/>
                <a:gd name="connsiteX1" fmla="*/ 3229 w 54652"/>
                <a:gd name="connsiteY1" fmla="*/ 89557 h 97922"/>
                <a:gd name="connsiteX2" fmla="*/ 35326 w 54652"/>
                <a:gd name="connsiteY2" fmla="*/ 3053 h 97922"/>
                <a:gd name="connsiteX3" fmla="*/ 44478 w 54652"/>
                <a:gd name="connsiteY3" fmla="*/ 1054 h 97922"/>
                <a:gd name="connsiteX4" fmla="*/ 46468 w 54652"/>
                <a:gd name="connsiteY4" fmla="*/ 10384 h 97922"/>
                <a:gd name="connsiteX5" fmla="*/ 13176 w 54652"/>
                <a:gd name="connsiteY5" fmla="*/ 80760 h 97922"/>
                <a:gd name="connsiteX6" fmla="*/ 46335 w 54652"/>
                <a:gd name="connsiteY6" fmla="*/ 81960 h 97922"/>
                <a:gd name="connsiteX7" fmla="*/ 54426 w 54652"/>
                <a:gd name="connsiteY7" fmla="*/ 86625 h 97922"/>
                <a:gd name="connsiteX8" fmla="*/ 49784 w 54652"/>
                <a:gd name="connsiteY8" fmla="*/ 94889 h 97922"/>
                <a:gd name="connsiteX9" fmla="*/ 27899 w 54652"/>
                <a:gd name="connsiteY9" fmla="*/ 97821 h 97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652" h="97922">
                  <a:moveTo>
                    <a:pt x="27899" y="97821"/>
                  </a:moveTo>
                  <a:cubicBezTo>
                    <a:pt x="18906" y="98526"/>
                    <a:pt x="10006" y="95546"/>
                    <a:pt x="3229" y="89557"/>
                  </a:cubicBezTo>
                  <a:cubicBezTo>
                    <a:pt x="-8576" y="76228"/>
                    <a:pt x="14237" y="35576"/>
                    <a:pt x="35326" y="3053"/>
                  </a:cubicBezTo>
                  <a:cubicBezTo>
                    <a:pt x="37303" y="-33"/>
                    <a:pt x="41401" y="-928"/>
                    <a:pt x="44478" y="1054"/>
                  </a:cubicBezTo>
                  <a:cubicBezTo>
                    <a:pt x="47568" y="3095"/>
                    <a:pt x="48457" y="7251"/>
                    <a:pt x="46468" y="10384"/>
                  </a:cubicBezTo>
                  <a:cubicBezTo>
                    <a:pt x="26174" y="41574"/>
                    <a:pt x="10524" y="74496"/>
                    <a:pt x="13176" y="80760"/>
                  </a:cubicBezTo>
                  <a:cubicBezTo>
                    <a:pt x="18880" y="86758"/>
                    <a:pt x="37979" y="84226"/>
                    <a:pt x="46335" y="81960"/>
                  </a:cubicBezTo>
                  <a:cubicBezTo>
                    <a:pt x="49850" y="81024"/>
                    <a:pt x="53457" y="83105"/>
                    <a:pt x="54426" y="86625"/>
                  </a:cubicBezTo>
                  <a:cubicBezTo>
                    <a:pt x="55367" y="90189"/>
                    <a:pt x="53298" y="93854"/>
                    <a:pt x="49784" y="94889"/>
                  </a:cubicBezTo>
                  <a:cubicBezTo>
                    <a:pt x="42621" y="96696"/>
                    <a:pt x="35287" y="97680"/>
                    <a:pt x="27899" y="97821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71" name="任意多边形: 形状 1070">
              <a:extLst>
                <a:ext uri="{FF2B5EF4-FFF2-40B4-BE49-F238E27FC236}">
                  <a16:creationId xmlns:a16="http://schemas.microsoft.com/office/drawing/2014/main" id="{D9A7F421-5664-4E65-9C47-A768B2C7264C}"/>
                </a:ext>
              </a:extLst>
            </p:cNvPr>
            <p:cNvSpPr/>
            <p:nvPr/>
          </p:nvSpPr>
          <p:spPr>
            <a:xfrm rot="-4703400">
              <a:off x="9718521" y="2803528"/>
              <a:ext cx="30771" cy="21859"/>
            </a:xfrm>
            <a:custGeom>
              <a:avLst/>
              <a:gdLst>
                <a:gd name="connsiteX0" fmla="*/ 30771 w 30771"/>
                <a:gd name="connsiteY0" fmla="*/ 10930 h 21859"/>
                <a:gd name="connsiteX1" fmla="*/ 15386 w 30771"/>
                <a:gd name="connsiteY1" fmla="*/ 21859 h 21859"/>
                <a:gd name="connsiteX2" fmla="*/ 0 w 30771"/>
                <a:gd name="connsiteY2" fmla="*/ 10930 h 21859"/>
                <a:gd name="connsiteX3" fmla="*/ 15386 w 30771"/>
                <a:gd name="connsiteY3" fmla="*/ 0 h 21859"/>
                <a:gd name="connsiteX4" fmla="*/ 30771 w 30771"/>
                <a:gd name="connsiteY4" fmla="*/ 10930 h 21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71" h="21859">
                  <a:moveTo>
                    <a:pt x="30771" y="10930"/>
                  </a:moveTo>
                  <a:cubicBezTo>
                    <a:pt x="30771" y="16966"/>
                    <a:pt x="23883" y="21859"/>
                    <a:pt x="15386" y="21859"/>
                  </a:cubicBezTo>
                  <a:cubicBezTo>
                    <a:pt x="6888" y="21859"/>
                    <a:pt x="0" y="16966"/>
                    <a:pt x="0" y="10930"/>
                  </a:cubicBezTo>
                  <a:cubicBezTo>
                    <a:pt x="0" y="4893"/>
                    <a:pt x="6888" y="0"/>
                    <a:pt x="15386" y="0"/>
                  </a:cubicBezTo>
                  <a:cubicBezTo>
                    <a:pt x="23883" y="0"/>
                    <a:pt x="30771" y="4893"/>
                    <a:pt x="30771" y="10930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72" name="任意多边形: 形状 1071">
              <a:extLst>
                <a:ext uri="{FF2B5EF4-FFF2-40B4-BE49-F238E27FC236}">
                  <a16:creationId xmlns:a16="http://schemas.microsoft.com/office/drawing/2014/main" id="{EDB7BDE1-68B1-4042-8B07-1D8402D93522}"/>
                </a:ext>
              </a:extLst>
            </p:cNvPr>
            <p:cNvSpPr/>
            <p:nvPr/>
          </p:nvSpPr>
          <p:spPr>
            <a:xfrm rot="-4703400">
              <a:off x="9603393" y="2805722"/>
              <a:ext cx="30771" cy="21859"/>
            </a:xfrm>
            <a:custGeom>
              <a:avLst/>
              <a:gdLst>
                <a:gd name="connsiteX0" fmla="*/ 30771 w 30771"/>
                <a:gd name="connsiteY0" fmla="*/ 10930 h 21859"/>
                <a:gd name="connsiteX1" fmla="*/ 15386 w 30771"/>
                <a:gd name="connsiteY1" fmla="*/ 21859 h 21859"/>
                <a:gd name="connsiteX2" fmla="*/ 0 w 30771"/>
                <a:gd name="connsiteY2" fmla="*/ 10930 h 21859"/>
                <a:gd name="connsiteX3" fmla="*/ 15386 w 30771"/>
                <a:gd name="connsiteY3" fmla="*/ 0 h 21859"/>
                <a:gd name="connsiteX4" fmla="*/ 30771 w 30771"/>
                <a:gd name="connsiteY4" fmla="*/ 10930 h 21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71" h="21859">
                  <a:moveTo>
                    <a:pt x="30771" y="10930"/>
                  </a:moveTo>
                  <a:cubicBezTo>
                    <a:pt x="30771" y="16966"/>
                    <a:pt x="23883" y="21859"/>
                    <a:pt x="15386" y="21859"/>
                  </a:cubicBezTo>
                  <a:cubicBezTo>
                    <a:pt x="6888" y="21859"/>
                    <a:pt x="0" y="16966"/>
                    <a:pt x="0" y="10930"/>
                  </a:cubicBezTo>
                  <a:cubicBezTo>
                    <a:pt x="0" y="4893"/>
                    <a:pt x="6888" y="0"/>
                    <a:pt x="15386" y="0"/>
                  </a:cubicBezTo>
                  <a:cubicBezTo>
                    <a:pt x="23883" y="0"/>
                    <a:pt x="30771" y="4893"/>
                    <a:pt x="30771" y="10930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73" name="任意多边形: 形状 1072">
              <a:extLst>
                <a:ext uri="{FF2B5EF4-FFF2-40B4-BE49-F238E27FC236}">
                  <a16:creationId xmlns:a16="http://schemas.microsoft.com/office/drawing/2014/main" id="{B5116A20-C290-4DAA-BFB8-39A81F0B8173}"/>
                </a:ext>
              </a:extLst>
            </p:cNvPr>
            <p:cNvSpPr/>
            <p:nvPr/>
          </p:nvSpPr>
          <p:spPr>
            <a:xfrm>
              <a:off x="9631073" y="2915189"/>
              <a:ext cx="63881" cy="60727"/>
            </a:xfrm>
            <a:custGeom>
              <a:avLst/>
              <a:gdLst>
                <a:gd name="connsiteX0" fmla="*/ 62736 w 63881"/>
                <a:gd name="connsiteY0" fmla="*/ 0 h 60727"/>
                <a:gd name="connsiteX1" fmla="*/ 0 w 63881"/>
                <a:gd name="connsiteY1" fmla="*/ 14795 h 60727"/>
                <a:gd name="connsiteX2" fmla="*/ 32628 w 63881"/>
                <a:gd name="connsiteY2" fmla="*/ 60513 h 60727"/>
                <a:gd name="connsiteX3" fmla="*/ 62736 w 63881"/>
                <a:gd name="connsiteY3" fmla="*/ 0 h 60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81" h="60727">
                  <a:moveTo>
                    <a:pt x="62736" y="0"/>
                  </a:moveTo>
                  <a:lnTo>
                    <a:pt x="0" y="14795"/>
                  </a:lnTo>
                  <a:cubicBezTo>
                    <a:pt x="0" y="14795"/>
                    <a:pt x="2388" y="64378"/>
                    <a:pt x="32628" y="60513"/>
                  </a:cubicBezTo>
                  <a:cubicBezTo>
                    <a:pt x="56635" y="57447"/>
                    <a:pt x="67643" y="7331"/>
                    <a:pt x="62736" y="0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74" name="任意多边形: 形状 1073">
              <a:extLst>
                <a:ext uri="{FF2B5EF4-FFF2-40B4-BE49-F238E27FC236}">
                  <a16:creationId xmlns:a16="http://schemas.microsoft.com/office/drawing/2014/main" id="{DB6155D0-D7D1-4E44-9944-72461C301276}"/>
                </a:ext>
              </a:extLst>
            </p:cNvPr>
            <p:cNvSpPr/>
            <p:nvPr/>
          </p:nvSpPr>
          <p:spPr>
            <a:xfrm>
              <a:off x="9624435" y="2908500"/>
              <a:ext cx="77122" cy="74135"/>
            </a:xfrm>
            <a:custGeom>
              <a:avLst/>
              <a:gdLst>
                <a:gd name="connsiteX0" fmla="*/ 35950 w 77122"/>
                <a:gd name="connsiteY0" fmla="*/ 74133 h 74135"/>
                <a:gd name="connsiteX1" fmla="*/ 18044 w 77122"/>
                <a:gd name="connsiteY1" fmla="*/ 67468 h 74135"/>
                <a:gd name="connsiteX2" fmla="*/ 6 w 77122"/>
                <a:gd name="connsiteY2" fmla="*/ 21751 h 74135"/>
                <a:gd name="connsiteX3" fmla="*/ 5178 w 77122"/>
                <a:gd name="connsiteY3" fmla="*/ 15086 h 74135"/>
                <a:gd name="connsiteX4" fmla="*/ 67915 w 77122"/>
                <a:gd name="connsiteY4" fmla="*/ 158 h 74135"/>
                <a:gd name="connsiteX5" fmla="*/ 74944 w 77122"/>
                <a:gd name="connsiteY5" fmla="*/ 2957 h 74135"/>
                <a:gd name="connsiteX6" fmla="*/ 68843 w 77122"/>
                <a:gd name="connsiteY6" fmla="*/ 46809 h 74135"/>
                <a:gd name="connsiteX7" fmla="*/ 40061 w 77122"/>
                <a:gd name="connsiteY7" fmla="*/ 73466 h 74135"/>
                <a:gd name="connsiteX8" fmla="*/ 35950 w 77122"/>
                <a:gd name="connsiteY8" fmla="*/ 74133 h 74135"/>
                <a:gd name="connsiteX9" fmla="*/ 13800 w 77122"/>
                <a:gd name="connsiteY9" fmla="*/ 26549 h 74135"/>
                <a:gd name="connsiteX10" fmla="*/ 27063 w 77122"/>
                <a:gd name="connsiteY10" fmla="*/ 57338 h 74135"/>
                <a:gd name="connsiteX11" fmla="*/ 39000 w 77122"/>
                <a:gd name="connsiteY11" fmla="*/ 60671 h 74135"/>
                <a:gd name="connsiteX12" fmla="*/ 53723 w 77122"/>
                <a:gd name="connsiteY12" fmla="*/ 48142 h 74135"/>
                <a:gd name="connsiteX13" fmla="*/ 64466 w 77122"/>
                <a:gd name="connsiteY13" fmla="*/ 14820 h 74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122" h="74135">
                  <a:moveTo>
                    <a:pt x="35950" y="74133"/>
                  </a:moveTo>
                  <a:cubicBezTo>
                    <a:pt x="29371" y="74222"/>
                    <a:pt x="22978" y="71847"/>
                    <a:pt x="18044" y="67468"/>
                  </a:cubicBezTo>
                  <a:cubicBezTo>
                    <a:pt x="1863" y="54140"/>
                    <a:pt x="138" y="23084"/>
                    <a:pt x="6" y="21751"/>
                  </a:cubicBezTo>
                  <a:cubicBezTo>
                    <a:pt x="-127" y="18556"/>
                    <a:pt x="2062" y="15735"/>
                    <a:pt x="5178" y="15086"/>
                  </a:cubicBezTo>
                  <a:lnTo>
                    <a:pt x="67915" y="158"/>
                  </a:lnTo>
                  <a:cubicBezTo>
                    <a:pt x="70607" y="-435"/>
                    <a:pt x="73392" y="672"/>
                    <a:pt x="74944" y="2957"/>
                  </a:cubicBezTo>
                  <a:cubicBezTo>
                    <a:pt x="80249" y="11088"/>
                    <a:pt x="74944" y="33747"/>
                    <a:pt x="68843" y="46809"/>
                  </a:cubicBezTo>
                  <a:cubicBezTo>
                    <a:pt x="64559" y="60149"/>
                    <a:pt x="53643" y="70265"/>
                    <a:pt x="40061" y="73466"/>
                  </a:cubicBezTo>
                  <a:cubicBezTo>
                    <a:pt x="38722" y="73821"/>
                    <a:pt x="37342" y="74043"/>
                    <a:pt x="35950" y="74133"/>
                  </a:cubicBezTo>
                  <a:close/>
                  <a:moveTo>
                    <a:pt x="13800" y="26549"/>
                  </a:moveTo>
                  <a:cubicBezTo>
                    <a:pt x="14728" y="38001"/>
                    <a:pt x="19384" y="48825"/>
                    <a:pt x="27063" y="57338"/>
                  </a:cubicBezTo>
                  <a:cubicBezTo>
                    <a:pt x="30392" y="60112"/>
                    <a:pt x="34729" y="61324"/>
                    <a:pt x="39000" y="60671"/>
                  </a:cubicBezTo>
                  <a:cubicBezTo>
                    <a:pt x="45460" y="58791"/>
                    <a:pt x="50818" y="54234"/>
                    <a:pt x="53723" y="48142"/>
                  </a:cubicBezTo>
                  <a:cubicBezTo>
                    <a:pt x="59691" y="37957"/>
                    <a:pt x="63352" y="26584"/>
                    <a:pt x="64466" y="14820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75" name="任意多边形: 形状 1074">
              <a:extLst>
                <a:ext uri="{FF2B5EF4-FFF2-40B4-BE49-F238E27FC236}">
                  <a16:creationId xmlns:a16="http://schemas.microsoft.com/office/drawing/2014/main" id="{16560911-CD87-472D-BA4C-3EB0492695B8}"/>
                </a:ext>
              </a:extLst>
            </p:cNvPr>
            <p:cNvSpPr/>
            <p:nvPr/>
          </p:nvSpPr>
          <p:spPr>
            <a:xfrm>
              <a:off x="9807874" y="2593966"/>
              <a:ext cx="19497" cy="48116"/>
            </a:xfrm>
            <a:custGeom>
              <a:avLst/>
              <a:gdLst>
                <a:gd name="connsiteX0" fmla="*/ 19497 w 19497"/>
                <a:gd name="connsiteY0" fmla="*/ 0 h 48116"/>
                <a:gd name="connsiteX1" fmla="*/ 0 w 19497"/>
                <a:gd name="connsiteY1" fmla="*/ 48117 h 4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497" h="48116">
                  <a:moveTo>
                    <a:pt x="19497" y="0"/>
                  </a:moveTo>
                  <a:cubicBezTo>
                    <a:pt x="12162" y="15687"/>
                    <a:pt x="5664" y="31748"/>
                    <a:pt x="0" y="48117"/>
                  </a:cubicBezTo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76" name="任意多边形: 形状 1075">
              <a:extLst>
                <a:ext uri="{FF2B5EF4-FFF2-40B4-BE49-F238E27FC236}">
                  <a16:creationId xmlns:a16="http://schemas.microsoft.com/office/drawing/2014/main" id="{9FDEA0C8-FB54-4A84-BA55-792845FE53AF}"/>
                </a:ext>
              </a:extLst>
            </p:cNvPr>
            <p:cNvSpPr/>
            <p:nvPr/>
          </p:nvSpPr>
          <p:spPr>
            <a:xfrm>
              <a:off x="9800784" y="2587688"/>
              <a:ext cx="32838" cy="61164"/>
            </a:xfrm>
            <a:custGeom>
              <a:avLst/>
              <a:gdLst>
                <a:gd name="connsiteX0" fmla="*/ 6692 w 32838"/>
                <a:gd name="connsiteY0" fmla="*/ 61059 h 61164"/>
                <a:gd name="connsiteX1" fmla="*/ 4570 w 32838"/>
                <a:gd name="connsiteY1" fmla="*/ 61059 h 61164"/>
                <a:gd name="connsiteX2" fmla="*/ 325 w 32838"/>
                <a:gd name="connsiteY2" fmla="*/ 52662 h 61164"/>
                <a:gd name="connsiteX3" fmla="*/ 20220 w 32838"/>
                <a:gd name="connsiteY3" fmla="*/ 3745 h 61164"/>
                <a:gd name="connsiteX4" fmla="*/ 29107 w 32838"/>
                <a:gd name="connsiteY4" fmla="*/ 680 h 61164"/>
                <a:gd name="connsiteX5" fmla="*/ 32158 w 32838"/>
                <a:gd name="connsiteY5" fmla="*/ 9610 h 61164"/>
                <a:gd name="connsiteX6" fmla="*/ 13324 w 32838"/>
                <a:gd name="connsiteY6" fmla="*/ 56527 h 61164"/>
                <a:gd name="connsiteX7" fmla="*/ 6692 w 32838"/>
                <a:gd name="connsiteY7" fmla="*/ 61059 h 61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838" h="61164">
                  <a:moveTo>
                    <a:pt x="6692" y="61059"/>
                  </a:moveTo>
                  <a:cubicBezTo>
                    <a:pt x="5989" y="61199"/>
                    <a:pt x="5273" y="61199"/>
                    <a:pt x="4570" y="61059"/>
                  </a:cubicBezTo>
                  <a:cubicBezTo>
                    <a:pt x="1095" y="59916"/>
                    <a:pt x="-802" y="56158"/>
                    <a:pt x="325" y="52662"/>
                  </a:cubicBezTo>
                  <a:cubicBezTo>
                    <a:pt x="6108" y="36020"/>
                    <a:pt x="12740" y="19692"/>
                    <a:pt x="20220" y="3745"/>
                  </a:cubicBezTo>
                  <a:cubicBezTo>
                    <a:pt x="21825" y="433"/>
                    <a:pt x="25805" y="-940"/>
                    <a:pt x="29107" y="680"/>
                  </a:cubicBezTo>
                  <a:cubicBezTo>
                    <a:pt x="32410" y="2299"/>
                    <a:pt x="33776" y="6298"/>
                    <a:pt x="32158" y="9610"/>
                  </a:cubicBezTo>
                  <a:cubicBezTo>
                    <a:pt x="25088" y="24916"/>
                    <a:pt x="18801" y="40574"/>
                    <a:pt x="13324" y="56527"/>
                  </a:cubicBezTo>
                  <a:cubicBezTo>
                    <a:pt x="12369" y="59362"/>
                    <a:pt x="9663" y="61215"/>
                    <a:pt x="6692" y="61059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77" name="任意多边形: 形状 1076">
              <a:extLst>
                <a:ext uri="{FF2B5EF4-FFF2-40B4-BE49-F238E27FC236}">
                  <a16:creationId xmlns:a16="http://schemas.microsoft.com/office/drawing/2014/main" id="{A634BE0E-9F80-4702-8608-E2CE5FD9647B}"/>
                </a:ext>
              </a:extLst>
            </p:cNvPr>
            <p:cNvSpPr/>
            <p:nvPr/>
          </p:nvSpPr>
          <p:spPr>
            <a:xfrm>
              <a:off x="9222752" y="3017846"/>
              <a:ext cx="263050" cy="545788"/>
            </a:xfrm>
            <a:custGeom>
              <a:avLst/>
              <a:gdLst>
                <a:gd name="connsiteX0" fmla="*/ 6837 w 263050"/>
                <a:gd name="connsiteY0" fmla="*/ 545788 h 545788"/>
                <a:gd name="connsiteX1" fmla="*/ 2991 w 263050"/>
                <a:gd name="connsiteY1" fmla="*/ 544588 h 545788"/>
                <a:gd name="connsiteX2" fmla="*/ 1160 w 263050"/>
                <a:gd name="connsiteY2" fmla="*/ 535151 h 545788"/>
                <a:gd name="connsiteX3" fmla="*/ 1266 w 263050"/>
                <a:gd name="connsiteY3" fmla="*/ 534991 h 545788"/>
                <a:gd name="connsiteX4" fmla="*/ 247568 w 263050"/>
                <a:gd name="connsiteY4" fmla="*/ 175115 h 545788"/>
                <a:gd name="connsiteX5" fmla="*/ 86285 w 263050"/>
                <a:gd name="connsiteY5" fmla="*/ 10105 h 545788"/>
                <a:gd name="connsiteX6" fmla="*/ 87346 w 263050"/>
                <a:gd name="connsiteY6" fmla="*/ 1308 h 545788"/>
                <a:gd name="connsiteX7" fmla="*/ 96896 w 263050"/>
                <a:gd name="connsiteY7" fmla="*/ 2774 h 545788"/>
                <a:gd name="connsiteX8" fmla="*/ 260964 w 263050"/>
                <a:gd name="connsiteY8" fmla="*/ 170050 h 545788"/>
                <a:gd name="connsiteX9" fmla="*/ 261760 w 263050"/>
                <a:gd name="connsiteY9" fmla="*/ 178847 h 545788"/>
                <a:gd name="connsiteX10" fmla="*/ 12142 w 263050"/>
                <a:gd name="connsiteY10" fmla="*/ 543522 h 545788"/>
                <a:gd name="connsiteX11" fmla="*/ 6837 w 263050"/>
                <a:gd name="connsiteY11" fmla="*/ 545788 h 545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3050" h="545788">
                  <a:moveTo>
                    <a:pt x="6837" y="545788"/>
                  </a:moveTo>
                  <a:cubicBezTo>
                    <a:pt x="5471" y="545788"/>
                    <a:pt x="4131" y="545361"/>
                    <a:pt x="2991" y="544588"/>
                  </a:cubicBezTo>
                  <a:cubicBezTo>
                    <a:pt x="-113" y="542495"/>
                    <a:pt x="-936" y="538270"/>
                    <a:pt x="1160" y="535151"/>
                  </a:cubicBezTo>
                  <a:cubicBezTo>
                    <a:pt x="1187" y="535098"/>
                    <a:pt x="1227" y="535045"/>
                    <a:pt x="1266" y="534991"/>
                  </a:cubicBezTo>
                  <a:lnTo>
                    <a:pt x="247568" y="175115"/>
                  </a:lnTo>
                  <a:cubicBezTo>
                    <a:pt x="223826" y="152189"/>
                    <a:pt x="110424" y="42893"/>
                    <a:pt x="86285" y="10105"/>
                  </a:cubicBezTo>
                  <a:cubicBezTo>
                    <a:pt x="84428" y="7312"/>
                    <a:pt x="84879" y="3574"/>
                    <a:pt x="87346" y="1308"/>
                  </a:cubicBezTo>
                  <a:cubicBezTo>
                    <a:pt x="90396" y="-900"/>
                    <a:pt x="94641" y="-248"/>
                    <a:pt x="96896" y="2774"/>
                  </a:cubicBezTo>
                  <a:cubicBezTo>
                    <a:pt x="122494" y="37695"/>
                    <a:pt x="259505" y="168717"/>
                    <a:pt x="260964" y="170050"/>
                  </a:cubicBezTo>
                  <a:cubicBezTo>
                    <a:pt x="263405" y="172360"/>
                    <a:pt x="263750" y="176133"/>
                    <a:pt x="261760" y="178847"/>
                  </a:cubicBezTo>
                  <a:lnTo>
                    <a:pt x="12142" y="543522"/>
                  </a:lnTo>
                  <a:cubicBezTo>
                    <a:pt x="10776" y="545001"/>
                    <a:pt x="8853" y="545828"/>
                    <a:pt x="6837" y="545788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78" name="任意多边形: 形状 1077">
              <a:extLst>
                <a:ext uri="{FF2B5EF4-FFF2-40B4-BE49-F238E27FC236}">
                  <a16:creationId xmlns:a16="http://schemas.microsoft.com/office/drawing/2014/main" id="{12705E88-2D4D-43EA-B595-B2964BAE2E88}"/>
                </a:ext>
              </a:extLst>
            </p:cNvPr>
            <p:cNvSpPr/>
            <p:nvPr/>
          </p:nvSpPr>
          <p:spPr>
            <a:xfrm>
              <a:off x="9469259" y="2909528"/>
              <a:ext cx="72729" cy="160941"/>
            </a:xfrm>
            <a:custGeom>
              <a:avLst/>
              <a:gdLst>
                <a:gd name="connsiteX0" fmla="*/ 0 w 72729"/>
                <a:gd name="connsiteY0" fmla="*/ 160941 h 160941"/>
                <a:gd name="connsiteX1" fmla="*/ 35546 w 72729"/>
                <a:gd name="connsiteY1" fmla="*/ 59376 h 160941"/>
                <a:gd name="connsiteX2" fmla="*/ 62073 w 72729"/>
                <a:gd name="connsiteY2" fmla="*/ 2329 h 160941"/>
                <a:gd name="connsiteX3" fmla="*/ 62073 w 72729"/>
                <a:gd name="connsiteY3" fmla="*/ 102295 h 16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729" h="160941">
                  <a:moveTo>
                    <a:pt x="0" y="160941"/>
                  </a:moveTo>
                  <a:cubicBezTo>
                    <a:pt x="0" y="160941"/>
                    <a:pt x="21089" y="105760"/>
                    <a:pt x="35546" y="59376"/>
                  </a:cubicBezTo>
                  <a:cubicBezTo>
                    <a:pt x="50003" y="12992"/>
                    <a:pt x="50136" y="-7267"/>
                    <a:pt x="62073" y="2329"/>
                  </a:cubicBezTo>
                  <a:cubicBezTo>
                    <a:pt x="74010" y="11926"/>
                    <a:pt x="78387" y="49780"/>
                    <a:pt x="62073" y="102295"/>
                  </a:cubicBezTo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79" name="任意多边形: 形状 1078">
              <a:extLst>
                <a:ext uri="{FF2B5EF4-FFF2-40B4-BE49-F238E27FC236}">
                  <a16:creationId xmlns:a16="http://schemas.microsoft.com/office/drawing/2014/main" id="{C50DAAFD-E8EC-48B9-9516-CEA6AAD54CDC}"/>
                </a:ext>
              </a:extLst>
            </p:cNvPr>
            <p:cNvSpPr/>
            <p:nvPr/>
          </p:nvSpPr>
          <p:spPr>
            <a:xfrm>
              <a:off x="9462449" y="2903527"/>
              <a:ext cx="86158" cy="174012"/>
            </a:xfrm>
            <a:custGeom>
              <a:avLst/>
              <a:gdLst>
                <a:gd name="connsiteX0" fmla="*/ 6810 w 86158"/>
                <a:gd name="connsiteY0" fmla="*/ 173873 h 174012"/>
                <a:gd name="connsiteX1" fmla="*/ 4422 w 86158"/>
                <a:gd name="connsiteY1" fmla="*/ 173873 h 174012"/>
                <a:gd name="connsiteX2" fmla="*/ 417 w 86158"/>
                <a:gd name="connsiteY2" fmla="*/ 165142 h 174012"/>
                <a:gd name="connsiteX3" fmla="*/ 443 w 86158"/>
                <a:gd name="connsiteY3" fmla="*/ 165076 h 174012"/>
                <a:gd name="connsiteX4" fmla="*/ 35857 w 86158"/>
                <a:gd name="connsiteY4" fmla="*/ 63777 h 174012"/>
                <a:gd name="connsiteX5" fmla="*/ 44611 w 86158"/>
                <a:gd name="connsiteY5" fmla="*/ 33121 h 174012"/>
                <a:gd name="connsiteX6" fmla="*/ 60394 w 86158"/>
                <a:gd name="connsiteY6" fmla="*/ 466 h 174012"/>
                <a:gd name="connsiteX7" fmla="*/ 72862 w 86158"/>
                <a:gd name="connsiteY7" fmla="*/ 3531 h 174012"/>
                <a:gd name="connsiteX8" fmla="*/ 75780 w 86158"/>
                <a:gd name="connsiteY8" fmla="*/ 110161 h 174012"/>
                <a:gd name="connsiteX9" fmla="*/ 67158 w 86158"/>
                <a:gd name="connsiteY9" fmla="*/ 114826 h 174012"/>
                <a:gd name="connsiteX10" fmla="*/ 62516 w 86158"/>
                <a:gd name="connsiteY10" fmla="*/ 106163 h 174012"/>
                <a:gd name="connsiteX11" fmla="*/ 64506 w 86158"/>
                <a:gd name="connsiteY11" fmla="*/ 13928 h 174012"/>
                <a:gd name="connsiteX12" fmla="*/ 57609 w 86158"/>
                <a:gd name="connsiteY12" fmla="*/ 36053 h 174012"/>
                <a:gd name="connsiteX13" fmla="*/ 48722 w 86158"/>
                <a:gd name="connsiteY13" fmla="*/ 67243 h 174012"/>
                <a:gd name="connsiteX14" fmla="*/ 13044 w 86158"/>
                <a:gd name="connsiteY14" fmla="*/ 169341 h 174012"/>
                <a:gd name="connsiteX15" fmla="*/ 6810 w 86158"/>
                <a:gd name="connsiteY15" fmla="*/ 173873 h 174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6158" h="174012">
                  <a:moveTo>
                    <a:pt x="6810" y="173873"/>
                  </a:moveTo>
                  <a:cubicBezTo>
                    <a:pt x="6027" y="174060"/>
                    <a:pt x="5205" y="174060"/>
                    <a:pt x="4422" y="173873"/>
                  </a:cubicBezTo>
                  <a:cubicBezTo>
                    <a:pt x="921" y="172573"/>
                    <a:pt x="-870" y="168664"/>
                    <a:pt x="417" y="165142"/>
                  </a:cubicBezTo>
                  <a:cubicBezTo>
                    <a:pt x="430" y="165120"/>
                    <a:pt x="430" y="165097"/>
                    <a:pt x="443" y="165076"/>
                  </a:cubicBezTo>
                  <a:cubicBezTo>
                    <a:pt x="443" y="165076"/>
                    <a:pt x="21665" y="109495"/>
                    <a:pt x="35857" y="63777"/>
                  </a:cubicBezTo>
                  <a:cubicBezTo>
                    <a:pt x="39570" y="51781"/>
                    <a:pt x="42356" y="41518"/>
                    <a:pt x="44611" y="33121"/>
                  </a:cubicBezTo>
                  <a:cubicBezTo>
                    <a:pt x="50181" y="12462"/>
                    <a:pt x="52701" y="3131"/>
                    <a:pt x="60394" y="466"/>
                  </a:cubicBezTo>
                  <a:cubicBezTo>
                    <a:pt x="64797" y="-735"/>
                    <a:pt x="69506" y="422"/>
                    <a:pt x="72862" y="3531"/>
                  </a:cubicBezTo>
                  <a:cubicBezTo>
                    <a:pt x="89441" y="16860"/>
                    <a:pt x="90635" y="61378"/>
                    <a:pt x="75780" y="110161"/>
                  </a:cubicBezTo>
                  <a:cubicBezTo>
                    <a:pt x="74679" y="113841"/>
                    <a:pt x="70819" y="115930"/>
                    <a:pt x="67158" y="114826"/>
                  </a:cubicBezTo>
                  <a:cubicBezTo>
                    <a:pt x="63498" y="113723"/>
                    <a:pt x="61415" y="109843"/>
                    <a:pt x="62516" y="106163"/>
                  </a:cubicBezTo>
                  <a:cubicBezTo>
                    <a:pt x="78565" y="52848"/>
                    <a:pt x="71800" y="19926"/>
                    <a:pt x="64506" y="13928"/>
                  </a:cubicBezTo>
                  <a:cubicBezTo>
                    <a:pt x="61747" y="21148"/>
                    <a:pt x="59439" y="28539"/>
                    <a:pt x="57609" y="36053"/>
                  </a:cubicBezTo>
                  <a:cubicBezTo>
                    <a:pt x="55354" y="44584"/>
                    <a:pt x="52569" y="54980"/>
                    <a:pt x="48722" y="67243"/>
                  </a:cubicBezTo>
                  <a:cubicBezTo>
                    <a:pt x="34398" y="113360"/>
                    <a:pt x="13309" y="168808"/>
                    <a:pt x="13044" y="169341"/>
                  </a:cubicBezTo>
                  <a:cubicBezTo>
                    <a:pt x="12102" y="172008"/>
                    <a:pt x="9622" y="173813"/>
                    <a:pt x="6810" y="173873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80" name="任意多边形: 形状 1079">
              <a:extLst>
                <a:ext uri="{FF2B5EF4-FFF2-40B4-BE49-F238E27FC236}">
                  <a16:creationId xmlns:a16="http://schemas.microsoft.com/office/drawing/2014/main" id="{10E65206-3078-45D4-9FB5-2AE259C0CAE9}"/>
                </a:ext>
              </a:extLst>
            </p:cNvPr>
            <p:cNvSpPr/>
            <p:nvPr/>
          </p:nvSpPr>
          <p:spPr>
            <a:xfrm>
              <a:off x="9943559" y="4533034"/>
              <a:ext cx="99608" cy="467839"/>
            </a:xfrm>
            <a:custGeom>
              <a:avLst/>
              <a:gdLst>
                <a:gd name="connsiteX0" fmla="*/ 88467 w 99608"/>
                <a:gd name="connsiteY0" fmla="*/ 0 h 467839"/>
                <a:gd name="connsiteX1" fmla="*/ 0 w 99608"/>
                <a:gd name="connsiteY1" fmla="*/ 4265 h 467839"/>
                <a:gd name="connsiteX2" fmla="*/ 6234 w 99608"/>
                <a:gd name="connsiteY2" fmla="*/ 453311 h 467839"/>
                <a:gd name="connsiteX3" fmla="*/ 99608 w 99608"/>
                <a:gd name="connsiteY3" fmla="*/ 467839 h 467839"/>
                <a:gd name="connsiteX4" fmla="*/ 88467 w 99608"/>
                <a:gd name="connsiteY4" fmla="*/ 0 h 467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608" h="467839">
                  <a:moveTo>
                    <a:pt x="88467" y="0"/>
                  </a:moveTo>
                  <a:lnTo>
                    <a:pt x="0" y="4265"/>
                  </a:lnTo>
                  <a:lnTo>
                    <a:pt x="6234" y="453311"/>
                  </a:lnTo>
                  <a:lnTo>
                    <a:pt x="99608" y="467839"/>
                  </a:lnTo>
                  <a:lnTo>
                    <a:pt x="88467" y="0"/>
                  </a:ln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81" name="任意多边形: 形状 1080">
              <a:extLst>
                <a:ext uri="{FF2B5EF4-FFF2-40B4-BE49-F238E27FC236}">
                  <a16:creationId xmlns:a16="http://schemas.microsoft.com/office/drawing/2014/main" id="{091E6F94-EF02-4D85-8174-00BF5BA6BE0E}"/>
                </a:ext>
              </a:extLst>
            </p:cNvPr>
            <p:cNvSpPr/>
            <p:nvPr/>
          </p:nvSpPr>
          <p:spPr>
            <a:xfrm>
              <a:off x="9937193" y="4526225"/>
              <a:ext cx="113402" cy="481601"/>
            </a:xfrm>
            <a:custGeom>
              <a:avLst/>
              <a:gdLst>
                <a:gd name="connsiteX0" fmla="*/ 105975 w 113402"/>
                <a:gd name="connsiteY0" fmla="*/ 481579 h 481601"/>
                <a:gd name="connsiteX1" fmla="*/ 104914 w 113402"/>
                <a:gd name="connsiteY1" fmla="*/ 481579 h 481601"/>
                <a:gd name="connsiteX2" fmla="*/ 12070 w 113402"/>
                <a:gd name="connsiteY2" fmla="*/ 467051 h 481601"/>
                <a:gd name="connsiteX3" fmla="*/ 6367 w 113402"/>
                <a:gd name="connsiteY3" fmla="*/ 460386 h 481601"/>
                <a:gd name="connsiteX4" fmla="*/ 0 w 113402"/>
                <a:gd name="connsiteY4" fmla="*/ 11340 h 481601"/>
                <a:gd name="connsiteX5" fmla="*/ 6499 w 113402"/>
                <a:gd name="connsiteY5" fmla="*/ 4409 h 481601"/>
                <a:gd name="connsiteX6" fmla="*/ 94966 w 113402"/>
                <a:gd name="connsiteY6" fmla="*/ 11 h 481601"/>
                <a:gd name="connsiteX7" fmla="*/ 100006 w 113402"/>
                <a:gd name="connsiteY7" fmla="*/ 1877 h 481601"/>
                <a:gd name="connsiteX8" fmla="*/ 102129 w 113402"/>
                <a:gd name="connsiteY8" fmla="*/ 6675 h 481601"/>
                <a:gd name="connsiteX9" fmla="*/ 113402 w 113402"/>
                <a:gd name="connsiteY9" fmla="*/ 474648 h 481601"/>
                <a:gd name="connsiteX10" fmla="*/ 111015 w 113402"/>
                <a:gd name="connsiteY10" fmla="*/ 479980 h 481601"/>
                <a:gd name="connsiteX11" fmla="*/ 105975 w 113402"/>
                <a:gd name="connsiteY11" fmla="*/ 481579 h 481601"/>
                <a:gd name="connsiteX12" fmla="*/ 19364 w 113402"/>
                <a:gd name="connsiteY12" fmla="*/ 454921 h 481601"/>
                <a:gd name="connsiteX13" fmla="*/ 98945 w 113402"/>
                <a:gd name="connsiteY13" fmla="*/ 467317 h 481601"/>
                <a:gd name="connsiteX14" fmla="*/ 88069 w 113402"/>
                <a:gd name="connsiteY14" fmla="*/ 14139 h 481601"/>
                <a:gd name="connsiteX15" fmla="*/ 13263 w 113402"/>
                <a:gd name="connsiteY15" fmla="*/ 17738 h 48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3402" h="481601">
                  <a:moveTo>
                    <a:pt x="105975" y="481579"/>
                  </a:moveTo>
                  <a:lnTo>
                    <a:pt x="104914" y="481579"/>
                  </a:lnTo>
                  <a:lnTo>
                    <a:pt x="12070" y="467051"/>
                  </a:lnTo>
                  <a:cubicBezTo>
                    <a:pt x="8807" y="466531"/>
                    <a:pt x="6393" y="463705"/>
                    <a:pt x="6367" y="460386"/>
                  </a:cubicBezTo>
                  <a:lnTo>
                    <a:pt x="0" y="11340"/>
                  </a:lnTo>
                  <a:cubicBezTo>
                    <a:pt x="0" y="7661"/>
                    <a:pt x="2852" y="4623"/>
                    <a:pt x="6499" y="4409"/>
                  </a:cubicBezTo>
                  <a:lnTo>
                    <a:pt x="94966" y="11"/>
                  </a:lnTo>
                  <a:cubicBezTo>
                    <a:pt x="96836" y="-96"/>
                    <a:pt x="98653" y="584"/>
                    <a:pt x="100006" y="1877"/>
                  </a:cubicBezTo>
                  <a:cubicBezTo>
                    <a:pt x="101333" y="3116"/>
                    <a:pt x="102102" y="4849"/>
                    <a:pt x="102129" y="6675"/>
                  </a:cubicBezTo>
                  <a:lnTo>
                    <a:pt x="113402" y="474648"/>
                  </a:lnTo>
                  <a:cubicBezTo>
                    <a:pt x="113376" y="476687"/>
                    <a:pt x="112514" y="478607"/>
                    <a:pt x="111015" y="479980"/>
                  </a:cubicBezTo>
                  <a:cubicBezTo>
                    <a:pt x="109609" y="481152"/>
                    <a:pt x="107792" y="481726"/>
                    <a:pt x="105975" y="481579"/>
                  </a:cubicBezTo>
                  <a:close/>
                  <a:moveTo>
                    <a:pt x="19364" y="454921"/>
                  </a:moveTo>
                  <a:lnTo>
                    <a:pt x="98945" y="467317"/>
                  </a:lnTo>
                  <a:lnTo>
                    <a:pt x="88069" y="14139"/>
                  </a:lnTo>
                  <a:lnTo>
                    <a:pt x="13263" y="17738"/>
                  </a:ln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82" name="任意多边形: 形状 1081">
              <a:extLst>
                <a:ext uri="{FF2B5EF4-FFF2-40B4-BE49-F238E27FC236}">
                  <a16:creationId xmlns:a16="http://schemas.microsoft.com/office/drawing/2014/main" id="{E4972950-C1DD-4B77-AB1C-942CE04B98E5}"/>
                </a:ext>
              </a:extLst>
            </p:cNvPr>
            <p:cNvSpPr/>
            <p:nvPr/>
          </p:nvSpPr>
          <p:spPr>
            <a:xfrm>
              <a:off x="10031716" y="4533034"/>
              <a:ext cx="438666" cy="467839"/>
            </a:xfrm>
            <a:custGeom>
              <a:avLst/>
              <a:gdLst>
                <a:gd name="connsiteX0" fmla="*/ 310 w 438666"/>
                <a:gd name="connsiteY0" fmla="*/ 0 h 467839"/>
                <a:gd name="connsiteX1" fmla="*/ 11451 w 438666"/>
                <a:gd name="connsiteY1" fmla="*/ 467839 h 467839"/>
                <a:gd name="connsiteX2" fmla="*/ 434555 w 438666"/>
                <a:gd name="connsiteY2" fmla="*/ 454511 h 467839"/>
                <a:gd name="connsiteX3" fmla="*/ 438667 w 438666"/>
                <a:gd name="connsiteY3" fmla="*/ 4132 h 467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66" h="467839">
                  <a:moveTo>
                    <a:pt x="310" y="0"/>
                  </a:moveTo>
                  <a:cubicBezTo>
                    <a:pt x="-2210" y="5998"/>
                    <a:pt x="11451" y="467839"/>
                    <a:pt x="11451" y="467839"/>
                  </a:cubicBezTo>
                  <a:lnTo>
                    <a:pt x="434555" y="454511"/>
                  </a:lnTo>
                  <a:lnTo>
                    <a:pt x="438667" y="4132"/>
                  </a:ln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83" name="任意多边形: 形状 1082">
              <a:extLst>
                <a:ext uri="{FF2B5EF4-FFF2-40B4-BE49-F238E27FC236}">
                  <a16:creationId xmlns:a16="http://schemas.microsoft.com/office/drawing/2014/main" id="{9AE179F2-A078-441E-82AA-E3B7B133C32F}"/>
                </a:ext>
              </a:extLst>
            </p:cNvPr>
            <p:cNvSpPr/>
            <p:nvPr/>
          </p:nvSpPr>
          <p:spPr>
            <a:xfrm>
              <a:off x="10025094" y="4526103"/>
              <a:ext cx="452185" cy="482234"/>
            </a:xfrm>
            <a:custGeom>
              <a:avLst/>
              <a:gdLst>
                <a:gd name="connsiteX0" fmla="*/ 18073 w 452185"/>
                <a:gd name="connsiteY0" fmla="*/ 481701 h 482234"/>
                <a:gd name="connsiteX1" fmla="*/ 13431 w 452185"/>
                <a:gd name="connsiteY1" fmla="*/ 479835 h 482234"/>
                <a:gd name="connsiteX2" fmla="*/ 11177 w 452185"/>
                <a:gd name="connsiteY2" fmla="*/ 475037 h 482234"/>
                <a:gd name="connsiteX3" fmla="*/ 566 w 452185"/>
                <a:gd name="connsiteY3" fmla="*/ 4265 h 482234"/>
                <a:gd name="connsiteX4" fmla="*/ 6932 w 452185"/>
                <a:gd name="connsiteY4" fmla="*/ 0 h 482234"/>
                <a:gd name="connsiteX5" fmla="*/ 445421 w 452185"/>
                <a:gd name="connsiteY5" fmla="*/ 4798 h 482234"/>
                <a:gd name="connsiteX6" fmla="*/ 452185 w 452185"/>
                <a:gd name="connsiteY6" fmla="*/ 11729 h 482234"/>
                <a:gd name="connsiteX7" fmla="*/ 448074 w 452185"/>
                <a:gd name="connsiteY7" fmla="*/ 462108 h 482234"/>
                <a:gd name="connsiteX8" fmla="*/ 441442 w 452185"/>
                <a:gd name="connsiteY8" fmla="*/ 468906 h 482234"/>
                <a:gd name="connsiteX9" fmla="*/ 18339 w 452185"/>
                <a:gd name="connsiteY9" fmla="*/ 482235 h 482234"/>
                <a:gd name="connsiteX10" fmla="*/ 13431 w 452185"/>
                <a:gd name="connsiteY10" fmla="*/ 13862 h 482234"/>
                <a:gd name="connsiteX11" fmla="*/ 24705 w 452185"/>
                <a:gd name="connsiteY11" fmla="*/ 467706 h 482234"/>
                <a:gd name="connsiteX12" fmla="*/ 434412 w 452185"/>
                <a:gd name="connsiteY12" fmla="*/ 455444 h 482234"/>
                <a:gd name="connsiteX13" fmla="*/ 438391 w 452185"/>
                <a:gd name="connsiteY13" fmla="*/ 18527 h 48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185" h="482234">
                  <a:moveTo>
                    <a:pt x="18073" y="481701"/>
                  </a:moveTo>
                  <a:cubicBezTo>
                    <a:pt x="16349" y="481715"/>
                    <a:pt x="14678" y="481048"/>
                    <a:pt x="13431" y="479835"/>
                  </a:cubicBezTo>
                  <a:cubicBezTo>
                    <a:pt x="12145" y="478556"/>
                    <a:pt x="11336" y="476850"/>
                    <a:pt x="11177" y="475037"/>
                  </a:cubicBezTo>
                  <a:cubicBezTo>
                    <a:pt x="-2087" y="11596"/>
                    <a:pt x="-230" y="6131"/>
                    <a:pt x="566" y="4265"/>
                  </a:cubicBezTo>
                  <a:cubicBezTo>
                    <a:pt x="1866" y="1879"/>
                    <a:pt x="4240" y="280"/>
                    <a:pt x="6932" y="0"/>
                  </a:cubicBezTo>
                  <a:lnTo>
                    <a:pt x="445421" y="4798"/>
                  </a:lnTo>
                  <a:cubicBezTo>
                    <a:pt x="449175" y="4865"/>
                    <a:pt x="452185" y="7957"/>
                    <a:pt x="452185" y="11729"/>
                  </a:cubicBezTo>
                  <a:lnTo>
                    <a:pt x="448074" y="462108"/>
                  </a:lnTo>
                  <a:cubicBezTo>
                    <a:pt x="448074" y="465813"/>
                    <a:pt x="445129" y="468839"/>
                    <a:pt x="441442" y="468906"/>
                  </a:cubicBezTo>
                  <a:lnTo>
                    <a:pt x="18339" y="482235"/>
                  </a:lnTo>
                  <a:close/>
                  <a:moveTo>
                    <a:pt x="13431" y="13862"/>
                  </a:moveTo>
                  <a:cubicBezTo>
                    <a:pt x="13431" y="55314"/>
                    <a:pt x="19798" y="298964"/>
                    <a:pt x="24705" y="467706"/>
                  </a:cubicBezTo>
                  <a:lnTo>
                    <a:pt x="434412" y="455444"/>
                  </a:lnTo>
                  <a:lnTo>
                    <a:pt x="438391" y="18527"/>
                  </a:ln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84" name="任意多边形: 形状 1083">
              <a:extLst>
                <a:ext uri="{FF2B5EF4-FFF2-40B4-BE49-F238E27FC236}">
                  <a16:creationId xmlns:a16="http://schemas.microsoft.com/office/drawing/2014/main" id="{A6FDC81B-B519-4578-A7B4-EDEA1F27883F}"/>
                </a:ext>
              </a:extLst>
            </p:cNvPr>
            <p:cNvSpPr/>
            <p:nvPr/>
          </p:nvSpPr>
          <p:spPr>
            <a:xfrm>
              <a:off x="10025409" y="4526152"/>
              <a:ext cx="451421" cy="175757"/>
            </a:xfrm>
            <a:custGeom>
              <a:avLst/>
              <a:gdLst>
                <a:gd name="connsiteX0" fmla="*/ 97605 w 451421"/>
                <a:gd name="connsiteY0" fmla="*/ 175757 h 175757"/>
                <a:gd name="connsiteX1" fmla="*/ 91636 w 451421"/>
                <a:gd name="connsiteY1" fmla="*/ 172292 h 175757"/>
                <a:gd name="connsiteX2" fmla="*/ 914 w 451421"/>
                <a:gd name="connsiteY2" fmla="*/ 10214 h 175757"/>
                <a:gd name="connsiteX3" fmla="*/ 3368 w 451421"/>
                <a:gd name="connsiteY3" fmla="*/ 924 h 175757"/>
                <a:gd name="connsiteX4" fmla="*/ 3434 w 451421"/>
                <a:gd name="connsiteY4" fmla="*/ 884 h 175757"/>
                <a:gd name="connsiteX5" fmla="*/ 12851 w 451421"/>
                <a:gd name="connsiteY5" fmla="*/ 3417 h 175757"/>
                <a:gd name="connsiteX6" fmla="*/ 101849 w 451421"/>
                <a:gd name="connsiteY6" fmla="*/ 161896 h 175757"/>
                <a:gd name="connsiteX7" fmla="*/ 370301 w 451421"/>
                <a:gd name="connsiteY7" fmla="*/ 160296 h 175757"/>
                <a:gd name="connsiteX8" fmla="*/ 438607 w 451421"/>
                <a:gd name="connsiteY8" fmla="*/ 8748 h 175757"/>
                <a:gd name="connsiteX9" fmla="*/ 448064 w 451421"/>
                <a:gd name="connsiteY9" fmla="*/ 6362 h 175757"/>
                <a:gd name="connsiteX10" fmla="*/ 451075 w 451421"/>
                <a:gd name="connsiteY10" fmla="*/ 14479 h 175757"/>
                <a:gd name="connsiteX11" fmla="*/ 380646 w 451421"/>
                <a:gd name="connsiteY11" fmla="*/ 170026 h 175757"/>
                <a:gd name="connsiteX12" fmla="*/ 374412 w 451421"/>
                <a:gd name="connsiteY12" fmla="*/ 174025 h 175757"/>
                <a:gd name="connsiteX13" fmla="*/ 97472 w 451421"/>
                <a:gd name="connsiteY13" fmla="*/ 175757 h 175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1421" h="175757">
                  <a:moveTo>
                    <a:pt x="97605" y="175757"/>
                  </a:moveTo>
                  <a:cubicBezTo>
                    <a:pt x="95138" y="175784"/>
                    <a:pt x="92843" y="174451"/>
                    <a:pt x="91636" y="172292"/>
                  </a:cubicBezTo>
                  <a:lnTo>
                    <a:pt x="914" y="10214"/>
                  </a:lnTo>
                  <a:cubicBezTo>
                    <a:pt x="-956" y="6962"/>
                    <a:pt x="132" y="2803"/>
                    <a:pt x="3368" y="924"/>
                  </a:cubicBezTo>
                  <a:cubicBezTo>
                    <a:pt x="3395" y="911"/>
                    <a:pt x="3408" y="897"/>
                    <a:pt x="3434" y="884"/>
                  </a:cubicBezTo>
                  <a:cubicBezTo>
                    <a:pt x="6737" y="-955"/>
                    <a:pt x="10901" y="164"/>
                    <a:pt x="12851" y="3417"/>
                  </a:cubicBezTo>
                  <a:lnTo>
                    <a:pt x="101849" y="161896"/>
                  </a:lnTo>
                  <a:lnTo>
                    <a:pt x="370301" y="160296"/>
                  </a:lnTo>
                  <a:lnTo>
                    <a:pt x="438607" y="8748"/>
                  </a:lnTo>
                  <a:cubicBezTo>
                    <a:pt x="440557" y="5469"/>
                    <a:pt x="444801" y="4390"/>
                    <a:pt x="448064" y="6362"/>
                  </a:cubicBezTo>
                  <a:cubicBezTo>
                    <a:pt x="450836" y="8028"/>
                    <a:pt x="452083" y="11401"/>
                    <a:pt x="451075" y="14479"/>
                  </a:cubicBezTo>
                  <a:lnTo>
                    <a:pt x="380646" y="170026"/>
                  </a:lnTo>
                  <a:cubicBezTo>
                    <a:pt x="379492" y="172439"/>
                    <a:pt x="377078" y="173985"/>
                    <a:pt x="374412" y="174025"/>
                  </a:cubicBezTo>
                  <a:lnTo>
                    <a:pt x="97472" y="175757"/>
                  </a:ln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85" name="任意多边形: 形状 1084">
              <a:extLst>
                <a:ext uri="{FF2B5EF4-FFF2-40B4-BE49-F238E27FC236}">
                  <a16:creationId xmlns:a16="http://schemas.microsoft.com/office/drawing/2014/main" id="{B47AC091-E183-4141-8D1C-838ED7D2133E}"/>
                </a:ext>
              </a:extLst>
            </p:cNvPr>
            <p:cNvSpPr/>
            <p:nvPr/>
          </p:nvSpPr>
          <p:spPr>
            <a:xfrm rot="-126000">
              <a:off x="10255717" y="4659838"/>
              <a:ext cx="40851" cy="82238"/>
            </a:xfrm>
            <a:custGeom>
              <a:avLst/>
              <a:gdLst>
                <a:gd name="connsiteX0" fmla="*/ 0 w 40851"/>
                <a:gd name="connsiteY0" fmla="*/ 0 h 82238"/>
                <a:gd name="connsiteX1" fmla="*/ 40851 w 40851"/>
                <a:gd name="connsiteY1" fmla="*/ 0 h 82238"/>
                <a:gd name="connsiteX2" fmla="*/ 40851 w 40851"/>
                <a:gd name="connsiteY2" fmla="*/ 82238 h 82238"/>
                <a:gd name="connsiteX3" fmla="*/ 0 w 40851"/>
                <a:gd name="connsiteY3" fmla="*/ 82238 h 8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851" h="82238">
                  <a:moveTo>
                    <a:pt x="0" y="0"/>
                  </a:moveTo>
                  <a:lnTo>
                    <a:pt x="40851" y="0"/>
                  </a:lnTo>
                  <a:lnTo>
                    <a:pt x="40851" y="82238"/>
                  </a:lnTo>
                  <a:lnTo>
                    <a:pt x="0" y="82238"/>
                  </a:ln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86" name="任意多边形: 形状 1085">
              <a:extLst>
                <a:ext uri="{FF2B5EF4-FFF2-40B4-BE49-F238E27FC236}">
                  <a16:creationId xmlns:a16="http://schemas.microsoft.com/office/drawing/2014/main" id="{001320CD-36B4-493D-A1D8-EDD23C2DCF47}"/>
                </a:ext>
              </a:extLst>
            </p:cNvPr>
            <p:cNvSpPr/>
            <p:nvPr/>
          </p:nvSpPr>
          <p:spPr>
            <a:xfrm>
              <a:off x="9346255" y="5524027"/>
              <a:ext cx="333759" cy="152777"/>
            </a:xfrm>
            <a:custGeom>
              <a:avLst/>
              <a:gdLst>
                <a:gd name="connsiteX0" fmla="*/ 333760 w 333759"/>
                <a:gd name="connsiteY0" fmla="*/ 0 h 152777"/>
                <a:gd name="connsiteX1" fmla="*/ 330311 w 333759"/>
                <a:gd name="connsiteY1" fmla="*/ 113161 h 152777"/>
                <a:gd name="connsiteX2" fmla="*/ 239324 w 333759"/>
                <a:gd name="connsiteY2" fmla="*/ 125557 h 152777"/>
                <a:gd name="connsiteX3" fmla="*/ 241977 w 333759"/>
                <a:gd name="connsiteY3" fmla="*/ 86504 h 152777"/>
                <a:gd name="connsiteX4" fmla="*/ 183618 w 333759"/>
                <a:gd name="connsiteY4" fmla="*/ 130089 h 152777"/>
                <a:gd name="connsiteX5" fmla="*/ 6153 w 333759"/>
                <a:gd name="connsiteY5" fmla="*/ 149015 h 152777"/>
                <a:gd name="connsiteX6" fmla="*/ 89845 w 333759"/>
                <a:gd name="connsiteY6" fmla="*/ 13329 h 152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759" h="152777">
                  <a:moveTo>
                    <a:pt x="333760" y="0"/>
                  </a:moveTo>
                  <a:lnTo>
                    <a:pt x="330311" y="113161"/>
                  </a:lnTo>
                  <a:lnTo>
                    <a:pt x="239324" y="125557"/>
                  </a:lnTo>
                  <a:lnTo>
                    <a:pt x="241977" y="86504"/>
                  </a:lnTo>
                  <a:cubicBezTo>
                    <a:pt x="229456" y="108603"/>
                    <a:pt x="208287" y="124424"/>
                    <a:pt x="183618" y="130089"/>
                  </a:cubicBezTo>
                  <a:cubicBezTo>
                    <a:pt x="141970" y="139552"/>
                    <a:pt x="40107" y="161545"/>
                    <a:pt x="6153" y="149015"/>
                  </a:cubicBezTo>
                  <a:cubicBezTo>
                    <a:pt x="-27801" y="136487"/>
                    <a:pt x="89845" y="13329"/>
                    <a:pt x="89845" y="13329"/>
                  </a:cubicBezTo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87" name="任意多边形: 形状 1086">
              <a:extLst>
                <a:ext uri="{FF2B5EF4-FFF2-40B4-BE49-F238E27FC236}">
                  <a16:creationId xmlns:a16="http://schemas.microsoft.com/office/drawing/2014/main" id="{84FE5D67-EE3C-4B78-B11F-23309DE3C13B}"/>
                </a:ext>
              </a:extLst>
            </p:cNvPr>
            <p:cNvSpPr/>
            <p:nvPr/>
          </p:nvSpPr>
          <p:spPr>
            <a:xfrm>
              <a:off x="9339381" y="5517628"/>
              <a:ext cx="346868" cy="166147"/>
            </a:xfrm>
            <a:custGeom>
              <a:avLst/>
              <a:gdLst>
                <a:gd name="connsiteX0" fmla="*/ 43002 w 346868"/>
                <a:gd name="connsiteY0" fmla="*/ 166078 h 166147"/>
                <a:gd name="connsiteX1" fmla="*/ 10639 w 346868"/>
                <a:gd name="connsiteY1" fmla="*/ 161813 h 166147"/>
                <a:gd name="connsiteX2" fmla="*/ 426 w 346868"/>
                <a:gd name="connsiteY2" fmla="*/ 150350 h 166147"/>
                <a:gd name="connsiteX3" fmla="*/ 91811 w 346868"/>
                <a:gd name="connsiteY3" fmla="*/ 14930 h 166147"/>
                <a:gd name="connsiteX4" fmla="*/ 101494 w 346868"/>
                <a:gd name="connsiteY4" fmla="*/ 14930 h 166147"/>
                <a:gd name="connsiteX5" fmla="*/ 101613 w 346868"/>
                <a:gd name="connsiteY5" fmla="*/ 24539 h 166147"/>
                <a:gd name="connsiteX6" fmla="*/ 101494 w 346868"/>
                <a:gd name="connsiteY6" fmla="*/ 24659 h 166147"/>
                <a:gd name="connsiteX7" fmla="*/ 13690 w 346868"/>
                <a:gd name="connsiteY7" fmla="*/ 147418 h 166147"/>
                <a:gd name="connsiteX8" fmla="*/ 15149 w 346868"/>
                <a:gd name="connsiteY8" fmla="*/ 149017 h 166147"/>
                <a:gd name="connsiteX9" fmla="*/ 188900 w 346868"/>
                <a:gd name="connsiteY9" fmla="*/ 129824 h 166147"/>
                <a:gd name="connsiteX10" fmla="*/ 241953 w 346868"/>
                <a:gd name="connsiteY10" fmla="*/ 89837 h 166147"/>
                <a:gd name="connsiteX11" fmla="*/ 249911 w 346868"/>
                <a:gd name="connsiteY11" fmla="*/ 86239 h 166147"/>
                <a:gd name="connsiteX12" fmla="*/ 254951 w 346868"/>
                <a:gd name="connsiteY12" fmla="*/ 93303 h 166147"/>
                <a:gd name="connsiteX13" fmla="*/ 252962 w 346868"/>
                <a:gd name="connsiteY13" fmla="*/ 123825 h 166147"/>
                <a:gd name="connsiteX14" fmla="*/ 329890 w 346868"/>
                <a:gd name="connsiteY14" fmla="*/ 113296 h 166147"/>
                <a:gd name="connsiteX15" fmla="*/ 333206 w 346868"/>
                <a:gd name="connsiteY15" fmla="*/ 6666 h 166147"/>
                <a:gd name="connsiteX16" fmla="*/ 340235 w 346868"/>
                <a:gd name="connsiteY16" fmla="*/ 2 h 166147"/>
                <a:gd name="connsiteX17" fmla="*/ 346867 w 346868"/>
                <a:gd name="connsiteY17" fmla="*/ 6932 h 166147"/>
                <a:gd name="connsiteX18" fmla="*/ 346867 w 346868"/>
                <a:gd name="connsiteY18" fmla="*/ 7066 h 166147"/>
                <a:gd name="connsiteX19" fmla="*/ 343419 w 346868"/>
                <a:gd name="connsiteY19" fmla="*/ 120093 h 166147"/>
                <a:gd name="connsiteX20" fmla="*/ 337450 w 346868"/>
                <a:gd name="connsiteY20" fmla="*/ 126758 h 166147"/>
                <a:gd name="connsiteX21" fmla="*/ 246463 w 346868"/>
                <a:gd name="connsiteY21" fmla="*/ 139154 h 166147"/>
                <a:gd name="connsiteX22" fmla="*/ 240892 w 346868"/>
                <a:gd name="connsiteY22" fmla="*/ 137421 h 166147"/>
                <a:gd name="connsiteX23" fmla="*/ 238637 w 346868"/>
                <a:gd name="connsiteY23" fmla="*/ 131823 h 166147"/>
                <a:gd name="connsiteX24" fmla="*/ 239699 w 346868"/>
                <a:gd name="connsiteY24" fmla="*/ 116095 h 166147"/>
                <a:gd name="connsiteX25" fmla="*/ 191420 w 346868"/>
                <a:gd name="connsiteY25" fmla="*/ 143552 h 166147"/>
                <a:gd name="connsiteX26" fmla="*/ 43002 w 346868"/>
                <a:gd name="connsiteY26" fmla="*/ 166078 h 166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46868" h="166147">
                  <a:moveTo>
                    <a:pt x="43002" y="166078"/>
                  </a:moveTo>
                  <a:cubicBezTo>
                    <a:pt x="32046" y="166491"/>
                    <a:pt x="21117" y="165052"/>
                    <a:pt x="10639" y="161813"/>
                  </a:cubicBezTo>
                  <a:cubicBezTo>
                    <a:pt x="5466" y="160067"/>
                    <a:pt x="1594" y="155708"/>
                    <a:pt x="426" y="150350"/>
                  </a:cubicBezTo>
                  <a:cubicBezTo>
                    <a:pt x="-6603" y="119694"/>
                    <a:pt x="75365" y="32257"/>
                    <a:pt x="91811" y="14930"/>
                  </a:cubicBezTo>
                  <a:cubicBezTo>
                    <a:pt x="94491" y="12277"/>
                    <a:pt x="98815" y="12277"/>
                    <a:pt x="101494" y="14930"/>
                  </a:cubicBezTo>
                  <a:cubicBezTo>
                    <a:pt x="104173" y="17555"/>
                    <a:pt x="104226" y="21861"/>
                    <a:pt x="101613" y="24539"/>
                  </a:cubicBezTo>
                  <a:cubicBezTo>
                    <a:pt x="101573" y="24580"/>
                    <a:pt x="101534" y="24620"/>
                    <a:pt x="101494" y="24659"/>
                  </a:cubicBezTo>
                  <a:cubicBezTo>
                    <a:pt x="62632" y="64646"/>
                    <a:pt x="9711" y="130223"/>
                    <a:pt x="13690" y="147418"/>
                  </a:cubicBezTo>
                  <a:cubicBezTo>
                    <a:pt x="13690" y="148217"/>
                    <a:pt x="13690" y="148617"/>
                    <a:pt x="15149" y="149017"/>
                  </a:cubicBezTo>
                  <a:cubicBezTo>
                    <a:pt x="37431" y="157281"/>
                    <a:pt x="99106" y="150483"/>
                    <a:pt x="188900" y="129824"/>
                  </a:cubicBezTo>
                  <a:cubicBezTo>
                    <a:pt x="211315" y="124425"/>
                    <a:pt x="230520" y="109950"/>
                    <a:pt x="241953" y="89837"/>
                  </a:cubicBezTo>
                  <a:cubicBezTo>
                    <a:pt x="243373" y="86852"/>
                    <a:pt x="246742" y="85332"/>
                    <a:pt x="249911" y="86239"/>
                  </a:cubicBezTo>
                  <a:cubicBezTo>
                    <a:pt x="253095" y="87012"/>
                    <a:pt x="255243" y="90024"/>
                    <a:pt x="254951" y="93303"/>
                  </a:cubicBezTo>
                  <a:lnTo>
                    <a:pt x="252962" y="123825"/>
                  </a:lnTo>
                  <a:lnTo>
                    <a:pt x="329890" y="113296"/>
                  </a:lnTo>
                  <a:lnTo>
                    <a:pt x="333206" y="6666"/>
                  </a:lnTo>
                  <a:cubicBezTo>
                    <a:pt x="333352" y="2894"/>
                    <a:pt x="336482" y="-79"/>
                    <a:pt x="340235" y="2"/>
                  </a:cubicBezTo>
                  <a:cubicBezTo>
                    <a:pt x="343976" y="68"/>
                    <a:pt x="346947" y="3174"/>
                    <a:pt x="346867" y="6932"/>
                  </a:cubicBezTo>
                  <a:cubicBezTo>
                    <a:pt x="346867" y="6972"/>
                    <a:pt x="346867" y="7026"/>
                    <a:pt x="346867" y="7066"/>
                  </a:cubicBezTo>
                  <a:lnTo>
                    <a:pt x="343419" y="120093"/>
                  </a:lnTo>
                  <a:cubicBezTo>
                    <a:pt x="343273" y="123466"/>
                    <a:pt x="340766" y="126251"/>
                    <a:pt x="337450" y="126758"/>
                  </a:cubicBezTo>
                  <a:lnTo>
                    <a:pt x="246463" y="139154"/>
                  </a:lnTo>
                  <a:cubicBezTo>
                    <a:pt x="244447" y="139420"/>
                    <a:pt x="242418" y="138780"/>
                    <a:pt x="240892" y="137421"/>
                  </a:cubicBezTo>
                  <a:cubicBezTo>
                    <a:pt x="239327" y="135995"/>
                    <a:pt x="238492" y="133942"/>
                    <a:pt x="238637" y="131823"/>
                  </a:cubicBezTo>
                  <a:lnTo>
                    <a:pt x="239699" y="116095"/>
                  </a:lnTo>
                  <a:cubicBezTo>
                    <a:pt x="226661" y="129837"/>
                    <a:pt x="209856" y="139393"/>
                    <a:pt x="191420" y="143552"/>
                  </a:cubicBezTo>
                  <a:cubicBezTo>
                    <a:pt x="142823" y="156028"/>
                    <a:pt x="93098" y="163572"/>
                    <a:pt x="43002" y="166078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88" name="任意多边形: 形状 1087">
              <a:extLst>
                <a:ext uri="{FF2B5EF4-FFF2-40B4-BE49-F238E27FC236}">
                  <a16:creationId xmlns:a16="http://schemas.microsoft.com/office/drawing/2014/main" id="{5C52729D-3F9A-4599-8248-E679E44C71E8}"/>
                </a:ext>
              </a:extLst>
            </p:cNvPr>
            <p:cNvSpPr/>
            <p:nvPr/>
          </p:nvSpPr>
          <p:spPr>
            <a:xfrm>
              <a:off x="9875916" y="5530558"/>
              <a:ext cx="340578" cy="152768"/>
            </a:xfrm>
            <a:custGeom>
              <a:avLst/>
              <a:gdLst>
                <a:gd name="connsiteX0" fmla="*/ 0 w 340578"/>
                <a:gd name="connsiteY0" fmla="*/ 3732 h 152768"/>
                <a:gd name="connsiteX1" fmla="*/ 5703 w 340578"/>
                <a:gd name="connsiteY1" fmla="*/ 105963 h 152768"/>
                <a:gd name="connsiteX2" fmla="*/ 70562 w 340578"/>
                <a:gd name="connsiteY2" fmla="*/ 116493 h 152768"/>
                <a:gd name="connsiteX3" fmla="*/ 72684 w 340578"/>
                <a:gd name="connsiteY3" fmla="*/ 83705 h 152768"/>
                <a:gd name="connsiteX4" fmla="*/ 127461 w 340578"/>
                <a:gd name="connsiteY4" fmla="*/ 124491 h 152768"/>
                <a:gd name="connsiteX5" fmla="*/ 339676 w 340578"/>
                <a:gd name="connsiteY5" fmla="*/ 138752 h 152768"/>
                <a:gd name="connsiteX6" fmla="*/ 246832 w 340578"/>
                <a:gd name="connsiteY6" fmla="*/ 0 h 15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0578" h="152768">
                  <a:moveTo>
                    <a:pt x="0" y="3732"/>
                  </a:moveTo>
                  <a:lnTo>
                    <a:pt x="5703" y="105963"/>
                  </a:lnTo>
                  <a:lnTo>
                    <a:pt x="70562" y="116493"/>
                  </a:lnTo>
                  <a:lnTo>
                    <a:pt x="72684" y="83705"/>
                  </a:lnTo>
                  <a:cubicBezTo>
                    <a:pt x="86411" y="102565"/>
                    <a:pt x="105510" y="116787"/>
                    <a:pt x="127461" y="124491"/>
                  </a:cubicBezTo>
                  <a:cubicBezTo>
                    <a:pt x="161548" y="135020"/>
                    <a:pt x="329198" y="173007"/>
                    <a:pt x="339676" y="138752"/>
                  </a:cubicBezTo>
                  <a:cubicBezTo>
                    <a:pt x="350154" y="104497"/>
                    <a:pt x="266329" y="50649"/>
                    <a:pt x="246832" y="0"/>
                  </a:cubicBezTo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89" name="任意多边形: 形状 1088">
              <a:extLst>
                <a:ext uri="{FF2B5EF4-FFF2-40B4-BE49-F238E27FC236}">
                  <a16:creationId xmlns:a16="http://schemas.microsoft.com/office/drawing/2014/main" id="{ECAD9CD8-747A-4482-8E77-8C160E9DE035}"/>
                </a:ext>
              </a:extLst>
            </p:cNvPr>
            <p:cNvSpPr/>
            <p:nvPr/>
          </p:nvSpPr>
          <p:spPr>
            <a:xfrm>
              <a:off x="9869013" y="5523385"/>
              <a:ext cx="354841" cy="166585"/>
            </a:xfrm>
            <a:custGeom>
              <a:avLst/>
              <a:gdLst>
                <a:gd name="connsiteX0" fmla="*/ 300952 w 354841"/>
                <a:gd name="connsiteY0" fmla="*/ 166585 h 166585"/>
                <a:gd name="connsiteX1" fmla="*/ 132374 w 354841"/>
                <a:gd name="connsiteY1" fmla="*/ 138195 h 166585"/>
                <a:gd name="connsiteX2" fmla="*/ 85289 w 354841"/>
                <a:gd name="connsiteY2" fmla="*/ 108205 h 166585"/>
                <a:gd name="connsiteX3" fmla="*/ 84228 w 354841"/>
                <a:gd name="connsiteY3" fmla="*/ 124200 h 166585"/>
                <a:gd name="connsiteX4" fmla="*/ 81708 w 354841"/>
                <a:gd name="connsiteY4" fmla="*/ 128998 h 166585"/>
                <a:gd name="connsiteX5" fmla="*/ 76402 w 354841"/>
                <a:gd name="connsiteY5" fmla="*/ 130465 h 166585"/>
                <a:gd name="connsiteX6" fmla="*/ 11412 w 354841"/>
                <a:gd name="connsiteY6" fmla="*/ 119935 h 166585"/>
                <a:gd name="connsiteX7" fmla="*/ 5708 w 354841"/>
                <a:gd name="connsiteY7" fmla="*/ 113537 h 166585"/>
                <a:gd name="connsiteX8" fmla="*/ 5 w 354841"/>
                <a:gd name="connsiteY8" fmla="*/ 11172 h 166585"/>
                <a:gd name="connsiteX9" fmla="*/ 6504 w 354841"/>
                <a:gd name="connsiteY9" fmla="*/ 3974 h 166585"/>
                <a:gd name="connsiteX10" fmla="*/ 13640 w 354841"/>
                <a:gd name="connsiteY10" fmla="*/ 10079 h 166585"/>
                <a:gd name="connsiteX11" fmla="*/ 13667 w 354841"/>
                <a:gd name="connsiteY11" fmla="*/ 10506 h 166585"/>
                <a:gd name="connsiteX12" fmla="*/ 19104 w 354841"/>
                <a:gd name="connsiteY12" fmla="*/ 107272 h 166585"/>
                <a:gd name="connsiteX13" fmla="*/ 71097 w 354841"/>
                <a:gd name="connsiteY13" fmla="*/ 115669 h 166585"/>
                <a:gd name="connsiteX14" fmla="*/ 72821 w 354841"/>
                <a:gd name="connsiteY14" fmla="*/ 90345 h 166585"/>
                <a:gd name="connsiteX15" fmla="*/ 79891 w 354841"/>
                <a:gd name="connsiteY15" fmla="*/ 83867 h 166585"/>
                <a:gd name="connsiteX16" fmla="*/ 85289 w 354841"/>
                <a:gd name="connsiteY16" fmla="*/ 87013 h 166585"/>
                <a:gd name="connsiteX17" fmla="*/ 136353 w 354841"/>
                <a:gd name="connsiteY17" fmla="*/ 125000 h 166585"/>
                <a:gd name="connsiteX18" fmla="*/ 340079 w 354841"/>
                <a:gd name="connsiteY18" fmla="*/ 143926 h 166585"/>
                <a:gd name="connsiteX19" fmla="*/ 299361 w 354841"/>
                <a:gd name="connsiteY19" fmla="*/ 79682 h 166585"/>
                <a:gd name="connsiteX20" fmla="*/ 247766 w 354841"/>
                <a:gd name="connsiteY20" fmla="*/ 9573 h 166585"/>
                <a:gd name="connsiteX21" fmla="*/ 251944 w 354841"/>
                <a:gd name="connsiteY21" fmla="*/ 442 h 166585"/>
                <a:gd name="connsiteX22" fmla="*/ 261029 w 354841"/>
                <a:gd name="connsiteY22" fmla="*/ 4641 h 166585"/>
                <a:gd name="connsiteX23" fmla="*/ 309971 w 354841"/>
                <a:gd name="connsiteY23" fmla="*/ 70352 h 166585"/>
                <a:gd name="connsiteX24" fmla="*/ 353608 w 354841"/>
                <a:gd name="connsiteY24" fmla="*/ 147925 h 166585"/>
                <a:gd name="connsiteX25" fmla="*/ 300952 w 354841"/>
                <a:gd name="connsiteY25" fmla="*/ 166585 h 166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54841" h="166585">
                  <a:moveTo>
                    <a:pt x="300952" y="166585"/>
                  </a:moveTo>
                  <a:cubicBezTo>
                    <a:pt x="235829" y="166585"/>
                    <a:pt x="133700" y="138595"/>
                    <a:pt x="132374" y="138195"/>
                  </a:cubicBezTo>
                  <a:cubicBezTo>
                    <a:pt x="114455" y="132250"/>
                    <a:pt x="98287" y="121947"/>
                    <a:pt x="85289" y="108205"/>
                  </a:cubicBezTo>
                  <a:lnTo>
                    <a:pt x="84228" y="124200"/>
                  </a:lnTo>
                  <a:cubicBezTo>
                    <a:pt x="84069" y="126079"/>
                    <a:pt x="83167" y="127812"/>
                    <a:pt x="81708" y="128998"/>
                  </a:cubicBezTo>
                  <a:cubicBezTo>
                    <a:pt x="80222" y="130211"/>
                    <a:pt x="78299" y="130731"/>
                    <a:pt x="76402" y="130465"/>
                  </a:cubicBezTo>
                  <a:lnTo>
                    <a:pt x="11412" y="119935"/>
                  </a:lnTo>
                  <a:cubicBezTo>
                    <a:pt x="8242" y="119428"/>
                    <a:pt x="5854" y="116762"/>
                    <a:pt x="5708" y="113537"/>
                  </a:cubicBezTo>
                  <a:lnTo>
                    <a:pt x="5" y="11172"/>
                  </a:lnTo>
                  <a:cubicBezTo>
                    <a:pt x="-141" y="7387"/>
                    <a:pt x="2750" y="4188"/>
                    <a:pt x="6504" y="3974"/>
                  </a:cubicBezTo>
                  <a:cubicBezTo>
                    <a:pt x="10152" y="3681"/>
                    <a:pt x="13348" y="6414"/>
                    <a:pt x="13640" y="10079"/>
                  </a:cubicBezTo>
                  <a:cubicBezTo>
                    <a:pt x="13653" y="10225"/>
                    <a:pt x="13667" y="10359"/>
                    <a:pt x="13667" y="10506"/>
                  </a:cubicBezTo>
                  <a:lnTo>
                    <a:pt x="19104" y="107272"/>
                  </a:lnTo>
                  <a:lnTo>
                    <a:pt x="71097" y="115669"/>
                  </a:lnTo>
                  <a:lnTo>
                    <a:pt x="72821" y="90345"/>
                  </a:lnTo>
                  <a:cubicBezTo>
                    <a:pt x="72994" y="86599"/>
                    <a:pt x="76151" y="83694"/>
                    <a:pt x="79891" y="83867"/>
                  </a:cubicBezTo>
                  <a:cubicBezTo>
                    <a:pt x="82093" y="83974"/>
                    <a:pt x="84108" y="85146"/>
                    <a:pt x="85289" y="87013"/>
                  </a:cubicBezTo>
                  <a:cubicBezTo>
                    <a:pt x="98141" y="104527"/>
                    <a:pt x="115928" y="117762"/>
                    <a:pt x="136353" y="125000"/>
                  </a:cubicBezTo>
                  <a:cubicBezTo>
                    <a:pt x="191794" y="142194"/>
                    <a:pt x="333050" y="166719"/>
                    <a:pt x="340079" y="143926"/>
                  </a:cubicBezTo>
                  <a:cubicBezTo>
                    <a:pt x="344722" y="128732"/>
                    <a:pt x="321643" y="103940"/>
                    <a:pt x="299361" y="79682"/>
                  </a:cubicBezTo>
                  <a:cubicBezTo>
                    <a:pt x="277078" y="55424"/>
                    <a:pt x="256785" y="33564"/>
                    <a:pt x="247766" y="9573"/>
                  </a:cubicBezTo>
                  <a:cubicBezTo>
                    <a:pt x="246413" y="5894"/>
                    <a:pt x="248283" y="1802"/>
                    <a:pt x="251944" y="442"/>
                  </a:cubicBezTo>
                  <a:cubicBezTo>
                    <a:pt x="255605" y="-917"/>
                    <a:pt x="259676" y="962"/>
                    <a:pt x="261029" y="4641"/>
                  </a:cubicBezTo>
                  <a:cubicBezTo>
                    <a:pt x="269120" y="26100"/>
                    <a:pt x="289944" y="48626"/>
                    <a:pt x="309971" y="70352"/>
                  </a:cubicBezTo>
                  <a:cubicBezTo>
                    <a:pt x="336498" y="99808"/>
                    <a:pt x="360637" y="125133"/>
                    <a:pt x="353608" y="147925"/>
                  </a:cubicBezTo>
                  <a:cubicBezTo>
                    <a:pt x="348966" y="161520"/>
                    <a:pt x="328142" y="166585"/>
                    <a:pt x="300952" y="166585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90" name="任意多边形: 形状 1089">
              <a:extLst>
                <a:ext uri="{FF2B5EF4-FFF2-40B4-BE49-F238E27FC236}">
                  <a16:creationId xmlns:a16="http://schemas.microsoft.com/office/drawing/2014/main" id="{422BB5F1-E3BA-4AD4-B87D-9A4D87B46293}"/>
                </a:ext>
              </a:extLst>
            </p:cNvPr>
            <p:cNvSpPr/>
            <p:nvPr/>
          </p:nvSpPr>
          <p:spPr>
            <a:xfrm>
              <a:off x="10108555" y="3298124"/>
              <a:ext cx="19498" cy="902490"/>
            </a:xfrm>
            <a:custGeom>
              <a:avLst/>
              <a:gdLst>
                <a:gd name="connsiteX0" fmla="*/ 12867 w 19498"/>
                <a:gd name="connsiteY0" fmla="*/ 902490 h 902490"/>
                <a:gd name="connsiteX1" fmla="*/ 5970 w 19498"/>
                <a:gd name="connsiteY1" fmla="*/ 895559 h 902490"/>
                <a:gd name="connsiteX2" fmla="*/ 2 w 19498"/>
                <a:gd name="connsiteY2" fmla="*/ 6931 h 902490"/>
                <a:gd name="connsiteX3" fmla="*/ 6633 w 19498"/>
                <a:gd name="connsiteY3" fmla="*/ 1 h 902490"/>
                <a:gd name="connsiteX4" fmla="*/ 6766 w 19498"/>
                <a:gd name="connsiteY4" fmla="*/ 0 h 902490"/>
                <a:gd name="connsiteX5" fmla="*/ 6766 w 19498"/>
                <a:gd name="connsiteY5" fmla="*/ 0 h 902490"/>
                <a:gd name="connsiteX6" fmla="*/ 13530 w 19498"/>
                <a:gd name="connsiteY6" fmla="*/ 6798 h 902490"/>
                <a:gd name="connsiteX7" fmla="*/ 19499 w 19498"/>
                <a:gd name="connsiteY7" fmla="*/ 895559 h 902490"/>
                <a:gd name="connsiteX8" fmla="*/ 12734 w 19498"/>
                <a:gd name="connsiteY8" fmla="*/ 902490 h 902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98" h="902490">
                  <a:moveTo>
                    <a:pt x="12867" y="902490"/>
                  </a:moveTo>
                  <a:cubicBezTo>
                    <a:pt x="9060" y="902490"/>
                    <a:pt x="5970" y="899385"/>
                    <a:pt x="5970" y="895559"/>
                  </a:cubicBezTo>
                  <a:lnTo>
                    <a:pt x="2" y="6931"/>
                  </a:lnTo>
                  <a:cubicBezTo>
                    <a:pt x="-78" y="3178"/>
                    <a:pt x="2893" y="75"/>
                    <a:pt x="6633" y="1"/>
                  </a:cubicBezTo>
                  <a:cubicBezTo>
                    <a:pt x="6673" y="0"/>
                    <a:pt x="6726" y="0"/>
                    <a:pt x="6766" y="0"/>
                  </a:cubicBezTo>
                  <a:lnTo>
                    <a:pt x="6766" y="0"/>
                  </a:lnTo>
                  <a:cubicBezTo>
                    <a:pt x="10506" y="0"/>
                    <a:pt x="13530" y="3043"/>
                    <a:pt x="13530" y="6798"/>
                  </a:cubicBezTo>
                  <a:lnTo>
                    <a:pt x="19499" y="895559"/>
                  </a:lnTo>
                  <a:cubicBezTo>
                    <a:pt x="19432" y="899305"/>
                    <a:pt x="16461" y="902344"/>
                    <a:pt x="12734" y="902490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91" name="任意多边形: 形状 1090">
              <a:extLst>
                <a:ext uri="{FF2B5EF4-FFF2-40B4-BE49-F238E27FC236}">
                  <a16:creationId xmlns:a16="http://schemas.microsoft.com/office/drawing/2014/main" id="{F245B504-75E1-4114-B6C5-DEBE13D0A539}"/>
                </a:ext>
              </a:extLst>
            </p:cNvPr>
            <p:cNvSpPr/>
            <p:nvPr/>
          </p:nvSpPr>
          <p:spPr>
            <a:xfrm>
              <a:off x="9485361" y="3178783"/>
              <a:ext cx="117512" cy="547461"/>
            </a:xfrm>
            <a:custGeom>
              <a:avLst/>
              <a:gdLst>
                <a:gd name="connsiteX0" fmla="*/ 110696 w 117512"/>
                <a:gd name="connsiteY0" fmla="*/ 547461 h 547461"/>
                <a:gd name="connsiteX1" fmla="*/ 104329 w 117512"/>
                <a:gd name="connsiteY1" fmla="*/ 543462 h 547461"/>
                <a:gd name="connsiteX2" fmla="*/ 1007 w 117512"/>
                <a:gd name="connsiteY2" fmla="*/ 307676 h 547461"/>
                <a:gd name="connsiteX3" fmla="*/ 76742 w 117512"/>
                <a:gd name="connsiteY3" fmla="*/ 199180 h 547461"/>
                <a:gd name="connsiteX4" fmla="*/ 5384 w 117512"/>
                <a:gd name="connsiteY4" fmla="*/ 152663 h 547461"/>
                <a:gd name="connsiteX5" fmla="*/ 212 w 117512"/>
                <a:gd name="connsiteY5" fmla="*/ 147198 h 547461"/>
                <a:gd name="connsiteX6" fmla="*/ 97300 w 117512"/>
                <a:gd name="connsiteY6" fmla="*/ 2315 h 547461"/>
                <a:gd name="connsiteX7" fmla="*/ 107035 w 117512"/>
                <a:gd name="connsiteY7" fmla="*/ 1761 h 547461"/>
                <a:gd name="connsiteX8" fmla="*/ 108043 w 117512"/>
                <a:gd name="connsiteY8" fmla="*/ 10978 h 547461"/>
                <a:gd name="connsiteX9" fmla="*/ 14403 w 117512"/>
                <a:gd name="connsiteY9" fmla="*/ 141733 h 547461"/>
                <a:gd name="connsiteX10" fmla="*/ 90801 w 117512"/>
                <a:gd name="connsiteY10" fmla="*/ 192249 h 547461"/>
                <a:gd name="connsiteX11" fmla="*/ 92300 w 117512"/>
                <a:gd name="connsiteY11" fmla="*/ 202126 h 547461"/>
                <a:gd name="connsiteX12" fmla="*/ 91994 w 117512"/>
                <a:gd name="connsiteY12" fmla="*/ 202512 h 547461"/>
                <a:gd name="connsiteX13" fmla="*/ 14271 w 117512"/>
                <a:gd name="connsiteY13" fmla="*/ 304211 h 547461"/>
                <a:gd name="connsiteX14" fmla="*/ 116930 w 117512"/>
                <a:gd name="connsiteY14" fmla="*/ 537731 h 547461"/>
                <a:gd name="connsiteX15" fmla="*/ 113481 w 117512"/>
                <a:gd name="connsiteY15" fmla="*/ 546928 h 547461"/>
                <a:gd name="connsiteX16" fmla="*/ 110696 w 117512"/>
                <a:gd name="connsiteY16" fmla="*/ 547461 h 547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7512" h="547461">
                  <a:moveTo>
                    <a:pt x="110696" y="547461"/>
                  </a:moveTo>
                  <a:cubicBezTo>
                    <a:pt x="107990" y="547474"/>
                    <a:pt x="105510" y="545915"/>
                    <a:pt x="104329" y="543462"/>
                  </a:cubicBezTo>
                  <a:cubicBezTo>
                    <a:pt x="100350" y="534265"/>
                    <a:pt x="5119" y="319806"/>
                    <a:pt x="1007" y="307676"/>
                  </a:cubicBezTo>
                  <a:cubicBezTo>
                    <a:pt x="-186" y="303811"/>
                    <a:pt x="-4033" y="292482"/>
                    <a:pt x="76742" y="199180"/>
                  </a:cubicBezTo>
                  <a:cubicBezTo>
                    <a:pt x="53862" y="182319"/>
                    <a:pt x="30041" y="166778"/>
                    <a:pt x="5384" y="152663"/>
                  </a:cubicBezTo>
                  <a:cubicBezTo>
                    <a:pt x="2957" y="151669"/>
                    <a:pt x="1074" y="149679"/>
                    <a:pt x="212" y="147198"/>
                  </a:cubicBezTo>
                  <a:cubicBezTo>
                    <a:pt x="-2972" y="136668"/>
                    <a:pt x="29789" y="87885"/>
                    <a:pt x="97300" y="2315"/>
                  </a:cubicBezTo>
                  <a:cubicBezTo>
                    <a:pt x="99833" y="-541"/>
                    <a:pt x="104197" y="-788"/>
                    <a:pt x="107035" y="1761"/>
                  </a:cubicBezTo>
                  <a:cubicBezTo>
                    <a:pt x="109675" y="4123"/>
                    <a:pt x="110099" y="8099"/>
                    <a:pt x="108043" y="10978"/>
                  </a:cubicBezTo>
                  <a:cubicBezTo>
                    <a:pt x="65733" y="64293"/>
                    <a:pt x="21433" y="125072"/>
                    <a:pt x="14403" y="141733"/>
                  </a:cubicBezTo>
                  <a:cubicBezTo>
                    <a:pt x="32574" y="151197"/>
                    <a:pt x="80721" y="185052"/>
                    <a:pt x="90801" y="192249"/>
                  </a:cubicBezTo>
                  <a:cubicBezTo>
                    <a:pt x="93931" y="194555"/>
                    <a:pt x="94594" y="198980"/>
                    <a:pt x="92300" y="202126"/>
                  </a:cubicBezTo>
                  <a:cubicBezTo>
                    <a:pt x="92207" y="202259"/>
                    <a:pt x="92101" y="202393"/>
                    <a:pt x="91994" y="202512"/>
                  </a:cubicBezTo>
                  <a:cubicBezTo>
                    <a:pt x="55387" y="244498"/>
                    <a:pt x="16791" y="293415"/>
                    <a:pt x="14271" y="304211"/>
                  </a:cubicBezTo>
                  <a:cubicBezTo>
                    <a:pt x="20372" y="319939"/>
                    <a:pt x="90005" y="477485"/>
                    <a:pt x="116930" y="537731"/>
                  </a:cubicBezTo>
                  <a:cubicBezTo>
                    <a:pt x="118442" y="541223"/>
                    <a:pt x="116917" y="545302"/>
                    <a:pt x="113481" y="546928"/>
                  </a:cubicBezTo>
                  <a:cubicBezTo>
                    <a:pt x="112606" y="547301"/>
                    <a:pt x="111651" y="547474"/>
                    <a:pt x="110696" y="547461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92" name="任意多边形: 形状 1091">
              <a:extLst>
                <a:ext uri="{FF2B5EF4-FFF2-40B4-BE49-F238E27FC236}">
                  <a16:creationId xmlns:a16="http://schemas.microsoft.com/office/drawing/2014/main" id="{266E2197-3E91-42FA-AF99-3E68F369D7A8}"/>
                </a:ext>
              </a:extLst>
            </p:cNvPr>
            <p:cNvSpPr/>
            <p:nvPr/>
          </p:nvSpPr>
          <p:spPr>
            <a:xfrm>
              <a:off x="9874335" y="3158985"/>
              <a:ext cx="108624" cy="479695"/>
            </a:xfrm>
            <a:custGeom>
              <a:avLst/>
              <a:gdLst>
                <a:gd name="connsiteX0" fmla="*/ 11130 w 108624"/>
                <a:gd name="connsiteY0" fmla="*/ 479556 h 479695"/>
                <a:gd name="connsiteX1" fmla="*/ 8212 w 108624"/>
                <a:gd name="connsiteY1" fmla="*/ 479556 h 479695"/>
                <a:gd name="connsiteX2" fmla="*/ 4896 w 108624"/>
                <a:gd name="connsiteY2" fmla="*/ 470359 h 479695"/>
                <a:gd name="connsiteX3" fmla="*/ 85670 w 108624"/>
                <a:gd name="connsiteY3" fmla="*/ 294819 h 479695"/>
                <a:gd name="connsiteX4" fmla="*/ 13650 w 108624"/>
                <a:gd name="connsiteY4" fmla="*/ 222578 h 479695"/>
                <a:gd name="connsiteX5" fmla="*/ 11660 w 108624"/>
                <a:gd name="connsiteY5" fmla="*/ 217379 h 479695"/>
                <a:gd name="connsiteX6" fmla="*/ 14180 w 108624"/>
                <a:gd name="connsiteY6" fmla="*/ 212314 h 479695"/>
                <a:gd name="connsiteX7" fmla="*/ 92567 w 108624"/>
                <a:gd name="connsiteY7" fmla="*/ 148603 h 479695"/>
                <a:gd name="connsiteX8" fmla="*/ 917 w 108624"/>
                <a:gd name="connsiteY8" fmla="*/ 10384 h 479695"/>
                <a:gd name="connsiteX9" fmla="*/ 3463 w 108624"/>
                <a:gd name="connsiteY9" fmla="*/ 922 h 479695"/>
                <a:gd name="connsiteX10" fmla="*/ 12323 w 108624"/>
                <a:gd name="connsiteY10" fmla="*/ 2653 h 479695"/>
                <a:gd name="connsiteX11" fmla="*/ 107422 w 108624"/>
                <a:gd name="connsiteY11" fmla="*/ 146204 h 479695"/>
                <a:gd name="connsiteX12" fmla="*/ 106096 w 108624"/>
                <a:gd name="connsiteY12" fmla="*/ 155267 h 479695"/>
                <a:gd name="connsiteX13" fmla="*/ 28770 w 108624"/>
                <a:gd name="connsiteY13" fmla="*/ 218312 h 479695"/>
                <a:gd name="connsiteX14" fmla="*/ 98668 w 108624"/>
                <a:gd name="connsiteY14" fmla="*/ 288555 h 479695"/>
                <a:gd name="connsiteX15" fmla="*/ 99994 w 108624"/>
                <a:gd name="connsiteY15" fmla="*/ 296286 h 479695"/>
                <a:gd name="connsiteX16" fmla="*/ 16833 w 108624"/>
                <a:gd name="connsiteY16" fmla="*/ 475691 h 479695"/>
                <a:gd name="connsiteX17" fmla="*/ 11130 w 108624"/>
                <a:gd name="connsiteY17" fmla="*/ 479556 h 47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8624" h="479695">
                  <a:moveTo>
                    <a:pt x="11130" y="479556"/>
                  </a:moveTo>
                  <a:cubicBezTo>
                    <a:pt x="10162" y="479743"/>
                    <a:pt x="9180" y="479743"/>
                    <a:pt x="8212" y="479556"/>
                  </a:cubicBezTo>
                  <a:cubicBezTo>
                    <a:pt x="4777" y="477930"/>
                    <a:pt x="3291" y="473825"/>
                    <a:pt x="4896" y="470359"/>
                  </a:cubicBezTo>
                  <a:lnTo>
                    <a:pt x="85670" y="294819"/>
                  </a:lnTo>
                  <a:lnTo>
                    <a:pt x="13650" y="222578"/>
                  </a:lnTo>
                  <a:cubicBezTo>
                    <a:pt x="12297" y="221205"/>
                    <a:pt x="11567" y="219312"/>
                    <a:pt x="11660" y="217379"/>
                  </a:cubicBezTo>
                  <a:cubicBezTo>
                    <a:pt x="11806" y="215420"/>
                    <a:pt x="12708" y="213607"/>
                    <a:pt x="14180" y="212314"/>
                  </a:cubicBezTo>
                  <a:lnTo>
                    <a:pt x="92567" y="148603"/>
                  </a:lnTo>
                  <a:lnTo>
                    <a:pt x="917" y="10384"/>
                  </a:lnTo>
                  <a:cubicBezTo>
                    <a:pt x="-980" y="7065"/>
                    <a:pt x="161" y="2828"/>
                    <a:pt x="3463" y="922"/>
                  </a:cubicBezTo>
                  <a:cubicBezTo>
                    <a:pt x="6434" y="-794"/>
                    <a:pt x="10215" y="-57"/>
                    <a:pt x="12323" y="2653"/>
                  </a:cubicBezTo>
                  <a:lnTo>
                    <a:pt x="107422" y="146204"/>
                  </a:lnTo>
                  <a:cubicBezTo>
                    <a:pt x="109438" y="149100"/>
                    <a:pt x="108868" y="153079"/>
                    <a:pt x="106096" y="155267"/>
                  </a:cubicBezTo>
                  <a:lnTo>
                    <a:pt x="28770" y="218312"/>
                  </a:lnTo>
                  <a:lnTo>
                    <a:pt x="98668" y="288555"/>
                  </a:lnTo>
                  <a:cubicBezTo>
                    <a:pt x="100737" y="290568"/>
                    <a:pt x="101268" y="293686"/>
                    <a:pt x="99994" y="296286"/>
                  </a:cubicBezTo>
                  <a:lnTo>
                    <a:pt x="16833" y="475691"/>
                  </a:lnTo>
                  <a:cubicBezTo>
                    <a:pt x="15732" y="477890"/>
                    <a:pt x="13570" y="479356"/>
                    <a:pt x="11130" y="479556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93" name="任意多边形: 形状 1092">
              <a:extLst>
                <a:ext uri="{FF2B5EF4-FFF2-40B4-BE49-F238E27FC236}">
                  <a16:creationId xmlns:a16="http://schemas.microsoft.com/office/drawing/2014/main" id="{0D6E3BAF-D667-4D37-BC2A-562C0DE410FF}"/>
                </a:ext>
              </a:extLst>
            </p:cNvPr>
            <p:cNvSpPr/>
            <p:nvPr/>
          </p:nvSpPr>
          <p:spPr>
            <a:xfrm>
              <a:off x="9367307" y="4001178"/>
              <a:ext cx="143910" cy="91474"/>
            </a:xfrm>
            <a:custGeom>
              <a:avLst/>
              <a:gdLst>
                <a:gd name="connsiteX0" fmla="*/ 6588 w 143910"/>
                <a:gd name="connsiteY0" fmla="*/ 91473 h 91474"/>
                <a:gd name="connsiteX1" fmla="*/ 884 w 143910"/>
                <a:gd name="connsiteY1" fmla="*/ 88141 h 91474"/>
                <a:gd name="connsiteX2" fmla="*/ 3272 w 143910"/>
                <a:gd name="connsiteY2" fmla="*/ 79078 h 91474"/>
                <a:gd name="connsiteX3" fmla="*/ 133917 w 143910"/>
                <a:gd name="connsiteY3" fmla="*/ 971 h 91474"/>
                <a:gd name="connsiteX4" fmla="*/ 142856 w 143910"/>
                <a:gd name="connsiteY4" fmla="*/ 3104 h 91474"/>
                <a:gd name="connsiteX5" fmla="*/ 142936 w 143910"/>
                <a:gd name="connsiteY5" fmla="*/ 3237 h 91474"/>
                <a:gd name="connsiteX6" fmla="*/ 140734 w 143910"/>
                <a:gd name="connsiteY6" fmla="*/ 12394 h 91474"/>
                <a:gd name="connsiteX7" fmla="*/ 140681 w 143910"/>
                <a:gd name="connsiteY7" fmla="*/ 12434 h 91474"/>
                <a:gd name="connsiteX8" fmla="*/ 10036 w 143910"/>
                <a:gd name="connsiteY8" fmla="*/ 90540 h 91474"/>
                <a:gd name="connsiteX9" fmla="*/ 6588 w 143910"/>
                <a:gd name="connsiteY9" fmla="*/ 91473 h 9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910" h="91474">
                  <a:moveTo>
                    <a:pt x="6588" y="91473"/>
                  </a:moveTo>
                  <a:cubicBezTo>
                    <a:pt x="4240" y="91433"/>
                    <a:pt x="2078" y="90167"/>
                    <a:pt x="884" y="88141"/>
                  </a:cubicBezTo>
                  <a:cubicBezTo>
                    <a:pt x="-933" y="84969"/>
                    <a:pt x="142" y="80930"/>
                    <a:pt x="3272" y="79078"/>
                  </a:cubicBezTo>
                  <a:lnTo>
                    <a:pt x="133917" y="971"/>
                  </a:lnTo>
                  <a:cubicBezTo>
                    <a:pt x="136967" y="-922"/>
                    <a:pt x="140973" y="38"/>
                    <a:pt x="142856" y="3104"/>
                  </a:cubicBezTo>
                  <a:cubicBezTo>
                    <a:pt x="142883" y="3157"/>
                    <a:pt x="142909" y="3197"/>
                    <a:pt x="142936" y="3237"/>
                  </a:cubicBezTo>
                  <a:cubicBezTo>
                    <a:pt x="144845" y="6383"/>
                    <a:pt x="143864" y="10475"/>
                    <a:pt x="140734" y="12394"/>
                  </a:cubicBezTo>
                  <a:cubicBezTo>
                    <a:pt x="140721" y="12407"/>
                    <a:pt x="140694" y="12420"/>
                    <a:pt x="140681" y="12434"/>
                  </a:cubicBezTo>
                  <a:lnTo>
                    <a:pt x="10036" y="90540"/>
                  </a:lnTo>
                  <a:cubicBezTo>
                    <a:pt x="9002" y="91180"/>
                    <a:pt x="7808" y="91500"/>
                    <a:pt x="6588" y="91473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94" name="任意多边形: 形状 1093">
              <a:extLst>
                <a:ext uri="{FF2B5EF4-FFF2-40B4-BE49-F238E27FC236}">
                  <a16:creationId xmlns:a16="http://schemas.microsoft.com/office/drawing/2014/main" id="{6495E17B-7F94-4B42-9ED0-D0D10662B4F8}"/>
                </a:ext>
              </a:extLst>
            </p:cNvPr>
            <p:cNvSpPr/>
            <p:nvPr/>
          </p:nvSpPr>
          <p:spPr>
            <a:xfrm>
              <a:off x="9914503" y="4026488"/>
              <a:ext cx="116399" cy="102018"/>
            </a:xfrm>
            <a:custGeom>
              <a:avLst/>
              <a:gdLst>
                <a:gd name="connsiteX0" fmla="*/ 109697 w 116399"/>
                <a:gd name="connsiteY0" fmla="*/ 102018 h 102018"/>
                <a:gd name="connsiteX1" fmla="*/ 105453 w 116399"/>
                <a:gd name="connsiteY1" fmla="*/ 100419 h 102018"/>
                <a:gd name="connsiteX2" fmla="*/ 2264 w 116399"/>
                <a:gd name="connsiteY2" fmla="*/ 11782 h 102018"/>
                <a:gd name="connsiteX3" fmla="*/ 1601 w 116399"/>
                <a:gd name="connsiteY3" fmla="*/ 2319 h 102018"/>
                <a:gd name="connsiteX4" fmla="*/ 10766 w 116399"/>
                <a:gd name="connsiteY4" fmla="*/ 1546 h 102018"/>
                <a:gd name="connsiteX5" fmla="*/ 10885 w 116399"/>
                <a:gd name="connsiteY5" fmla="*/ 1652 h 102018"/>
                <a:gd name="connsiteX6" fmla="*/ 114075 w 116399"/>
                <a:gd name="connsiteY6" fmla="*/ 90289 h 102018"/>
                <a:gd name="connsiteX7" fmla="*/ 114804 w 116399"/>
                <a:gd name="connsiteY7" fmla="*/ 99685 h 102018"/>
                <a:gd name="connsiteX8" fmla="*/ 109697 w 116399"/>
                <a:gd name="connsiteY8" fmla="*/ 102018 h 10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399" h="102018">
                  <a:moveTo>
                    <a:pt x="109697" y="102018"/>
                  </a:moveTo>
                  <a:cubicBezTo>
                    <a:pt x="108132" y="102018"/>
                    <a:pt x="106634" y="101445"/>
                    <a:pt x="105453" y="100419"/>
                  </a:cubicBezTo>
                  <a:lnTo>
                    <a:pt x="2264" y="11782"/>
                  </a:lnTo>
                  <a:cubicBezTo>
                    <a:pt x="-469" y="9330"/>
                    <a:pt x="-774" y="5131"/>
                    <a:pt x="1601" y="2319"/>
                  </a:cubicBezTo>
                  <a:cubicBezTo>
                    <a:pt x="3922" y="-440"/>
                    <a:pt x="8020" y="-787"/>
                    <a:pt x="10766" y="1546"/>
                  </a:cubicBezTo>
                  <a:cubicBezTo>
                    <a:pt x="10805" y="1573"/>
                    <a:pt x="10845" y="1613"/>
                    <a:pt x="10885" y="1652"/>
                  </a:cubicBezTo>
                  <a:lnTo>
                    <a:pt x="114075" y="90289"/>
                  </a:lnTo>
                  <a:cubicBezTo>
                    <a:pt x="116860" y="92675"/>
                    <a:pt x="117191" y="96886"/>
                    <a:pt x="114804" y="99685"/>
                  </a:cubicBezTo>
                  <a:cubicBezTo>
                    <a:pt x="113531" y="101178"/>
                    <a:pt x="111661" y="102045"/>
                    <a:pt x="109697" y="102018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95" name="任意多边形: 形状 1094">
              <a:extLst>
                <a:ext uri="{FF2B5EF4-FFF2-40B4-BE49-F238E27FC236}">
                  <a16:creationId xmlns:a16="http://schemas.microsoft.com/office/drawing/2014/main" id="{F4791904-F1CF-4937-BFEF-840D895550B1}"/>
                </a:ext>
              </a:extLst>
            </p:cNvPr>
            <p:cNvSpPr/>
            <p:nvPr/>
          </p:nvSpPr>
          <p:spPr>
            <a:xfrm>
              <a:off x="9706934" y="3966693"/>
              <a:ext cx="32740" cy="351348"/>
            </a:xfrm>
            <a:custGeom>
              <a:avLst/>
              <a:gdLst>
                <a:gd name="connsiteX0" fmla="*/ 26134 w 32740"/>
                <a:gd name="connsiteY0" fmla="*/ 351348 h 351348"/>
                <a:gd name="connsiteX1" fmla="*/ 19635 w 32740"/>
                <a:gd name="connsiteY1" fmla="*/ 345883 h 351348"/>
                <a:gd name="connsiteX2" fmla="*/ 5 w 32740"/>
                <a:gd name="connsiteY2" fmla="*/ 6799 h 351348"/>
                <a:gd name="connsiteX3" fmla="*/ 6226 w 32740"/>
                <a:gd name="connsiteY3" fmla="*/ 2 h 351348"/>
                <a:gd name="connsiteX4" fmla="*/ 6239 w 32740"/>
                <a:gd name="connsiteY4" fmla="*/ 2 h 351348"/>
                <a:gd name="connsiteX5" fmla="*/ 13136 w 32740"/>
                <a:gd name="connsiteY5" fmla="*/ 6266 h 351348"/>
                <a:gd name="connsiteX6" fmla="*/ 32633 w 32740"/>
                <a:gd name="connsiteY6" fmla="*/ 343617 h 351348"/>
                <a:gd name="connsiteX7" fmla="*/ 27328 w 32740"/>
                <a:gd name="connsiteY7" fmla="*/ 351348 h 351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740" h="351348">
                  <a:moveTo>
                    <a:pt x="26134" y="351348"/>
                  </a:moveTo>
                  <a:cubicBezTo>
                    <a:pt x="22925" y="351388"/>
                    <a:pt x="20166" y="349069"/>
                    <a:pt x="19635" y="345883"/>
                  </a:cubicBezTo>
                  <a:cubicBezTo>
                    <a:pt x="12208" y="303364"/>
                    <a:pt x="536" y="18929"/>
                    <a:pt x="5" y="6799"/>
                  </a:cubicBezTo>
                  <a:cubicBezTo>
                    <a:pt x="-141" y="3201"/>
                    <a:pt x="2645" y="148"/>
                    <a:pt x="6226" y="2"/>
                  </a:cubicBezTo>
                  <a:cubicBezTo>
                    <a:pt x="6226" y="2"/>
                    <a:pt x="6239" y="2"/>
                    <a:pt x="6239" y="2"/>
                  </a:cubicBezTo>
                  <a:cubicBezTo>
                    <a:pt x="9834" y="-78"/>
                    <a:pt x="12858" y="2667"/>
                    <a:pt x="13136" y="6266"/>
                  </a:cubicBezTo>
                  <a:cubicBezTo>
                    <a:pt x="13136" y="9332"/>
                    <a:pt x="25338" y="302031"/>
                    <a:pt x="32633" y="343617"/>
                  </a:cubicBezTo>
                  <a:cubicBezTo>
                    <a:pt x="33283" y="347216"/>
                    <a:pt x="30909" y="350668"/>
                    <a:pt x="27328" y="351348"/>
                  </a:cubicBez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96" name="任意多边形: 形状 1095">
              <a:extLst>
                <a:ext uri="{FF2B5EF4-FFF2-40B4-BE49-F238E27FC236}">
                  <a16:creationId xmlns:a16="http://schemas.microsoft.com/office/drawing/2014/main" id="{37C6A212-2325-4A5B-9F2C-B395FC2CF37E}"/>
                </a:ext>
              </a:extLst>
            </p:cNvPr>
            <p:cNvSpPr/>
            <p:nvPr/>
          </p:nvSpPr>
          <p:spPr>
            <a:xfrm>
              <a:off x="9300679" y="3558968"/>
              <a:ext cx="22816" cy="383468"/>
            </a:xfrm>
            <a:custGeom>
              <a:avLst/>
              <a:gdLst>
                <a:gd name="connsiteX0" fmla="*/ 6633 w 22816"/>
                <a:gd name="connsiteY0" fmla="*/ 383468 h 383468"/>
                <a:gd name="connsiteX1" fmla="*/ 6633 w 22816"/>
                <a:gd name="connsiteY1" fmla="*/ 383468 h 383468"/>
                <a:gd name="connsiteX2" fmla="*/ 2 w 22816"/>
                <a:gd name="connsiteY2" fmla="*/ 376537 h 383468"/>
                <a:gd name="connsiteX3" fmla="*/ 2 w 22816"/>
                <a:gd name="connsiteY3" fmla="*/ 376404 h 383468"/>
                <a:gd name="connsiteX4" fmla="*/ 9419 w 22816"/>
                <a:gd name="connsiteY4" fmla="*/ 6664 h 383468"/>
                <a:gd name="connsiteX5" fmla="*/ 16183 w 22816"/>
                <a:gd name="connsiteY5" fmla="*/ 0 h 383468"/>
                <a:gd name="connsiteX6" fmla="*/ 16183 w 22816"/>
                <a:gd name="connsiteY6" fmla="*/ 0 h 383468"/>
                <a:gd name="connsiteX7" fmla="*/ 22815 w 22816"/>
                <a:gd name="connsiteY7" fmla="*/ 6931 h 383468"/>
                <a:gd name="connsiteX8" fmla="*/ 22815 w 22816"/>
                <a:gd name="connsiteY8" fmla="*/ 7064 h 383468"/>
                <a:gd name="connsiteX9" fmla="*/ 13398 w 22816"/>
                <a:gd name="connsiteY9" fmla="*/ 376404 h 383468"/>
                <a:gd name="connsiteX10" fmla="*/ 6633 w 22816"/>
                <a:gd name="connsiteY10" fmla="*/ 383468 h 383468"/>
                <a:gd name="connsiteX11" fmla="*/ 6633 w 22816"/>
                <a:gd name="connsiteY11" fmla="*/ 383468 h 383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816" h="383468">
                  <a:moveTo>
                    <a:pt x="6633" y="383468"/>
                  </a:moveTo>
                  <a:lnTo>
                    <a:pt x="6633" y="383468"/>
                  </a:lnTo>
                  <a:cubicBezTo>
                    <a:pt x="2893" y="383402"/>
                    <a:pt x="-78" y="380296"/>
                    <a:pt x="2" y="376537"/>
                  </a:cubicBezTo>
                  <a:cubicBezTo>
                    <a:pt x="2" y="376497"/>
                    <a:pt x="2" y="376444"/>
                    <a:pt x="2" y="376404"/>
                  </a:cubicBezTo>
                  <a:lnTo>
                    <a:pt x="9419" y="6664"/>
                  </a:lnTo>
                  <a:cubicBezTo>
                    <a:pt x="9485" y="2959"/>
                    <a:pt x="12496" y="0"/>
                    <a:pt x="16183" y="0"/>
                  </a:cubicBezTo>
                  <a:lnTo>
                    <a:pt x="16183" y="0"/>
                  </a:lnTo>
                  <a:cubicBezTo>
                    <a:pt x="19923" y="67"/>
                    <a:pt x="22894" y="3172"/>
                    <a:pt x="22815" y="6931"/>
                  </a:cubicBezTo>
                  <a:cubicBezTo>
                    <a:pt x="22815" y="6971"/>
                    <a:pt x="22815" y="7024"/>
                    <a:pt x="22815" y="7064"/>
                  </a:cubicBezTo>
                  <a:lnTo>
                    <a:pt x="13398" y="376404"/>
                  </a:lnTo>
                  <a:cubicBezTo>
                    <a:pt x="13477" y="380229"/>
                    <a:pt x="10440" y="383389"/>
                    <a:pt x="6633" y="383468"/>
                  </a:cubicBezTo>
                  <a:cubicBezTo>
                    <a:pt x="6633" y="383468"/>
                    <a:pt x="6633" y="383468"/>
                    <a:pt x="6633" y="383468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97" name="任意多边形: 形状 1096">
              <a:extLst>
                <a:ext uri="{FF2B5EF4-FFF2-40B4-BE49-F238E27FC236}">
                  <a16:creationId xmlns:a16="http://schemas.microsoft.com/office/drawing/2014/main" id="{34701263-D73C-4B8A-80A0-9FFBBF1C50E4}"/>
                </a:ext>
              </a:extLst>
            </p:cNvPr>
            <p:cNvSpPr/>
            <p:nvPr/>
          </p:nvSpPr>
          <p:spPr>
            <a:xfrm>
              <a:off x="10818149" y="4692312"/>
              <a:ext cx="214486" cy="278304"/>
            </a:xfrm>
            <a:custGeom>
              <a:avLst/>
              <a:gdLst>
                <a:gd name="connsiteX0" fmla="*/ 112739 w 214486"/>
                <a:gd name="connsiteY0" fmla="*/ 66644 h 278304"/>
                <a:gd name="connsiteX1" fmla="*/ 214337 w 214486"/>
                <a:gd name="connsiteY1" fmla="*/ 0 h 278304"/>
                <a:gd name="connsiteX2" fmla="*/ 132634 w 214486"/>
                <a:gd name="connsiteY2" fmla="*/ 278305 h 278304"/>
                <a:gd name="connsiteX3" fmla="*/ 0 w 214486"/>
                <a:gd name="connsiteY3" fmla="*/ 278305 h 278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486" h="278304">
                  <a:moveTo>
                    <a:pt x="112739" y="66644"/>
                  </a:moveTo>
                  <a:cubicBezTo>
                    <a:pt x="143006" y="39333"/>
                    <a:pt x="177279" y="16848"/>
                    <a:pt x="214337" y="0"/>
                  </a:cubicBezTo>
                  <a:cubicBezTo>
                    <a:pt x="217387" y="109163"/>
                    <a:pt x="173353" y="209661"/>
                    <a:pt x="132634" y="278305"/>
                  </a:cubicBezTo>
                  <a:lnTo>
                    <a:pt x="0" y="278305"/>
                  </a:lnTo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98" name="任意多边形: 形状 1097">
              <a:extLst>
                <a:ext uri="{FF2B5EF4-FFF2-40B4-BE49-F238E27FC236}">
                  <a16:creationId xmlns:a16="http://schemas.microsoft.com/office/drawing/2014/main" id="{754E1932-1767-49AA-90BF-9C698B4932DD}"/>
                </a:ext>
              </a:extLst>
            </p:cNvPr>
            <p:cNvSpPr/>
            <p:nvPr/>
          </p:nvSpPr>
          <p:spPr>
            <a:xfrm>
              <a:off x="10809353" y="4685565"/>
              <a:ext cx="230582" cy="292252"/>
            </a:xfrm>
            <a:custGeom>
              <a:avLst/>
              <a:gdLst>
                <a:gd name="connsiteX0" fmla="*/ 141430 w 230582"/>
                <a:gd name="connsiteY0" fmla="*/ 291983 h 292252"/>
                <a:gd name="connsiteX1" fmla="*/ 8796 w 230582"/>
                <a:gd name="connsiteY1" fmla="*/ 291983 h 292252"/>
                <a:gd name="connsiteX2" fmla="*/ 268 w 230582"/>
                <a:gd name="connsiteY2" fmla="*/ 287225 h 292252"/>
                <a:gd name="connsiteX3" fmla="*/ 5003 w 230582"/>
                <a:gd name="connsiteY3" fmla="*/ 278654 h 292252"/>
                <a:gd name="connsiteX4" fmla="*/ 8796 w 230582"/>
                <a:gd name="connsiteY4" fmla="*/ 278654 h 292252"/>
                <a:gd name="connsiteX5" fmla="*/ 137319 w 230582"/>
                <a:gd name="connsiteY5" fmla="*/ 278654 h 292252"/>
                <a:gd name="connsiteX6" fmla="*/ 216899 w 230582"/>
                <a:gd name="connsiteY6" fmla="*/ 17811 h 292252"/>
                <a:gd name="connsiteX7" fmla="*/ 126575 w 230582"/>
                <a:gd name="connsiteY7" fmla="*/ 78856 h 292252"/>
                <a:gd name="connsiteX8" fmla="*/ 116946 w 230582"/>
                <a:gd name="connsiteY8" fmla="*/ 77270 h 292252"/>
                <a:gd name="connsiteX9" fmla="*/ 117424 w 230582"/>
                <a:gd name="connsiteY9" fmla="*/ 68593 h 292252"/>
                <a:gd name="connsiteX10" fmla="*/ 221011 w 230582"/>
                <a:gd name="connsiteY10" fmla="*/ 750 h 292252"/>
                <a:gd name="connsiteX11" fmla="*/ 227245 w 230582"/>
                <a:gd name="connsiteY11" fmla="*/ 750 h 292252"/>
                <a:gd name="connsiteX12" fmla="*/ 230428 w 230582"/>
                <a:gd name="connsiteY12" fmla="*/ 6348 h 292252"/>
                <a:gd name="connsiteX13" fmla="*/ 147664 w 230582"/>
                <a:gd name="connsiteY13" fmla="*/ 288384 h 292252"/>
                <a:gd name="connsiteX14" fmla="*/ 141430 w 230582"/>
                <a:gd name="connsiteY14" fmla="*/ 291983 h 292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0582" h="292252">
                  <a:moveTo>
                    <a:pt x="141430" y="291983"/>
                  </a:moveTo>
                  <a:lnTo>
                    <a:pt x="8796" y="291983"/>
                  </a:lnTo>
                  <a:cubicBezTo>
                    <a:pt x="5135" y="293036"/>
                    <a:pt x="1315" y="290903"/>
                    <a:pt x="268" y="287225"/>
                  </a:cubicBezTo>
                  <a:cubicBezTo>
                    <a:pt x="-780" y="283546"/>
                    <a:pt x="1342" y="279707"/>
                    <a:pt x="5003" y="278654"/>
                  </a:cubicBezTo>
                  <a:cubicBezTo>
                    <a:pt x="6249" y="278294"/>
                    <a:pt x="7562" y="278294"/>
                    <a:pt x="8796" y="278654"/>
                  </a:cubicBezTo>
                  <a:lnTo>
                    <a:pt x="137319" y="278654"/>
                  </a:lnTo>
                  <a:cubicBezTo>
                    <a:pt x="174191" y="215609"/>
                    <a:pt x="216899" y="120975"/>
                    <a:pt x="216899" y="17811"/>
                  </a:cubicBezTo>
                  <a:cubicBezTo>
                    <a:pt x="184218" y="34032"/>
                    <a:pt x="153845" y="54558"/>
                    <a:pt x="126575" y="78856"/>
                  </a:cubicBezTo>
                  <a:cubicBezTo>
                    <a:pt x="123485" y="81082"/>
                    <a:pt x="119174" y="80376"/>
                    <a:pt x="116946" y="77270"/>
                  </a:cubicBezTo>
                  <a:cubicBezTo>
                    <a:pt x="115063" y="74618"/>
                    <a:pt x="115261" y="71019"/>
                    <a:pt x="117424" y="68593"/>
                  </a:cubicBezTo>
                  <a:cubicBezTo>
                    <a:pt x="148288" y="40789"/>
                    <a:pt x="183223" y="17904"/>
                    <a:pt x="221011" y="750"/>
                  </a:cubicBezTo>
                  <a:cubicBezTo>
                    <a:pt x="222974" y="-250"/>
                    <a:pt x="225282" y="-250"/>
                    <a:pt x="227245" y="750"/>
                  </a:cubicBezTo>
                  <a:cubicBezTo>
                    <a:pt x="229181" y="1963"/>
                    <a:pt x="230375" y="4068"/>
                    <a:pt x="230428" y="6348"/>
                  </a:cubicBezTo>
                  <a:cubicBezTo>
                    <a:pt x="233611" y="118709"/>
                    <a:pt x="187189" y="221741"/>
                    <a:pt x="147664" y="288384"/>
                  </a:cubicBezTo>
                  <a:cubicBezTo>
                    <a:pt x="146417" y="290663"/>
                    <a:pt x="144016" y="292050"/>
                    <a:pt x="141430" y="291983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99" name="任意多边形: 形状 1098">
              <a:extLst>
                <a:ext uri="{FF2B5EF4-FFF2-40B4-BE49-F238E27FC236}">
                  <a16:creationId xmlns:a16="http://schemas.microsoft.com/office/drawing/2014/main" id="{34D658CC-FC84-4370-B5C9-0C7D6D08919F}"/>
                </a:ext>
              </a:extLst>
            </p:cNvPr>
            <p:cNvSpPr/>
            <p:nvPr/>
          </p:nvSpPr>
          <p:spPr>
            <a:xfrm>
              <a:off x="10741089" y="4510242"/>
              <a:ext cx="193249" cy="460375"/>
            </a:xfrm>
            <a:custGeom>
              <a:avLst/>
              <a:gdLst>
                <a:gd name="connsiteX0" fmla="*/ 0 w 193249"/>
                <a:gd name="connsiteY0" fmla="*/ 278038 h 460375"/>
                <a:gd name="connsiteX1" fmla="*/ 165660 w 193249"/>
                <a:gd name="connsiteY1" fmla="*/ 0 h 460375"/>
                <a:gd name="connsiteX2" fmla="*/ 189800 w 193249"/>
                <a:gd name="connsiteY2" fmla="*/ 248715 h 460375"/>
                <a:gd name="connsiteX3" fmla="*/ 144041 w 193249"/>
                <a:gd name="connsiteY3" fmla="*/ 460375 h 460375"/>
                <a:gd name="connsiteX4" fmla="*/ 1459 w 193249"/>
                <a:gd name="connsiteY4" fmla="*/ 460375 h 460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249" h="460375">
                  <a:moveTo>
                    <a:pt x="0" y="278038"/>
                  </a:moveTo>
                  <a:cubicBezTo>
                    <a:pt x="32495" y="107297"/>
                    <a:pt x="165660" y="0"/>
                    <a:pt x="165660" y="0"/>
                  </a:cubicBezTo>
                  <a:cubicBezTo>
                    <a:pt x="190436" y="80399"/>
                    <a:pt x="198646" y="165024"/>
                    <a:pt x="189800" y="248715"/>
                  </a:cubicBezTo>
                  <a:cubicBezTo>
                    <a:pt x="182982" y="320850"/>
                    <a:pt x="167623" y="391906"/>
                    <a:pt x="144041" y="460375"/>
                  </a:cubicBezTo>
                  <a:lnTo>
                    <a:pt x="1459" y="460375"/>
                  </a:lnTo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00" name="任意多边形: 形状 1099">
              <a:extLst>
                <a:ext uri="{FF2B5EF4-FFF2-40B4-BE49-F238E27FC236}">
                  <a16:creationId xmlns:a16="http://schemas.microsoft.com/office/drawing/2014/main" id="{3941BDB9-3289-48C1-B368-53DA631D7950}"/>
                </a:ext>
              </a:extLst>
            </p:cNvPr>
            <p:cNvSpPr/>
            <p:nvPr/>
          </p:nvSpPr>
          <p:spPr>
            <a:xfrm>
              <a:off x="10734351" y="4503690"/>
              <a:ext cx="207056" cy="473859"/>
            </a:xfrm>
            <a:custGeom>
              <a:avLst/>
              <a:gdLst>
                <a:gd name="connsiteX0" fmla="*/ 150778 w 207056"/>
                <a:gd name="connsiteY0" fmla="*/ 473858 h 473859"/>
                <a:gd name="connsiteX1" fmla="*/ 8196 w 207056"/>
                <a:gd name="connsiteY1" fmla="*/ 473858 h 473859"/>
                <a:gd name="connsiteX2" fmla="*/ 3462 w 207056"/>
                <a:gd name="connsiteY2" fmla="*/ 465288 h 473859"/>
                <a:gd name="connsiteX3" fmla="*/ 8196 w 207056"/>
                <a:gd name="connsiteY3" fmla="*/ 460530 h 473859"/>
                <a:gd name="connsiteX4" fmla="*/ 145871 w 207056"/>
                <a:gd name="connsiteY4" fmla="*/ 460530 h 473859"/>
                <a:gd name="connsiteX5" fmla="*/ 189773 w 207056"/>
                <a:gd name="connsiteY5" fmla="*/ 255000 h 473859"/>
                <a:gd name="connsiteX6" fmla="*/ 168949 w 207056"/>
                <a:gd name="connsiteY6" fmla="*/ 18948 h 473859"/>
                <a:gd name="connsiteX7" fmla="*/ 13369 w 207056"/>
                <a:gd name="connsiteY7" fmla="*/ 286323 h 473859"/>
                <a:gd name="connsiteX8" fmla="*/ 5305 w 207056"/>
                <a:gd name="connsiteY8" fmla="*/ 291494 h 473859"/>
                <a:gd name="connsiteX9" fmla="*/ 106 w 207056"/>
                <a:gd name="connsiteY9" fmla="*/ 283657 h 473859"/>
                <a:gd name="connsiteX10" fmla="*/ 168286 w 207056"/>
                <a:gd name="connsiteY10" fmla="*/ 1487 h 473859"/>
                <a:gd name="connsiteX11" fmla="*/ 174520 w 207056"/>
                <a:gd name="connsiteY11" fmla="*/ 287 h 473859"/>
                <a:gd name="connsiteX12" fmla="*/ 179029 w 207056"/>
                <a:gd name="connsiteY12" fmla="*/ 4819 h 473859"/>
                <a:gd name="connsiteX13" fmla="*/ 203567 w 207056"/>
                <a:gd name="connsiteY13" fmla="*/ 256200 h 473859"/>
                <a:gd name="connsiteX14" fmla="*/ 157410 w 207056"/>
                <a:gd name="connsiteY14" fmla="*/ 469460 h 473859"/>
                <a:gd name="connsiteX15" fmla="*/ 150778 w 207056"/>
                <a:gd name="connsiteY15" fmla="*/ 473858 h 473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7056" h="473859">
                  <a:moveTo>
                    <a:pt x="150778" y="473858"/>
                  </a:moveTo>
                  <a:lnTo>
                    <a:pt x="8196" y="473858"/>
                  </a:lnTo>
                  <a:cubicBezTo>
                    <a:pt x="4536" y="472805"/>
                    <a:pt x="2414" y="468967"/>
                    <a:pt x="3462" y="465288"/>
                  </a:cubicBezTo>
                  <a:cubicBezTo>
                    <a:pt x="4111" y="462982"/>
                    <a:pt x="5902" y="461183"/>
                    <a:pt x="8196" y="460530"/>
                  </a:cubicBezTo>
                  <a:lnTo>
                    <a:pt x="145871" y="460530"/>
                  </a:lnTo>
                  <a:cubicBezTo>
                    <a:pt x="168339" y="393952"/>
                    <a:pt x="183075" y="324976"/>
                    <a:pt x="189773" y="255000"/>
                  </a:cubicBezTo>
                  <a:cubicBezTo>
                    <a:pt x="198129" y="175707"/>
                    <a:pt x="191046" y="95535"/>
                    <a:pt x="168949" y="18948"/>
                  </a:cubicBezTo>
                  <a:cubicBezTo>
                    <a:pt x="140433" y="44806"/>
                    <a:pt x="40559" y="143572"/>
                    <a:pt x="13369" y="286323"/>
                  </a:cubicBezTo>
                  <a:cubicBezTo>
                    <a:pt x="12560" y="289988"/>
                    <a:pt x="8953" y="292307"/>
                    <a:pt x="5305" y="291494"/>
                  </a:cubicBezTo>
                  <a:cubicBezTo>
                    <a:pt x="1764" y="290708"/>
                    <a:pt x="-531" y="287256"/>
                    <a:pt x="106" y="283657"/>
                  </a:cubicBezTo>
                  <a:cubicBezTo>
                    <a:pt x="32734" y="112382"/>
                    <a:pt x="166827" y="2687"/>
                    <a:pt x="168286" y="1487"/>
                  </a:cubicBezTo>
                  <a:cubicBezTo>
                    <a:pt x="170050" y="88"/>
                    <a:pt x="172371" y="-352"/>
                    <a:pt x="174520" y="287"/>
                  </a:cubicBezTo>
                  <a:cubicBezTo>
                    <a:pt x="176695" y="927"/>
                    <a:pt x="178393" y="2633"/>
                    <a:pt x="179029" y="4819"/>
                  </a:cubicBezTo>
                  <a:cubicBezTo>
                    <a:pt x="204177" y="86058"/>
                    <a:pt x="212533" y="171602"/>
                    <a:pt x="203567" y="256200"/>
                  </a:cubicBezTo>
                  <a:cubicBezTo>
                    <a:pt x="196603" y="328868"/>
                    <a:pt x="181112" y="400457"/>
                    <a:pt x="157410" y="469460"/>
                  </a:cubicBezTo>
                  <a:cubicBezTo>
                    <a:pt x="156309" y="472166"/>
                    <a:pt x="153683" y="473912"/>
                    <a:pt x="150778" y="473858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01" name="任意多边形: 形状 1100">
              <a:extLst>
                <a:ext uri="{FF2B5EF4-FFF2-40B4-BE49-F238E27FC236}">
                  <a16:creationId xmlns:a16="http://schemas.microsoft.com/office/drawing/2014/main" id="{CF4DB9BC-575E-4DA4-A64C-A7E9AECB4819}"/>
                </a:ext>
              </a:extLst>
            </p:cNvPr>
            <p:cNvSpPr/>
            <p:nvPr/>
          </p:nvSpPr>
          <p:spPr>
            <a:xfrm>
              <a:off x="10593680" y="4665255"/>
              <a:ext cx="203242" cy="305495"/>
            </a:xfrm>
            <a:custGeom>
              <a:avLst/>
              <a:gdLst>
                <a:gd name="connsiteX0" fmla="*/ 76979 w 203242"/>
                <a:gd name="connsiteY0" fmla="*/ 305496 h 305495"/>
                <a:gd name="connsiteX1" fmla="*/ 203115 w 203242"/>
                <a:gd name="connsiteY1" fmla="*/ 305496 h 305495"/>
                <a:gd name="connsiteX2" fmla="*/ 155366 w 203242"/>
                <a:gd name="connsiteY2" fmla="*/ 137287 h 305495"/>
                <a:gd name="connsiteX3" fmla="*/ 147276 w 203242"/>
                <a:gd name="connsiteY3" fmla="*/ 123025 h 305495"/>
                <a:gd name="connsiteX4" fmla="*/ 7346 w 203242"/>
                <a:gd name="connsiteY4" fmla="*/ 1 h 305495"/>
                <a:gd name="connsiteX5" fmla="*/ 76979 w 203242"/>
                <a:gd name="connsiteY5" fmla="*/ 305496 h 305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242" h="305495">
                  <a:moveTo>
                    <a:pt x="76979" y="305496"/>
                  </a:moveTo>
                  <a:lnTo>
                    <a:pt x="203115" y="305496"/>
                  </a:lnTo>
                  <a:cubicBezTo>
                    <a:pt x="204441" y="267909"/>
                    <a:pt x="195952" y="210995"/>
                    <a:pt x="155366" y="137287"/>
                  </a:cubicBezTo>
                  <a:lnTo>
                    <a:pt x="147276" y="123025"/>
                  </a:lnTo>
                  <a:cubicBezTo>
                    <a:pt x="74194" y="-1332"/>
                    <a:pt x="7346" y="1"/>
                    <a:pt x="7346" y="1"/>
                  </a:cubicBezTo>
                  <a:cubicBezTo>
                    <a:pt x="-20904" y="130889"/>
                    <a:pt x="38781" y="247516"/>
                    <a:pt x="76979" y="305496"/>
                  </a:cubicBez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02" name="任意多边形: 形状 1101">
              <a:extLst>
                <a:ext uri="{FF2B5EF4-FFF2-40B4-BE49-F238E27FC236}">
                  <a16:creationId xmlns:a16="http://schemas.microsoft.com/office/drawing/2014/main" id="{68E3B490-537E-4743-9748-D2075EC7B9D0}"/>
                </a:ext>
              </a:extLst>
            </p:cNvPr>
            <p:cNvSpPr/>
            <p:nvPr/>
          </p:nvSpPr>
          <p:spPr>
            <a:xfrm>
              <a:off x="10586772" y="4658324"/>
              <a:ext cx="216902" cy="319224"/>
            </a:xfrm>
            <a:custGeom>
              <a:avLst/>
              <a:gdLst>
                <a:gd name="connsiteX0" fmla="*/ 210023 w 216902"/>
                <a:gd name="connsiteY0" fmla="*/ 319224 h 319224"/>
                <a:gd name="connsiteX1" fmla="*/ 83888 w 216902"/>
                <a:gd name="connsiteY1" fmla="*/ 319224 h 319224"/>
                <a:gd name="connsiteX2" fmla="*/ 78185 w 216902"/>
                <a:gd name="connsiteY2" fmla="*/ 316158 h 319224"/>
                <a:gd name="connsiteX3" fmla="*/ 7491 w 216902"/>
                <a:gd name="connsiteY3" fmla="*/ 5465 h 319224"/>
                <a:gd name="connsiteX4" fmla="*/ 14123 w 216902"/>
                <a:gd name="connsiteY4" fmla="*/ 0 h 319224"/>
                <a:gd name="connsiteX5" fmla="*/ 160020 w 216902"/>
                <a:gd name="connsiteY5" fmla="*/ 126490 h 319224"/>
                <a:gd name="connsiteX6" fmla="*/ 168111 w 216902"/>
                <a:gd name="connsiteY6" fmla="*/ 140885 h 319224"/>
                <a:gd name="connsiteX7" fmla="*/ 216788 w 216902"/>
                <a:gd name="connsiteY7" fmla="*/ 312559 h 319224"/>
                <a:gd name="connsiteX8" fmla="*/ 210023 w 216902"/>
                <a:gd name="connsiteY8" fmla="*/ 319224 h 319224"/>
                <a:gd name="connsiteX9" fmla="*/ 87602 w 216902"/>
                <a:gd name="connsiteY9" fmla="*/ 305895 h 319224"/>
                <a:gd name="connsiteX10" fmla="*/ 203259 w 216902"/>
                <a:gd name="connsiteY10" fmla="*/ 305895 h 319224"/>
                <a:gd name="connsiteX11" fmla="*/ 156306 w 216902"/>
                <a:gd name="connsiteY11" fmla="*/ 147949 h 319224"/>
                <a:gd name="connsiteX12" fmla="*/ 148348 w 216902"/>
                <a:gd name="connsiteY12" fmla="*/ 133821 h 319224"/>
                <a:gd name="connsiteX13" fmla="*/ 19693 w 216902"/>
                <a:gd name="connsiteY13" fmla="*/ 14795 h 319224"/>
                <a:gd name="connsiteX14" fmla="*/ 87602 w 216902"/>
                <a:gd name="connsiteY14" fmla="*/ 305495 h 31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6902" h="319224">
                  <a:moveTo>
                    <a:pt x="210023" y="319224"/>
                  </a:moveTo>
                  <a:lnTo>
                    <a:pt x="83888" y="319224"/>
                  </a:lnTo>
                  <a:cubicBezTo>
                    <a:pt x="81580" y="319264"/>
                    <a:pt x="79431" y="318104"/>
                    <a:pt x="78185" y="316158"/>
                  </a:cubicBezTo>
                  <a:cubicBezTo>
                    <a:pt x="39456" y="257512"/>
                    <a:pt x="-21291" y="139019"/>
                    <a:pt x="7491" y="5465"/>
                  </a:cubicBezTo>
                  <a:cubicBezTo>
                    <a:pt x="8247" y="2373"/>
                    <a:pt x="10952" y="147"/>
                    <a:pt x="14123" y="0"/>
                  </a:cubicBezTo>
                  <a:cubicBezTo>
                    <a:pt x="16908" y="0"/>
                    <a:pt x="85878" y="0"/>
                    <a:pt x="160020" y="126490"/>
                  </a:cubicBezTo>
                  <a:lnTo>
                    <a:pt x="168111" y="140885"/>
                  </a:lnTo>
                  <a:cubicBezTo>
                    <a:pt x="210421" y="217925"/>
                    <a:pt x="217981" y="276838"/>
                    <a:pt x="216788" y="312559"/>
                  </a:cubicBezTo>
                  <a:cubicBezTo>
                    <a:pt x="216642" y="316238"/>
                    <a:pt x="213684" y="319157"/>
                    <a:pt x="210023" y="319224"/>
                  </a:cubicBezTo>
                  <a:close/>
                  <a:moveTo>
                    <a:pt x="87602" y="305895"/>
                  </a:moveTo>
                  <a:lnTo>
                    <a:pt x="203259" y="305895"/>
                  </a:lnTo>
                  <a:cubicBezTo>
                    <a:pt x="203259" y="271374"/>
                    <a:pt x="194505" y="217525"/>
                    <a:pt x="156306" y="147949"/>
                  </a:cubicBezTo>
                  <a:cubicBezTo>
                    <a:pt x="153521" y="143151"/>
                    <a:pt x="150868" y="138353"/>
                    <a:pt x="148348" y="133821"/>
                  </a:cubicBezTo>
                  <a:cubicBezTo>
                    <a:pt x="89857" y="34388"/>
                    <a:pt x="36405" y="17594"/>
                    <a:pt x="19693" y="14795"/>
                  </a:cubicBezTo>
                  <a:cubicBezTo>
                    <a:pt x="-4579" y="138219"/>
                    <a:pt x="50597" y="248448"/>
                    <a:pt x="87602" y="305495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03" name="任意多边形: 形状 1102">
              <a:extLst>
                <a:ext uri="{FF2B5EF4-FFF2-40B4-BE49-F238E27FC236}">
                  <a16:creationId xmlns:a16="http://schemas.microsoft.com/office/drawing/2014/main" id="{1B66A559-5BB4-4AF3-8063-10506A328911}"/>
                </a:ext>
              </a:extLst>
            </p:cNvPr>
            <p:cNvSpPr/>
            <p:nvPr/>
          </p:nvSpPr>
          <p:spPr>
            <a:xfrm>
              <a:off x="10653683" y="4970750"/>
              <a:ext cx="327341" cy="200997"/>
            </a:xfrm>
            <a:custGeom>
              <a:avLst/>
              <a:gdLst>
                <a:gd name="connsiteX0" fmla="*/ 39923 w 327341"/>
                <a:gd name="connsiteY0" fmla="*/ 200998 h 200997"/>
                <a:gd name="connsiteX1" fmla="*/ 287419 w 327341"/>
                <a:gd name="connsiteY1" fmla="*/ 200998 h 200997"/>
                <a:gd name="connsiteX2" fmla="*/ 327342 w 327341"/>
                <a:gd name="connsiteY2" fmla="*/ 0 h 200997"/>
                <a:gd name="connsiteX3" fmla="*/ 0 w 327341"/>
                <a:gd name="connsiteY3" fmla="*/ 0 h 200997"/>
                <a:gd name="connsiteX4" fmla="*/ 39923 w 327341"/>
                <a:gd name="connsiteY4" fmla="*/ 200998 h 200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341" h="200997">
                  <a:moveTo>
                    <a:pt x="39923" y="200998"/>
                  </a:moveTo>
                  <a:lnTo>
                    <a:pt x="287419" y="200998"/>
                  </a:lnTo>
                  <a:lnTo>
                    <a:pt x="327342" y="0"/>
                  </a:lnTo>
                  <a:lnTo>
                    <a:pt x="0" y="0"/>
                  </a:lnTo>
                  <a:lnTo>
                    <a:pt x="39923" y="200998"/>
                  </a:lnTo>
                  <a:close/>
                </a:path>
              </a:pathLst>
            </a:custGeom>
            <a:solidFill>
              <a:schemeClr val="accent1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04" name="任意多边形: 形状 1103">
              <a:extLst>
                <a:ext uri="{FF2B5EF4-FFF2-40B4-BE49-F238E27FC236}">
                  <a16:creationId xmlns:a16="http://schemas.microsoft.com/office/drawing/2014/main" id="{0AA0F5E5-326D-4760-AEDF-1C58D2817495}"/>
                </a:ext>
              </a:extLst>
            </p:cNvPr>
            <p:cNvSpPr/>
            <p:nvPr/>
          </p:nvSpPr>
          <p:spPr>
            <a:xfrm>
              <a:off x="7486244" y="2907991"/>
              <a:ext cx="418858" cy="420922"/>
            </a:xfrm>
            <a:custGeom>
              <a:avLst/>
              <a:gdLst>
                <a:gd name="connsiteX0" fmla="*/ 418859 w 418858"/>
                <a:gd name="connsiteY0" fmla="*/ 210461 h 420922"/>
                <a:gd name="connsiteX1" fmla="*/ 209429 w 418858"/>
                <a:gd name="connsiteY1" fmla="*/ 420922 h 420922"/>
                <a:gd name="connsiteX2" fmla="*/ 0 w 418858"/>
                <a:gd name="connsiteY2" fmla="*/ 210461 h 420922"/>
                <a:gd name="connsiteX3" fmla="*/ 209429 w 418858"/>
                <a:gd name="connsiteY3" fmla="*/ 0 h 420922"/>
                <a:gd name="connsiteX4" fmla="*/ 418859 w 418858"/>
                <a:gd name="connsiteY4" fmla="*/ 210461 h 420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858" h="420922">
                  <a:moveTo>
                    <a:pt x="418859" y="210461"/>
                  </a:moveTo>
                  <a:cubicBezTo>
                    <a:pt x="418859" y="326696"/>
                    <a:pt x="325094" y="420922"/>
                    <a:pt x="209429" y="420922"/>
                  </a:cubicBezTo>
                  <a:cubicBezTo>
                    <a:pt x="93765" y="420922"/>
                    <a:pt x="0" y="326696"/>
                    <a:pt x="0" y="210461"/>
                  </a:cubicBezTo>
                  <a:cubicBezTo>
                    <a:pt x="0" y="94227"/>
                    <a:pt x="93765" y="0"/>
                    <a:pt x="209429" y="0"/>
                  </a:cubicBezTo>
                  <a:cubicBezTo>
                    <a:pt x="325094" y="0"/>
                    <a:pt x="418859" y="94227"/>
                    <a:pt x="418859" y="210461"/>
                  </a:cubicBez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05" name="任意多边形: 形状 1104">
              <a:extLst>
                <a:ext uri="{FF2B5EF4-FFF2-40B4-BE49-F238E27FC236}">
                  <a16:creationId xmlns:a16="http://schemas.microsoft.com/office/drawing/2014/main" id="{958AEC94-F497-43EA-81F1-803DC7BECC20}"/>
                </a:ext>
              </a:extLst>
            </p:cNvPr>
            <p:cNvSpPr/>
            <p:nvPr/>
          </p:nvSpPr>
          <p:spPr>
            <a:xfrm>
              <a:off x="7480276" y="2901860"/>
              <a:ext cx="431061" cy="433184"/>
            </a:xfrm>
            <a:custGeom>
              <a:avLst/>
              <a:gdLst>
                <a:gd name="connsiteX0" fmla="*/ 215398 w 431061"/>
                <a:gd name="connsiteY0" fmla="*/ 433185 h 433184"/>
                <a:gd name="connsiteX1" fmla="*/ 0 w 431061"/>
                <a:gd name="connsiteY1" fmla="*/ 216459 h 433184"/>
                <a:gd name="connsiteX2" fmla="*/ 215663 w 431061"/>
                <a:gd name="connsiteY2" fmla="*/ 0 h 433184"/>
                <a:gd name="connsiteX3" fmla="*/ 431061 w 431061"/>
                <a:gd name="connsiteY3" fmla="*/ 216592 h 433184"/>
                <a:gd name="connsiteX4" fmla="*/ 215398 w 431061"/>
                <a:gd name="connsiteY4" fmla="*/ 433185 h 433184"/>
                <a:gd name="connsiteX5" fmla="*/ 215398 w 431061"/>
                <a:gd name="connsiteY5" fmla="*/ 12263 h 433184"/>
                <a:gd name="connsiteX6" fmla="*/ 12070 w 431061"/>
                <a:gd name="connsiteY6" fmla="*/ 216592 h 433184"/>
                <a:gd name="connsiteX7" fmla="*/ 215398 w 431061"/>
                <a:gd name="connsiteY7" fmla="*/ 420922 h 433184"/>
                <a:gd name="connsiteX8" fmla="*/ 418726 w 431061"/>
                <a:gd name="connsiteY8" fmla="*/ 216592 h 433184"/>
                <a:gd name="connsiteX9" fmla="*/ 215398 w 431061"/>
                <a:gd name="connsiteY9" fmla="*/ 12263 h 433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1061" h="433184">
                  <a:moveTo>
                    <a:pt x="215398" y="433185"/>
                  </a:moveTo>
                  <a:cubicBezTo>
                    <a:pt x="96364" y="433112"/>
                    <a:pt x="-73" y="336079"/>
                    <a:pt x="0" y="216459"/>
                  </a:cubicBezTo>
                  <a:cubicBezTo>
                    <a:pt x="73" y="96839"/>
                    <a:pt x="96629" y="-73"/>
                    <a:pt x="215663" y="0"/>
                  </a:cubicBezTo>
                  <a:cubicBezTo>
                    <a:pt x="334650" y="73"/>
                    <a:pt x="431061" y="97024"/>
                    <a:pt x="431061" y="216592"/>
                  </a:cubicBezTo>
                  <a:cubicBezTo>
                    <a:pt x="430915" y="336205"/>
                    <a:pt x="334424" y="433112"/>
                    <a:pt x="215398" y="433185"/>
                  </a:cubicBezTo>
                  <a:close/>
                  <a:moveTo>
                    <a:pt x="215398" y="12263"/>
                  </a:moveTo>
                  <a:cubicBezTo>
                    <a:pt x="103103" y="12263"/>
                    <a:pt x="12070" y="103744"/>
                    <a:pt x="12070" y="216592"/>
                  </a:cubicBezTo>
                  <a:cubicBezTo>
                    <a:pt x="12070" y="329440"/>
                    <a:pt x="103103" y="420922"/>
                    <a:pt x="215398" y="420922"/>
                  </a:cubicBezTo>
                  <a:cubicBezTo>
                    <a:pt x="327700" y="420922"/>
                    <a:pt x="418726" y="329440"/>
                    <a:pt x="418726" y="216592"/>
                  </a:cubicBezTo>
                  <a:cubicBezTo>
                    <a:pt x="418580" y="103804"/>
                    <a:pt x="327633" y="12409"/>
                    <a:pt x="215398" y="12263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06" name="任意多边形: 形状 1105">
              <a:extLst>
                <a:ext uri="{FF2B5EF4-FFF2-40B4-BE49-F238E27FC236}">
                  <a16:creationId xmlns:a16="http://schemas.microsoft.com/office/drawing/2014/main" id="{A118008F-3CE1-4610-A99A-4895B031B475}"/>
                </a:ext>
              </a:extLst>
            </p:cNvPr>
            <p:cNvSpPr/>
            <p:nvPr/>
          </p:nvSpPr>
          <p:spPr>
            <a:xfrm>
              <a:off x="7583200" y="2962373"/>
              <a:ext cx="112473" cy="188468"/>
            </a:xfrm>
            <a:custGeom>
              <a:avLst/>
              <a:gdLst>
                <a:gd name="connsiteX0" fmla="*/ 0 w 112473"/>
                <a:gd name="connsiteY0" fmla="*/ 78773 h 188468"/>
                <a:gd name="connsiteX1" fmla="*/ 112474 w 112473"/>
                <a:gd name="connsiteY1" fmla="*/ 188469 h 188468"/>
                <a:gd name="connsiteX2" fmla="*/ 112474 w 112473"/>
                <a:gd name="connsiteY2" fmla="*/ 0 h 18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473" h="188468">
                  <a:moveTo>
                    <a:pt x="0" y="78773"/>
                  </a:moveTo>
                  <a:lnTo>
                    <a:pt x="112474" y="188469"/>
                  </a:lnTo>
                  <a:lnTo>
                    <a:pt x="112474" y="0"/>
                  </a:lnTo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07" name="任意多边形: 形状 1106">
              <a:extLst>
                <a:ext uri="{FF2B5EF4-FFF2-40B4-BE49-F238E27FC236}">
                  <a16:creationId xmlns:a16="http://schemas.microsoft.com/office/drawing/2014/main" id="{6C7B5BE6-3869-4D34-9707-DEC2B964775E}"/>
                </a:ext>
              </a:extLst>
            </p:cNvPr>
            <p:cNvSpPr/>
            <p:nvPr/>
          </p:nvSpPr>
          <p:spPr>
            <a:xfrm>
              <a:off x="7577172" y="2956241"/>
              <a:ext cx="124735" cy="200734"/>
            </a:xfrm>
            <a:custGeom>
              <a:avLst/>
              <a:gdLst>
                <a:gd name="connsiteX0" fmla="*/ 118502 w 124735"/>
                <a:gd name="connsiteY0" fmla="*/ 200731 h 200734"/>
                <a:gd name="connsiteX1" fmla="*/ 114257 w 124735"/>
                <a:gd name="connsiteY1" fmla="*/ 198998 h 200734"/>
                <a:gd name="connsiteX2" fmla="*/ 1784 w 124735"/>
                <a:gd name="connsiteY2" fmla="*/ 89569 h 200734"/>
                <a:gd name="connsiteX3" fmla="*/ 1784 w 124735"/>
                <a:gd name="connsiteY3" fmla="*/ 80906 h 200734"/>
                <a:gd name="connsiteX4" fmla="*/ 10405 w 124735"/>
                <a:gd name="connsiteY4" fmla="*/ 80906 h 200734"/>
                <a:gd name="connsiteX5" fmla="*/ 112533 w 124735"/>
                <a:gd name="connsiteY5" fmla="*/ 180471 h 200734"/>
                <a:gd name="connsiteX6" fmla="*/ 112533 w 124735"/>
                <a:gd name="connsiteY6" fmla="*/ 6131 h 200734"/>
                <a:gd name="connsiteX7" fmla="*/ 118634 w 124735"/>
                <a:gd name="connsiteY7" fmla="*/ 0 h 200734"/>
                <a:gd name="connsiteX8" fmla="*/ 124736 w 124735"/>
                <a:gd name="connsiteY8" fmla="*/ 6131 h 200734"/>
                <a:gd name="connsiteX9" fmla="*/ 124736 w 124735"/>
                <a:gd name="connsiteY9" fmla="*/ 194600 h 200734"/>
                <a:gd name="connsiteX10" fmla="*/ 121022 w 124735"/>
                <a:gd name="connsiteY10" fmla="*/ 200331 h 200734"/>
                <a:gd name="connsiteX11" fmla="*/ 118502 w 124735"/>
                <a:gd name="connsiteY11" fmla="*/ 200731 h 20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735" h="200734">
                  <a:moveTo>
                    <a:pt x="118502" y="200731"/>
                  </a:moveTo>
                  <a:cubicBezTo>
                    <a:pt x="116910" y="200745"/>
                    <a:pt x="115385" y="200121"/>
                    <a:pt x="114257" y="198998"/>
                  </a:cubicBezTo>
                  <a:lnTo>
                    <a:pt x="1784" y="89569"/>
                  </a:lnTo>
                  <a:cubicBezTo>
                    <a:pt x="-595" y="87175"/>
                    <a:pt x="-595" y="83299"/>
                    <a:pt x="1784" y="80906"/>
                  </a:cubicBezTo>
                  <a:cubicBezTo>
                    <a:pt x="4195" y="78586"/>
                    <a:pt x="7995" y="78586"/>
                    <a:pt x="10405" y="80906"/>
                  </a:cubicBezTo>
                  <a:lnTo>
                    <a:pt x="112533" y="180471"/>
                  </a:lnTo>
                  <a:lnTo>
                    <a:pt x="112533" y="6131"/>
                  </a:lnTo>
                  <a:cubicBezTo>
                    <a:pt x="112600" y="2775"/>
                    <a:pt x="115292" y="71"/>
                    <a:pt x="118634" y="0"/>
                  </a:cubicBezTo>
                  <a:cubicBezTo>
                    <a:pt x="122003" y="0"/>
                    <a:pt x="124736" y="2744"/>
                    <a:pt x="124736" y="6131"/>
                  </a:cubicBezTo>
                  <a:lnTo>
                    <a:pt x="124736" y="194600"/>
                  </a:lnTo>
                  <a:cubicBezTo>
                    <a:pt x="124736" y="197080"/>
                    <a:pt x="123277" y="199328"/>
                    <a:pt x="121022" y="200331"/>
                  </a:cubicBezTo>
                  <a:cubicBezTo>
                    <a:pt x="120213" y="200621"/>
                    <a:pt x="119364" y="200757"/>
                    <a:pt x="118502" y="200731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08" name="任意多边形: 形状 1107">
              <a:extLst>
                <a:ext uri="{FF2B5EF4-FFF2-40B4-BE49-F238E27FC236}">
                  <a16:creationId xmlns:a16="http://schemas.microsoft.com/office/drawing/2014/main" id="{7A41F0B1-82C4-44D9-957B-00695D2316B3}"/>
                </a:ext>
              </a:extLst>
            </p:cNvPr>
            <p:cNvSpPr/>
            <p:nvPr/>
          </p:nvSpPr>
          <p:spPr>
            <a:xfrm>
              <a:off x="7302209" y="3582826"/>
              <a:ext cx="1019763" cy="440115"/>
            </a:xfrm>
            <a:custGeom>
              <a:avLst/>
              <a:gdLst>
                <a:gd name="connsiteX0" fmla="*/ 1019764 w 1019763"/>
                <a:gd name="connsiteY0" fmla="*/ 440116 h 440115"/>
                <a:gd name="connsiteX1" fmla="*/ 1019764 w 1019763"/>
                <a:gd name="connsiteY1" fmla="*/ 395998 h 440115"/>
                <a:gd name="connsiteX2" fmla="*/ 673190 w 1019763"/>
                <a:gd name="connsiteY2" fmla="*/ 395998 h 440115"/>
                <a:gd name="connsiteX3" fmla="*/ 573317 w 1019763"/>
                <a:gd name="connsiteY3" fmla="*/ 32122 h 440115"/>
                <a:gd name="connsiteX4" fmla="*/ 531272 w 1019763"/>
                <a:gd name="connsiteY4" fmla="*/ 0 h 440115"/>
                <a:gd name="connsiteX5" fmla="*/ 43708 w 1019763"/>
                <a:gd name="connsiteY5" fmla="*/ 0 h 440115"/>
                <a:gd name="connsiteX6" fmla="*/ 0 w 1019763"/>
                <a:gd name="connsiteY6" fmla="*/ 43785 h 440115"/>
                <a:gd name="connsiteX7" fmla="*/ 2194 w 1019763"/>
                <a:gd name="connsiteY7" fmla="*/ 57580 h 440115"/>
                <a:gd name="connsiteX8" fmla="*/ 126207 w 1019763"/>
                <a:gd name="connsiteY8" fmla="*/ 437050 h 44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9763" h="440115">
                  <a:moveTo>
                    <a:pt x="1019764" y="440116"/>
                  </a:moveTo>
                  <a:lnTo>
                    <a:pt x="1019764" y="395998"/>
                  </a:lnTo>
                  <a:lnTo>
                    <a:pt x="673190" y="395998"/>
                  </a:lnTo>
                  <a:lnTo>
                    <a:pt x="573317" y="32122"/>
                  </a:lnTo>
                  <a:cubicBezTo>
                    <a:pt x="568038" y="13169"/>
                    <a:pt x="550862" y="40"/>
                    <a:pt x="531272" y="0"/>
                  </a:cubicBezTo>
                  <a:lnTo>
                    <a:pt x="43708" y="0"/>
                  </a:lnTo>
                  <a:cubicBezTo>
                    <a:pt x="19609" y="-40"/>
                    <a:pt x="40" y="19567"/>
                    <a:pt x="0" y="43785"/>
                  </a:cubicBezTo>
                  <a:cubicBezTo>
                    <a:pt x="-8" y="48463"/>
                    <a:pt x="734" y="53129"/>
                    <a:pt x="2194" y="57580"/>
                  </a:cubicBezTo>
                  <a:lnTo>
                    <a:pt x="126207" y="437050"/>
                  </a:ln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09" name="任意多边形: 形状 1108">
              <a:extLst>
                <a:ext uri="{FF2B5EF4-FFF2-40B4-BE49-F238E27FC236}">
                  <a16:creationId xmlns:a16="http://schemas.microsoft.com/office/drawing/2014/main" id="{8B99ABC7-70D7-4279-A93B-3680DA94501D}"/>
                </a:ext>
              </a:extLst>
            </p:cNvPr>
            <p:cNvSpPr/>
            <p:nvPr/>
          </p:nvSpPr>
          <p:spPr>
            <a:xfrm>
              <a:off x="7408919" y="3956432"/>
              <a:ext cx="509050" cy="13328"/>
            </a:xfrm>
            <a:custGeom>
              <a:avLst/>
              <a:gdLst>
                <a:gd name="connsiteX0" fmla="*/ 502419 w 509050"/>
                <a:gd name="connsiteY0" fmla="*/ 13329 h 13328"/>
                <a:gd name="connsiteX1" fmla="*/ 6632 w 509050"/>
                <a:gd name="connsiteY1" fmla="*/ 13329 h 13328"/>
                <a:gd name="connsiteX2" fmla="*/ 0 w 509050"/>
                <a:gd name="connsiteY2" fmla="*/ 6664 h 13328"/>
                <a:gd name="connsiteX3" fmla="*/ 6632 w 509050"/>
                <a:gd name="connsiteY3" fmla="*/ 0 h 13328"/>
                <a:gd name="connsiteX4" fmla="*/ 502419 w 509050"/>
                <a:gd name="connsiteY4" fmla="*/ 0 h 13328"/>
                <a:gd name="connsiteX5" fmla="*/ 509050 w 509050"/>
                <a:gd name="connsiteY5" fmla="*/ 6664 h 13328"/>
                <a:gd name="connsiteX6" fmla="*/ 502419 w 509050"/>
                <a:gd name="connsiteY6" fmla="*/ 13329 h 1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9050" h="13328">
                  <a:moveTo>
                    <a:pt x="502419" y="13329"/>
                  </a:moveTo>
                  <a:lnTo>
                    <a:pt x="6632" y="13329"/>
                  </a:lnTo>
                  <a:cubicBezTo>
                    <a:pt x="2970" y="13329"/>
                    <a:pt x="0" y="10343"/>
                    <a:pt x="0" y="6664"/>
                  </a:cubicBezTo>
                  <a:cubicBezTo>
                    <a:pt x="0" y="2986"/>
                    <a:pt x="2970" y="0"/>
                    <a:pt x="6632" y="0"/>
                  </a:cubicBezTo>
                  <a:lnTo>
                    <a:pt x="502419" y="0"/>
                  </a:lnTo>
                  <a:cubicBezTo>
                    <a:pt x="506079" y="0"/>
                    <a:pt x="509050" y="2986"/>
                    <a:pt x="509050" y="6664"/>
                  </a:cubicBezTo>
                  <a:cubicBezTo>
                    <a:pt x="509050" y="10343"/>
                    <a:pt x="506079" y="13329"/>
                    <a:pt x="502419" y="13329"/>
                  </a:cubicBez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5E555F9C-7A1D-4977-94BC-1E52655F2F50}"/>
              </a:ext>
            </a:extLst>
          </p:cNvPr>
          <p:cNvSpPr txBox="1"/>
          <p:nvPr/>
        </p:nvSpPr>
        <p:spPr>
          <a:xfrm>
            <a:off x="1447257" y="2390407"/>
            <a:ext cx="64302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>
                <a:solidFill>
                  <a:schemeClr val="accent2"/>
                </a:solidFill>
                <a:latin typeface="+mj-ea"/>
                <a:ea typeface="+mj-ea"/>
              </a:rPr>
              <a:t>插画风企业校招</a:t>
            </a:r>
            <a:endParaRPr lang="en-US" altLang="zh-CN" sz="5400" b="1">
              <a:solidFill>
                <a:schemeClr val="accent2"/>
              </a:solidFill>
              <a:latin typeface="+mj-ea"/>
              <a:ea typeface="+mj-ea"/>
            </a:endParaRPr>
          </a:p>
          <a:p>
            <a:r>
              <a:rPr lang="zh-CN" altLang="en-US" sz="5400" b="1">
                <a:solidFill>
                  <a:schemeClr val="accent1"/>
                </a:solidFill>
                <a:latin typeface="+mj-ea"/>
                <a:ea typeface="+mj-ea"/>
              </a:rPr>
              <a:t>通用模板</a:t>
            </a:r>
          </a:p>
        </p:txBody>
      </p:sp>
      <p:pic>
        <p:nvPicPr>
          <p:cNvPr id="15" name="1-3">
            <a:hlinkClick r:id="rId2"/>
            <a:extLst>
              <a:ext uri="{FF2B5EF4-FFF2-40B4-BE49-F238E27FC236}">
                <a16:creationId xmlns:a16="http://schemas.microsoft.com/office/drawing/2014/main" id="{83A4C917-9640-4C38-9E9D-5068D3001B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663" y="2032820"/>
            <a:ext cx="2220713" cy="296094"/>
          </a:xfrm>
          <a:prstGeom prst="rect">
            <a:avLst/>
          </a:prstGeom>
        </p:spPr>
      </p:pic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9646272B-73E4-45BD-A934-3ED037E5745E}"/>
              </a:ext>
            </a:extLst>
          </p:cNvPr>
          <p:cNvSpPr/>
          <p:nvPr/>
        </p:nvSpPr>
        <p:spPr>
          <a:xfrm>
            <a:off x="1447257" y="4946079"/>
            <a:ext cx="2346960" cy="44284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>
                <a:latin typeface="+mj-ea"/>
                <a:ea typeface="+mj-ea"/>
              </a:rPr>
              <a:t>主讲人：</a:t>
            </a:r>
            <a:r>
              <a:rPr lang="en-US" altLang="zh-CN" sz="1600">
                <a:latin typeface="+mj-ea"/>
                <a:ea typeface="+mj-ea"/>
              </a:rPr>
              <a:t>OfficePLUS</a:t>
            </a:r>
            <a:endParaRPr lang="zh-CN" altLang="en-US" sz="1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369378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743809F-CDC5-4DA1-B114-871D59CF0FA6}"/>
              </a:ext>
            </a:extLst>
          </p:cNvPr>
          <p:cNvSpPr txBox="1"/>
          <p:nvPr/>
        </p:nvSpPr>
        <p:spPr>
          <a:xfrm>
            <a:off x="1240791" y="1254640"/>
            <a:ext cx="2753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accent2"/>
                </a:solidFill>
              </a:rPr>
              <a:t>发展平台及福利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C1C1AD8-9EC4-4B2C-AB9C-DA818C1A7CCA}"/>
              </a:ext>
            </a:extLst>
          </p:cNvPr>
          <p:cNvSpPr txBox="1"/>
          <p:nvPr/>
        </p:nvSpPr>
        <p:spPr>
          <a:xfrm>
            <a:off x="1240791" y="1653182"/>
            <a:ext cx="371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chemeClr val="accent2">
                    <a:lumMod val="60000"/>
                    <a:lumOff val="40000"/>
                  </a:schemeClr>
                </a:solidFill>
              </a:rPr>
              <a:t>DEVELOPMENT&amp;WELFARE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B568972-55E5-47A5-88EE-EB3E316E4E21}"/>
              </a:ext>
            </a:extLst>
          </p:cNvPr>
          <p:cNvSpPr/>
          <p:nvPr/>
        </p:nvSpPr>
        <p:spPr>
          <a:xfrm>
            <a:off x="1126759" y="1339381"/>
            <a:ext cx="60056" cy="6151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E38E1193-BCAB-486F-A601-61F1EA50AA33}"/>
              </a:ext>
            </a:extLst>
          </p:cNvPr>
          <p:cNvGrpSpPr/>
          <p:nvPr/>
        </p:nvGrpSpPr>
        <p:grpSpPr>
          <a:xfrm>
            <a:off x="1325226" y="2421056"/>
            <a:ext cx="1570239" cy="3575698"/>
            <a:chOff x="1388960" y="2421056"/>
            <a:chExt cx="1570239" cy="3575698"/>
          </a:xfrm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86EC9F31-5DA1-47FF-B623-3C738F2C9D67}"/>
                </a:ext>
              </a:extLst>
            </p:cNvPr>
            <p:cNvSpPr/>
            <p:nvPr/>
          </p:nvSpPr>
          <p:spPr>
            <a:xfrm>
              <a:off x="1388960" y="2421056"/>
              <a:ext cx="1570239" cy="3575698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10000"/>
              </a:schemeClr>
            </a:solidFill>
            <a:ln w="22225"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iconfont-1191-801512">
              <a:extLst>
                <a:ext uri="{FF2B5EF4-FFF2-40B4-BE49-F238E27FC236}">
                  <a16:creationId xmlns:a16="http://schemas.microsoft.com/office/drawing/2014/main" id="{DB37A872-888B-4F04-9507-62FE686A1303}"/>
                </a:ext>
              </a:extLst>
            </p:cNvPr>
            <p:cNvSpPr/>
            <p:nvPr/>
          </p:nvSpPr>
          <p:spPr>
            <a:xfrm>
              <a:off x="1904678" y="2870448"/>
              <a:ext cx="538802" cy="522112"/>
            </a:xfrm>
            <a:custGeom>
              <a:avLst/>
              <a:gdLst>
                <a:gd name="T0" fmla="*/ 4722 w 8610"/>
                <a:gd name="T1" fmla="*/ 2274 h 8342"/>
                <a:gd name="T2" fmla="*/ 5032 w 8610"/>
                <a:gd name="T3" fmla="*/ 2812 h 8342"/>
                <a:gd name="T4" fmla="*/ 4495 w 8610"/>
                <a:gd name="T5" fmla="*/ 3123 h 8342"/>
                <a:gd name="T6" fmla="*/ 4184 w 8610"/>
                <a:gd name="T7" fmla="*/ 2585 h 8342"/>
                <a:gd name="T8" fmla="*/ 4722 w 8610"/>
                <a:gd name="T9" fmla="*/ 2274 h 8342"/>
                <a:gd name="T10" fmla="*/ 4722 w 8610"/>
                <a:gd name="T11" fmla="*/ 2274 h 8342"/>
                <a:gd name="T12" fmla="*/ 3758 w 8610"/>
                <a:gd name="T13" fmla="*/ 4212 h 8342"/>
                <a:gd name="T14" fmla="*/ 4020 w 8610"/>
                <a:gd name="T15" fmla="*/ 3759 h 8342"/>
                <a:gd name="T16" fmla="*/ 4340 w 8610"/>
                <a:gd name="T17" fmla="*/ 3673 h 8342"/>
                <a:gd name="T18" fmla="*/ 4521 w 8610"/>
                <a:gd name="T19" fmla="*/ 3654 h 8342"/>
                <a:gd name="T20" fmla="*/ 4527 w 8610"/>
                <a:gd name="T21" fmla="*/ 3655 h 8342"/>
                <a:gd name="T22" fmla="*/ 4565 w 8610"/>
                <a:gd name="T23" fmla="*/ 3661 h 8342"/>
                <a:gd name="T24" fmla="*/ 4587 w 8610"/>
                <a:gd name="T25" fmla="*/ 3669 h 8342"/>
                <a:gd name="T26" fmla="*/ 4604 w 8610"/>
                <a:gd name="T27" fmla="*/ 3676 h 8342"/>
                <a:gd name="T28" fmla="*/ 4650 w 8610"/>
                <a:gd name="T29" fmla="*/ 3697 h 8342"/>
                <a:gd name="T30" fmla="*/ 4674 w 8610"/>
                <a:gd name="T31" fmla="*/ 3712 h 8342"/>
                <a:gd name="T32" fmla="*/ 4705 w 8610"/>
                <a:gd name="T33" fmla="*/ 3734 h 8342"/>
                <a:gd name="T34" fmla="*/ 4737 w 8610"/>
                <a:gd name="T35" fmla="*/ 3765 h 8342"/>
                <a:gd name="T36" fmla="*/ 4753 w 8610"/>
                <a:gd name="T37" fmla="*/ 3781 h 8342"/>
                <a:gd name="T38" fmla="*/ 4787 w 8610"/>
                <a:gd name="T39" fmla="*/ 3829 h 8342"/>
                <a:gd name="T40" fmla="*/ 4791 w 8610"/>
                <a:gd name="T41" fmla="*/ 3835 h 8342"/>
                <a:gd name="T42" fmla="*/ 4819 w 8610"/>
                <a:gd name="T43" fmla="*/ 3898 h 8342"/>
                <a:gd name="T44" fmla="*/ 4820 w 8610"/>
                <a:gd name="T45" fmla="*/ 3898 h 8342"/>
                <a:gd name="T46" fmla="*/ 4830 w 8610"/>
                <a:gd name="T47" fmla="*/ 3924 h 8342"/>
                <a:gd name="T48" fmla="*/ 4817 w 8610"/>
                <a:gd name="T49" fmla="*/ 4152 h 8342"/>
                <a:gd name="T50" fmla="*/ 4442 w 8610"/>
                <a:gd name="T51" fmla="*/ 5550 h 8342"/>
                <a:gd name="T52" fmla="*/ 4662 w 8610"/>
                <a:gd name="T53" fmla="*/ 5797 h 8342"/>
                <a:gd name="T54" fmla="*/ 4401 w 8610"/>
                <a:gd name="T55" fmla="*/ 6250 h 8342"/>
                <a:gd name="T56" fmla="*/ 4044 w 8610"/>
                <a:gd name="T57" fmla="*/ 6345 h 8342"/>
                <a:gd name="T58" fmla="*/ 3676 w 8610"/>
                <a:gd name="T59" fmla="*/ 6236 h 8342"/>
                <a:gd name="T60" fmla="*/ 3661 w 8610"/>
                <a:gd name="T61" fmla="*/ 6221 h 8342"/>
                <a:gd name="T62" fmla="*/ 3646 w 8610"/>
                <a:gd name="T63" fmla="*/ 6200 h 8342"/>
                <a:gd name="T64" fmla="*/ 3587 w 8610"/>
                <a:gd name="T65" fmla="*/ 5887 h 8342"/>
                <a:gd name="T66" fmla="*/ 3970 w 8610"/>
                <a:gd name="T67" fmla="*/ 4454 h 8342"/>
                <a:gd name="T68" fmla="*/ 3758 w 8610"/>
                <a:gd name="T69" fmla="*/ 4212 h 8342"/>
                <a:gd name="T70" fmla="*/ 3758 w 8610"/>
                <a:gd name="T71" fmla="*/ 4212 h 8342"/>
                <a:gd name="T72" fmla="*/ 8055 w 8610"/>
                <a:gd name="T73" fmla="*/ 5311 h 8342"/>
                <a:gd name="T74" fmla="*/ 7626 w 8610"/>
                <a:gd name="T75" fmla="*/ 6313 h 8342"/>
                <a:gd name="T76" fmla="*/ 7625 w 8610"/>
                <a:gd name="T77" fmla="*/ 6313 h 8342"/>
                <a:gd name="T78" fmla="*/ 7306 w 8610"/>
                <a:gd name="T79" fmla="*/ 6500 h 8342"/>
                <a:gd name="T80" fmla="*/ 6936 w 8610"/>
                <a:gd name="T81" fmla="*/ 6131 h 8342"/>
                <a:gd name="T82" fmla="*/ 6996 w 8610"/>
                <a:gd name="T83" fmla="*/ 5930 h 8342"/>
                <a:gd name="T84" fmla="*/ 6994 w 8610"/>
                <a:gd name="T85" fmla="*/ 5929 h 8342"/>
                <a:gd name="T86" fmla="*/ 7340 w 8610"/>
                <a:gd name="T87" fmla="*/ 5120 h 8342"/>
                <a:gd name="T88" fmla="*/ 5118 w 8610"/>
                <a:gd name="T89" fmla="*/ 1271 h 8342"/>
                <a:gd name="T90" fmla="*/ 1270 w 8610"/>
                <a:gd name="T91" fmla="*/ 3492 h 8342"/>
                <a:gd name="T92" fmla="*/ 3491 w 8610"/>
                <a:gd name="T93" fmla="*/ 7342 h 8342"/>
                <a:gd name="T94" fmla="*/ 5916 w 8610"/>
                <a:gd name="T95" fmla="*/ 7000 h 8342"/>
                <a:gd name="T96" fmla="*/ 6129 w 8610"/>
                <a:gd name="T97" fmla="*/ 6932 h 8342"/>
                <a:gd name="T98" fmla="*/ 6499 w 8610"/>
                <a:gd name="T99" fmla="*/ 7301 h 8342"/>
                <a:gd name="T100" fmla="*/ 6317 w 8610"/>
                <a:gd name="T101" fmla="*/ 7618 h 8342"/>
                <a:gd name="T102" fmla="*/ 6319 w 8610"/>
                <a:gd name="T103" fmla="*/ 7622 h 8342"/>
                <a:gd name="T104" fmla="*/ 3300 w 8610"/>
                <a:gd name="T105" fmla="*/ 8057 h 8342"/>
                <a:gd name="T106" fmla="*/ 555 w 8610"/>
                <a:gd name="T107" fmla="*/ 3301 h 8342"/>
                <a:gd name="T108" fmla="*/ 5310 w 8610"/>
                <a:gd name="T109" fmla="*/ 556 h 8342"/>
                <a:gd name="T110" fmla="*/ 8055 w 8610"/>
                <a:gd name="T111" fmla="*/ 5311 h 8342"/>
                <a:gd name="T112" fmla="*/ 8055 w 8610"/>
                <a:gd name="T113" fmla="*/ 5311 h 8342"/>
                <a:gd name="T114" fmla="*/ 8055 w 8610"/>
                <a:gd name="T115" fmla="*/ 5311 h 8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610" h="8342">
                  <a:moveTo>
                    <a:pt x="4722" y="2274"/>
                  </a:moveTo>
                  <a:cubicBezTo>
                    <a:pt x="4956" y="2337"/>
                    <a:pt x="5095" y="2578"/>
                    <a:pt x="5032" y="2812"/>
                  </a:cubicBezTo>
                  <a:cubicBezTo>
                    <a:pt x="4970" y="3047"/>
                    <a:pt x="4729" y="3186"/>
                    <a:pt x="4495" y="3123"/>
                  </a:cubicBezTo>
                  <a:cubicBezTo>
                    <a:pt x="4260" y="3060"/>
                    <a:pt x="4121" y="2819"/>
                    <a:pt x="4184" y="2585"/>
                  </a:cubicBezTo>
                  <a:cubicBezTo>
                    <a:pt x="4247" y="2351"/>
                    <a:pt x="4488" y="2212"/>
                    <a:pt x="4722" y="2274"/>
                  </a:cubicBezTo>
                  <a:lnTo>
                    <a:pt x="4722" y="2274"/>
                  </a:lnTo>
                  <a:close/>
                  <a:moveTo>
                    <a:pt x="3758" y="4212"/>
                  </a:moveTo>
                  <a:cubicBezTo>
                    <a:pt x="3705" y="4014"/>
                    <a:pt x="3822" y="3812"/>
                    <a:pt x="4020" y="3759"/>
                  </a:cubicBezTo>
                  <a:lnTo>
                    <a:pt x="4340" y="3673"/>
                  </a:lnTo>
                  <a:cubicBezTo>
                    <a:pt x="4396" y="3652"/>
                    <a:pt x="4458" y="3645"/>
                    <a:pt x="4521" y="3654"/>
                  </a:cubicBezTo>
                  <a:cubicBezTo>
                    <a:pt x="4523" y="3654"/>
                    <a:pt x="4525" y="3655"/>
                    <a:pt x="4527" y="3655"/>
                  </a:cubicBezTo>
                  <a:cubicBezTo>
                    <a:pt x="4540" y="3657"/>
                    <a:pt x="4553" y="3658"/>
                    <a:pt x="4565" y="3661"/>
                  </a:cubicBezTo>
                  <a:cubicBezTo>
                    <a:pt x="4573" y="3663"/>
                    <a:pt x="4580" y="3667"/>
                    <a:pt x="4587" y="3669"/>
                  </a:cubicBezTo>
                  <a:cubicBezTo>
                    <a:pt x="4593" y="3671"/>
                    <a:pt x="4598" y="3673"/>
                    <a:pt x="4604" y="3676"/>
                  </a:cubicBezTo>
                  <a:cubicBezTo>
                    <a:pt x="4620" y="3682"/>
                    <a:pt x="4635" y="3688"/>
                    <a:pt x="4650" y="3697"/>
                  </a:cubicBezTo>
                  <a:cubicBezTo>
                    <a:pt x="4658" y="3701"/>
                    <a:pt x="4666" y="3706"/>
                    <a:pt x="4674" y="3712"/>
                  </a:cubicBezTo>
                  <a:cubicBezTo>
                    <a:pt x="4684" y="3719"/>
                    <a:pt x="4695" y="3726"/>
                    <a:pt x="4705" y="3734"/>
                  </a:cubicBezTo>
                  <a:cubicBezTo>
                    <a:pt x="4717" y="3744"/>
                    <a:pt x="4727" y="3754"/>
                    <a:pt x="4737" y="3765"/>
                  </a:cubicBezTo>
                  <a:cubicBezTo>
                    <a:pt x="4742" y="3770"/>
                    <a:pt x="4748" y="3775"/>
                    <a:pt x="4753" y="3781"/>
                  </a:cubicBezTo>
                  <a:cubicBezTo>
                    <a:pt x="4765" y="3796"/>
                    <a:pt x="4777" y="3812"/>
                    <a:pt x="4787" y="3829"/>
                  </a:cubicBezTo>
                  <a:cubicBezTo>
                    <a:pt x="4788" y="3831"/>
                    <a:pt x="4790" y="3833"/>
                    <a:pt x="4791" y="3835"/>
                  </a:cubicBezTo>
                  <a:cubicBezTo>
                    <a:pt x="4802" y="3855"/>
                    <a:pt x="4812" y="3876"/>
                    <a:pt x="4819" y="3898"/>
                  </a:cubicBezTo>
                  <a:lnTo>
                    <a:pt x="4820" y="3898"/>
                  </a:lnTo>
                  <a:cubicBezTo>
                    <a:pt x="4823" y="3907"/>
                    <a:pt x="4827" y="3915"/>
                    <a:pt x="4830" y="3924"/>
                  </a:cubicBezTo>
                  <a:cubicBezTo>
                    <a:pt x="4851" y="4003"/>
                    <a:pt x="4844" y="4082"/>
                    <a:pt x="4817" y="4152"/>
                  </a:cubicBezTo>
                  <a:lnTo>
                    <a:pt x="4442" y="5550"/>
                  </a:lnTo>
                  <a:cubicBezTo>
                    <a:pt x="4546" y="5592"/>
                    <a:pt x="4631" y="5680"/>
                    <a:pt x="4662" y="5797"/>
                  </a:cubicBezTo>
                  <a:cubicBezTo>
                    <a:pt x="4715" y="5994"/>
                    <a:pt x="4598" y="6197"/>
                    <a:pt x="4401" y="6250"/>
                  </a:cubicBezTo>
                  <a:lnTo>
                    <a:pt x="4044" y="6345"/>
                  </a:lnTo>
                  <a:cubicBezTo>
                    <a:pt x="3906" y="6382"/>
                    <a:pt x="3766" y="6335"/>
                    <a:pt x="3676" y="6236"/>
                  </a:cubicBezTo>
                  <a:cubicBezTo>
                    <a:pt x="3671" y="6231"/>
                    <a:pt x="3666" y="6226"/>
                    <a:pt x="3661" y="6221"/>
                  </a:cubicBezTo>
                  <a:cubicBezTo>
                    <a:pt x="3656" y="6214"/>
                    <a:pt x="3651" y="6207"/>
                    <a:pt x="3646" y="6200"/>
                  </a:cubicBezTo>
                  <a:cubicBezTo>
                    <a:pt x="3582" y="6112"/>
                    <a:pt x="3556" y="5999"/>
                    <a:pt x="3587" y="5887"/>
                  </a:cubicBezTo>
                  <a:lnTo>
                    <a:pt x="3970" y="4454"/>
                  </a:lnTo>
                  <a:cubicBezTo>
                    <a:pt x="3870" y="4411"/>
                    <a:pt x="3789" y="4325"/>
                    <a:pt x="3758" y="4212"/>
                  </a:cubicBezTo>
                  <a:lnTo>
                    <a:pt x="3758" y="4212"/>
                  </a:lnTo>
                  <a:close/>
                  <a:moveTo>
                    <a:pt x="8055" y="5311"/>
                  </a:moveTo>
                  <a:cubicBezTo>
                    <a:pt x="7958" y="5673"/>
                    <a:pt x="7810" y="6008"/>
                    <a:pt x="7626" y="6313"/>
                  </a:cubicBezTo>
                  <a:lnTo>
                    <a:pt x="7625" y="6313"/>
                  </a:lnTo>
                  <a:cubicBezTo>
                    <a:pt x="7562" y="6425"/>
                    <a:pt x="7443" y="6500"/>
                    <a:pt x="7306" y="6500"/>
                  </a:cubicBezTo>
                  <a:cubicBezTo>
                    <a:pt x="7102" y="6500"/>
                    <a:pt x="6936" y="6335"/>
                    <a:pt x="6936" y="6131"/>
                  </a:cubicBezTo>
                  <a:cubicBezTo>
                    <a:pt x="6936" y="6057"/>
                    <a:pt x="6958" y="5988"/>
                    <a:pt x="6996" y="5930"/>
                  </a:cubicBezTo>
                  <a:lnTo>
                    <a:pt x="6994" y="5929"/>
                  </a:lnTo>
                  <a:cubicBezTo>
                    <a:pt x="7143" y="5682"/>
                    <a:pt x="7262" y="5412"/>
                    <a:pt x="7340" y="5120"/>
                  </a:cubicBezTo>
                  <a:cubicBezTo>
                    <a:pt x="7789" y="3443"/>
                    <a:pt x="6794" y="1720"/>
                    <a:pt x="5118" y="1271"/>
                  </a:cubicBezTo>
                  <a:cubicBezTo>
                    <a:pt x="3442" y="821"/>
                    <a:pt x="1719" y="1816"/>
                    <a:pt x="1270" y="3492"/>
                  </a:cubicBezTo>
                  <a:cubicBezTo>
                    <a:pt x="820" y="5169"/>
                    <a:pt x="1815" y="6892"/>
                    <a:pt x="3491" y="7342"/>
                  </a:cubicBezTo>
                  <a:cubicBezTo>
                    <a:pt x="4346" y="7571"/>
                    <a:pt x="5212" y="7421"/>
                    <a:pt x="5916" y="7000"/>
                  </a:cubicBezTo>
                  <a:cubicBezTo>
                    <a:pt x="5976" y="6957"/>
                    <a:pt x="6050" y="6932"/>
                    <a:pt x="6129" y="6932"/>
                  </a:cubicBezTo>
                  <a:cubicBezTo>
                    <a:pt x="6333" y="6932"/>
                    <a:pt x="6499" y="7097"/>
                    <a:pt x="6499" y="7301"/>
                  </a:cubicBezTo>
                  <a:cubicBezTo>
                    <a:pt x="6499" y="7437"/>
                    <a:pt x="6425" y="7553"/>
                    <a:pt x="6317" y="7618"/>
                  </a:cubicBezTo>
                  <a:lnTo>
                    <a:pt x="6319" y="7622"/>
                  </a:lnTo>
                  <a:cubicBezTo>
                    <a:pt x="5445" y="8153"/>
                    <a:pt x="4366" y="8342"/>
                    <a:pt x="3300" y="8057"/>
                  </a:cubicBezTo>
                  <a:cubicBezTo>
                    <a:pt x="1229" y="7502"/>
                    <a:pt x="0" y="5373"/>
                    <a:pt x="555" y="3301"/>
                  </a:cubicBezTo>
                  <a:cubicBezTo>
                    <a:pt x="1110" y="1230"/>
                    <a:pt x="3239" y="0"/>
                    <a:pt x="5310" y="556"/>
                  </a:cubicBezTo>
                  <a:cubicBezTo>
                    <a:pt x="7381" y="1111"/>
                    <a:pt x="8610" y="3240"/>
                    <a:pt x="8055" y="5311"/>
                  </a:cubicBezTo>
                  <a:lnTo>
                    <a:pt x="8055" y="5311"/>
                  </a:lnTo>
                  <a:close/>
                  <a:moveTo>
                    <a:pt x="8055" y="5311"/>
                  </a:move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404C8C60-70F1-4030-BEF7-A50017787CD6}"/>
                </a:ext>
              </a:extLst>
            </p:cNvPr>
            <p:cNvSpPr/>
            <p:nvPr/>
          </p:nvSpPr>
          <p:spPr>
            <a:xfrm>
              <a:off x="1816916" y="4889034"/>
              <a:ext cx="714326" cy="714326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/>
                <a:t>01</a:t>
              </a:r>
              <a:endParaRPr lang="zh-CN" altLang="en-US" sz="2000" b="1"/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6C975A78-7F26-4CB8-83BD-F041F9069951}"/>
                </a:ext>
              </a:extLst>
            </p:cNvPr>
            <p:cNvSpPr txBox="1"/>
            <p:nvPr/>
          </p:nvSpPr>
          <p:spPr>
            <a:xfrm>
              <a:off x="1518598" y="3501790"/>
              <a:ext cx="1310962" cy="1363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1"/>
                  </a:solidFill>
                </a:rPr>
                <a:t>请在此输入有关于设计部门的相关说明，以便于观众更好的理解</a:t>
              </a:r>
            </a:p>
          </p:txBody>
        </p:sp>
      </p:grpSp>
      <p:sp>
        <p:nvSpPr>
          <p:cNvPr id="47" name="矩形: 圆角 46">
            <a:extLst>
              <a:ext uri="{FF2B5EF4-FFF2-40B4-BE49-F238E27FC236}">
                <a16:creationId xmlns:a16="http://schemas.microsoft.com/office/drawing/2014/main" id="{E329DF80-4956-4267-8B8A-090492E87594}"/>
              </a:ext>
            </a:extLst>
          </p:cNvPr>
          <p:cNvSpPr/>
          <p:nvPr/>
        </p:nvSpPr>
        <p:spPr>
          <a:xfrm>
            <a:off x="3318053" y="2421056"/>
            <a:ext cx="1570239" cy="3575698"/>
          </a:xfrm>
          <a:prstGeom prst="roundRect">
            <a:avLst>
              <a:gd name="adj" fmla="val 50000"/>
            </a:avLst>
          </a:prstGeom>
          <a:solidFill>
            <a:schemeClr val="accent2">
              <a:alpha val="10000"/>
            </a:schemeClr>
          </a:solidFill>
          <a:ln w="22225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iconfont-1191-801512">
            <a:extLst>
              <a:ext uri="{FF2B5EF4-FFF2-40B4-BE49-F238E27FC236}">
                <a16:creationId xmlns:a16="http://schemas.microsoft.com/office/drawing/2014/main" id="{540B753B-6329-42EA-B211-9FAAF9A12A78}"/>
              </a:ext>
            </a:extLst>
          </p:cNvPr>
          <p:cNvSpPr/>
          <p:nvPr/>
        </p:nvSpPr>
        <p:spPr>
          <a:xfrm>
            <a:off x="3833771" y="2870448"/>
            <a:ext cx="538802" cy="522112"/>
          </a:xfrm>
          <a:custGeom>
            <a:avLst/>
            <a:gdLst>
              <a:gd name="T0" fmla="*/ 4722 w 8610"/>
              <a:gd name="T1" fmla="*/ 2274 h 8342"/>
              <a:gd name="T2" fmla="*/ 5032 w 8610"/>
              <a:gd name="T3" fmla="*/ 2812 h 8342"/>
              <a:gd name="T4" fmla="*/ 4495 w 8610"/>
              <a:gd name="T5" fmla="*/ 3123 h 8342"/>
              <a:gd name="T6" fmla="*/ 4184 w 8610"/>
              <a:gd name="T7" fmla="*/ 2585 h 8342"/>
              <a:gd name="T8" fmla="*/ 4722 w 8610"/>
              <a:gd name="T9" fmla="*/ 2274 h 8342"/>
              <a:gd name="T10" fmla="*/ 4722 w 8610"/>
              <a:gd name="T11" fmla="*/ 2274 h 8342"/>
              <a:gd name="T12" fmla="*/ 3758 w 8610"/>
              <a:gd name="T13" fmla="*/ 4212 h 8342"/>
              <a:gd name="T14" fmla="*/ 4020 w 8610"/>
              <a:gd name="T15" fmla="*/ 3759 h 8342"/>
              <a:gd name="T16" fmla="*/ 4340 w 8610"/>
              <a:gd name="T17" fmla="*/ 3673 h 8342"/>
              <a:gd name="T18" fmla="*/ 4521 w 8610"/>
              <a:gd name="T19" fmla="*/ 3654 h 8342"/>
              <a:gd name="T20" fmla="*/ 4527 w 8610"/>
              <a:gd name="T21" fmla="*/ 3655 h 8342"/>
              <a:gd name="T22" fmla="*/ 4565 w 8610"/>
              <a:gd name="T23" fmla="*/ 3661 h 8342"/>
              <a:gd name="T24" fmla="*/ 4587 w 8610"/>
              <a:gd name="T25" fmla="*/ 3669 h 8342"/>
              <a:gd name="T26" fmla="*/ 4604 w 8610"/>
              <a:gd name="T27" fmla="*/ 3676 h 8342"/>
              <a:gd name="T28" fmla="*/ 4650 w 8610"/>
              <a:gd name="T29" fmla="*/ 3697 h 8342"/>
              <a:gd name="T30" fmla="*/ 4674 w 8610"/>
              <a:gd name="T31" fmla="*/ 3712 h 8342"/>
              <a:gd name="T32" fmla="*/ 4705 w 8610"/>
              <a:gd name="T33" fmla="*/ 3734 h 8342"/>
              <a:gd name="T34" fmla="*/ 4737 w 8610"/>
              <a:gd name="T35" fmla="*/ 3765 h 8342"/>
              <a:gd name="T36" fmla="*/ 4753 w 8610"/>
              <a:gd name="T37" fmla="*/ 3781 h 8342"/>
              <a:gd name="T38" fmla="*/ 4787 w 8610"/>
              <a:gd name="T39" fmla="*/ 3829 h 8342"/>
              <a:gd name="T40" fmla="*/ 4791 w 8610"/>
              <a:gd name="T41" fmla="*/ 3835 h 8342"/>
              <a:gd name="T42" fmla="*/ 4819 w 8610"/>
              <a:gd name="T43" fmla="*/ 3898 h 8342"/>
              <a:gd name="T44" fmla="*/ 4820 w 8610"/>
              <a:gd name="T45" fmla="*/ 3898 h 8342"/>
              <a:gd name="T46" fmla="*/ 4830 w 8610"/>
              <a:gd name="T47" fmla="*/ 3924 h 8342"/>
              <a:gd name="T48" fmla="*/ 4817 w 8610"/>
              <a:gd name="T49" fmla="*/ 4152 h 8342"/>
              <a:gd name="T50" fmla="*/ 4442 w 8610"/>
              <a:gd name="T51" fmla="*/ 5550 h 8342"/>
              <a:gd name="T52" fmla="*/ 4662 w 8610"/>
              <a:gd name="T53" fmla="*/ 5797 h 8342"/>
              <a:gd name="T54" fmla="*/ 4401 w 8610"/>
              <a:gd name="T55" fmla="*/ 6250 h 8342"/>
              <a:gd name="T56" fmla="*/ 4044 w 8610"/>
              <a:gd name="T57" fmla="*/ 6345 h 8342"/>
              <a:gd name="T58" fmla="*/ 3676 w 8610"/>
              <a:gd name="T59" fmla="*/ 6236 h 8342"/>
              <a:gd name="T60" fmla="*/ 3661 w 8610"/>
              <a:gd name="T61" fmla="*/ 6221 h 8342"/>
              <a:gd name="T62" fmla="*/ 3646 w 8610"/>
              <a:gd name="T63" fmla="*/ 6200 h 8342"/>
              <a:gd name="T64" fmla="*/ 3587 w 8610"/>
              <a:gd name="T65" fmla="*/ 5887 h 8342"/>
              <a:gd name="T66" fmla="*/ 3970 w 8610"/>
              <a:gd name="T67" fmla="*/ 4454 h 8342"/>
              <a:gd name="T68" fmla="*/ 3758 w 8610"/>
              <a:gd name="T69" fmla="*/ 4212 h 8342"/>
              <a:gd name="T70" fmla="*/ 3758 w 8610"/>
              <a:gd name="T71" fmla="*/ 4212 h 8342"/>
              <a:gd name="T72" fmla="*/ 8055 w 8610"/>
              <a:gd name="T73" fmla="*/ 5311 h 8342"/>
              <a:gd name="T74" fmla="*/ 7626 w 8610"/>
              <a:gd name="T75" fmla="*/ 6313 h 8342"/>
              <a:gd name="T76" fmla="*/ 7625 w 8610"/>
              <a:gd name="T77" fmla="*/ 6313 h 8342"/>
              <a:gd name="T78" fmla="*/ 7306 w 8610"/>
              <a:gd name="T79" fmla="*/ 6500 h 8342"/>
              <a:gd name="T80" fmla="*/ 6936 w 8610"/>
              <a:gd name="T81" fmla="*/ 6131 h 8342"/>
              <a:gd name="T82" fmla="*/ 6996 w 8610"/>
              <a:gd name="T83" fmla="*/ 5930 h 8342"/>
              <a:gd name="T84" fmla="*/ 6994 w 8610"/>
              <a:gd name="T85" fmla="*/ 5929 h 8342"/>
              <a:gd name="T86" fmla="*/ 7340 w 8610"/>
              <a:gd name="T87" fmla="*/ 5120 h 8342"/>
              <a:gd name="T88" fmla="*/ 5118 w 8610"/>
              <a:gd name="T89" fmla="*/ 1271 h 8342"/>
              <a:gd name="T90" fmla="*/ 1270 w 8610"/>
              <a:gd name="T91" fmla="*/ 3492 h 8342"/>
              <a:gd name="T92" fmla="*/ 3491 w 8610"/>
              <a:gd name="T93" fmla="*/ 7342 h 8342"/>
              <a:gd name="T94" fmla="*/ 5916 w 8610"/>
              <a:gd name="T95" fmla="*/ 7000 h 8342"/>
              <a:gd name="T96" fmla="*/ 6129 w 8610"/>
              <a:gd name="T97" fmla="*/ 6932 h 8342"/>
              <a:gd name="T98" fmla="*/ 6499 w 8610"/>
              <a:gd name="T99" fmla="*/ 7301 h 8342"/>
              <a:gd name="T100" fmla="*/ 6317 w 8610"/>
              <a:gd name="T101" fmla="*/ 7618 h 8342"/>
              <a:gd name="T102" fmla="*/ 6319 w 8610"/>
              <a:gd name="T103" fmla="*/ 7622 h 8342"/>
              <a:gd name="T104" fmla="*/ 3300 w 8610"/>
              <a:gd name="T105" fmla="*/ 8057 h 8342"/>
              <a:gd name="T106" fmla="*/ 555 w 8610"/>
              <a:gd name="T107" fmla="*/ 3301 h 8342"/>
              <a:gd name="T108" fmla="*/ 5310 w 8610"/>
              <a:gd name="T109" fmla="*/ 556 h 8342"/>
              <a:gd name="T110" fmla="*/ 8055 w 8610"/>
              <a:gd name="T111" fmla="*/ 5311 h 8342"/>
              <a:gd name="T112" fmla="*/ 8055 w 8610"/>
              <a:gd name="T113" fmla="*/ 5311 h 8342"/>
              <a:gd name="T114" fmla="*/ 8055 w 8610"/>
              <a:gd name="T115" fmla="*/ 5311 h 8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610" h="8342">
                <a:moveTo>
                  <a:pt x="4722" y="2274"/>
                </a:moveTo>
                <a:cubicBezTo>
                  <a:pt x="4956" y="2337"/>
                  <a:pt x="5095" y="2578"/>
                  <a:pt x="5032" y="2812"/>
                </a:cubicBezTo>
                <a:cubicBezTo>
                  <a:pt x="4970" y="3047"/>
                  <a:pt x="4729" y="3186"/>
                  <a:pt x="4495" y="3123"/>
                </a:cubicBezTo>
                <a:cubicBezTo>
                  <a:pt x="4260" y="3060"/>
                  <a:pt x="4121" y="2819"/>
                  <a:pt x="4184" y="2585"/>
                </a:cubicBezTo>
                <a:cubicBezTo>
                  <a:pt x="4247" y="2351"/>
                  <a:pt x="4488" y="2212"/>
                  <a:pt x="4722" y="2274"/>
                </a:cubicBezTo>
                <a:lnTo>
                  <a:pt x="4722" y="2274"/>
                </a:lnTo>
                <a:close/>
                <a:moveTo>
                  <a:pt x="3758" y="4212"/>
                </a:moveTo>
                <a:cubicBezTo>
                  <a:pt x="3705" y="4014"/>
                  <a:pt x="3822" y="3812"/>
                  <a:pt x="4020" y="3759"/>
                </a:cubicBezTo>
                <a:lnTo>
                  <a:pt x="4340" y="3673"/>
                </a:lnTo>
                <a:cubicBezTo>
                  <a:pt x="4396" y="3652"/>
                  <a:pt x="4458" y="3645"/>
                  <a:pt x="4521" y="3654"/>
                </a:cubicBezTo>
                <a:cubicBezTo>
                  <a:pt x="4523" y="3654"/>
                  <a:pt x="4525" y="3655"/>
                  <a:pt x="4527" y="3655"/>
                </a:cubicBezTo>
                <a:cubicBezTo>
                  <a:pt x="4540" y="3657"/>
                  <a:pt x="4553" y="3658"/>
                  <a:pt x="4565" y="3661"/>
                </a:cubicBezTo>
                <a:cubicBezTo>
                  <a:pt x="4573" y="3663"/>
                  <a:pt x="4580" y="3667"/>
                  <a:pt x="4587" y="3669"/>
                </a:cubicBezTo>
                <a:cubicBezTo>
                  <a:pt x="4593" y="3671"/>
                  <a:pt x="4598" y="3673"/>
                  <a:pt x="4604" y="3676"/>
                </a:cubicBezTo>
                <a:cubicBezTo>
                  <a:pt x="4620" y="3682"/>
                  <a:pt x="4635" y="3688"/>
                  <a:pt x="4650" y="3697"/>
                </a:cubicBezTo>
                <a:cubicBezTo>
                  <a:pt x="4658" y="3701"/>
                  <a:pt x="4666" y="3706"/>
                  <a:pt x="4674" y="3712"/>
                </a:cubicBezTo>
                <a:cubicBezTo>
                  <a:pt x="4684" y="3719"/>
                  <a:pt x="4695" y="3726"/>
                  <a:pt x="4705" y="3734"/>
                </a:cubicBezTo>
                <a:cubicBezTo>
                  <a:pt x="4717" y="3744"/>
                  <a:pt x="4727" y="3754"/>
                  <a:pt x="4737" y="3765"/>
                </a:cubicBezTo>
                <a:cubicBezTo>
                  <a:pt x="4742" y="3770"/>
                  <a:pt x="4748" y="3775"/>
                  <a:pt x="4753" y="3781"/>
                </a:cubicBezTo>
                <a:cubicBezTo>
                  <a:pt x="4765" y="3796"/>
                  <a:pt x="4777" y="3812"/>
                  <a:pt x="4787" y="3829"/>
                </a:cubicBezTo>
                <a:cubicBezTo>
                  <a:pt x="4788" y="3831"/>
                  <a:pt x="4790" y="3833"/>
                  <a:pt x="4791" y="3835"/>
                </a:cubicBezTo>
                <a:cubicBezTo>
                  <a:pt x="4802" y="3855"/>
                  <a:pt x="4812" y="3876"/>
                  <a:pt x="4819" y="3898"/>
                </a:cubicBezTo>
                <a:lnTo>
                  <a:pt x="4820" y="3898"/>
                </a:lnTo>
                <a:cubicBezTo>
                  <a:pt x="4823" y="3907"/>
                  <a:pt x="4827" y="3915"/>
                  <a:pt x="4830" y="3924"/>
                </a:cubicBezTo>
                <a:cubicBezTo>
                  <a:pt x="4851" y="4003"/>
                  <a:pt x="4844" y="4082"/>
                  <a:pt x="4817" y="4152"/>
                </a:cubicBezTo>
                <a:lnTo>
                  <a:pt x="4442" y="5550"/>
                </a:lnTo>
                <a:cubicBezTo>
                  <a:pt x="4546" y="5592"/>
                  <a:pt x="4631" y="5680"/>
                  <a:pt x="4662" y="5797"/>
                </a:cubicBezTo>
                <a:cubicBezTo>
                  <a:pt x="4715" y="5994"/>
                  <a:pt x="4598" y="6197"/>
                  <a:pt x="4401" y="6250"/>
                </a:cubicBezTo>
                <a:lnTo>
                  <a:pt x="4044" y="6345"/>
                </a:lnTo>
                <a:cubicBezTo>
                  <a:pt x="3906" y="6382"/>
                  <a:pt x="3766" y="6335"/>
                  <a:pt x="3676" y="6236"/>
                </a:cubicBezTo>
                <a:cubicBezTo>
                  <a:pt x="3671" y="6231"/>
                  <a:pt x="3666" y="6226"/>
                  <a:pt x="3661" y="6221"/>
                </a:cubicBezTo>
                <a:cubicBezTo>
                  <a:pt x="3656" y="6214"/>
                  <a:pt x="3651" y="6207"/>
                  <a:pt x="3646" y="6200"/>
                </a:cubicBezTo>
                <a:cubicBezTo>
                  <a:pt x="3582" y="6112"/>
                  <a:pt x="3556" y="5999"/>
                  <a:pt x="3587" y="5887"/>
                </a:cubicBezTo>
                <a:lnTo>
                  <a:pt x="3970" y="4454"/>
                </a:lnTo>
                <a:cubicBezTo>
                  <a:pt x="3870" y="4411"/>
                  <a:pt x="3789" y="4325"/>
                  <a:pt x="3758" y="4212"/>
                </a:cubicBezTo>
                <a:lnTo>
                  <a:pt x="3758" y="4212"/>
                </a:lnTo>
                <a:close/>
                <a:moveTo>
                  <a:pt x="8055" y="5311"/>
                </a:moveTo>
                <a:cubicBezTo>
                  <a:pt x="7958" y="5673"/>
                  <a:pt x="7810" y="6008"/>
                  <a:pt x="7626" y="6313"/>
                </a:cubicBezTo>
                <a:lnTo>
                  <a:pt x="7625" y="6313"/>
                </a:lnTo>
                <a:cubicBezTo>
                  <a:pt x="7562" y="6425"/>
                  <a:pt x="7443" y="6500"/>
                  <a:pt x="7306" y="6500"/>
                </a:cubicBezTo>
                <a:cubicBezTo>
                  <a:pt x="7102" y="6500"/>
                  <a:pt x="6936" y="6335"/>
                  <a:pt x="6936" y="6131"/>
                </a:cubicBezTo>
                <a:cubicBezTo>
                  <a:pt x="6936" y="6057"/>
                  <a:pt x="6958" y="5988"/>
                  <a:pt x="6996" y="5930"/>
                </a:cubicBezTo>
                <a:lnTo>
                  <a:pt x="6994" y="5929"/>
                </a:lnTo>
                <a:cubicBezTo>
                  <a:pt x="7143" y="5682"/>
                  <a:pt x="7262" y="5412"/>
                  <a:pt x="7340" y="5120"/>
                </a:cubicBezTo>
                <a:cubicBezTo>
                  <a:pt x="7789" y="3443"/>
                  <a:pt x="6794" y="1720"/>
                  <a:pt x="5118" y="1271"/>
                </a:cubicBezTo>
                <a:cubicBezTo>
                  <a:pt x="3442" y="821"/>
                  <a:pt x="1719" y="1816"/>
                  <a:pt x="1270" y="3492"/>
                </a:cubicBezTo>
                <a:cubicBezTo>
                  <a:pt x="820" y="5169"/>
                  <a:pt x="1815" y="6892"/>
                  <a:pt x="3491" y="7342"/>
                </a:cubicBezTo>
                <a:cubicBezTo>
                  <a:pt x="4346" y="7571"/>
                  <a:pt x="5212" y="7421"/>
                  <a:pt x="5916" y="7000"/>
                </a:cubicBezTo>
                <a:cubicBezTo>
                  <a:pt x="5976" y="6957"/>
                  <a:pt x="6050" y="6932"/>
                  <a:pt x="6129" y="6932"/>
                </a:cubicBezTo>
                <a:cubicBezTo>
                  <a:pt x="6333" y="6932"/>
                  <a:pt x="6499" y="7097"/>
                  <a:pt x="6499" y="7301"/>
                </a:cubicBezTo>
                <a:cubicBezTo>
                  <a:pt x="6499" y="7437"/>
                  <a:pt x="6425" y="7553"/>
                  <a:pt x="6317" y="7618"/>
                </a:cubicBezTo>
                <a:lnTo>
                  <a:pt x="6319" y="7622"/>
                </a:lnTo>
                <a:cubicBezTo>
                  <a:pt x="5445" y="8153"/>
                  <a:pt x="4366" y="8342"/>
                  <a:pt x="3300" y="8057"/>
                </a:cubicBezTo>
                <a:cubicBezTo>
                  <a:pt x="1229" y="7502"/>
                  <a:pt x="0" y="5373"/>
                  <a:pt x="555" y="3301"/>
                </a:cubicBezTo>
                <a:cubicBezTo>
                  <a:pt x="1110" y="1230"/>
                  <a:pt x="3239" y="0"/>
                  <a:pt x="5310" y="556"/>
                </a:cubicBezTo>
                <a:cubicBezTo>
                  <a:pt x="7381" y="1111"/>
                  <a:pt x="8610" y="3240"/>
                  <a:pt x="8055" y="5311"/>
                </a:cubicBezTo>
                <a:lnTo>
                  <a:pt x="8055" y="5311"/>
                </a:lnTo>
                <a:close/>
                <a:moveTo>
                  <a:pt x="8055" y="5311"/>
                </a:move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C47ED31B-B6E9-4BB3-9CBD-A822556597A1}"/>
              </a:ext>
            </a:extLst>
          </p:cNvPr>
          <p:cNvSpPr/>
          <p:nvPr/>
        </p:nvSpPr>
        <p:spPr>
          <a:xfrm>
            <a:off x="3746009" y="4889034"/>
            <a:ext cx="714326" cy="714326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/>
              <a:t>02</a:t>
            </a:r>
            <a:endParaRPr lang="zh-CN" altLang="en-US" sz="2000" b="1"/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F0C65335-5417-4CC7-97C8-97E204914885}"/>
              </a:ext>
            </a:extLst>
          </p:cNvPr>
          <p:cNvSpPr txBox="1"/>
          <p:nvPr/>
        </p:nvSpPr>
        <p:spPr>
          <a:xfrm>
            <a:off x="3447691" y="3501790"/>
            <a:ext cx="1310962" cy="1363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accent2"/>
                </a:solidFill>
              </a:rPr>
              <a:t>请在此输入有关于设计部门的相关说明，以便于观众更好的理解</a:t>
            </a:r>
          </a:p>
        </p:txBody>
      </p: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9F6444F2-DC27-4F9F-9D97-2984B0EC50A4}"/>
              </a:ext>
            </a:extLst>
          </p:cNvPr>
          <p:cNvGrpSpPr/>
          <p:nvPr/>
        </p:nvGrpSpPr>
        <p:grpSpPr>
          <a:xfrm>
            <a:off x="5310880" y="2421056"/>
            <a:ext cx="1570239" cy="3575698"/>
            <a:chOff x="1388960" y="2421056"/>
            <a:chExt cx="1570239" cy="3575698"/>
          </a:xfrm>
        </p:grpSpPr>
        <p:sp>
          <p:nvSpPr>
            <p:cNvPr id="52" name="矩形: 圆角 51">
              <a:extLst>
                <a:ext uri="{FF2B5EF4-FFF2-40B4-BE49-F238E27FC236}">
                  <a16:creationId xmlns:a16="http://schemas.microsoft.com/office/drawing/2014/main" id="{0D7875EC-0F20-4189-B587-5A6889691B32}"/>
                </a:ext>
              </a:extLst>
            </p:cNvPr>
            <p:cNvSpPr/>
            <p:nvPr/>
          </p:nvSpPr>
          <p:spPr>
            <a:xfrm>
              <a:off x="1388960" y="2421056"/>
              <a:ext cx="1570239" cy="3575698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10000"/>
              </a:schemeClr>
            </a:solidFill>
            <a:ln w="22225"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iconfont-1191-801512">
              <a:extLst>
                <a:ext uri="{FF2B5EF4-FFF2-40B4-BE49-F238E27FC236}">
                  <a16:creationId xmlns:a16="http://schemas.microsoft.com/office/drawing/2014/main" id="{80608A78-B9AA-4663-B19C-990AC534AF28}"/>
                </a:ext>
              </a:extLst>
            </p:cNvPr>
            <p:cNvSpPr/>
            <p:nvPr/>
          </p:nvSpPr>
          <p:spPr>
            <a:xfrm>
              <a:off x="1904678" y="2870448"/>
              <a:ext cx="538802" cy="522112"/>
            </a:xfrm>
            <a:custGeom>
              <a:avLst/>
              <a:gdLst>
                <a:gd name="T0" fmla="*/ 4722 w 8610"/>
                <a:gd name="T1" fmla="*/ 2274 h 8342"/>
                <a:gd name="T2" fmla="*/ 5032 w 8610"/>
                <a:gd name="T3" fmla="*/ 2812 h 8342"/>
                <a:gd name="T4" fmla="*/ 4495 w 8610"/>
                <a:gd name="T5" fmla="*/ 3123 h 8342"/>
                <a:gd name="T6" fmla="*/ 4184 w 8610"/>
                <a:gd name="T7" fmla="*/ 2585 h 8342"/>
                <a:gd name="T8" fmla="*/ 4722 w 8610"/>
                <a:gd name="T9" fmla="*/ 2274 h 8342"/>
                <a:gd name="T10" fmla="*/ 4722 w 8610"/>
                <a:gd name="T11" fmla="*/ 2274 h 8342"/>
                <a:gd name="T12" fmla="*/ 3758 w 8610"/>
                <a:gd name="T13" fmla="*/ 4212 h 8342"/>
                <a:gd name="T14" fmla="*/ 4020 w 8610"/>
                <a:gd name="T15" fmla="*/ 3759 h 8342"/>
                <a:gd name="T16" fmla="*/ 4340 w 8610"/>
                <a:gd name="T17" fmla="*/ 3673 h 8342"/>
                <a:gd name="T18" fmla="*/ 4521 w 8610"/>
                <a:gd name="T19" fmla="*/ 3654 h 8342"/>
                <a:gd name="T20" fmla="*/ 4527 w 8610"/>
                <a:gd name="T21" fmla="*/ 3655 h 8342"/>
                <a:gd name="T22" fmla="*/ 4565 w 8610"/>
                <a:gd name="T23" fmla="*/ 3661 h 8342"/>
                <a:gd name="T24" fmla="*/ 4587 w 8610"/>
                <a:gd name="T25" fmla="*/ 3669 h 8342"/>
                <a:gd name="T26" fmla="*/ 4604 w 8610"/>
                <a:gd name="T27" fmla="*/ 3676 h 8342"/>
                <a:gd name="T28" fmla="*/ 4650 w 8610"/>
                <a:gd name="T29" fmla="*/ 3697 h 8342"/>
                <a:gd name="T30" fmla="*/ 4674 w 8610"/>
                <a:gd name="T31" fmla="*/ 3712 h 8342"/>
                <a:gd name="T32" fmla="*/ 4705 w 8610"/>
                <a:gd name="T33" fmla="*/ 3734 h 8342"/>
                <a:gd name="T34" fmla="*/ 4737 w 8610"/>
                <a:gd name="T35" fmla="*/ 3765 h 8342"/>
                <a:gd name="T36" fmla="*/ 4753 w 8610"/>
                <a:gd name="T37" fmla="*/ 3781 h 8342"/>
                <a:gd name="T38" fmla="*/ 4787 w 8610"/>
                <a:gd name="T39" fmla="*/ 3829 h 8342"/>
                <a:gd name="T40" fmla="*/ 4791 w 8610"/>
                <a:gd name="T41" fmla="*/ 3835 h 8342"/>
                <a:gd name="T42" fmla="*/ 4819 w 8610"/>
                <a:gd name="T43" fmla="*/ 3898 h 8342"/>
                <a:gd name="T44" fmla="*/ 4820 w 8610"/>
                <a:gd name="T45" fmla="*/ 3898 h 8342"/>
                <a:gd name="T46" fmla="*/ 4830 w 8610"/>
                <a:gd name="T47" fmla="*/ 3924 h 8342"/>
                <a:gd name="T48" fmla="*/ 4817 w 8610"/>
                <a:gd name="T49" fmla="*/ 4152 h 8342"/>
                <a:gd name="T50" fmla="*/ 4442 w 8610"/>
                <a:gd name="T51" fmla="*/ 5550 h 8342"/>
                <a:gd name="T52" fmla="*/ 4662 w 8610"/>
                <a:gd name="T53" fmla="*/ 5797 h 8342"/>
                <a:gd name="T54" fmla="*/ 4401 w 8610"/>
                <a:gd name="T55" fmla="*/ 6250 h 8342"/>
                <a:gd name="T56" fmla="*/ 4044 w 8610"/>
                <a:gd name="T57" fmla="*/ 6345 h 8342"/>
                <a:gd name="T58" fmla="*/ 3676 w 8610"/>
                <a:gd name="T59" fmla="*/ 6236 h 8342"/>
                <a:gd name="T60" fmla="*/ 3661 w 8610"/>
                <a:gd name="T61" fmla="*/ 6221 h 8342"/>
                <a:gd name="T62" fmla="*/ 3646 w 8610"/>
                <a:gd name="T63" fmla="*/ 6200 h 8342"/>
                <a:gd name="T64" fmla="*/ 3587 w 8610"/>
                <a:gd name="T65" fmla="*/ 5887 h 8342"/>
                <a:gd name="T66" fmla="*/ 3970 w 8610"/>
                <a:gd name="T67" fmla="*/ 4454 h 8342"/>
                <a:gd name="T68" fmla="*/ 3758 w 8610"/>
                <a:gd name="T69" fmla="*/ 4212 h 8342"/>
                <a:gd name="T70" fmla="*/ 3758 w 8610"/>
                <a:gd name="T71" fmla="*/ 4212 h 8342"/>
                <a:gd name="T72" fmla="*/ 8055 w 8610"/>
                <a:gd name="T73" fmla="*/ 5311 h 8342"/>
                <a:gd name="T74" fmla="*/ 7626 w 8610"/>
                <a:gd name="T75" fmla="*/ 6313 h 8342"/>
                <a:gd name="T76" fmla="*/ 7625 w 8610"/>
                <a:gd name="T77" fmla="*/ 6313 h 8342"/>
                <a:gd name="T78" fmla="*/ 7306 w 8610"/>
                <a:gd name="T79" fmla="*/ 6500 h 8342"/>
                <a:gd name="T80" fmla="*/ 6936 w 8610"/>
                <a:gd name="T81" fmla="*/ 6131 h 8342"/>
                <a:gd name="T82" fmla="*/ 6996 w 8610"/>
                <a:gd name="T83" fmla="*/ 5930 h 8342"/>
                <a:gd name="T84" fmla="*/ 6994 w 8610"/>
                <a:gd name="T85" fmla="*/ 5929 h 8342"/>
                <a:gd name="T86" fmla="*/ 7340 w 8610"/>
                <a:gd name="T87" fmla="*/ 5120 h 8342"/>
                <a:gd name="T88" fmla="*/ 5118 w 8610"/>
                <a:gd name="T89" fmla="*/ 1271 h 8342"/>
                <a:gd name="T90" fmla="*/ 1270 w 8610"/>
                <a:gd name="T91" fmla="*/ 3492 h 8342"/>
                <a:gd name="T92" fmla="*/ 3491 w 8610"/>
                <a:gd name="T93" fmla="*/ 7342 h 8342"/>
                <a:gd name="T94" fmla="*/ 5916 w 8610"/>
                <a:gd name="T95" fmla="*/ 7000 h 8342"/>
                <a:gd name="T96" fmla="*/ 6129 w 8610"/>
                <a:gd name="T97" fmla="*/ 6932 h 8342"/>
                <a:gd name="T98" fmla="*/ 6499 w 8610"/>
                <a:gd name="T99" fmla="*/ 7301 h 8342"/>
                <a:gd name="T100" fmla="*/ 6317 w 8610"/>
                <a:gd name="T101" fmla="*/ 7618 h 8342"/>
                <a:gd name="T102" fmla="*/ 6319 w 8610"/>
                <a:gd name="T103" fmla="*/ 7622 h 8342"/>
                <a:gd name="T104" fmla="*/ 3300 w 8610"/>
                <a:gd name="T105" fmla="*/ 8057 h 8342"/>
                <a:gd name="T106" fmla="*/ 555 w 8610"/>
                <a:gd name="T107" fmla="*/ 3301 h 8342"/>
                <a:gd name="T108" fmla="*/ 5310 w 8610"/>
                <a:gd name="T109" fmla="*/ 556 h 8342"/>
                <a:gd name="T110" fmla="*/ 8055 w 8610"/>
                <a:gd name="T111" fmla="*/ 5311 h 8342"/>
                <a:gd name="T112" fmla="*/ 8055 w 8610"/>
                <a:gd name="T113" fmla="*/ 5311 h 8342"/>
                <a:gd name="T114" fmla="*/ 8055 w 8610"/>
                <a:gd name="T115" fmla="*/ 5311 h 8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610" h="8342">
                  <a:moveTo>
                    <a:pt x="4722" y="2274"/>
                  </a:moveTo>
                  <a:cubicBezTo>
                    <a:pt x="4956" y="2337"/>
                    <a:pt x="5095" y="2578"/>
                    <a:pt x="5032" y="2812"/>
                  </a:cubicBezTo>
                  <a:cubicBezTo>
                    <a:pt x="4970" y="3047"/>
                    <a:pt x="4729" y="3186"/>
                    <a:pt x="4495" y="3123"/>
                  </a:cubicBezTo>
                  <a:cubicBezTo>
                    <a:pt x="4260" y="3060"/>
                    <a:pt x="4121" y="2819"/>
                    <a:pt x="4184" y="2585"/>
                  </a:cubicBezTo>
                  <a:cubicBezTo>
                    <a:pt x="4247" y="2351"/>
                    <a:pt x="4488" y="2212"/>
                    <a:pt x="4722" y="2274"/>
                  </a:cubicBezTo>
                  <a:lnTo>
                    <a:pt x="4722" y="2274"/>
                  </a:lnTo>
                  <a:close/>
                  <a:moveTo>
                    <a:pt x="3758" y="4212"/>
                  </a:moveTo>
                  <a:cubicBezTo>
                    <a:pt x="3705" y="4014"/>
                    <a:pt x="3822" y="3812"/>
                    <a:pt x="4020" y="3759"/>
                  </a:cubicBezTo>
                  <a:lnTo>
                    <a:pt x="4340" y="3673"/>
                  </a:lnTo>
                  <a:cubicBezTo>
                    <a:pt x="4396" y="3652"/>
                    <a:pt x="4458" y="3645"/>
                    <a:pt x="4521" y="3654"/>
                  </a:cubicBezTo>
                  <a:cubicBezTo>
                    <a:pt x="4523" y="3654"/>
                    <a:pt x="4525" y="3655"/>
                    <a:pt x="4527" y="3655"/>
                  </a:cubicBezTo>
                  <a:cubicBezTo>
                    <a:pt x="4540" y="3657"/>
                    <a:pt x="4553" y="3658"/>
                    <a:pt x="4565" y="3661"/>
                  </a:cubicBezTo>
                  <a:cubicBezTo>
                    <a:pt x="4573" y="3663"/>
                    <a:pt x="4580" y="3667"/>
                    <a:pt x="4587" y="3669"/>
                  </a:cubicBezTo>
                  <a:cubicBezTo>
                    <a:pt x="4593" y="3671"/>
                    <a:pt x="4598" y="3673"/>
                    <a:pt x="4604" y="3676"/>
                  </a:cubicBezTo>
                  <a:cubicBezTo>
                    <a:pt x="4620" y="3682"/>
                    <a:pt x="4635" y="3688"/>
                    <a:pt x="4650" y="3697"/>
                  </a:cubicBezTo>
                  <a:cubicBezTo>
                    <a:pt x="4658" y="3701"/>
                    <a:pt x="4666" y="3706"/>
                    <a:pt x="4674" y="3712"/>
                  </a:cubicBezTo>
                  <a:cubicBezTo>
                    <a:pt x="4684" y="3719"/>
                    <a:pt x="4695" y="3726"/>
                    <a:pt x="4705" y="3734"/>
                  </a:cubicBezTo>
                  <a:cubicBezTo>
                    <a:pt x="4717" y="3744"/>
                    <a:pt x="4727" y="3754"/>
                    <a:pt x="4737" y="3765"/>
                  </a:cubicBezTo>
                  <a:cubicBezTo>
                    <a:pt x="4742" y="3770"/>
                    <a:pt x="4748" y="3775"/>
                    <a:pt x="4753" y="3781"/>
                  </a:cubicBezTo>
                  <a:cubicBezTo>
                    <a:pt x="4765" y="3796"/>
                    <a:pt x="4777" y="3812"/>
                    <a:pt x="4787" y="3829"/>
                  </a:cubicBezTo>
                  <a:cubicBezTo>
                    <a:pt x="4788" y="3831"/>
                    <a:pt x="4790" y="3833"/>
                    <a:pt x="4791" y="3835"/>
                  </a:cubicBezTo>
                  <a:cubicBezTo>
                    <a:pt x="4802" y="3855"/>
                    <a:pt x="4812" y="3876"/>
                    <a:pt x="4819" y="3898"/>
                  </a:cubicBezTo>
                  <a:lnTo>
                    <a:pt x="4820" y="3898"/>
                  </a:lnTo>
                  <a:cubicBezTo>
                    <a:pt x="4823" y="3907"/>
                    <a:pt x="4827" y="3915"/>
                    <a:pt x="4830" y="3924"/>
                  </a:cubicBezTo>
                  <a:cubicBezTo>
                    <a:pt x="4851" y="4003"/>
                    <a:pt x="4844" y="4082"/>
                    <a:pt x="4817" y="4152"/>
                  </a:cubicBezTo>
                  <a:lnTo>
                    <a:pt x="4442" y="5550"/>
                  </a:lnTo>
                  <a:cubicBezTo>
                    <a:pt x="4546" y="5592"/>
                    <a:pt x="4631" y="5680"/>
                    <a:pt x="4662" y="5797"/>
                  </a:cubicBezTo>
                  <a:cubicBezTo>
                    <a:pt x="4715" y="5994"/>
                    <a:pt x="4598" y="6197"/>
                    <a:pt x="4401" y="6250"/>
                  </a:cubicBezTo>
                  <a:lnTo>
                    <a:pt x="4044" y="6345"/>
                  </a:lnTo>
                  <a:cubicBezTo>
                    <a:pt x="3906" y="6382"/>
                    <a:pt x="3766" y="6335"/>
                    <a:pt x="3676" y="6236"/>
                  </a:cubicBezTo>
                  <a:cubicBezTo>
                    <a:pt x="3671" y="6231"/>
                    <a:pt x="3666" y="6226"/>
                    <a:pt x="3661" y="6221"/>
                  </a:cubicBezTo>
                  <a:cubicBezTo>
                    <a:pt x="3656" y="6214"/>
                    <a:pt x="3651" y="6207"/>
                    <a:pt x="3646" y="6200"/>
                  </a:cubicBezTo>
                  <a:cubicBezTo>
                    <a:pt x="3582" y="6112"/>
                    <a:pt x="3556" y="5999"/>
                    <a:pt x="3587" y="5887"/>
                  </a:cubicBezTo>
                  <a:lnTo>
                    <a:pt x="3970" y="4454"/>
                  </a:lnTo>
                  <a:cubicBezTo>
                    <a:pt x="3870" y="4411"/>
                    <a:pt x="3789" y="4325"/>
                    <a:pt x="3758" y="4212"/>
                  </a:cubicBezTo>
                  <a:lnTo>
                    <a:pt x="3758" y="4212"/>
                  </a:lnTo>
                  <a:close/>
                  <a:moveTo>
                    <a:pt x="8055" y="5311"/>
                  </a:moveTo>
                  <a:cubicBezTo>
                    <a:pt x="7958" y="5673"/>
                    <a:pt x="7810" y="6008"/>
                    <a:pt x="7626" y="6313"/>
                  </a:cubicBezTo>
                  <a:lnTo>
                    <a:pt x="7625" y="6313"/>
                  </a:lnTo>
                  <a:cubicBezTo>
                    <a:pt x="7562" y="6425"/>
                    <a:pt x="7443" y="6500"/>
                    <a:pt x="7306" y="6500"/>
                  </a:cubicBezTo>
                  <a:cubicBezTo>
                    <a:pt x="7102" y="6500"/>
                    <a:pt x="6936" y="6335"/>
                    <a:pt x="6936" y="6131"/>
                  </a:cubicBezTo>
                  <a:cubicBezTo>
                    <a:pt x="6936" y="6057"/>
                    <a:pt x="6958" y="5988"/>
                    <a:pt x="6996" y="5930"/>
                  </a:cubicBezTo>
                  <a:lnTo>
                    <a:pt x="6994" y="5929"/>
                  </a:lnTo>
                  <a:cubicBezTo>
                    <a:pt x="7143" y="5682"/>
                    <a:pt x="7262" y="5412"/>
                    <a:pt x="7340" y="5120"/>
                  </a:cubicBezTo>
                  <a:cubicBezTo>
                    <a:pt x="7789" y="3443"/>
                    <a:pt x="6794" y="1720"/>
                    <a:pt x="5118" y="1271"/>
                  </a:cubicBezTo>
                  <a:cubicBezTo>
                    <a:pt x="3442" y="821"/>
                    <a:pt x="1719" y="1816"/>
                    <a:pt x="1270" y="3492"/>
                  </a:cubicBezTo>
                  <a:cubicBezTo>
                    <a:pt x="820" y="5169"/>
                    <a:pt x="1815" y="6892"/>
                    <a:pt x="3491" y="7342"/>
                  </a:cubicBezTo>
                  <a:cubicBezTo>
                    <a:pt x="4346" y="7571"/>
                    <a:pt x="5212" y="7421"/>
                    <a:pt x="5916" y="7000"/>
                  </a:cubicBezTo>
                  <a:cubicBezTo>
                    <a:pt x="5976" y="6957"/>
                    <a:pt x="6050" y="6932"/>
                    <a:pt x="6129" y="6932"/>
                  </a:cubicBezTo>
                  <a:cubicBezTo>
                    <a:pt x="6333" y="6932"/>
                    <a:pt x="6499" y="7097"/>
                    <a:pt x="6499" y="7301"/>
                  </a:cubicBezTo>
                  <a:cubicBezTo>
                    <a:pt x="6499" y="7437"/>
                    <a:pt x="6425" y="7553"/>
                    <a:pt x="6317" y="7618"/>
                  </a:cubicBezTo>
                  <a:lnTo>
                    <a:pt x="6319" y="7622"/>
                  </a:lnTo>
                  <a:cubicBezTo>
                    <a:pt x="5445" y="8153"/>
                    <a:pt x="4366" y="8342"/>
                    <a:pt x="3300" y="8057"/>
                  </a:cubicBezTo>
                  <a:cubicBezTo>
                    <a:pt x="1229" y="7502"/>
                    <a:pt x="0" y="5373"/>
                    <a:pt x="555" y="3301"/>
                  </a:cubicBezTo>
                  <a:cubicBezTo>
                    <a:pt x="1110" y="1230"/>
                    <a:pt x="3239" y="0"/>
                    <a:pt x="5310" y="556"/>
                  </a:cubicBezTo>
                  <a:cubicBezTo>
                    <a:pt x="7381" y="1111"/>
                    <a:pt x="8610" y="3240"/>
                    <a:pt x="8055" y="5311"/>
                  </a:cubicBezTo>
                  <a:lnTo>
                    <a:pt x="8055" y="5311"/>
                  </a:lnTo>
                  <a:close/>
                  <a:moveTo>
                    <a:pt x="8055" y="5311"/>
                  </a:move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E485E81E-856F-4999-9475-A243D9A7C029}"/>
                </a:ext>
              </a:extLst>
            </p:cNvPr>
            <p:cNvSpPr/>
            <p:nvPr/>
          </p:nvSpPr>
          <p:spPr>
            <a:xfrm>
              <a:off x="1816916" y="4889034"/>
              <a:ext cx="714326" cy="714326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/>
                <a:t>03</a:t>
              </a:r>
              <a:endParaRPr lang="zh-CN" altLang="en-US" sz="2000" b="1"/>
            </a:p>
          </p:txBody>
        </p: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E227FBA9-FF8E-4145-BF1A-9CDA7433F11D}"/>
                </a:ext>
              </a:extLst>
            </p:cNvPr>
            <p:cNvSpPr txBox="1"/>
            <p:nvPr/>
          </p:nvSpPr>
          <p:spPr>
            <a:xfrm>
              <a:off x="1518598" y="3501790"/>
              <a:ext cx="1310962" cy="1363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1"/>
                  </a:solidFill>
                </a:rPr>
                <a:t>请在此输入有关于设计部门的相关说明，以便于观众更好的理解</a:t>
              </a:r>
            </a:p>
          </p:txBody>
        </p:sp>
      </p:grpSp>
      <p:sp>
        <p:nvSpPr>
          <p:cNvPr id="57" name="矩形: 圆角 56">
            <a:extLst>
              <a:ext uri="{FF2B5EF4-FFF2-40B4-BE49-F238E27FC236}">
                <a16:creationId xmlns:a16="http://schemas.microsoft.com/office/drawing/2014/main" id="{2CDB76AC-CB86-4256-9563-67320414805C}"/>
              </a:ext>
            </a:extLst>
          </p:cNvPr>
          <p:cNvSpPr/>
          <p:nvPr/>
        </p:nvSpPr>
        <p:spPr>
          <a:xfrm>
            <a:off x="7303708" y="2421056"/>
            <a:ext cx="1570239" cy="3575698"/>
          </a:xfrm>
          <a:prstGeom prst="roundRect">
            <a:avLst>
              <a:gd name="adj" fmla="val 50000"/>
            </a:avLst>
          </a:prstGeom>
          <a:solidFill>
            <a:schemeClr val="accent2">
              <a:alpha val="10000"/>
            </a:schemeClr>
          </a:solidFill>
          <a:ln w="22225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iconfont-1191-801512">
            <a:extLst>
              <a:ext uri="{FF2B5EF4-FFF2-40B4-BE49-F238E27FC236}">
                <a16:creationId xmlns:a16="http://schemas.microsoft.com/office/drawing/2014/main" id="{2F158032-A9E5-40CA-B55E-C8FD6005CA58}"/>
              </a:ext>
            </a:extLst>
          </p:cNvPr>
          <p:cNvSpPr/>
          <p:nvPr/>
        </p:nvSpPr>
        <p:spPr>
          <a:xfrm>
            <a:off x="7819426" y="2870448"/>
            <a:ext cx="538802" cy="522112"/>
          </a:xfrm>
          <a:custGeom>
            <a:avLst/>
            <a:gdLst>
              <a:gd name="T0" fmla="*/ 4722 w 8610"/>
              <a:gd name="T1" fmla="*/ 2274 h 8342"/>
              <a:gd name="T2" fmla="*/ 5032 w 8610"/>
              <a:gd name="T3" fmla="*/ 2812 h 8342"/>
              <a:gd name="T4" fmla="*/ 4495 w 8610"/>
              <a:gd name="T5" fmla="*/ 3123 h 8342"/>
              <a:gd name="T6" fmla="*/ 4184 w 8610"/>
              <a:gd name="T7" fmla="*/ 2585 h 8342"/>
              <a:gd name="T8" fmla="*/ 4722 w 8610"/>
              <a:gd name="T9" fmla="*/ 2274 h 8342"/>
              <a:gd name="T10" fmla="*/ 4722 w 8610"/>
              <a:gd name="T11" fmla="*/ 2274 h 8342"/>
              <a:gd name="T12" fmla="*/ 3758 w 8610"/>
              <a:gd name="T13" fmla="*/ 4212 h 8342"/>
              <a:gd name="T14" fmla="*/ 4020 w 8610"/>
              <a:gd name="T15" fmla="*/ 3759 h 8342"/>
              <a:gd name="T16" fmla="*/ 4340 w 8610"/>
              <a:gd name="T17" fmla="*/ 3673 h 8342"/>
              <a:gd name="T18" fmla="*/ 4521 w 8610"/>
              <a:gd name="T19" fmla="*/ 3654 h 8342"/>
              <a:gd name="T20" fmla="*/ 4527 w 8610"/>
              <a:gd name="T21" fmla="*/ 3655 h 8342"/>
              <a:gd name="T22" fmla="*/ 4565 w 8610"/>
              <a:gd name="T23" fmla="*/ 3661 h 8342"/>
              <a:gd name="T24" fmla="*/ 4587 w 8610"/>
              <a:gd name="T25" fmla="*/ 3669 h 8342"/>
              <a:gd name="T26" fmla="*/ 4604 w 8610"/>
              <a:gd name="T27" fmla="*/ 3676 h 8342"/>
              <a:gd name="T28" fmla="*/ 4650 w 8610"/>
              <a:gd name="T29" fmla="*/ 3697 h 8342"/>
              <a:gd name="T30" fmla="*/ 4674 w 8610"/>
              <a:gd name="T31" fmla="*/ 3712 h 8342"/>
              <a:gd name="T32" fmla="*/ 4705 w 8610"/>
              <a:gd name="T33" fmla="*/ 3734 h 8342"/>
              <a:gd name="T34" fmla="*/ 4737 w 8610"/>
              <a:gd name="T35" fmla="*/ 3765 h 8342"/>
              <a:gd name="T36" fmla="*/ 4753 w 8610"/>
              <a:gd name="T37" fmla="*/ 3781 h 8342"/>
              <a:gd name="T38" fmla="*/ 4787 w 8610"/>
              <a:gd name="T39" fmla="*/ 3829 h 8342"/>
              <a:gd name="T40" fmla="*/ 4791 w 8610"/>
              <a:gd name="T41" fmla="*/ 3835 h 8342"/>
              <a:gd name="T42" fmla="*/ 4819 w 8610"/>
              <a:gd name="T43" fmla="*/ 3898 h 8342"/>
              <a:gd name="T44" fmla="*/ 4820 w 8610"/>
              <a:gd name="T45" fmla="*/ 3898 h 8342"/>
              <a:gd name="T46" fmla="*/ 4830 w 8610"/>
              <a:gd name="T47" fmla="*/ 3924 h 8342"/>
              <a:gd name="T48" fmla="*/ 4817 w 8610"/>
              <a:gd name="T49" fmla="*/ 4152 h 8342"/>
              <a:gd name="T50" fmla="*/ 4442 w 8610"/>
              <a:gd name="T51" fmla="*/ 5550 h 8342"/>
              <a:gd name="T52" fmla="*/ 4662 w 8610"/>
              <a:gd name="T53" fmla="*/ 5797 h 8342"/>
              <a:gd name="T54" fmla="*/ 4401 w 8610"/>
              <a:gd name="T55" fmla="*/ 6250 h 8342"/>
              <a:gd name="T56" fmla="*/ 4044 w 8610"/>
              <a:gd name="T57" fmla="*/ 6345 h 8342"/>
              <a:gd name="T58" fmla="*/ 3676 w 8610"/>
              <a:gd name="T59" fmla="*/ 6236 h 8342"/>
              <a:gd name="T60" fmla="*/ 3661 w 8610"/>
              <a:gd name="T61" fmla="*/ 6221 h 8342"/>
              <a:gd name="T62" fmla="*/ 3646 w 8610"/>
              <a:gd name="T63" fmla="*/ 6200 h 8342"/>
              <a:gd name="T64" fmla="*/ 3587 w 8610"/>
              <a:gd name="T65" fmla="*/ 5887 h 8342"/>
              <a:gd name="T66" fmla="*/ 3970 w 8610"/>
              <a:gd name="T67" fmla="*/ 4454 h 8342"/>
              <a:gd name="T68" fmla="*/ 3758 w 8610"/>
              <a:gd name="T69" fmla="*/ 4212 h 8342"/>
              <a:gd name="T70" fmla="*/ 3758 w 8610"/>
              <a:gd name="T71" fmla="*/ 4212 h 8342"/>
              <a:gd name="T72" fmla="*/ 8055 w 8610"/>
              <a:gd name="T73" fmla="*/ 5311 h 8342"/>
              <a:gd name="T74" fmla="*/ 7626 w 8610"/>
              <a:gd name="T75" fmla="*/ 6313 h 8342"/>
              <a:gd name="T76" fmla="*/ 7625 w 8610"/>
              <a:gd name="T77" fmla="*/ 6313 h 8342"/>
              <a:gd name="T78" fmla="*/ 7306 w 8610"/>
              <a:gd name="T79" fmla="*/ 6500 h 8342"/>
              <a:gd name="T80" fmla="*/ 6936 w 8610"/>
              <a:gd name="T81" fmla="*/ 6131 h 8342"/>
              <a:gd name="T82" fmla="*/ 6996 w 8610"/>
              <a:gd name="T83" fmla="*/ 5930 h 8342"/>
              <a:gd name="T84" fmla="*/ 6994 w 8610"/>
              <a:gd name="T85" fmla="*/ 5929 h 8342"/>
              <a:gd name="T86" fmla="*/ 7340 w 8610"/>
              <a:gd name="T87" fmla="*/ 5120 h 8342"/>
              <a:gd name="T88" fmla="*/ 5118 w 8610"/>
              <a:gd name="T89" fmla="*/ 1271 h 8342"/>
              <a:gd name="T90" fmla="*/ 1270 w 8610"/>
              <a:gd name="T91" fmla="*/ 3492 h 8342"/>
              <a:gd name="T92" fmla="*/ 3491 w 8610"/>
              <a:gd name="T93" fmla="*/ 7342 h 8342"/>
              <a:gd name="T94" fmla="*/ 5916 w 8610"/>
              <a:gd name="T95" fmla="*/ 7000 h 8342"/>
              <a:gd name="T96" fmla="*/ 6129 w 8610"/>
              <a:gd name="T97" fmla="*/ 6932 h 8342"/>
              <a:gd name="T98" fmla="*/ 6499 w 8610"/>
              <a:gd name="T99" fmla="*/ 7301 h 8342"/>
              <a:gd name="T100" fmla="*/ 6317 w 8610"/>
              <a:gd name="T101" fmla="*/ 7618 h 8342"/>
              <a:gd name="T102" fmla="*/ 6319 w 8610"/>
              <a:gd name="T103" fmla="*/ 7622 h 8342"/>
              <a:gd name="T104" fmla="*/ 3300 w 8610"/>
              <a:gd name="T105" fmla="*/ 8057 h 8342"/>
              <a:gd name="T106" fmla="*/ 555 w 8610"/>
              <a:gd name="T107" fmla="*/ 3301 h 8342"/>
              <a:gd name="T108" fmla="*/ 5310 w 8610"/>
              <a:gd name="T109" fmla="*/ 556 h 8342"/>
              <a:gd name="T110" fmla="*/ 8055 w 8610"/>
              <a:gd name="T111" fmla="*/ 5311 h 8342"/>
              <a:gd name="T112" fmla="*/ 8055 w 8610"/>
              <a:gd name="T113" fmla="*/ 5311 h 8342"/>
              <a:gd name="T114" fmla="*/ 8055 w 8610"/>
              <a:gd name="T115" fmla="*/ 5311 h 8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610" h="8342">
                <a:moveTo>
                  <a:pt x="4722" y="2274"/>
                </a:moveTo>
                <a:cubicBezTo>
                  <a:pt x="4956" y="2337"/>
                  <a:pt x="5095" y="2578"/>
                  <a:pt x="5032" y="2812"/>
                </a:cubicBezTo>
                <a:cubicBezTo>
                  <a:pt x="4970" y="3047"/>
                  <a:pt x="4729" y="3186"/>
                  <a:pt x="4495" y="3123"/>
                </a:cubicBezTo>
                <a:cubicBezTo>
                  <a:pt x="4260" y="3060"/>
                  <a:pt x="4121" y="2819"/>
                  <a:pt x="4184" y="2585"/>
                </a:cubicBezTo>
                <a:cubicBezTo>
                  <a:pt x="4247" y="2351"/>
                  <a:pt x="4488" y="2212"/>
                  <a:pt x="4722" y="2274"/>
                </a:cubicBezTo>
                <a:lnTo>
                  <a:pt x="4722" y="2274"/>
                </a:lnTo>
                <a:close/>
                <a:moveTo>
                  <a:pt x="3758" y="4212"/>
                </a:moveTo>
                <a:cubicBezTo>
                  <a:pt x="3705" y="4014"/>
                  <a:pt x="3822" y="3812"/>
                  <a:pt x="4020" y="3759"/>
                </a:cubicBezTo>
                <a:lnTo>
                  <a:pt x="4340" y="3673"/>
                </a:lnTo>
                <a:cubicBezTo>
                  <a:pt x="4396" y="3652"/>
                  <a:pt x="4458" y="3645"/>
                  <a:pt x="4521" y="3654"/>
                </a:cubicBezTo>
                <a:cubicBezTo>
                  <a:pt x="4523" y="3654"/>
                  <a:pt x="4525" y="3655"/>
                  <a:pt x="4527" y="3655"/>
                </a:cubicBezTo>
                <a:cubicBezTo>
                  <a:pt x="4540" y="3657"/>
                  <a:pt x="4553" y="3658"/>
                  <a:pt x="4565" y="3661"/>
                </a:cubicBezTo>
                <a:cubicBezTo>
                  <a:pt x="4573" y="3663"/>
                  <a:pt x="4580" y="3667"/>
                  <a:pt x="4587" y="3669"/>
                </a:cubicBezTo>
                <a:cubicBezTo>
                  <a:pt x="4593" y="3671"/>
                  <a:pt x="4598" y="3673"/>
                  <a:pt x="4604" y="3676"/>
                </a:cubicBezTo>
                <a:cubicBezTo>
                  <a:pt x="4620" y="3682"/>
                  <a:pt x="4635" y="3688"/>
                  <a:pt x="4650" y="3697"/>
                </a:cubicBezTo>
                <a:cubicBezTo>
                  <a:pt x="4658" y="3701"/>
                  <a:pt x="4666" y="3706"/>
                  <a:pt x="4674" y="3712"/>
                </a:cubicBezTo>
                <a:cubicBezTo>
                  <a:pt x="4684" y="3719"/>
                  <a:pt x="4695" y="3726"/>
                  <a:pt x="4705" y="3734"/>
                </a:cubicBezTo>
                <a:cubicBezTo>
                  <a:pt x="4717" y="3744"/>
                  <a:pt x="4727" y="3754"/>
                  <a:pt x="4737" y="3765"/>
                </a:cubicBezTo>
                <a:cubicBezTo>
                  <a:pt x="4742" y="3770"/>
                  <a:pt x="4748" y="3775"/>
                  <a:pt x="4753" y="3781"/>
                </a:cubicBezTo>
                <a:cubicBezTo>
                  <a:pt x="4765" y="3796"/>
                  <a:pt x="4777" y="3812"/>
                  <a:pt x="4787" y="3829"/>
                </a:cubicBezTo>
                <a:cubicBezTo>
                  <a:pt x="4788" y="3831"/>
                  <a:pt x="4790" y="3833"/>
                  <a:pt x="4791" y="3835"/>
                </a:cubicBezTo>
                <a:cubicBezTo>
                  <a:pt x="4802" y="3855"/>
                  <a:pt x="4812" y="3876"/>
                  <a:pt x="4819" y="3898"/>
                </a:cubicBezTo>
                <a:lnTo>
                  <a:pt x="4820" y="3898"/>
                </a:lnTo>
                <a:cubicBezTo>
                  <a:pt x="4823" y="3907"/>
                  <a:pt x="4827" y="3915"/>
                  <a:pt x="4830" y="3924"/>
                </a:cubicBezTo>
                <a:cubicBezTo>
                  <a:pt x="4851" y="4003"/>
                  <a:pt x="4844" y="4082"/>
                  <a:pt x="4817" y="4152"/>
                </a:cubicBezTo>
                <a:lnTo>
                  <a:pt x="4442" y="5550"/>
                </a:lnTo>
                <a:cubicBezTo>
                  <a:pt x="4546" y="5592"/>
                  <a:pt x="4631" y="5680"/>
                  <a:pt x="4662" y="5797"/>
                </a:cubicBezTo>
                <a:cubicBezTo>
                  <a:pt x="4715" y="5994"/>
                  <a:pt x="4598" y="6197"/>
                  <a:pt x="4401" y="6250"/>
                </a:cubicBezTo>
                <a:lnTo>
                  <a:pt x="4044" y="6345"/>
                </a:lnTo>
                <a:cubicBezTo>
                  <a:pt x="3906" y="6382"/>
                  <a:pt x="3766" y="6335"/>
                  <a:pt x="3676" y="6236"/>
                </a:cubicBezTo>
                <a:cubicBezTo>
                  <a:pt x="3671" y="6231"/>
                  <a:pt x="3666" y="6226"/>
                  <a:pt x="3661" y="6221"/>
                </a:cubicBezTo>
                <a:cubicBezTo>
                  <a:pt x="3656" y="6214"/>
                  <a:pt x="3651" y="6207"/>
                  <a:pt x="3646" y="6200"/>
                </a:cubicBezTo>
                <a:cubicBezTo>
                  <a:pt x="3582" y="6112"/>
                  <a:pt x="3556" y="5999"/>
                  <a:pt x="3587" y="5887"/>
                </a:cubicBezTo>
                <a:lnTo>
                  <a:pt x="3970" y="4454"/>
                </a:lnTo>
                <a:cubicBezTo>
                  <a:pt x="3870" y="4411"/>
                  <a:pt x="3789" y="4325"/>
                  <a:pt x="3758" y="4212"/>
                </a:cubicBezTo>
                <a:lnTo>
                  <a:pt x="3758" y="4212"/>
                </a:lnTo>
                <a:close/>
                <a:moveTo>
                  <a:pt x="8055" y="5311"/>
                </a:moveTo>
                <a:cubicBezTo>
                  <a:pt x="7958" y="5673"/>
                  <a:pt x="7810" y="6008"/>
                  <a:pt x="7626" y="6313"/>
                </a:cubicBezTo>
                <a:lnTo>
                  <a:pt x="7625" y="6313"/>
                </a:lnTo>
                <a:cubicBezTo>
                  <a:pt x="7562" y="6425"/>
                  <a:pt x="7443" y="6500"/>
                  <a:pt x="7306" y="6500"/>
                </a:cubicBezTo>
                <a:cubicBezTo>
                  <a:pt x="7102" y="6500"/>
                  <a:pt x="6936" y="6335"/>
                  <a:pt x="6936" y="6131"/>
                </a:cubicBezTo>
                <a:cubicBezTo>
                  <a:pt x="6936" y="6057"/>
                  <a:pt x="6958" y="5988"/>
                  <a:pt x="6996" y="5930"/>
                </a:cubicBezTo>
                <a:lnTo>
                  <a:pt x="6994" y="5929"/>
                </a:lnTo>
                <a:cubicBezTo>
                  <a:pt x="7143" y="5682"/>
                  <a:pt x="7262" y="5412"/>
                  <a:pt x="7340" y="5120"/>
                </a:cubicBezTo>
                <a:cubicBezTo>
                  <a:pt x="7789" y="3443"/>
                  <a:pt x="6794" y="1720"/>
                  <a:pt x="5118" y="1271"/>
                </a:cubicBezTo>
                <a:cubicBezTo>
                  <a:pt x="3442" y="821"/>
                  <a:pt x="1719" y="1816"/>
                  <a:pt x="1270" y="3492"/>
                </a:cubicBezTo>
                <a:cubicBezTo>
                  <a:pt x="820" y="5169"/>
                  <a:pt x="1815" y="6892"/>
                  <a:pt x="3491" y="7342"/>
                </a:cubicBezTo>
                <a:cubicBezTo>
                  <a:pt x="4346" y="7571"/>
                  <a:pt x="5212" y="7421"/>
                  <a:pt x="5916" y="7000"/>
                </a:cubicBezTo>
                <a:cubicBezTo>
                  <a:pt x="5976" y="6957"/>
                  <a:pt x="6050" y="6932"/>
                  <a:pt x="6129" y="6932"/>
                </a:cubicBezTo>
                <a:cubicBezTo>
                  <a:pt x="6333" y="6932"/>
                  <a:pt x="6499" y="7097"/>
                  <a:pt x="6499" y="7301"/>
                </a:cubicBezTo>
                <a:cubicBezTo>
                  <a:pt x="6499" y="7437"/>
                  <a:pt x="6425" y="7553"/>
                  <a:pt x="6317" y="7618"/>
                </a:cubicBezTo>
                <a:lnTo>
                  <a:pt x="6319" y="7622"/>
                </a:lnTo>
                <a:cubicBezTo>
                  <a:pt x="5445" y="8153"/>
                  <a:pt x="4366" y="8342"/>
                  <a:pt x="3300" y="8057"/>
                </a:cubicBezTo>
                <a:cubicBezTo>
                  <a:pt x="1229" y="7502"/>
                  <a:pt x="0" y="5373"/>
                  <a:pt x="555" y="3301"/>
                </a:cubicBezTo>
                <a:cubicBezTo>
                  <a:pt x="1110" y="1230"/>
                  <a:pt x="3239" y="0"/>
                  <a:pt x="5310" y="556"/>
                </a:cubicBezTo>
                <a:cubicBezTo>
                  <a:pt x="7381" y="1111"/>
                  <a:pt x="8610" y="3240"/>
                  <a:pt x="8055" y="5311"/>
                </a:cubicBezTo>
                <a:lnTo>
                  <a:pt x="8055" y="5311"/>
                </a:lnTo>
                <a:close/>
                <a:moveTo>
                  <a:pt x="8055" y="5311"/>
                </a:move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id="{3D324307-BE2C-48E1-8895-409E8F462FEC}"/>
              </a:ext>
            </a:extLst>
          </p:cNvPr>
          <p:cNvSpPr/>
          <p:nvPr/>
        </p:nvSpPr>
        <p:spPr>
          <a:xfrm>
            <a:off x="7731664" y="4889034"/>
            <a:ext cx="714326" cy="714326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/>
              <a:t>04</a:t>
            </a:r>
            <a:endParaRPr lang="zh-CN" altLang="en-US" sz="2000" b="1"/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C26DEE2F-2EE1-4374-B936-2F9685255D6F}"/>
              </a:ext>
            </a:extLst>
          </p:cNvPr>
          <p:cNvSpPr txBox="1"/>
          <p:nvPr/>
        </p:nvSpPr>
        <p:spPr>
          <a:xfrm>
            <a:off x="7433346" y="3501790"/>
            <a:ext cx="1310962" cy="1363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accent2"/>
                </a:solidFill>
              </a:rPr>
              <a:t>请在此输入有关于设计部门的相关说明，以便于观众更好的理解</a:t>
            </a:r>
          </a:p>
        </p:txBody>
      </p: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2B25EDDC-8491-4D37-BF6C-C97F3345FF65}"/>
              </a:ext>
            </a:extLst>
          </p:cNvPr>
          <p:cNvGrpSpPr/>
          <p:nvPr/>
        </p:nvGrpSpPr>
        <p:grpSpPr>
          <a:xfrm>
            <a:off x="9296536" y="2421056"/>
            <a:ext cx="1570239" cy="3575698"/>
            <a:chOff x="1388960" y="2421056"/>
            <a:chExt cx="1570239" cy="3575698"/>
          </a:xfrm>
        </p:grpSpPr>
        <p:sp>
          <p:nvSpPr>
            <p:cNvPr id="62" name="矩形: 圆角 61">
              <a:extLst>
                <a:ext uri="{FF2B5EF4-FFF2-40B4-BE49-F238E27FC236}">
                  <a16:creationId xmlns:a16="http://schemas.microsoft.com/office/drawing/2014/main" id="{AFF668DC-6963-435C-A4CA-2234B05BFE59}"/>
                </a:ext>
              </a:extLst>
            </p:cNvPr>
            <p:cNvSpPr/>
            <p:nvPr/>
          </p:nvSpPr>
          <p:spPr>
            <a:xfrm>
              <a:off x="1388960" y="2421056"/>
              <a:ext cx="1570239" cy="3575698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10000"/>
              </a:schemeClr>
            </a:solidFill>
            <a:ln w="22225"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iconfont-1191-801512">
              <a:extLst>
                <a:ext uri="{FF2B5EF4-FFF2-40B4-BE49-F238E27FC236}">
                  <a16:creationId xmlns:a16="http://schemas.microsoft.com/office/drawing/2014/main" id="{E44DB50F-BBB5-45C7-8D4D-B5230181C5C7}"/>
                </a:ext>
              </a:extLst>
            </p:cNvPr>
            <p:cNvSpPr/>
            <p:nvPr/>
          </p:nvSpPr>
          <p:spPr>
            <a:xfrm>
              <a:off x="1904678" y="2870448"/>
              <a:ext cx="538802" cy="522112"/>
            </a:xfrm>
            <a:custGeom>
              <a:avLst/>
              <a:gdLst>
                <a:gd name="T0" fmla="*/ 4722 w 8610"/>
                <a:gd name="T1" fmla="*/ 2274 h 8342"/>
                <a:gd name="T2" fmla="*/ 5032 w 8610"/>
                <a:gd name="T3" fmla="*/ 2812 h 8342"/>
                <a:gd name="T4" fmla="*/ 4495 w 8610"/>
                <a:gd name="T5" fmla="*/ 3123 h 8342"/>
                <a:gd name="T6" fmla="*/ 4184 w 8610"/>
                <a:gd name="T7" fmla="*/ 2585 h 8342"/>
                <a:gd name="T8" fmla="*/ 4722 w 8610"/>
                <a:gd name="T9" fmla="*/ 2274 h 8342"/>
                <a:gd name="T10" fmla="*/ 4722 w 8610"/>
                <a:gd name="T11" fmla="*/ 2274 h 8342"/>
                <a:gd name="T12" fmla="*/ 3758 w 8610"/>
                <a:gd name="T13" fmla="*/ 4212 h 8342"/>
                <a:gd name="T14" fmla="*/ 4020 w 8610"/>
                <a:gd name="T15" fmla="*/ 3759 h 8342"/>
                <a:gd name="T16" fmla="*/ 4340 w 8610"/>
                <a:gd name="T17" fmla="*/ 3673 h 8342"/>
                <a:gd name="T18" fmla="*/ 4521 w 8610"/>
                <a:gd name="T19" fmla="*/ 3654 h 8342"/>
                <a:gd name="T20" fmla="*/ 4527 w 8610"/>
                <a:gd name="T21" fmla="*/ 3655 h 8342"/>
                <a:gd name="T22" fmla="*/ 4565 w 8610"/>
                <a:gd name="T23" fmla="*/ 3661 h 8342"/>
                <a:gd name="T24" fmla="*/ 4587 w 8610"/>
                <a:gd name="T25" fmla="*/ 3669 h 8342"/>
                <a:gd name="T26" fmla="*/ 4604 w 8610"/>
                <a:gd name="T27" fmla="*/ 3676 h 8342"/>
                <a:gd name="T28" fmla="*/ 4650 w 8610"/>
                <a:gd name="T29" fmla="*/ 3697 h 8342"/>
                <a:gd name="T30" fmla="*/ 4674 w 8610"/>
                <a:gd name="T31" fmla="*/ 3712 h 8342"/>
                <a:gd name="T32" fmla="*/ 4705 w 8610"/>
                <a:gd name="T33" fmla="*/ 3734 h 8342"/>
                <a:gd name="T34" fmla="*/ 4737 w 8610"/>
                <a:gd name="T35" fmla="*/ 3765 h 8342"/>
                <a:gd name="T36" fmla="*/ 4753 w 8610"/>
                <a:gd name="T37" fmla="*/ 3781 h 8342"/>
                <a:gd name="T38" fmla="*/ 4787 w 8610"/>
                <a:gd name="T39" fmla="*/ 3829 h 8342"/>
                <a:gd name="T40" fmla="*/ 4791 w 8610"/>
                <a:gd name="T41" fmla="*/ 3835 h 8342"/>
                <a:gd name="T42" fmla="*/ 4819 w 8610"/>
                <a:gd name="T43" fmla="*/ 3898 h 8342"/>
                <a:gd name="T44" fmla="*/ 4820 w 8610"/>
                <a:gd name="T45" fmla="*/ 3898 h 8342"/>
                <a:gd name="T46" fmla="*/ 4830 w 8610"/>
                <a:gd name="T47" fmla="*/ 3924 h 8342"/>
                <a:gd name="T48" fmla="*/ 4817 w 8610"/>
                <a:gd name="T49" fmla="*/ 4152 h 8342"/>
                <a:gd name="T50" fmla="*/ 4442 w 8610"/>
                <a:gd name="T51" fmla="*/ 5550 h 8342"/>
                <a:gd name="T52" fmla="*/ 4662 w 8610"/>
                <a:gd name="T53" fmla="*/ 5797 h 8342"/>
                <a:gd name="T54" fmla="*/ 4401 w 8610"/>
                <a:gd name="T55" fmla="*/ 6250 h 8342"/>
                <a:gd name="T56" fmla="*/ 4044 w 8610"/>
                <a:gd name="T57" fmla="*/ 6345 h 8342"/>
                <a:gd name="T58" fmla="*/ 3676 w 8610"/>
                <a:gd name="T59" fmla="*/ 6236 h 8342"/>
                <a:gd name="T60" fmla="*/ 3661 w 8610"/>
                <a:gd name="T61" fmla="*/ 6221 h 8342"/>
                <a:gd name="T62" fmla="*/ 3646 w 8610"/>
                <a:gd name="T63" fmla="*/ 6200 h 8342"/>
                <a:gd name="T64" fmla="*/ 3587 w 8610"/>
                <a:gd name="T65" fmla="*/ 5887 h 8342"/>
                <a:gd name="T66" fmla="*/ 3970 w 8610"/>
                <a:gd name="T67" fmla="*/ 4454 h 8342"/>
                <a:gd name="T68" fmla="*/ 3758 w 8610"/>
                <a:gd name="T69" fmla="*/ 4212 h 8342"/>
                <a:gd name="T70" fmla="*/ 3758 w 8610"/>
                <a:gd name="T71" fmla="*/ 4212 h 8342"/>
                <a:gd name="T72" fmla="*/ 8055 w 8610"/>
                <a:gd name="T73" fmla="*/ 5311 h 8342"/>
                <a:gd name="T74" fmla="*/ 7626 w 8610"/>
                <a:gd name="T75" fmla="*/ 6313 h 8342"/>
                <a:gd name="T76" fmla="*/ 7625 w 8610"/>
                <a:gd name="T77" fmla="*/ 6313 h 8342"/>
                <a:gd name="T78" fmla="*/ 7306 w 8610"/>
                <a:gd name="T79" fmla="*/ 6500 h 8342"/>
                <a:gd name="T80" fmla="*/ 6936 w 8610"/>
                <a:gd name="T81" fmla="*/ 6131 h 8342"/>
                <a:gd name="T82" fmla="*/ 6996 w 8610"/>
                <a:gd name="T83" fmla="*/ 5930 h 8342"/>
                <a:gd name="T84" fmla="*/ 6994 w 8610"/>
                <a:gd name="T85" fmla="*/ 5929 h 8342"/>
                <a:gd name="T86" fmla="*/ 7340 w 8610"/>
                <a:gd name="T87" fmla="*/ 5120 h 8342"/>
                <a:gd name="T88" fmla="*/ 5118 w 8610"/>
                <a:gd name="T89" fmla="*/ 1271 h 8342"/>
                <a:gd name="T90" fmla="*/ 1270 w 8610"/>
                <a:gd name="T91" fmla="*/ 3492 h 8342"/>
                <a:gd name="T92" fmla="*/ 3491 w 8610"/>
                <a:gd name="T93" fmla="*/ 7342 h 8342"/>
                <a:gd name="T94" fmla="*/ 5916 w 8610"/>
                <a:gd name="T95" fmla="*/ 7000 h 8342"/>
                <a:gd name="T96" fmla="*/ 6129 w 8610"/>
                <a:gd name="T97" fmla="*/ 6932 h 8342"/>
                <a:gd name="T98" fmla="*/ 6499 w 8610"/>
                <a:gd name="T99" fmla="*/ 7301 h 8342"/>
                <a:gd name="T100" fmla="*/ 6317 w 8610"/>
                <a:gd name="T101" fmla="*/ 7618 h 8342"/>
                <a:gd name="T102" fmla="*/ 6319 w 8610"/>
                <a:gd name="T103" fmla="*/ 7622 h 8342"/>
                <a:gd name="T104" fmla="*/ 3300 w 8610"/>
                <a:gd name="T105" fmla="*/ 8057 h 8342"/>
                <a:gd name="T106" fmla="*/ 555 w 8610"/>
                <a:gd name="T107" fmla="*/ 3301 h 8342"/>
                <a:gd name="T108" fmla="*/ 5310 w 8610"/>
                <a:gd name="T109" fmla="*/ 556 h 8342"/>
                <a:gd name="T110" fmla="*/ 8055 w 8610"/>
                <a:gd name="T111" fmla="*/ 5311 h 8342"/>
                <a:gd name="T112" fmla="*/ 8055 w 8610"/>
                <a:gd name="T113" fmla="*/ 5311 h 8342"/>
                <a:gd name="T114" fmla="*/ 8055 w 8610"/>
                <a:gd name="T115" fmla="*/ 5311 h 8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610" h="8342">
                  <a:moveTo>
                    <a:pt x="4722" y="2274"/>
                  </a:moveTo>
                  <a:cubicBezTo>
                    <a:pt x="4956" y="2337"/>
                    <a:pt x="5095" y="2578"/>
                    <a:pt x="5032" y="2812"/>
                  </a:cubicBezTo>
                  <a:cubicBezTo>
                    <a:pt x="4970" y="3047"/>
                    <a:pt x="4729" y="3186"/>
                    <a:pt x="4495" y="3123"/>
                  </a:cubicBezTo>
                  <a:cubicBezTo>
                    <a:pt x="4260" y="3060"/>
                    <a:pt x="4121" y="2819"/>
                    <a:pt x="4184" y="2585"/>
                  </a:cubicBezTo>
                  <a:cubicBezTo>
                    <a:pt x="4247" y="2351"/>
                    <a:pt x="4488" y="2212"/>
                    <a:pt x="4722" y="2274"/>
                  </a:cubicBezTo>
                  <a:lnTo>
                    <a:pt x="4722" y="2274"/>
                  </a:lnTo>
                  <a:close/>
                  <a:moveTo>
                    <a:pt x="3758" y="4212"/>
                  </a:moveTo>
                  <a:cubicBezTo>
                    <a:pt x="3705" y="4014"/>
                    <a:pt x="3822" y="3812"/>
                    <a:pt x="4020" y="3759"/>
                  </a:cubicBezTo>
                  <a:lnTo>
                    <a:pt x="4340" y="3673"/>
                  </a:lnTo>
                  <a:cubicBezTo>
                    <a:pt x="4396" y="3652"/>
                    <a:pt x="4458" y="3645"/>
                    <a:pt x="4521" y="3654"/>
                  </a:cubicBezTo>
                  <a:cubicBezTo>
                    <a:pt x="4523" y="3654"/>
                    <a:pt x="4525" y="3655"/>
                    <a:pt x="4527" y="3655"/>
                  </a:cubicBezTo>
                  <a:cubicBezTo>
                    <a:pt x="4540" y="3657"/>
                    <a:pt x="4553" y="3658"/>
                    <a:pt x="4565" y="3661"/>
                  </a:cubicBezTo>
                  <a:cubicBezTo>
                    <a:pt x="4573" y="3663"/>
                    <a:pt x="4580" y="3667"/>
                    <a:pt x="4587" y="3669"/>
                  </a:cubicBezTo>
                  <a:cubicBezTo>
                    <a:pt x="4593" y="3671"/>
                    <a:pt x="4598" y="3673"/>
                    <a:pt x="4604" y="3676"/>
                  </a:cubicBezTo>
                  <a:cubicBezTo>
                    <a:pt x="4620" y="3682"/>
                    <a:pt x="4635" y="3688"/>
                    <a:pt x="4650" y="3697"/>
                  </a:cubicBezTo>
                  <a:cubicBezTo>
                    <a:pt x="4658" y="3701"/>
                    <a:pt x="4666" y="3706"/>
                    <a:pt x="4674" y="3712"/>
                  </a:cubicBezTo>
                  <a:cubicBezTo>
                    <a:pt x="4684" y="3719"/>
                    <a:pt x="4695" y="3726"/>
                    <a:pt x="4705" y="3734"/>
                  </a:cubicBezTo>
                  <a:cubicBezTo>
                    <a:pt x="4717" y="3744"/>
                    <a:pt x="4727" y="3754"/>
                    <a:pt x="4737" y="3765"/>
                  </a:cubicBezTo>
                  <a:cubicBezTo>
                    <a:pt x="4742" y="3770"/>
                    <a:pt x="4748" y="3775"/>
                    <a:pt x="4753" y="3781"/>
                  </a:cubicBezTo>
                  <a:cubicBezTo>
                    <a:pt x="4765" y="3796"/>
                    <a:pt x="4777" y="3812"/>
                    <a:pt x="4787" y="3829"/>
                  </a:cubicBezTo>
                  <a:cubicBezTo>
                    <a:pt x="4788" y="3831"/>
                    <a:pt x="4790" y="3833"/>
                    <a:pt x="4791" y="3835"/>
                  </a:cubicBezTo>
                  <a:cubicBezTo>
                    <a:pt x="4802" y="3855"/>
                    <a:pt x="4812" y="3876"/>
                    <a:pt x="4819" y="3898"/>
                  </a:cubicBezTo>
                  <a:lnTo>
                    <a:pt x="4820" y="3898"/>
                  </a:lnTo>
                  <a:cubicBezTo>
                    <a:pt x="4823" y="3907"/>
                    <a:pt x="4827" y="3915"/>
                    <a:pt x="4830" y="3924"/>
                  </a:cubicBezTo>
                  <a:cubicBezTo>
                    <a:pt x="4851" y="4003"/>
                    <a:pt x="4844" y="4082"/>
                    <a:pt x="4817" y="4152"/>
                  </a:cubicBezTo>
                  <a:lnTo>
                    <a:pt x="4442" y="5550"/>
                  </a:lnTo>
                  <a:cubicBezTo>
                    <a:pt x="4546" y="5592"/>
                    <a:pt x="4631" y="5680"/>
                    <a:pt x="4662" y="5797"/>
                  </a:cubicBezTo>
                  <a:cubicBezTo>
                    <a:pt x="4715" y="5994"/>
                    <a:pt x="4598" y="6197"/>
                    <a:pt x="4401" y="6250"/>
                  </a:cubicBezTo>
                  <a:lnTo>
                    <a:pt x="4044" y="6345"/>
                  </a:lnTo>
                  <a:cubicBezTo>
                    <a:pt x="3906" y="6382"/>
                    <a:pt x="3766" y="6335"/>
                    <a:pt x="3676" y="6236"/>
                  </a:cubicBezTo>
                  <a:cubicBezTo>
                    <a:pt x="3671" y="6231"/>
                    <a:pt x="3666" y="6226"/>
                    <a:pt x="3661" y="6221"/>
                  </a:cubicBezTo>
                  <a:cubicBezTo>
                    <a:pt x="3656" y="6214"/>
                    <a:pt x="3651" y="6207"/>
                    <a:pt x="3646" y="6200"/>
                  </a:cubicBezTo>
                  <a:cubicBezTo>
                    <a:pt x="3582" y="6112"/>
                    <a:pt x="3556" y="5999"/>
                    <a:pt x="3587" y="5887"/>
                  </a:cubicBezTo>
                  <a:lnTo>
                    <a:pt x="3970" y="4454"/>
                  </a:lnTo>
                  <a:cubicBezTo>
                    <a:pt x="3870" y="4411"/>
                    <a:pt x="3789" y="4325"/>
                    <a:pt x="3758" y="4212"/>
                  </a:cubicBezTo>
                  <a:lnTo>
                    <a:pt x="3758" y="4212"/>
                  </a:lnTo>
                  <a:close/>
                  <a:moveTo>
                    <a:pt x="8055" y="5311"/>
                  </a:moveTo>
                  <a:cubicBezTo>
                    <a:pt x="7958" y="5673"/>
                    <a:pt x="7810" y="6008"/>
                    <a:pt x="7626" y="6313"/>
                  </a:cubicBezTo>
                  <a:lnTo>
                    <a:pt x="7625" y="6313"/>
                  </a:lnTo>
                  <a:cubicBezTo>
                    <a:pt x="7562" y="6425"/>
                    <a:pt x="7443" y="6500"/>
                    <a:pt x="7306" y="6500"/>
                  </a:cubicBezTo>
                  <a:cubicBezTo>
                    <a:pt x="7102" y="6500"/>
                    <a:pt x="6936" y="6335"/>
                    <a:pt x="6936" y="6131"/>
                  </a:cubicBezTo>
                  <a:cubicBezTo>
                    <a:pt x="6936" y="6057"/>
                    <a:pt x="6958" y="5988"/>
                    <a:pt x="6996" y="5930"/>
                  </a:cubicBezTo>
                  <a:lnTo>
                    <a:pt x="6994" y="5929"/>
                  </a:lnTo>
                  <a:cubicBezTo>
                    <a:pt x="7143" y="5682"/>
                    <a:pt x="7262" y="5412"/>
                    <a:pt x="7340" y="5120"/>
                  </a:cubicBezTo>
                  <a:cubicBezTo>
                    <a:pt x="7789" y="3443"/>
                    <a:pt x="6794" y="1720"/>
                    <a:pt x="5118" y="1271"/>
                  </a:cubicBezTo>
                  <a:cubicBezTo>
                    <a:pt x="3442" y="821"/>
                    <a:pt x="1719" y="1816"/>
                    <a:pt x="1270" y="3492"/>
                  </a:cubicBezTo>
                  <a:cubicBezTo>
                    <a:pt x="820" y="5169"/>
                    <a:pt x="1815" y="6892"/>
                    <a:pt x="3491" y="7342"/>
                  </a:cubicBezTo>
                  <a:cubicBezTo>
                    <a:pt x="4346" y="7571"/>
                    <a:pt x="5212" y="7421"/>
                    <a:pt x="5916" y="7000"/>
                  </a:cubicBezTo>
                  <a:cubicBezTo>
                    <a:pt x="5976" y="6957"/>
                    <a:pt x="6050" y="6932"/>
                    <a:pt x="6129" y="6932"/>
                  </a:cubicBezTo>
                  <a:cubicBezTo>
                    <a:pt x="6333" y="6932"/>
                    <a:pt x="6499" y="7097"/>
                    <a:pt x="6499" y="7301"/>
                  </a:cubicBezTo>
                  <a:cubicBezTo>
                    <a:pt x="6499" y="7437"/>
                    <a:pt x="6425" y="7553"/>
                    <a:pt x="6317" y="7618"/>
                  </a:cubicBezTo>
                  <a:lnTo>
                    <a:pt x="6319" y="7622"/>
                  </a:lnTo>
                  <a:cubicBezTo>
                    <a:pt x="5445" y="8153"/>
                    <a:pt x="4366" y="8342"/>
                    <a:pt x="3300" y="8057"/>
                  </a:cubicBezTo>
                  <a:cubicBezTo>
                    <a:pt x="1229" y="7502"/>
                    <a:pt x="0" y="5373"/>
                    <a:pt x="555" y="3301"/>
                  </a:cubicBezTo>
                  <a:cubicBezTo>
                    <a:pt x="1110" y="1230"/>
                    <a:pt x="3239" y="0"/>
                    <a:pt x="5310" y="556"/>
                  </a:cubicBezTo>
                  <a:cubicBezTo>
                    <a:pt x="7381" y="1111"/>
                    <a:pt x="8610" y="3240"/>
                    <a:pt x="8055" y="5311"/>
                  </a:cubicBezTo>
                  <a:lnTo>
                    <a:pt x="8055" y="5311"/>
                  </a:lnTo>
                  <a:close/>
                  <a:moveTo>
                    <a:pt x="8055" y="5311"/>
                  </a:move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CC993A27-711E-4FC1-9DD9-2D440075F17E}"/>
                </a:ext>
              </a:extLst>
            </p:cNvPr>
            <p:cNvSpPr/>
            <p:nvPr/>
          </p:nvSpPr>
          <p:spPr>
            <a:xfrm>
              <a:off x="1816916" y="4889034"/>
              <a:ext cx="714326" cy="714326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/>
                <a:t>05</a:t>
              </a:r>
              <a:endParaRPr lang="zh-CN" altLang="en-US" sz="2000" b="1"/>
            </a:p>
          </p:txBody>
        </p:sp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id="{EE1E883A-CF90-431C-9905-59ED8CA6A4A2}"/>
                </a:ext>
              </a:extLst>
            </p:cNvPr>
            <p:cNvSpPr txBox="1"/>
            <p:nvPr/>
          </p:nvSpPr>
          <p:spPr>
            <a:xfrm>
              <a:off x="1518598" y="3501790"/>
              <a:ext cx="1310962" cy="1363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1"/>
                  </a:solidFill>
                </a:rPr>
                <a:t>请在此输入有关于设计部门的相关说明，以便于观众更好的理解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4349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743809F-CDC5-4DA1-B114-871D59CF0FA6}"/>
              </a:ext>
            </a:extLst>
          </p:cNvPr>
          <p:cNvSpPr txBox="1"/>
          <p:nvPr/>
        </p:nvSpPr>
        <p:spPr>
          <a:xfrm>
            <a:off x="1240791" y="1254640"/>
            <a:ext cx="2753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accent2"/>
                </a:solidFill>
              </a:rPr>
              <a:t>发展平台及福利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C1C1AD8-9EC4-4B2C-AB9C-DA818C1A7CCA}"/>
              </a:ext>
            </a:extLst>
          </p:cNvPr>
          <p:cNvSpPr txBox="1"/>
          <p:nvPr/>
        </p:nvSpPr>
        <p:spPr>
          <a:xfrm>
            <a:off x="1240791" y="1653182"/>
            <a:ext cx="371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chemeClr val="accent2">
                    <a:lumMod val="60000"/>
                    <a:lumOff val="40000"/>
                  </a:schemeClr>
                </a:solidFill>
              </a:rPr>
              <a:t>DEVELOPMENT&amp;WELFARE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B568972-55E5-47A5-88EE-EB3E316E4E21}"/>
              </a:ext>
            </a:extLst>
          </p:cNvPr>
          <p:cNvSpPr/>
          <p:nvPr/>
        </p:nvSpPr>
        <p:spPr>
          <a:xfrm>
            <a:off x="1126759" y="1339381"/>
            <a:ext cx="60056" cy="6151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021C724-05A8-42C7-B85A-239493D8493D}"/>
              </a:ext>
            </a:extLst>
          </p:cNvPr>
          <p:cNvSpPr txBox="1"/>
          <p:nvPr/>
        </p:nvSpPr>
        <p:spPr>
          <a:xfrm>
            <a:off x="6609972" y="2289195"/>
            <a:ext cx="3184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accent2"/>
                </a:solidFill>
              </a:rPr>
              <a:t>发展平台及福利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D337B8F-740D-45D3-888A-35673BA8E20F}"/>
              </a:ext>
            </a:extLst>
          </p:cNvPr>
          <p:cNvSpPr txBox="1"/>
          <p:nvPr/>
        </p:nvSpPr>
        <p:spPr>
          <a:xfrm>
            <a:off x="6609972" y="2723655"/>
            <a:ext cx="27727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>
                <a:solidFill>
                  <a:schemeClr val="accent2">
                    <a:lumMod val="60000"/>
                    <a:lumOff val="40000"/>
                  </a:schemeClr>
                </a:solidFill>
              </a:rPr>
              <a:t>DEVELOPMENT PLATFORM AND BENEFITS </a:t>
            </a:r>
            <a:endParaRPr lang="zh-CN" altLang="en-US" sz="900" b="1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14" name="图表 13">
            <a:extLst>
              <a:ext uri="{FF2B5EF4-FFF2-40B4-BE49-F238E27FC236}">
                <a16:creationId xmlns:a16="http://schemas.microsoft.com/office/drawing/2014/main" id="{F0CC63F3-233D-428F-8424-9F977A5949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4211578"/>
              </p:ext>
            </p:extLst>
          </p:nvPr>
        </p:nvGraphicFramePr>
        <p:xfrm>
          <a:off x="1431559" y="2176402"/>
          <a:ext cx="4494513" cy="3923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0" name="组合 19">
            <a:extLst>
              <a:ext uri="{FF2B5EF4-FFF2-40B4-BE49-F238E27FC236}">
                <a16:creationId xmlns:a16="http://schemas.microsoft.com/office/drawing/2014/main" id="{C5EBF916-94BF-4203-BDEA-7A20A2E6E071}"/>
              </a:ext>
            </a:extLst>
          </p:cNvPr>
          <p:cNvGrpSpPr/>
          <p:nvPr/>
        </p:nvGrpSpPr>
        <p:grpSpPr>
          <a:xfrm>
            <a:off x="6609973" y="3213102"/>
            <a:ext cx="3475098" cy="483748"/>
            <a:chOff x="6305173" y="3487272"/>
            <a:chExt cx="3475098" cy="483748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03B811A0-329E-431E-8AE4-62BDFF9ECF72}"/>
                </a:ext>
              </a:extLst>
            </p:cNvPr>
            <p:cNvSpPr/>
            <p:nvPr/>
          </p:nvSpPr>
          <p:spPr>
            <a:xfrm>
              <a:off x="6305173" y="3487272"/>
              <a:ext cx="3475098" cy="48374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iconfont-1191-801512">
              <a:extLst>
                <a:ext uri="{FF2B5EF4-FFF2-40B4-BE49-F238E27FC236}">
                  <a16:creationId xmlns:a16="http://schemas.microsoft.com/office/drawing/2014/main" id="{CAA6503A-4EDE-432C-B627-31DB74D6B95F}"/>
                </a:ext>
              </a:extLst>
            </p:cNvPr>
            <p:cNvSpPr/>
            <p:nvPr/>
          </p:nvSpPr>
          <p:spPr>
            <a:xfrm>
              <a:off x="6483830" y="3551548"/>
              <a:ext cx="366550" cy="355196"/>
            </a:xfrm>
            <a:custGeom>
              <a:avLst/>
              <a:gdLst>
                <a:gd name="T0" fmla="*/ 4722 w 8610"/>
                <a:gd name="T1" fmla="*/ 2274 h 8342"/>
                <a:gd name="T2" fmla="*/ 5032 w 8610"/>
                <a:gd name="T3" fmla="*/ 2812 h 8342"/>
                <a:gd name="T4" fmla="*/ 4495 w 8610"/>
                <a:gd name="T5" fmla="*/ 3123 h 8342"/>
                <a:gd name="T6" fmla="*/ 4184 w 8610"/>
                <a:gd name="T7" fmla="*/ 2585 h 8342"/>
                <a:gd name="T8" fmla="*/ 4722 w 8610"/>
                <a:gd name="T9" fmla="*/ 2274 h 8342"/>
                <a:gd name="T10" fmla="*/ 4722 w 8610"/>
                <a:gd name="T11" fmla="*/ 2274 h 8342"/>
                <a:gd name="T12" fmla="*/ 3758 w 8610"/>
                <a:gd name="T13" fmla="*/ 4212 h 8342"/>
                <a:gd name="T14" fmla="*/ 4020 w 8610"/>
                <a:gd name="T15" fmla="*/ 3759 h 8342"/>
                <a:gd name="T16" fmla="*/ 4340 w 8610"/>
                <a:gd name="T17" fmla="*/ 3673 h 8342"/>
                <a:gd name="T18" fmla="*/ 4521 w 8610"/>
                <a:gd name="T19" fmla="*/ 3654 h 8342"/>
                <a:gd name="T20" fmla="*/ 4527 w 8610"/>
                <a:gd name="T21" fmla="*/ 3655 h 8342"/>
                <a:gd name="T22" fmla="*/ 4565 w 8610"/>
                <a:gd name="T23" fmla="*/ 3661 h 8342"/>
                <a:gd name="T24" fmla="*/ 4587 w 8610"/>
                <a:gd name="T25" fmla="*/ 3669 h 8342"/>
                <a:gd name="T26" fmla="*/ 4604 w 8610"/>
                <a:gd name="T27" fmla="*/ 3676 h 8342"/>
                <a:gd name="T28" fmla="*/ 4650 w 8610"/>
                <a:gd name="T29" fmla="*/ 3697 h 8342"/>
                <a:gd name="T30" fmla="*/ 4674 w 8610"/>
                <a:gd name="T31" fmla="*/ 3712 h 8342"/>
                <a:gd name="T32" fmla="*/ 4705 w 8610"/>
                <a:gd name="T33" fmla="*/ 3734 h 8342"/>
                <a:gd name="T34" fmla="*/ 4737 w 8610"/>
                <a:gd name="T35" fmla="*/ 3765 h 8342"/>
                <a:gd name="T36" fmla="*/ 4753 w 8610"/>
                <a:gd name="T37" fmla="*/ 3781 h 8342"/>
                <a:gd name="T38" fmla="*/ 4787 w 8610"/>
                <a:gd name="T39" fmla="*/ 3829 h 8342"/>
                <a:gd name="T40" fmla="*/ 4791 w 8610"/>
                <a:gd name="T41" fmla="*/ 3835 h 8342"/>
                <a:gd name="T42" fmla="*/ 4819 w 8610"/>
                <a:gd name="T43" fmla="*/ 3898 h 8342"/>
                <a:gd name="T44" fmla="*/ 4820 w 8610"/>
                <a:gd name="T45" fmla="*/ 3898 h 8342"/>
                <a:gd name="T46" fmla="*/ 4830 w 8610"/>
                <a:gd name="T47" fmla="*/ 3924 h 8342"/>
                <a:gd name="T48" fmla="*/ 4817 w 8610"/>
                <a:gd name="T49" fmla="*/ 4152 h 8342"/>
                <a:gd name="T50" fmla="*/ 4442 w 8610"/>
                <a:gd name="T51" fmla="*/ 5550 h 8342"/>
                <a:gd name="T52" fmla="*/ 4662 w 8610"/>
                <a:gd name="T53" fmla="*/ 5797 h 8342"/>
                <a:gd name="T54" fmla="*/ 4401 w 8610"/>
                <a:gd name="T55" fmla="*/ 6250 h 8342"/>
                <a:gd name="T56" fmla="*/ 4044 w 8610"/>
                <a:gd name="T57" fmla="*/ 6345 h 8342"/>
                <a:gd name="T58" fmla="*/ 3676 w 8610"/>
                <a:gd name="T59" fmla="*/ 6236 h 8342"/>
                <a:gd name="T60" fmla="*/ 3661 w 8610"/>
                <a:gd name="T61" fmla="*/ 6221 h 8342"/>
                <a:gd name="T62" fmla="*/ 3646 w 8610"/>
                <a:gd name="T63" fmla="*/ 6200 h 8342"/>
                <a:gd name="T64" fmla="*/ 3587 w 8610"/>
                <a:gd name="T65" fmla="*/ 5887 h 8342"/>
                <a:gd name="T66" fmla="*/ 3970 w 8610"/>
                <a:gd name="T67" fmla="*/ 4454 h 8342"/>
                <a:gd name="T68" fmla="*/ 3758 w 8610"/>
                <a:gd name="T69" fmla="*/ 4212 h 8342"/>
                <a:gd name="T70" fmla="*/ 3758 w 8610"/>
                <a:gd name="T71" fmla="*/ 4212 h 8342"/>
                <a:gd name="T72" fmla="*/ 8055 w 8610"/>
                <a:gd name="T73" fmla="*/ 5311 h 8342"/>
                <a:gd name="T74" fmla="*/ 7626 w 8610"/>
                <a:gd name="T75" fmla="*/ 6313 h 8342"/>
                <a:gd name="T76" fmla="*/ 7625 w 8610"/>
                <a:gd name="T77" fmla="*/ 6313 h 8342"/>
                <a:gd name="T78" fmla="*/ 7306 w 8610"/>
                <a:gd name="T79" fmla="*/ 6500 h 8342"/>
                <a:gd name="T80" fmla="*/ 6936 w 8610"/>
                <a:gd name="T81" fmla="*/ 6131 h 8342"/>
                <a:gd name="T82" fmla="*/ 6996 w 8610"/>
                <a:gd name="T83" fmla="*/ 5930 h 8342"/>
                <a:gd name="T84" fmla="*/ 6994 w 8610"/>
                <a:gd name="T85" fmla="*/ 5929 h 8342"/>
                <a:gd name="T86" fmla="*/ 7340 w 8610"/>
                <a:gd name="T87" fmla="*/ 5120 h 8342"/>
                <a:gd name="T88" fmla="*/ 5118 w 8610"/>
                <a:gd name="T89" fmla="*/ 1271 h 8342"/>
                <a:gd name="T90" fmla="*/ 1270 w 8610"/>
                <a:gd name="T91" fmla="*/ 3492 h 8342"/>
                <a:gd name="T92" fmla="*/ 3491 w 8610"/>
                <a:gd name="T93" fmla="*/ 7342 h 8342"/>
                <a:gd name="T94" fmla="*/ 5916 w 8610"/>
                <a:gd name="T95" fmla="*/ 7000 h 8342"/>
                <a:gd name="T96" fmla="*/ 6129 w 8610"/>
                <a:gd name="T97" fmla="*/ 6932 h 8342"/>
                <a:gd name="T98" fmla="*/ 6499 w 8610"/>
                <a:gd name="T99" fmla="*/ 7301 h 8342"/>
                <a:gd name="T100" fmla="*/ 6317 w 8610"/>
                <a:gd name="T101" fmla="*/ 7618 h 8342"/>
                <a:gd name="T102" fmla="*/ 6319 w 8610"/>
                <a:gd name="T103" fmla="*/ 7622 h 8342"/>
                <a:gd name="T104" fmla="*/ 3300 w 8610"/>
                <a:gd name="T105" fmla="*/ 8057 h 8342"/>
                <a:gd name="T106" fmla="*/ 555 w 8610"/>
                <a:gd name="T107" fmla="*/ 3301 h 8342"/>
                <a:gd name="T108" fmla="*/ 5310 w 8610"/>
                <a:gd name="T109" fmla="*/ 556 h 8342"/>
                <a:gd name="T110" fmla="*/ 8055 w 8610"/>
                <a:gd name="T111" fmla="*/ 5311 h 8342"/>
                <a:gd name="T112" fmla="*/ 8055 w 8610"/>
                <a:gd name="T113" fmla="*/ 5311 h 8342"/>
                <a:gd name="T114" fmla="*/ 8055 w 8610"/>
                <a:gd name="T115" fmla="*/ 5311 h 8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610" h="8342">
                  <a:moveTo>
                    <a:pt x="4722" y="2274"/>
                  </a:moveTo>
                  <a:cubicBezTo>
                    <a:pt x="4956" y="2337"/>
                    <a:pt x="5095" y="2578"/>
                    <a:pt x="5032" y="2812"/>
                  </a:cubicBezTo>
                  <a:cubicBezTo>
                    <a:pt x="4970" y="3047"/>
                    <a:pt x="4729" y="3186"/>
                    <a:pt x="4495" y="3123"/>
                  </a:cubicBezTo>
                  <a:cubicBezTo>
                    <a:pt x="4260" y="3060"/>
                    <a:pt x="4121" y="2819"/>
                    <a:pt x="4184" y="2585"/>
                  </a:cubicBezTo>
                  <a:cubicBezTo>
                    <a:pt x="4247" y="2351"/>
                    <a:pt x="4488" y="2212"/>
                    <a:pt x="4722" y="2274"/>
                  </a:cubicBezTo>
                  <a:lnTo>
                    <a:pt x="4722" y="2274"/>
                  </a:lnTo>
                  <a:close/>
                  <a:moveTo>
                    <a:pt x="3758" y="4212"/>
                  </a:moveTo>
                  <a:cubicBezTo>
                    <a:pt x="3705" y="4014"/>
                    <a:pt x="3822" y="3812"/>
                    <a:pt x="4020" y="3759"/>
                  </a:cubicBezTo>
                  <a:lnTo>
                    <a:pt x="4340" y="3673"/>
                  </a:lnTo>
                  <a:cubicBezTo>
                    <a:pt x="4396" y="3652"/>
                    <a:pt x="4458" y="3645"/>
                    <a:pt x="4521" y="3654"/>
                  </a:cubicBezTo>
                  <a:cubicBezTo>
                    <a:pt x="4523" y="3654"/>
                    <a:pt x="4525" y="3655"/>
                    <a:pt x="4527" y="3655"/>
                  </a:cubicBezTo>
                  <a:cubicBezTo>
                    <a:pt x="4540" y="3657"/>
                    <a:pt x="4553" y="3658"/>
                    <a:pt x="4565" y="3661"/>
                  </a:cubicBezTo>
                  <a:cubicBezTo>
                    <a:pt x="4573" y="3663"/>
                    <a:pt x="4580" y="3667"/>
                    <a:pt x="4587" y="3669"/>
                  </a:cubicBezTo>
                  <a:cubicBezTo>
                    <a:pt x="4593" y="3671"/>
                    <a:pt x="4598" y="3673"/>
                    <a:pt x="4604" y="3676"/>
                  </a:cubicBezTo>
                  <a:cubicBezTo>
                    <a:pt x="4620" y="3682"/>
                    <a:pt x="4635" y="3688"/>
                    <a:pt x="4650" y="3697"/>
                  </a:cubicBezTo>
                  <a:cubicBezTo>
                    <a:pt x="4658" y="3701"/>
                    <a:pt x="4666" y="3706"/>
                    <a:pt x="4674" y="3712"/>
                  </a:cubicBezTo>
                  <a:cubicBezTo>
                    <a:pt x="4684" y="3719"/>
                    <a:pt x="4695" y="3726"/>
                    <a:pt x="4705" y="3734"/>
                  </a:cubicBezTo>
                  <a:cubicBezTo>
                    <a:pt x="4717" y="3744"/>
                    <a:pt x="4727" y="3754"/>
                    <a:pt x="4737" y="3765"/>
                  </a:cubicBezTo>
                  <a:cubicBezTo>
                    <a:pt x="4742" y="3770"/>
                    <a:pt x="4748" y="3775"/>
                    <a:pt x="4753" y="3781"/>
                  </a:cubicBezTo>
                  <a:cubicBezTo>
                    <a:pt x="4765" y="3796"/>
                    <a:pt x="4777" y="3812"/>
                    <a:pt x="4787" y="3829"/>
                  </a:cubicBezTo>
                  <a:cubicBezTo>
                    <a:pt x="4788" y="3831"/>
                    <a:pt x="4790" y="3833"/>
                    <a:pt x="4791" y="3835"/>
                  </a:cubicBezTo>
                  <a:cubicBezTo>
                    <a:pt x="4802" y="3855"/>
                    <a:pt x="4812" y="3876"/>
                    <a:pt x="4819" y="3898"/>
                  </a:cubicBezTo>
                  <a:lnTo>
                    <a:pt x="4820" y="3898"/>
                  </a:lnTo>
                  <a:cubicBezTo>
                    <a:pt x="4823" y="3907"/>
                    <a:pt x="4827" y="3915"/>
                    <a:pt x="4830" y="3924"/>
                  </a:cubicBezTo>
                  <a:cubicBezTo>
                    <a:pt x="4851" y="4003"/>
                    <a:pt x="4844" y="4082"/>
                    <a:pt x="4817" y="4152"/>
                  </a:cubicBezTo>
                  <a:lnTo>
                    <a:pt x="4442" y="5550"/>
                  </a:lnTo>
                  <a:cubicBezTo>
                    <a:pt x="4546" y="5592"/>
                    <a:pt x="4631" y="5680"/>
                    <a:pt x="4662" y="5797"/>
                  </a:cubicBezTo>
                  <a:cubicBezTo>
                    <a:pt x="4715" y="5994"/>
                    <a:pt x="4598" y="6197"/>
                    <a:pt x="4401" y="6250"/>
                  </a:cubicBezTo>
                  <a:lnTo>
                    <a:pt x="4044" y="6345"/>
                  </a:lnTo>
                  <a:cubicBezTo>
                    <a:pt x="3906" y="6382"/>
                    <a:pt x="3766" y="6335"/>
                    <a:pt x="3676" y="6236"/>
                  </a:cubicBezTo>
                  <a:cubicBezTo>
                    <a:pt x="3671" y="6231"/>
                    <a:pt x="3666" y="6226"/>
                    <a:pt x="3661" y="6221"/>
                  </a:cubicBezTo>
                  <a:cubicBezTo>
                    <a:pt x="3656" y="6214"/>
                    <a:pt x="3651" y="6207"/>
                    <a:pt x="3646" y="6200"/>
                  </a:cubicBezTo>
                  <a:cubicBezTo>
                    <a:pt x="3582" y="6112"/>
                    <a:pt x="3556" y="5999"/>
                    <a:pt x="3587" y="5887"/>
                  </a:cubicBezTo>
                  <a:lnTo>
                    <a:pt x="3970" y="4454"/>
                  </a:lnTo>
                  <a:cubicBezTo>
                    <a:pt x="3870" y="4411"/>
                    <a:pt x="3789" y="4325"/>
                    <a:pt x="3758" y="4212"/>
                  </a:cubicBezTo>
                  <a:lnTo>
                    <a:pt x="3758" y="4212"/>
                  </a:lnTo>
                  <a:close/>
                  <a:moveTo>
                    <a:pt x="8055" y="5311"/>
                  </a:moveTo>
                  <a:cubicBezTo>
                    <a:pt x="7958" y="5673"/>
                    <a:pt x="7810" y="6008"/>
                    <a:pt x="7626" y="6313"/>
                  </a:cubicBezTo>
                  <a:lnTo>
                    <a:pt x="7625" y="6313"/>
                  </a:lnTo>
                  <a:cubicBezTo>
                    <a:pt x="7562" y="6425"/>
                    <a:pt x="7443" y="6500"/>
                    <a:pt x="7306" y="6500"/>
                  </a:cubicBezTo>
                  <a:cubicBezTo>
                    <a:pt x="7102" y="6500"/>
                    <a:pt x="6936" y="6335"/>
                    <a:pt x="6936" y="6131"/>
                  </a:cubicBezTo>
                  <a:cubicBezTo>
                    <a:pt x="6936" y="6057"/>
                    <a:pt x="6958" y="5988"/>
                    <a:pt x="6996" y="5930"/>
                  </a:cubicBezTo>
                  <a:lnTo>
                    <a:pt x="6994" y="5929"/>
                  </a:lnTo>
                  <a:cubicBezTo>
                    <a:pt x="7143" y="5682"/>
                    <a:pt x="7262" y="5412"/>
                    <a:pt x="7340" y="5120"/>
                  </a:cubicBezTo>
                  <a:cubicBezTo>
                    <a:pt x="7789" y="3443"/>
                    <a:pt x="6794" y="1720"/>
                    <a:pt x="5118" y="1271"/>
                  </a:cubicBezTo>
                  <a:cubicBezTo>
                    <a:pt x="3442" y="821"/>
                    <a:pt x="1719" y="1816"/>
                    <a:pt x="1270" y="3492"/>
                  </a:cubicBezTo>
                  <a:cubicBezTo>
                    <a:pt x="820" y="5169"/>
                    <a:pt x="1815" y="6892"/>
                    <a:pt x="3491" y="7342"/>
                  </a:cubicBezTo>
                  <a:cubicBezTo>
                    <a:pt x="4346" y="7571"/>
                    <a:pt x="5212" y="7421"/>
                    <a:pt x="5916" y="7000"/>
                  </a:cubicBezTo>
                  <a:cubicBezTo>
                    <a:pt x="5976" y="6957"/>
                    <a:pt x="6050" y="6932"/>
                    <a:pt x="6129" y="6932"/>
                  </a:cubicBezTo>
                  <a:cubicBezTo>
                    <a:pt x="6333" y="6932"/>
                    <a:pt x="6499" y="7097"/>
                    <a:pt x="6499" y="7301"/>
                  </a:cubicBezTo>
                  <a:cubicBezTo>
                    <a:pt x="6499" y="7437"/>
                    <a:pt x="6425" y="7553"/>
                    <a:pt x="6317" y="7618"/>
                  </a:cubicBezTo>
                  <a:lnTo>
                    <a:pt x="6319" y="7622"/>
                  </a:lnTo>
                  <a:cubicBezTo>
                    <a:pt x="5445" y="8153"/>
                    <a:pt x="4366" y="8342"/>
                    <a:pt x="3300" y="8057"/>
                  </a:cubicBezTo>
                  <a:cubicBezTo>
                    <a:pt x="1229" y="7502"/>
                    <a:pt x="0" y="5373"/>
                    <a:pt x="555" y="3301"/>
                  </a:cubicBezTo>
                  <a:cubicBezTo>
                    <a:pt x="1110" y="1230"/>
                    <a:pt x="3239" y="0"/>
                    <a:pt x="5310" y="556"/>
                  </a:cubicBezTo>
                  <a:cubicBezTo>
                    <a:pt x="7381" y="1111"/>
                    <a:pt x="8610" y="3240"/>
                    <a:pt x="8055" y="5311"/>
                  </a:cubicBezTo>
                  <a:lnTo>
                    <a:pt x="8055" y="5311"/>
                  </a:lnTo>
                  <a:close/>
                  <a:moveTo>
                    <a:pt x="8055" y="5311"/>
                  </a:move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6B0588F2-3D5C-4509-9BB8-0B0352728BA0}"/>
                </a:ext>
              </a:extLst>
            </p:cNvPr>
            <p:cNvSpPr txBox="1"/>
            <p:nvPr/>
          </p:nvSpPr>
          <p:spPr>
            <a:xfrm>
              <a:off x="6884293" y="3544480"/>
              <a:ext cx="2560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>
                  <a:solidFill>
                    <a:schemeClr val="bg1"/>
                  </a:solidFill>
                </a:rPr>
                <a:t>在此输入福利相关内容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E0038BB3-22C0-4231-973A-8342353D3D47}"/>
              </a:ext>
            </a:extLst>
          </p:cNvPr>
          <p:cNvGrpSpPr/>
          <p:nvPr/>
        </p:nvGrpSpPr>
        <p:grpSpPr>
          <a:xfrm>
            <a:off x="6609973" y="3914142"/>
            <a:ext cx="3475098" cy="483748"/>
            <a:chOff x="6305173" y="3487272"/>
            <a:chExt cx="3475098" cy="483748"/>
          </a:xfrm>
        </p:grpSpPr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id="{7D946B54-B43B-42C7-A89B-5A1327A8127F}"/>
                </a:ext>
              </a:extLst>
            </p:cNvPr>
            <p:cNvSpPr/>
            <p:nvPr/>
          </p:nvSpPr>
          <p:spPr>
            <a:xfrm>
              <a:off x="6305173" y="3487272"/>
              <a:ext cx="3475098" cy="48374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iconfont-1191-801512">
              <a:extLst>
                <a:ext uri="{FF2B5EF4-FFF2-40B4-BE49-F238E27FC236}">
                  <a16:creationId xmlns:a16="http://schemas.microsoft.com/office/drawing/2014/main" id="{9C48B130-3162-4EF1-911D-0DBFB3D8214A}"/>
                </a:ext>
              </a:extLst>
            </p:cNvPr>
            <p:cNvSpPr/>
            <p:nvPr/>
          </p:nvSpPr>
          <p:spPr>
            <a:xfrm>
              <a:off x="6483830" y="3551548"/>
              <a:ext cx="366550" cy="355196"/>
            </a:xfrm>
            <a:custGeom>
              <a:avLst/>
              <a:gdLst>
                <a:gd name="T0" fmla="*/ 4722 w 8610"/>
                <a:gd name="T1" fmla="*/ 2274 h 8342"/>
                <a:gd name="T2" fmla="*/ 5032 w 8610"/>
                <a:gd name="T3" fmla="*/ 2812 h 8342"/>
                <a:gd name="T4" fmla="*/ 4495 w 8610"/>
                <a:gd name="T5" fmla="*/ 3123 h 8342"/>
                <a:gd name="T6" fmla="*/ 4184 w 8610"/>
                <a:gd name="T7" fmla="*/ 2585 h 8342"/>
                <a:gd name="T8" fmla="*/ 4722 w 8610"/>
                <a:gd name="T9" fmla="*/ 2274 h 8342"/>
                <a:gd name="T10" fmla="*/ 4722 w 8610"/>
                <a:gd name="T11" fmla="*/ 2274 h 8342"/>
                <a:gd name="T12" fmla="*/ 3758 w 8610"/>
                <a:gd name="T13" fmla="*/ 4212 h 8342"/>
                <a:gd name="T14" fmla="*/ 4020 w 8610"/>
                <a:gd name="T15" fmla="*/ 3759 h 8342"/>
                <a:gd name="T16" fmla="*/ 4340 w 8610"/>
                <a:gd name="T17" fmla="*/ 3673 h 8342"/>
                <a:gd name="T18" fmla="*/ 4521 w 8610"/>
                <a:gd name="T19" fmla="*/ 3654 h 8342"/>
                <a:gd name="T20" fmla="*/ 4527 w 8610"/>
                <a:gd name="T21" fmla="*/ 3655 h 8342"/>
                <a:gd name="T22" fmla="*/ 4565 w 8610"/>
                <a:gd name="T23" fmla="*/ 3661 h 8342"/>
                <a:gd name="T24" fmla="*/ 4587 w 8610"/>
                <a:gd name="T25" fmla="*/ 3669 h 8342"/>
                <a:gd name="T26" fmla="*/ 4604 w 8610"/>
                <a:gd name="T27" fmla="*/ 3676 h 8342"/>
                <a:gd name="T28" fmla="*/ 4650 w 8610"/>
                <a:gd name="T29" fmla="*/ 3697 h 8342"/>
                <a:gd name="T30" fmla="*/ 4674 w 8610"/>
                <a:gd name="T31" fmla="*/ 3712 h 8342"/>
                <a:gd name="T32" fmla="*/ 4705 w 8610"/>
                <a:gd name="T33" fmla="*/ 3734 h 8342"/>
                <a:gd name="T34" fmla="*/ 4737 w 8610"/>
                <a:gd name="T35" fmla="*/ 3765 h 8342"/>
                <a:gd name="T36" fmla="*/ 4753 w 8610"/>
                <a:gd name="T37" fmla="*/ 3781 h 8342"/>
                <a:gd name="T38" fmla="*/ 4787 w 8610"/>
                <a:gd name="T39" fmla="*/ 3829 h 8342"/>
                <a:gd name="T40" fmla="*/ 4791 w 8610"/>
                <a:gd name="T41" fmla="*/ 3835 h 8342"/>
                <a:gd name="T42" fmla="*/ 4819 w 8610"/>
                <a:gd name="T43" fmla="*/ 3898 h 8342"/>
                <a:gd name="T44" fmla="*/ 4820 w 8610"/>
                <a:gd name="T45" fmla="*/ 3898 h 8342"/>
                <a:gd name="T46" fmla="*/ 4830 w 8610"/>
                <a:gd name="T47" fmla="*/ 3924 h 8342"/>
                <a:gd name="T48" fmla="*/ 4817 w 8610"/>
                <a:gd name="T49" fmla="*/ 4152 h 8342"/>
                <a:gd name="T50" fmla="*/ 4442 w 8610"/>
                <a:gd name="T51" fmla="*/ 5550 h 8342"/>
                <a:gd name="T52" fmla="*/ 4662 w 8610"/>
                <a:gd name="T53" fmla="*/ 5797 h 8342"/>
                <a:gd name="T54" fmla="*/ 4401 w 8610"/>
                <a:gd name="T55" fmla="*/ 6250 h 8342"/>
                <a:gd name="T56" fmla="*/ 4044 w 8610"/>
                <a:gd name="T57" fmla="*/ 6345 h 8342"/>
                <a:gd name="T58" fmla="*/ 3676 w 8610"/>
                <a:gd name="T59" fmla="*/ 6236 h 8342"/>
                <a:gd name="T60" fmla="*/ 3661 w 8610"/>
                <a:gd name="T61" fmla="*/ 6221 h 8342"/>
                <a:gd name="T62" fmla="*/ 3646 w 8610"/>
                <a:gd name="T63" fmla="*/ 6200 h 8342"/>
                <a:gd name="T64" fmla="*/ 3587 w 8610"/>
                <a:gd name="T65" fmla="*/ 5887 h 8342"/>
                <a:gd name="T66" fmla="*/ 3970 w 8610"/>
                <a:gd name="T67" fmla="*/ 4454 h 8342"/>
                <a:gd name="T68" fmla="*/ 3758 w 8610"/>
                <a:gd name="T69" fmla="*/ 4212 h 8342"/>
                <a:gd name="T70" fmla="*/ 3758 w 8610"/>
                <a:gd name="T71" fmla="*/ 4212 h 8342"/>
                <a:gd name="T72" fmla="*/ 8055 w 8610"/>
                <a:gd name="T73" fmla="*/ 5311 h 8342"/>
                <a:gd name="T74" fmla="*/ 7626 w 8610"/>
                <a:gd name="T75" fmla="*/ 6313 h 8342"/>
                <a:gd name="T76" fmla="*/ 7625 w 8610"/>
                <a:gd name="T77" fmla="*/ 6313 h 8342"/>
                <a:gd name="T78" fmla="*/ 7306 w 8610"/>
                <a:gd name="T79" fmla="*/ 6500 h 8342"/>
                <a:gd name="T80" fmla="*/ 6936 w 8610"/>
                <a:gd name="T81" fmla="*/ 6131 h 8342"/>
                <a:gd name="T82" fmla="*/ 6996 w 8610"/>
                <a:gd name="T83" fmla="*/ 5930 h 8342"/>
                <a:gd name="T84" fmla="*/ 6994 w 8610"/>
                <a:gd name="T85" fmla="*/ 5929 h 8342"/>
                <a:gd name="T86" fmla="*/ 7340 w 8610"/>
                <a:gd name="T87" fmla="*/ 5120 h 8342"/>
                <a:gd name="T88" fmla="*/ 5118 w 8610"/>
                <a:gd name="T89" fmla="*/ 1271 h 8342"/>
                <a:gd name="T90" fmla="*/ 1270 w 8610"/>
                <a:gd name="T91" fmla="*/ 3492 h 8342"/>
                <a:gd name="T92" fmla="*/ 3491 w 8610"/>
                <a:gd name="T93" fmla="*/ 7342 h 8342"/>
                <a:gd name="T94" fmla="*/ 5916 w 8610"/>
                <a:gd name="T95" fmla="*/ 7000 h 8342"/>
                <a:gd name="T96" fmla="*/ 6129 w 8610"/>
                <a:gd name="T97" fmla="*/ 6932 h 8342"/>
                <a:gd name="T98" fmla="*/ 6499 w 8610"/>
                <a:gd name="T99" fmla="*/ 7301 h 8342"/>
                <a:gd name="T100" fmla="*/ 6317 w 8610"/>
                <a:gd name="T101" fmla="*/ 7618 h 8342"/>
                <a:gd name="T102" fmla="*/ 6319 w 8610"/>
                <a:gd name="T103" fmla="*/ 7622 h 8342"/>
                <a:gd name="T104" fmla="*/ 3300 w 8610"/>
                <a:gd name="T105" fmla="*/ 8057 h 8342"/>
                <a:gd name="T106" fmla="*/ 555 w 8610"/>
                <a:gd name="T107" fmla="*/ 3301 h 8342"/>
                <a:gd name="T108" fmla="*/ 5310 w 8610"/>
                <a:gd name="T109" fmla="*/ 556 h 8342"/>
                <a:gd name="T110" fmla="*/ 8055 w 8610"/>
                <a:gd name="T111" fmla="*/ 5311 h 8342"/>
                <a:gd name="T112" fmla="*/ 8055 w 8610"/>
                <a:gd name="T113" fmla="*/ 5311 h 8342"/>
                <a:gd name="T114" fmla="*/ 8055 w 8610"/>
                <a:gd name="T115" fmla="*/ 5311 h 8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610" h="8342">
                  <a:moveTo>
                    <a:pt x="4722" y="2274"/>
                  </a:moveTo>
                  <a:cubicBezTo>
                    <a:pt x="4956" y="2337"/>
                    <a:pt x="5095" y="2578"/>
                    <a:pt x="5032" y="2812"/>
                  </a:cubicBezTo>
                  <a:cubicBezTo>
                    <a:pt x="4970" y="3047"/>
                    <a:pt x="4729" y="3186"/>
                    <a:pt x="4495" y="3123"/>
                  </a:cubicBezTo>
                  <a:cubicBezTo>
                    <a:pt x="4260" y="3060"/>
                    <a:pt x="4121" y="2819"/>
                    <a:pt x="4184" y="2585"/>
                  </a:cubicBezTo>
                  <a:cubicBezTo>
                    <a:pt x="4247" y="2351"/>
                    <a:pt x="4488" y="2212"/>
                    <a:pt x="4722" y="2274"/>
                  </a:cubicBezTo>
                  <a:lnTo>
                    <a:pt x="4722" y="2274"/>
                  </a:lnTo>
                  <a:close/>
                  <a:moveTo>
                    <a:pt x="3758" y="4212"/>
                  </a:moveTo>
                  <a:cubicBezTo>
                    <a:pt x="3705" y="4014"/>
                    <a:pt x="3822" y="3812"/>
                    <a:pt x="4020" y="3759"/>
                  </a:cubicBezTo>
                  <a:lnTo>
                    <a:pt x="4340" y="3673"/>
                  </a:lnTo>
                  <a:cubicBezTo>
                    <a:pt x="4396" y="3652"/>
                    <a:pt x="4458" y="3645"/>
                    <a:pt x="4521" y="3654"/>
                  </a:cubicBezTo>
                  <a:cubicBezTo>
                    <a:pt x="4523" y="3654"/>
                    <a:pt x="4525" y="3655"/>
                    <a:pt x="4527" y="3655"/>
                  </a:cubicBezTo>
                  <a:cubicBezTo>
                    <a:pt x="4540" y="3657"/>
                    <a:pt x="4553" y="3658"/>
                    <a:pt x="4565" y="3661"/>
                  </a:cubicBezTo>
                  <a:cubicBezTo>
                    <a:pt x="4573" y="3663"/>
                    <a:pt x="4580" y="3667"/>
                    <a:pt x="4587" y="3669"/>
                  </a:cubicBezTo>
                  <a:cubicBezTo>
                    <a:pt x="4593" y="3671"/>
                    <a:pt x="4598" y="3673"/>
                    <a:pt x="4604" y="3676"/>
                  </a:cubicBezTo>
                  <a:cubicBezTo>
                    <a:pt x="4620" y="3682"/>
                    <a:pt x="4635" y="3688"/>
                    <a:pt x="4650" y="3697"/>
                  </a:cubicBezTo>
                  <a:cubicBezTo>
                    <a:pt x="4658" y="3701"/>
                    <a:pt x="4666" y="3706"/>
                    <a:pt x="4674" y="3712"/>
                  </a:cubicBezTo>
                  <a:cubicBezTo>
                    <a:pt x="4684" y="3719"/>
                    <a:pt x="4695" y="3726"/>
                    <a:pt x="4705" y="3734"/>
                  </a:cubicBezTo>
                  <a:cubicBezTo>
                    <a:pt x="4717" y="3744"/>
                    <a:pt x="4727" y="3754"/>
                    <a:pt x="4737" y="3765"/>
                  </a:cubicBezTo>
                  <a:cubicBezTo>
                    <a:pt x="4742" y="3770"/>
                    <a:pt x="4748" y="3775"/>
                    <a:pt x="4753" y="3781"/>
                  </a:cubicBezTo>
                  <a:cubicBezTo>
                    <a:pt x="4765" y="3796"/>
                    <a:pt x="4777" y="3812"/>
                    <a:pt x="4787" y="3829"/>
                  </a:cubicBezTo>
                  <a:cubicBezTo>
                    <a:pt x="4788" y="3831"/>
                    <a:pt x="4790" y="3833"/>
                    <a:pt x="4791" y="3835"/>
                  </a:cubicBezTo>
                  <a:cubicBezTo>
                    <a:pt x="4802" y="3855"/>
                    <a:pt x="4812" y="3876"/>
                    <a:pt x="4819" y="3898"/>
                  </a:cubicBezTo>
                  <a:lnTo>
                    <a:pt x="4820" y="3898"/>
                  </a:lnTo>
                  <a:cubicBezTo>
                    <a:pt x="4823" y="3907"/>
                    <a:pt x="4827" y="3915"/>
                    <a:pt x="4830" y="3924"/>
                  </a:cubicBezTo>
                  <a:cubicBezTo>
                    <a:pt x="4851" y="4003"/>
                    <a:pt x="4844" y="4082"/>
                    <a:pt x="4817" y="4152"/>
                  </a:cubicBezTo>
                  <a:lnTo>
                    <a:pt x="4442" y="5550"/>
                  </a:lnTo>
                  <a:cubicBezTo>
                    <a:pt x="4546" y="5592"/>
                    <a:pt x="4631" y="5680"/>
                    <a:pt x="4662" y="5797"/>
                  </a:cubicBezTo>
                  <a:cubicBezTo>
                    <a:pt x="4715" y="5994"/>
                    <a:pt x="4598" y="6197"/>
                    <a:pt x="4401" y="6250"/>
                  </a:cubicBezTo>
                  <a:lnTo>
                    <a:pt x="4044" y="6345"/>
                  </a:lnTo>
                  <a:cubicBezTo>
                    <a:pt x="3906" y="6382"/>
                    <a:pt x="3766" y="6335"/>
                    <a:pt x="3676" y="6236"/>
                  </a:cubicBezTo>
                  <a:cubicBezTo>
                    <a:pt x="3671" y="6231"/>
                    <a:pt x="3666" y="6226"/>
                    <a:pt x="3661" y="6221"/>
                  </a:cubicBezTo>
                  <a:cubicBezTo>
                    <a:pt x="3656" y="6214"/>
                    <a:pt x="3651" y="6207"/>
                    <a:pt x="3646" y="6200"/>
                  </a:cubicBezTo>
                  <a:cubicBezTo>
                    <a:pt x="3582" y="6112"/>
                    <a:pt x="3556" y="5999"/>
                    <a:pt x="3587" y="5887"/>
                  </a:cubicBezTo>
                  <a:lnTo>
                    <a:pt x="3970" y="4454"/>
                  </a:lnTo>
                  <a:cubicBezTo>
                    <a:pt x="3870" y="4411"/>
                    <a:pt x="3789" y="4325"/>
                    <a:pt x="3758" y="4212"/>
                  </a:cubicBezTo>
                  <a:lnTo>
                    <a:pt x="3758" y="4212"/>
                  </a:lnTo>
                  <a:close/>
                  <a:moveTo>
                    <a:pt x="8055" y="5311"/>
                  </a:moveTo>
                  <a:cubicBezTo>
                    <a:pt x="7958" y="5673"/>
                    <a:pt x="7810" y="6008"/>
                    <a:pt x="7626" y="6313"/>
                  </a:cubicBezTo>
                  <a:lnTo>
                    <a:pt x="7625" y="6313"/>
                  </a:lnTo>
                  <a:cubicBezTo>
                    <a:pt x="7562" y="6425"/>
                    <a:pt x="7443" y="6500"/>
                    <a:pt x="7306" y="6500"/>
                  </a:cubicBezTo>
                  <a:cubicBezTo>
                    <a:pt x="7102" y="6500"/>
                    <a:pt x="6936" y="6335"/>
                    <a:pt x="6936" y="6131"/>
                  </a:cubicBezTo>
                  <a:cubicBezTo>
                    <a:pt x="6936" y="6057"/>
                    <a:pt x="6958" y="5988"/>
                    <a:pt x="6996" y="5930"/>
                  </a:cubicBezTo>
                  <a:lnTo>
                    <a:pt x="6994" y="5929"/>
                  </a:lnTo>
                  <a:cubicBezTo>
                    <a:pt x="7143" y="5682"/>
                    <a:pt x="7262" y="5412"/>
                    <a:pt x="7340" y="5120"/>
                  </a:cubicBezTo>
                  <a:cubicBezTo>
                    <a:pt x="7789" y="3443"/>
                    <a:pt x="6794" y="1720"/>
                    <a:pt x="5118" y="1271"/>
                  </a:cubicBezTo>
                  <a:cubicBezTo>
                    <a:pt x="3442" y="821"/>
                    <a:pt x="1719" y="1816"/>
                    <a:pt x="1270" y="3492"/>
                  </a:cubicBezTo>
                  <a:cubicBezTo>
                    <a:pt x="820" y="5169"/>
                    <a:pt x="1815" y="6892"/>
                    <a:pt x="3491" y="7342"/>
                  </a:cubicBezTo>
                  <a:cubicBezTo>
                    <a:pt x="4346" y="7571"/>
                    <a:pt x="5212" y="7421"/>
                    <a:pt x="5916" y="7000"/>
                  </a:cubicBezTo>
                  <a:cubicBezTo>
                    <a:pt x="5976" y="6957"/>
                    <a:pt x="6050" y="6932"/>
                    <a:pt x="6129" y="6932"/>
                  </a:cubicBezTo>
                  <a:cubicBezTo>
                    <a:pt x="6333" y="6932"/>
                    <a:pt x="6499" y="7097"/>
                    <a:pt x="6499" y="7301"/>
                  </a:cubicBezTo>
                  <a:cubicBezTo>
                    <a:pt x="6499" y="7437"/>
                    <a:pt x="6425" y="7553"/>
                    <a:pt x="6317" y="7618"/>
                  </a:cubicBezTo>
                  <a:lnTo>
                    <a:pt x="6319" y="7622"/>
                  </a:lnTo>
                  <a:cubicBezTo>
                    <a:pt x="5445" y="8153"/>
                    <a:pt x="4366" y="8342"/>
                    <a:pt x="3300" y="8057"/>
                  </a:cubicBezTo>
                  <a:cubicBezTo>
                    <a:pt x="1229" y="7502"/>
                    <a:pt x="0" y="5373"/>
                    <a:pt x="555" y="3301"/>
                  </a:cubicBezTo>
                  <a:cubicBezTo>
                    <a:pt x="1110" y="1230"/>
                    <a:pt x="3239" y="0"/>
                    <a:pt x="5310" y="556"/>
                  </a:cubicBezTo>
                  <a:cubicBezTo>
                    <a:pt x="7381" y="1111"/>
                    <a:pt x="8610" y="3240"/>
                    <a:pt x="8055" y="5311"/>
                  </a:cubicBezTo>
                  <a:lnTo>
                    <a:pt x="8055" y="5311"/>
                  </a:lnTo>
                  <a:close/>
                  <a:moveTo>
                    <a:pt x="8055" y="5311"/>
                  </a:move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08752C0A-DCF8-4376-85BE-21EEDC80024F}"/>
                </a:ext>
              </a:extLst>
            </p:cNvPr>
            <p:cNvSpPr txBox="1"/>
            <p:nvPr/>
          </p:nvSpPr>
          <p:spPr>
            <a:xfrm>
              <a:off x="6884293" y="3544480"/>
              <a:ext cx="2560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>
                  <a:solidFill>
                    <a:schemeClr val="bg1"/>
                  </a:solidFill>
                </a:rPr>
                <a:t>在此输入福利相关内容</a:t>
              </a: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949EE8B9-69AE-4C60-8C45-46106BDEDE92}"/>
              </a:ext>
            </a:extLst>
          </p:cNvPr>
          <p:cNvGrpSpPr/>
          <p:nvPr/>
        </p:nvGrpSpPr>
        <p:grpSpPr>
          <a:xfrm>
            <a:off x="6609973" y="4615182"/>
            <a:ext cx="3475098" cy="483748"/>
            <a:chOff x="6305173" y="3487272"/>
            <a:chExt cx="3475098" cy="483748"/>
          </a:xfrm>
        </p:grpSpPr>
        <p:sp>
          <p:nvSpPr>
            <p:cNvPr id="26" name="矩形: 圆角 25">
              <a:extLst>
                <a:ext uri="{FF2B5EF4-FFF2-40B4-BE49-F238E27FC236}">
                  <a16:creationId xmlns:a16="http://schemas.microsoft.com/office/drawing/2014/main" id="{7BBE118C-B2DC-4286-9553-CD3711F9FB98}"/>
                </a:ext>
              </a:extLst>
            </p:cNvPr>
            <p:cNvSpPr/>
            <p:nvPr/>
          </p:nvSpPr>
          <p:spPr>
            <a:xfrm>
              <a:off x="6305173" y="3487272"/>
              <a:ext cx="3475098" cy="48374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iconfont-1191-801512">
              <a:extLst>
                <a:ext uri="{FF2B5EF4-FFF2-40B4-BE49-F238E27FC236}">
                  <a16:creationId xmlns:a16="http://schemas.microsoft.com/office/drawing/2014/main" id="{5DA7FE1E-0585-4DC1-8B56-9BD15A453818}"/>
                </a:ext>
              </a:extLst>
            </p:cNvPr>
            <p:cNvSpPr/>
            <p:nvPr/>
          </p:nvSpPr>
          <p:spPr>
            <a:xfrm>
              <a:off x="6483830" y="3551548"/>
              <a:ext cx="366550" cy="355196"/>
            </a:xfrm>
            <a:custGeom>
              <a:avLst/>
              <a:gdLst>
                <a:gd name="T0" fmla="*/ 4722 w 8610"/>
                <a:gd name="T1" fmla="*/ 2274 h 8342"/>
                <a:gd name="T2" fmla="*/ 5032 w 8610"/>
                <a:gd name="T3" fmla="*/ 2812 h 8342"/>
                <a:gd name="T4" fmla="*/ 4495 w 8610"/>
                <a:gd name="T5" fmla="*/ 3123 h 8342"/>
                <a:gd name="T6" fmla="*/ 4184 w 8610"/>
                <a:gd name="T7" fmla="*/ 2585 h 8342"/>
                <a:gd name="T8" fmla="*/ 4722 w 8610"/>
                <a:gd name="T9" fmla="*/ 2274 h 8342"/>
                <a:gd name="T10" fmla="*/ 4722 w 8610"/>
                <a:gd name="T11" fmla="*/ 2274 h 8342"/>
                <a:gd name="T12" fmla="*/ 3758 w 8610"/>
                <a:gd name="T13" fmla="*/ 4212 h 8342"/>
                <a:gd name="T14" fmla="*/ 4020 w 8610"/>
                <a:gd name="T15" fmla="*/ 3759 h 8342"/>
                <a:gd name="T16" fmla="*/ 4340 w 8610"/>
                <a:gd name="T17" fmla="*/ 3673 h 8342"/>
                <a:gd name="T18" fmla="*/ 4521 w 8610"/>
                <a:gd name="T19" fmla="*/ 3654 h 8342"/>
                <a:gd name="T20" fmla="*/ 4527 w 8610"/>
                <a:gd name="T21" fmla="*/ 3655 h 8342"/>
                <a:gd name="T22" fmla="*/ 4565 w 8610"/>
                <a:gd name="T23" fmla="*/ 3661 h 8342"/>
                <a:gd name="T24" fmla="*/ 4587 w 8610"/>
                <a:gd name="T25" fmla="*/ 3669 h 8342"/>
                <a:gd name="T26" fmla="*/ 4604 w 8610"/>
                <a:gd name="T27" fmla="*/ 3676 h 8342"/>
                <a:gd name="T28" fmla="*/ 4650 w 8610"/>
                <a:gd name="T29" fmla="*/ 3697 h 8342"/>
                <a:gd name="T30" fmla="*/ 4674 w 8610"/>
                <a:gd name="T31" fmla="*/ 3712 h 8342"/>
                <a:gd name="T32" fmla="*/ 4705 w 8610"/>
                <a:gd name="T33" fmla="*/ 3734 h 8342"/>
                <a:gd name="T34" fmla="*/ 4737 w 8610"/>
                <a:gd name="T35" fmla="*/ 3765 h 8342"/>
                <a:gd name="T36" fmla="*/ 4753 w 8610"/>
                <a:gd name="T37" fmla="*/ 3781 h 8342"/>
                <a:gd name="T38" fmla="*/ 4787 w 8610"/>
                <a:gd name="T39" fmla="*/ 3829 h 8342"/>
                <a:gd name="T40" fmla="*/ 4791 w 8610"/>
                <a:gd name="T41" fmla="*/ 3835 h 8342"/>
                <a:gd name="T42" fmla="*/ 4819 w 8610"/>
                <a:gd name="T43" fmla="*/ 3898 h 8342"/>
                <a:gd name="T44" fmla="*/ 4820 w 8610"/>
                <a:gd name="T45" fmla="*/ 3898 h 8342"/>
                <a:gd name="T46" fmla="*/ 4830 w 8610"/>
                <a:gd name="T47" fmla="*/ 3924 h 8342"/>
                <a:gd name="T48" fmla="*/ 4817 w 8610"/>
                <a:gd name="T49" fmla="*/ 4152 h 8342"/>
                <a:gd name="T50" fmla="*/ 4442 w 8610"/>
                <a:gd name="T51" fmla="*/ 5550 h 8342"/>
                <a:gd name="T52" fmla="*/ 4662 w 8610"/>
                <a:gd name="T53" fmla="*/ 5797 h 8342"/>
                <a:gd name="T54" fmla="*/ 4401 w 8610"/>
                <a:gd name="T55" fmla="*/ 6250 h 8342"/>
                <a:gd name="T56" fmla="*/ 4044 w 8610"/>
                <a:gd name="T57" fmla="*/ 6345 h 8342"/>
                <a:gd name="T58" fmla="*/ 3676 w 8610"/>
                <a:gd name="T59" fmla="*/ 6236 h 8342"/>
                <a:gd name="T60" fmla="*/ 3661 w 8610"/>
                <a:gd name="T61" fmla="*/ 6221 h 8342"/>
                <a:gd name="T62" fmla="*/ 3646 w 8610"/>
                <a:gd name="T63" fmla="*/ 6200 h 8342"/>
                <a:gd name="T64" fmla="*/ 3587 w 8610"/>
                <a:gd name="T65" fmla="*/ 5887 h 8342"/>
                <a:gd name="T66" fmla="*/ 3970 w 8610"/>
                <a:gd name="T67" fmla="*/ 4454 h 8342"/>
                <a:gd name="T68" fmla="*/ 3758 w 8610"/>
                <a:gd name="T69" fmla="*/ 4212 h 8342"/>
                <a:gd name="T70" fmla="*/ 3758 w 8610"/>
                <a:gd name="T71" fmla="*/ 4212 h 8342"/>
                <a:gd name="T72" fmla="*/ 8055 w 8610"/>
                <a:gd name="T73" fmla="*/ 5311 h 8342"/>
                <a:gd name="T74" fmla="*/ 7626 w 8610"/>
                <a:gd name="T75" fmla="*/ 6313 h 8342"/>
                <a:gd name="T76" fmla="*/ 7625 w 8610"/>
                <a:gd name="T77" fmla="*/ 6313 h 8342"/>
                <a:gd name="T78" fmla="*/ 7306 w 8610"/>
                <a:gd name="T79" fmla="*/ 6500 h 8342"/>
                <a:gd name="T80" fmla="*/ 6936 w 8610"/>
                <a:gd name="T81" fmla="*/ 6131 h 8342"/>
                <a:gd name="T82" fmla="*/ 6996 w 8610"/>
                <a:gd name="T83" fmla="*/ 5930 h 8342"/>
                <a:gd name="T84" fmla="*/ 6994 w 8610"/>
                <a:gd name="T85" fmla="*/ 5929 h 8342"/>
                <a:gd name="T86" fmla="*/ 7340 w 8610"/>
                <a:gd name="T87" fmla="*/ 5120 h 8342"/>
                <a:gd name="T88" fmla="*/ 5118 w 8610"/>
                <a:gd name="T89" fmla="*/ 1271 h 8342"/>
                <a:gd name="T90" fmla="*/ 1270 w 8610"/>
                <a:gd name="T91" fmla="*/ 3492 h 8342"/>
                <a:gd name="T92" fmla="*/ 3491 w 8610"/>
                <a:gd name="T93" fmla="*/ 7342 h 8342"/>
                <a:gd name="T94" fmla="*/ 5916 w 8610"/>
                <a:gd name="T95" fmla="*/ 7000 h 8342"/>
                <a:gd name="T96" fmla="*/ 6129 w 8610"/>
                <a:gd name="T97" fmla="*/ 6932 h 8342"/>
                <a:gd name="T98" fmla="*/ 6499 w 8610"/>
                <a:gd name="T99" fmla="*/ 7301 h 8342"/>
                <a:gd name="T100" fmla="*/ 6317 w 8610"/>
                <a:gd name="T101" fmla="*/ 7618 h 8342"/>
                <a:gd name="T102" fmla="*/ 6319 w 8610"/>
                <a:gd name="T103" fmla="*/ 7622 h 8342"/>
                <a:gd name="T104" fmla="*/ 3300 w 8610"/>
                <a:gd name="T105" fmla="*/ 8057 h 8342"/>
                <a:gd name="T106" fmla="*/ 555 w 8610"/>
                <a:gd name="T107" fmla="*/ 3301 h 8342"/>
                <a:gd name="T108" fmla="*/ 5310 w 8610"/>
                <a:gd name="T109" fmla="*/ 556 h 8342"/>
                <a:gd name="T110" fmla="*/ 8055 w 8610"/>
                <a:gd name="T111" fmla="*/ 5311 h 8342"/>
                <a:gd name="T112" fmla="*/ 8055 w 8610"/>
                <a:gd name="T113" fmla="*/ 5311 h 8342"/>
                <a:gd name="T114" fmla="*/ 8055 w 8610"/>
                <a:gd name="T115" fmla="*/ 5311 h 8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610" h="8342">
                  <a:moveTo>
                    <a:pt x="4722" y="2274"/>
                  </a:moveTo>
                  <a:cubicBezTo>
                    <a:pt x="4956" y="2337"/>
                    <a:pt x="5095" y="2578"/>
                    <a:pt x="5032" y="2812"/>
                  </a:cubicBezTo>
                  <a:cubicBezTo>
                    <a:pt x="4970" y="3047"/>
                    <a:pt x="4729" y="3186"/>
                    <a:pt x="4495" y="3123"/>
                  </a:cubicBezTo>
                  <a:cubicBezTo>
                    <a:pt x="4260" y="3060"/>
                    <a:pt x="4121" y="2819"/>
                    <a:pt x="4184" y="2585"/>
                  </a:cubicBezTo>
                  <a:cubicBezTo>
                    <a:pt x="4247" y="2351"/>
                    <a:pt x="4488" y="2212"/>
                    <a:pt x="4722" y="2274"/>
                  </a:cubicBezTo>
                  <a:lnTo>
                    <a:pt x="4722" y="2274"/>
                  </a:lnTo>
                  <a:close/>
                  <a:moveTo>
                    <a:pt x="3758" y="4212"/>
                  </a:moveTo>
                  <a:cubicBezTo>
                    <a:pt x="3705" y="4014"/>
                    <a:pt x="3822" y="3812"/>
                    <a:pt x="4020" y="3759"/>
                  </a:cubicBezTo>
                  <a:lnTo>
                    <a:pt x="4340" y="3673"/>
                  </a:lnTo>
                  <a:cubicBezTo>
                    <a:pt x="4396" y="3652"/>
                    <a:pt x="4458" y="3645"/>
                    <a:pt x="4521" y="3654"/>
                  </a:cubicBezTo>
                  <a:cubicBezTo>
                    <a:pt x="4523" y="3654"/>
                    <a:pt x="4525" y="3655"/>
                    <a:pt x="4527" y="3655"/>
                  </a:cubicBezTo>
                  <a:cubicBezTo>
                    <a:pt x="4540" y="3657"/>
                    <a:pt x="4553" y="3658"/>
                    <a:pt x="4565" y="3661"/>
                  </a:cubicBezTo>
                  <a:cubicBezTo>
                    <a:pt x="4573" y="3663"/>
                    <a:pt x="4580" y="3667"/>
                    <a:pt x="4587" y="3669"/>
                  </a:cubicBezTo>
                  <a:cubicBezTo>
                    <a:pt x="4593" y="3671"/>
                    <a:pt x="4598" y="3673"/>
                    <a:pt x="4604" y="3676"/>
                  </a:cubicBezTo>
                  <a:cubicBezTo>
                    <a:pt x="4620" y="3682"/>
                    <a:pt x="4635" y="3688"/>
                    <a:pt x="4650" y="3697"/>
                  </a:cubicBezTo>
                  <a:cubicBezTo>
                    <a:pt x="4658" y="3701"/>
                    <a:pt x="4666" y="3706"/>
                    <a:pt x="4674" y="3712"/>
                  </a:cubicBezTo>
                  <a:cubicBezTo>
                    <a:pt x="4684" y="3719"/>
                    <a:pt x="4695" y="3726"/>
                    <a:pt x="4705" y="3734"/>
                  </a:cubicBezTo>
                  <a:cubicBezTo>
                    <a:pt x="4717" y="3744"/>
                    <a:pt x="4727" y="3754"/>
                    <a:pt x="4737" y="3765"/>
                  </a:cubicBezTo>
                  <a:cubicBezTo>
                    <a:pt x="4742" y="3770"/>
                    <a:pt x="4748" y="3775"/>
                    <a:pt x="4753" y="3781"/>
                  </a:cubicBezTo>
                  <a:cubicBezTo>
                    <a:pt x="4765" y="3796"/>
                    <a:pt x="4777" y="3812"/>
                    <a:pt x="4787" y="3829"/>
                  </a:cubicBezTo>
                  <a:cubicBezTo>
                    <a:pt x="4788" y="3831"/>
                    <a:pt x="4790" y="3833"/>
                    <a:pt x="4791" y="3835"/>
                  </a:cubicBezTo>
                  <a:cubicBezTo>
                    <a:pt x="4802" y="3855"/>
                    <a:pt x="4812" y="3876"/>
                    <a:pt x="4819" y="3898"/>
                  </a:cubicBezTo>
                  <a:lnTo>
                    <a:pt x="4820" y="3898"/>
                  </a:lnTo>
                  <a:cubicBezTo>
                    <a:pt x="4823" y="3907"/>
                    <a:pt x="4827" y="3915"/>
                    <a:pt x="4830" y="3924"/>
                  </a:cubicBezTo>
                  <a:cubicBezTo>
                    <a:pt x="4851" y="4003"/>
                    <a:pt x="4844" y="4082"/>
                    <a:pt x="4817" y="4152"/>
                  </a:cubicBezTo>
                  <a:lnTo>
                    <a:pt x="4442" y="5550"/>
                  </a:lnTo>
                  <a:cubicBezTo>
                    <a:pt x="4546" y="5592"/>
                    <a:pt x="4631" y="5680"/>
                    <a:pt x="4662" y="5797"/>
                  </a:cubicBezTo>
                  <a:cubicBezTo>
                    <a:pt x="4715" y="5994"/>
                    <a:pt x="4598" y="6197"/>
                    <a:pt x="4401" y="6250"/>
                  </a:cubicBezTo>
                  <a:lnTo>
                    <a:pt x="4044" y="6345"/>
                  </a:lnTo>
                  <a:cubicBezTo>
                    <a:pt x="3906" y="6382"/>
                    <a:pt x="3766" y="6335"/>
                    <a:pt x="3676" y="6236"/>
                  </a:cubicBezTo>
                  <a:cubicBezTo>
                    <a:pt x="3671" y="6231"/>
                    <a:pt x="3666" y="6226"/>
                    <a:pt x="3661" y="6221"/>
                  </a:cubicBezTo>
                  <a:cubicBezTo>
                    <a:pt x="3656" y="6214"/>
                    <a:pt x="3651" y="6207"/>
                    <a:pt x="3646" y="6200"/>
                  </a:cubicBezTo>
                  <a:cubicBezTo>
                    <a:pt x="3582" y="6112"/>
                    <a:pt x="3556" y="5999"/>
                    <a:pt x="3587" y="5887"/>
                  </a:cubicBezTo>
                  <a:lnTo>
                    <a:pt x="3970" y="4454"/>
                  </a:lnTo>
                  <a:cubicBezTo>
                    <a:pt x="3870" y="4411"/>
                    <a:pt x="3789" y="4325"/>
                    <a:pt x="3758" y="4212"/>
                  </a:cubicBezTo>
                  <a:lnTo>
                    <a:pt x="3758" y="4212"/>
                  </a:lnTo>
                  <a:close/>
                  <a:moveTo>
                    <a:pt x="8055" y="5311"/>
                  </a:moveTo>
                  <a:cubicBezTo>
                    <a:pt x="7958" y="5673"/>
                    <a:pt x="7810" y="6008"/>
                    <a:pt x="7626" y="6313"/>
                  </a:cubicBezTo>
                  <a:lnTo>
                    <a:pt x="7625" y="6313"/>
                  </a:lnTo>
                  <a:cubicBezTo>
                    <a:pt x="7562" y="6425"/>
                    <a:pt x="7443" y="6500"/>
                    <a:pt x="7306" y="6500"/>
                  </a:cubicBezTo>
                  <a:cubicBezTo>
                    <a:pt x="7102" y="6500"/>
                    <a:pt x="6936" y="6335"/>
                    <a:pt x="6936" y="6131"/>
                  </a:cubicBezTo>
                  <a:cubicBezTo>
                    <a:pt x="6936" y="6057"/>
                    <a:pt x="6958" y="5988"/>
                    <a:pt x="6996" y="5930"/>
                  </a:cubicBezTo>
                  <a:lnTo>
                    <a:pt x="6994" y="5929"/>
                  </a:lnTo>
                  <a:cubicBezTo>
                    <a:pt x="7143" y="5682"/>
                    <a:pt x="7262" y="5412"/>
                    <a:pt x="7340" y="5120"/>
                  </a:cubicBezTo>
                  <a:cubicBezTo>
                    <a:pt x="7789" y="3443"/>
                    <a:pt x="6794" y="1720"/>
                    <a:pt x="5118" y="1271"/>
                  </a:cubicBezTo>
                  <a:cubicBezTo>
                    <a:pt x="3442" y="821"/>
                    <a:pt x="1719" y="1816"/>
                    <a:pt x="1270" y="3492"/>
                  </a:cubicBezTo>
                  <a:cubicBezTo>
                    <a:pt x="820" y="5169"/>
                    <a:pt x="1815" y="6892"/>
                    <a:pt x="3491" y="7342"/>
                  </a:cubicBezTo>
                  <a:cubicBezTo>
                    <a:pt x="4346" y="7571"/>
                    <a:pt x="5212" y="7421"/>
                    <a:pt x="5916" y="7000"/>
                  </a:cubicBezTo>
                  <a:cubicBezTo>
                    <a:pt x="5976" y="6957"/>
                    <a:pt x="6050" y="6932"/>
                    <a:pt x="6129" y="6932"/>
                  </a:cubicBezTo>
                  <a:cubicBezTo>
                    <a:pt x="6333" y="6932"/>
                    <a:pt x="6499" y="7097"/>
                    <a:pt x="6499" y="7301"/>
                  </a:cubicBezTo>
                  <a:cubicBezTo>
                    <a:pt x="6499" y="7437"/>
                    <a:pt x="6425" y="7553"/>
                    <a:pt x="6317" y="7618"/>
                  </a:cubicBezTo>
                  <a:lnTo>
                    <a:pt x="6319" y="7622"/>
                  </a:lnTo>
                  <a:cubicBezTo>
                    <a:pt x="5445" y="8153"/>
                    <a:pt x="4366" y="8342"/>
                    <a:pt x="3300" y="8057"/>
                  </a:cubicBezTo>
                  <a:cubicBezTo>
                    <a:pt x="1229" y="7502"/>
                    <a:pt x="0" y="5373"/>
                    <a:pt x="555" y="3301"/>
                  </a:cubicBezTo>
                  <a:cubicBezTo>
                    <a:pt x="1110" y="1230"/>
                    <a:pt x="3239" y="0"/>
                    <a:pt x="5310" y="556"/>
                  </a:cubicBezTo>
                  <a:cubicBezTo>
                    <a:pt x="7381" y="1111"/>
                    <a:pt x="8610" y="3240"/>
                    <a:pt x="8055" y="5311"/>
                  </a:cubicBezTo>
                  <a:lnTo>
                    <a:pt x="8055" y="5311"/>
                  </a:lnTo>
                  <a:close/>
                  <a:moveTo>
                    <a:pt x="8055" y="5311"/>
                  </a:move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5236E055-8FD3-4F67-98BA-57A2058865A1}"/>
                </a:ext>
              </a:extLst>
            </p:cNvPr>
            <p:cNvSpPr txBox="1"/>
            <p:nvPr/>
          </p:nvSpPr>
          <p:spPr>
            <a:xfrm>
              <a:off x="6884293" y="3544480"/>
              <a:ext cx="2560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>
                  <a:solidFill>
                    <a:schemeClr val="bg1"/>
                  </a:solidFill>
                </a:rPr>
                <a:t>在此输入福利相关内容</a:t>
              </a: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787A1E65-BAB2-49C2-883D-3EEF83BCC7DD}"/>
              </a:ext>
            </a:extLst>
          </p:cNvPr>
          <p:cNvGrpSpPr/>
          <p:nvPr/>
        </p:nvGrpSpPr>
        <p:grpSpPr>
          <a:xfrm>
            <a:off x="6609973" y="5316222"/>
            <a:ext cx="3475098" cy="483748"/>
            <a:chOff x="6305173" y="3487272"/>
            <a:chExt cx="3475098" cy="483748"/>
          </a:xfrm>
        </p:grpSpPr>
        <p:sp>
          <p:nvSpPr>
            <p:cNvPr id="30" name="矩形: 圆角 29">
              <a:extLst>
                <a:ext uri="{FF2B5EF4-FFF2-40B4-BE49-F238E27FC236}">
                  <a16:creationId xmlns:a16="http://schemas.microsoft.com/office/drawing/2014/main" id="{921500C9-3BBA-4572-BDDB-0E0C15930CC4}"/>
                </a:ext>
              </a:extLst>
            </p:cNvPr>
            <p:cNvSpPr/>
            <p:nvPr/>
          </p:nvSpPr>
          <p:spPr>
            <a:xfrm>
              <a:off x="6305173" y="3487272"/>
              <a:ext cx="3475098" cy="48374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iconfont-1191-801512">
              <a:extLst>
                <a:ext uri="{FF2B5EF4-FFF2-40B4-BE49-F238E27FC236}">
                  <a16:creationId xmlns:a16="http://schemas.microsoft.com/office/drawing/2014/main" id="{975B10D9-234E-49DA-A7BA-F99AC593F10A}"/>
                </a:ext>
              </a:extLst>
            </p:cNvPr>
            <p:cNvSpPr/>
            <p:nvPr/>
          </p:nvSpPr>
          <p:spPr>
            <a:xfrm>
              <a:off x="6483830" y="3551548"/>
              <a:ext cx="366550" cy="355196"/>
            </a:xfrm>
            <a:custGeom>
              <a:avLst/>
              <a:gdLst>
                <a:gd name="T0" fmla="*/ 4722 w 8610"/>
                <a:gd name="T1" fmla="*/ 2274 h 8342"/>
                <a:gd name="T2" fmla="*/ 5032 w 8610"/>
                <a:gd name="T3" fmla="*/ 2812 h 8342"/>
                <a:gd name="T4" fmla="*/ 4495 w 8610"/>
                <a:gd name="T5" fmla="*/ 3123 h 8342"/>
                <a:gd name="T6" fmla="*/ 4184 w 8610"/>
                <a:gd name="T7" fmla="*/ 2585 h 8342"/>
                <a:gd name="T8" fmla="*/ 4722 w 8610"/>
                <a:gd name="T9" fmla="*/ 2274 h 8342"/>
                <a:gd name="T10" fmla="*/ 4722 w 8610"/>
                <a:gd name="T11" fmla="*/ 2274 h 8342"/>
                <a:gd name="T12" fmla="*/ 3758 w 8610"/>
                <a:gd name="T13" fmla="*/ 4212 h 8342"/>
                <a:gd name="T14" fmla="*/ 4020 w 8610"/>
                <a:gd name="T15" fmla="*/ 3759 h 8342"/>
                <a:gd name="T16" fmla="*/ 4340 w 8610"/>
                <a:gd name="T17" fmla="*/ 3673 h 8342"/>
                <a:gd name="T18" fmla="*/ 4521 w 8610"/>
                <a:gd name="T19" fmla="*/ 3654 h 8342"/>
                <a:gd name="T20" fmla="*/ 4527 w 8610"/>
                <a:gd name="T21" fmla="*/ 3655 h 8342"/>
                <a:gd name="T22" fmla="*/ 4565 w 8610"/>
                <a:gd name="T23" fmla="*/ 3661 h 8342"/>
                <a:gd name="T24" fmla="*/ 4587 w 8610"/>
                <a:gd name="T25" fmla="*/ 3669 h 8342"/>
                <a:gd name="T26" fmla="*/ 4604 w 8610"/>
                <a:gd name="T27" fmla="*/ 3676 h 8342"/>
                <a:gd name="T28" fmla="*/ 4650 w 8610"/>
                <a:gd name="T29" fmla="*/ 3697 h 8342"/>
                <a:gd name="T30" fmla="*/ 4674 w 8610"/>
                <a:gd name="T31" fmla="*/ 3712 h 8342"/>
                <a:gd name="T32" fmla="*/ 4705 w 8610"/>
                <a:gd name="T33" fmla="*/ 3734 h 8342"/>
                <a:gd name="T34" fmla="*/ 4737 w 8610"/>
                <a:gd name="T35" fmla="*/ 3765 h 8342"/>
                <a:gd name="T36" fmla="*/ 4753 w 8610"/>
                <a:gd name="T37" fmla="*/ 3781 h 8342"/>
                <a:gd name="T38" fmla="*/ 4787 w 8610"/>
                <a:gd name="T39" fmla="*/ 3829 h 8342"/>
                <a:gd name="T40" fmla="*/ 4791 w 8610"/>
                <a:gd name="T41" fmla="*/ 3835 h 8342"/>
                <a:gd name="T42" fmla="*/ 4819 w 8610"/>
                <a:gd name="T43" fmla="*/ 3898 h 8342"/>
                <a:gd name="T44" fmla="*/ 4820 w 8610"/>
                <a:gd name="T45" fmla="*/ 3898 h 8342"/>
                <a:gd name="T46" fmla="*/ 4830 w 8610"/>
                <a:gd name="T47" fmla="*/ 3924 h 8342"/>
                <a:gd name="T48" fmla="*/ 4817 w 8610"/>
                <a:gd name="T49" fmla="*/ 4152 h 8342"/>
                <a:gd name="T50" fmla="*/ 4442 w 8610"/>
                <a:gd name="T51" fmla="*/ 5550 h 8342"/>
                <a:gd name="T52" fmla="*/ 4662 w 8610"/>
                <a:gd name="T53" fmla="*/ 5797 h 8342"/>
                <a:gd name="T54" fmla="*/ 4401 w 8610"/>
                <a:gd name="T55" fmla="*/ 6250 h 8342"/>
                <a:gd name="T56" fmla="*/ 4044 w 8610"/>
                <a:gd name="T57" fmla="*/ 6345 h 8342"/>
                <a:gd name="T58" fmla="*/ 3676 w 8610"/>
                <a:gd name="T59" fmla="*/ 6236 h 8342"/>
                <a:gd name="T60" fmla="*/ 3661 w 8610"/>
                <a:gd name="T61" fmla="*/ 6221 h 8342"/>
                <a:gd name="T62" fmla="*/ 3646 w 8610"/>
                <a:gd name="T63" fmla="*/ 6200 h 8342"/>
                <a:gd name="T64" fmla="*/ 3587 w 8610"/>
                <a:gd name="T65" fmla="*/ 5887 h 8342"/>
                <a:gd name="T66" fmla="*/ 3970 w 8610"/>
                <a:gd name="T67" fmla="*/ 4454 h 8342"/>
                <a:gd name="T68" fmla="*/ 3758 w 8610"/>
                <a:gd name="T69" fmla="*/ 4212 h 8342"/>
                <a:gd name="T70" fmla="*/ 3758 w 8610"/>
                <a:gd name="T71" fmla="*/ 4212 h 8342"/>
                <a:gd name="T72" fmla="*/ 8055 w 8610"/>
                <a:gd name="T73" fmla="*/ 5311 h 8342"/>
                <a:gd name="T74" fmla="*/ 7626 w 8610"/>
                <a:gd name="T75" fmla="*/ 6313 h 8342"/>
                <a:gd name="T76" fmla="*/ 7625 w 8610"/>
                <a:gd name="T77" fmla="*/ 6313 h 8342"/>
                <a:gd name="T78" fmla="*/ 7306 w 8610"/>
                <a:gd name="T79" fmla="*/ 6500 h 8342"/>
                <a:gd name="T80" fmla="*/ 6936 w 8610"/>
                <a:gd name="T81" fmla="*/ 6131 h 8342"/>
                <a:gd name="T82" fmla="*/ 6996 w 8610"/>
                <a:gd name="T83" fmla="*/ 5930 h 8342"/>
                <a:gd name="T84" fmla="*/ 6994 w 8610"/>
                <a:gd name="T85" fmla="*/ 5929 h 8342"/>
                <a:gd name="T86" fmla="*/ 7340 w 8610"/>
                <a:gd name="T87" fmla="*/ 5120 h 8342"/>
                <a:gd name="T88" fmla="*/ 5118 w 8610"/>
                <a:gd name="T89" fmla="*/ 1271 h 8342"/>
                <a:gd name="T90" fmla="*/ 1270 w 8610"/>
                <a:gd name="T91" fmla="*/ 3492 h 8342"/>
                <a:gd name="T92" fmla="*/ 3491 w 8610"/>
                <a:gd name="T93" fmla="*/ 7342 h 8342"/>
                <a:gd name="T94" fmla="*/ 5916 w 8610"/>
                <a:gd name="T95" fmla="*/ 7000 h 8342"/>
                <a:gd name="T96" fmla="*/ 6129 w 8610"/>
                <a:gd name="T97" fmla="*/ 6932 h 8342"/>
                <a:gd name="T98" fmla="*/ 6499 w 8610"/>
                <a:gd name="T99" fmla="*/ 7301 h 8342"/>
                <a:gd name="T100" fmla="*/ 6317 w 8610"/>
                <a:gd name="T101" fmla="*/ 7618 h 8342"/>
                <a:gd name="T102" fmla="*/ 6319 w 8610"/>
                <a:gd name="T103" fmla="*/ 7622 h 8342"/>
                <a:gd name="T104" fmla="*/ 3300 w 8610"/>
                <a:gd name="T105" fmla="*/ 8057 h 8342"/>
                <a:gd name="T106" fmla="*/ 555 w 8610"/>
                <a:gd name="T107" fmla="*/ 3301 h 8342"/>
                <a:gd name="T108" fmla="*/ 5310 w 8610"/>
                <a:gd name="T109" fmla="*/ 556 h 8342"/>
                <a:gd name="T110" fmla="*/ 8055 w 8610"/>
                <a:gd name="T111" fmla="*/ 5311 h 8342"/>
                <a:gd name="T112" fmla="*/ 8055 w 8610"/>
                <a:gd name="T113" fmla="*/ 5311 h 8342"/>
                <a:gd name="T114" fmla="*/ 8055 w 8610"/>
                <a:gd name="T115" fmla="*/ 5311 h 8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610" h="8342">
                  <a:moveTo>
                    <a:pt x="4722" y="2274"/>
                  </a:moveTo>
                  <a:cubicBezTo>
                    <a:pt x="4956" y="2337"/>
                    <a:pt x="5095" y="2578"/>
                    <a:pt x="5032" y="2812"/>
                  </a:cubicBezTo>
                  <a:cubicBezTo>
                    <a:pt x="4970" y="3047"/>
                    <a:pt x="4729" y="3186"/>
                    <a:pt x="4495" y="3123"/>
                  </a:cubicBezTo>
                  <a:cubicBezTo>
                    <a:pt x="4260" y="3060"/>
                    <a:pt x="4121" y="2819"/>
                    <a:pt x="4184" y="2585"/>
                  </a:cubicBezTo>
                  <a:cubicBezTo>
                    <a:pt x="4247" y="2351"/>
                    <a:pt x="4488" y="2212"/>
                    <a:pt x="4722" y="2274"/>
                  </a:cubicBezTo>
                  <a:lnTo>
                    <a:pt x="4722" y="2274"/>
                  </a:lnTo>
                  <a:close/>
                  <a:moveTo>
                    <a:pt x="3758" y="4212"/>
                  </a:moveTo>
                  <a:cubicBezTo>
                    <a:pt x="3705" y="4014"/>
                    <a:pt x="3822" y="3812"/>
                    <a:pt x="4020" y="3759"/>
                  </a:cubicBezTo>
                  <a:lnTo>
                    <a:pt x="4340" y="3673"/>
                  </a:lnTo>
                  <a:cubicBezTo>
                    <a:pt x="4396" y="3652"/>
                    <a:pt x="4458" y="3645"/>
                    <a:pt x="4521" y="3654"/>
                  </a:cubicBezTo>
                  <a:cubicBezTo>
                    <a:pt x="4523" y="3654"/>
                    <a:pt x="4525" y="3655"/>
                    <a:pt x="4527" y="3655"/>
                  </a:cubicBezTo>
                  <a:cubicBezTo>
                    <a:pt x="4540" y="3657"/>
                    <a:pt x="4553" y="3658"/>
                    <a:pt x="4565" y="3661"/>
                  </a:cubicBezTo>
                  <a:cubicBezTo>
                    <a:pt x="4573" y="3663"/>
                    <a:pt x="4580" y="3667"/>
                    <a:pt x="4587" y="3669"/>
                  </a:cubicBezTo>
                  <a:cubicBezTo>
                    <a:pt x="4593" y="3671"/>
                    <a:pt x="4598" y="3673"/>
                    <a:pt x="4604" y="3676"/>
                  </a:cubicBezTo>
                  <a:cubicBezTo>
                    <a:pt x="4620" y="3682"/>
                    <a:pt x="4635" y="3688"/>
                    <a:pt x="4650" y="3697"/>
                  </a:cubicBezTo>
                  <a:cubicBezTo>
                    <a:pt x="4658" y="3701"/>
                    <a:pt x="4666" y="3706"/>
                    <a:pt x="4674" y="3712"/>
                  </a:cubicBezTo>
                  <a:cubicBezTo>
                    <a:pt x="4684" y="3719"/>
                    <a:pt x="4695" y="3726"/>
                    <a:pt x="4705" y="3734"/>
                  </a:cubicBezTo>
                  <a:cubicBezTo>
                    <a:pt x="4717" y="3744"/>
                    <a:pt x="4727" y="3754"/>
                    <a:pt x="4737" y="3765"/>
                  </a:cubicBezTo>
                  <a:cubicBezTo>
                    <a:pt x="4742" y="3770"/>
                    <a:pt x="4748" y="3775"/>
                    <a:pt x="4753" y="3781"/>
                  </a:cubicBezTo>
                  <a:cubicBezTo>
                    <a:pt x="4765" y="3796"/>
                    <a:pt x="4777" y="3812"/>
                    <a:pt x="4787" y="3829"/>
                  </a:cubicBezTo>
                  <a:cubicBezTo>
                    <a:pt x="4788" y="3831"/>
                    <a:pt x="4790" y="3833"/>
                    <a:pt x="4791" y="3835"/>
                  </a:cubicBezTo>
                  <a:cubicBezTo>
                    <a:pt x="4802" y="3855"/>
                    <a:pt x="4812" y="3876"/>
                    <a:pt x="4819" y="3898"/>
                  </a:cubicBezTo>
                  <a:lnTo>
                    <a:pt x="4820" y="3898"/>
                  </a:lnTo>
                  <a:cubicBezTo>
                    <a:pt x="4823" y="3907"/>
                    <a:pt x="4827" y="3915"/>
                    <a:pt x="4830" y="3924"/>
                  </a:cubicBezTo>
                  <a:cubicBezTo>
                    <a:pt x="4851" y="4003"/>
                    <a:pt x="4844" y="4082"/>
                    <a:pt x="4817" y="4152"/>
                  </a:cubicBezTo>
                  <a:lnTo>
                    <a:pt x="4442" y="5550"/>
                  </a:lnTo>
                  <a:cubicBezTo>
                    <a:pt x="4546" y="5592"/>
                    <a:pt x="4631" y="5680"/>
                    <a:pt x="4662" y="5797"/>
                  </a:cubicBezTo>
                  <a:cubicBezTo>
                    <a:pt x="4715" y="5994"/>
                    <a:pt x="4598" y="6197"/>
                    <a:pt x="4401" y="6250"/>
                  </a:cubicBezTo>
                  <a:lnTo>
                    <a:pt x="4044" y="6345"/>
                  </a:lnTo>
                  <a:cubicBezTo>
                    <a:pt x="3906" y="6382"/>
                    <a:pt x="3766" y="6335"/>
                    <a:pt x="3676" y="6236"/>
                  </a:cubicBezTo>
                  <a:cubicBezTo>
                    <a:pt x="3671" y="6231"/>
                    <a:pt x="3666" y="6226"/>
                    <a:pt x="3661" y="6221"/>
                  </a:cubicBezTo>
                  <a:cubicBezTo>
                    <a:pt x="3656" y="6214"/>
                    <a:pt x="3651" y="6207"/>
                    <a:pt x="3646" y="6200"/>
                  </a:cubicBezTo>
                  <a:cubicBezTo>
                    <a:pt x="3582" y="6112"/>
                    <a:pt x="3556" y="5999"/>
                    <a:pt x="3587" y="5887"/>
                  </a:cubicBezTo>
                  <a:lnTo>
                    <a:pt x="3970" y="4454"/>
                  </a:lnTo>
                  <a:cubicBezTo>
                    <a:pt x="3870" y="4411"/>
                    <a:pt x="3789" y="4325"/>
                    <a:pt x="3758" y="4212"/>
                  </a:cubicBezTo>
                  <a:lnTo>
                    <a:pt x="3758" y="4212"/>
                  </a:lnTo>
                  <a:close/>
                  <a:moveTo>
                    <a:pt x="8055" y="5311"/>
                  </a:moveTo>
                  <a:cubicBezTo>
                    <a:pt x="7958" y="5673"/>
                    <a:pt x="7810" y="6008"/>
                    <a:pt x="7626" y="6313"/>
                  </a:cubicBezTo>
                  <a:lnTo>
                    <a:pt x="7625" y="6313"/>
                  </a:lnTo>
                  <a:cubicBezTo>
                    <a:pt x="7562" y="6425"/>
                    <a:pt x="7443" y="6500"/>
                    <a:pt x="7306" y="6500"/>
                  </a:cubicBezTo>
                  <a:cubicBezTo>
                    <a:pt x="7102" y="6500"/>
                    <a:pt x="6936" y="6335"/>
                    <a:pt x="6936" y="6131"/>
                  </a:cubicBezTo>
                  <a:cubicBezTo>
                    <a:pt x="6936" y="6057"/>
                    <a:pt x="6958" y="5988"/>
                    <a:pt x="6996" y="5930"/>
                  </a:cubicBezTo>
                  <a:lnTo>
                    <a:pt x="6994" y="5929"/>
                  </a:lnTo>
                  <a:cubicBezTo>
                    <a:pt x="7143" y="5682"/>
                    <a:pt x="7262" y="5412"/>
                    <a:pt x="7340" y="5120"/>
                  </a:cubicBezTo>
                  <a:cubicBezTo>
                    <a:pt x="7789" y="3443"/>
                    <a:pt x="6794" y="1720"/>
                    <a:pt x="5118" y="1271"/>
                  </a:cubicBezTo>
                  <a:cubicBezTo>
                    <a:pt x="3442" y="821"/>
                    <a:pt x="1719" y="1816"/>
                    <a:pt x="1270" y="3492"/>
                  </a:cubicBezTo>
                  <a:cubicBezTo>
                    <a:pt x="820" y="5169"/>
                    <a:pt x="1815" y="6892"/>
                    <a:pt x="3491" y="7342"/>
                  </a:cubicBezTo>
                  <a:cubicBezTo>
                    <a:pt x="4346" y="7571"/>
                    <a:pt x="5212" y="7421"/>
                    <a:pt x="5916" y="7000"/>
                  </a:cubicBezTo>
                  <a:cubicBezTo>
                    <a:pt x="5976" y="6957"/>
                    <a:pt x="6050" y="6932"/>
                    <a:pt x="6129" y="6932"/>
                  </a:cubicBezTo>
                  <a:cubicBezTo>
                    <a:pt x="6333" y="6932"/>
                    <a:pt x="6499" y="7097"/>
                    <a:pt x="6499" y="7301"/>
                  </a:cubicBezTo>
                  <a:cubicBezTo>
                    <a:pt x="6499" y="7437"/>
                    <a:pt x="6425" y="7553"/>
                    <a:pt x="6317" y="7618"/>
                  </a:cubicBezTo>
                  <a:lnTo>
                    <a:pt x="6319" y="7622"/>
                  </a:lnTo>
                  <a:cubicBezTo>
                    <a:pt x="5445" y="8153"/>
                    <a:pt x="4366" y="8342"/>
                    <a:pt x="3300" y="8057"/>
                  </a:cubicBezTo>
                  <a:cubicBezTo>
                    <a:pt x="1229" y="7502"/>
                    <a:pt x="0" y="5373"/>
                    <a:pt x="555" y="3301"/>
                  </a:cubicBezTo>
                  <a:cubicBezTo>
                    <a:pt x="1110" y="1230"/>
                    <a:pt x="3239" y="0"/>
                    <a:pt x="5310" y="556"/>
                  </a:cubicBezTo>
                  <a:cubicBezTo>
                    <a:pt x="7381" y="1111"/>
                    <a:pt x="8610" y="3240"/>
                    <a:pt x="8055" y="5311"/>
                  </a:cubicBezTo>
                  <a:lnTo>
                    <a:pt x="8055" y="5311"/>
                  </a:lnTo>
                  <a:close/>
                  <a:moveTo>
                    <a:pt x="8055" y="5311"/>
                  </a:move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186876C3-08D5-4181-AAAC-8DA0B9D30860}"/>
                </a:ext>
              </a:extLst>
            </p:cNvPr>
            <p:cNvSpPr txBox="1"/>
            <p:nvPr/>
          </p:nvSpPr>
          <p:spPr>
            <a:xfrm>
              <a:off x="6884293" y="3544480"/>
              <a:ext cx="2560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>
                  <a:solidFill>
                    <a:schemeClr val="bg1"/>
                  </a:solidFill>
                </a:rPr>
                <a:t>在此输入福利相关内容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5149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743809F-CDC5-4DA1-B114-871D59CF0FA6}"/>
              </a:ext>
            </a:extLst>
          </p:cNvPr>
          <p:cNvSpPr txBox="1"/>
          <p:nvPr/>
        </p:nvSpPr>
        <p:spPr>
          <a:xfrm>
            <a:off x="1240791" y="1254640"/>
            <a:ext cx="2753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accent2"/>
                </a:solidFill>
              </a:rPr>
              <a:t>发展平台及福利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C1C1AD8-9EC4-4B2C-AB9C-DA818C1A7CCA}"/>
              </a:ext>
            </a:extLst>
          </p:cNvPr>
          <p:cNvSpPr txBox="1"/>
          <p:nvPr/>
        </p:nvSpPr>
        <p:spPr>
          <a:xfrm>
            <a:off x="1240791" y="1653182"/>
            <a:ext cx="371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chemeClr val="accent2">
                    <a:lumMod val="60000"/>
                    <a:lumOff val="40000"/>
                  </a:schemeClr>
                </a:solidFill>
              </a:rPr>
              <a:t>DEVELOPMENT&amp;WELFARE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B568972-55E5-47A5-88EE-EB3E316E4E21}"/>
              </a:ext>
            </a:extLst>
          </p:cNvPr>
          <p:cNvSpPr/>
          <p:nvPr/>
        </p:nvSpPr>
        <p:spPr>
          <a:xfrm>
            <a:off x="1126759" y="1339381"/>
            <a:ext cx="60056" cy="6151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图形 9">
            <a:extLst>
              <a:ext uri="{FF2B5EF4-FFF2-40B4-BE49-F238E27FC236}">
                <a16:creationId xmlns:a16="http://schemas.microsoft.com/office/drawing/2014/main" id="{0720DBC3-BE19-46D0-BA80-CC309E29140A}"/>
              </a:ext>
            </a:extLst>
          </p:cNvPr>
          <p:cNvGrpSpPr/>
          <p:nvPr/>
        </p:nvGrpSpPr>
        <p:grpSpPr>
          <a:xfrm>
            <a:off x="6439817" y="2565400"/>
            <a:ext cx="5055605" cy="3616960"/>
            <a:chOff x="6684603" y="2483404"/>
            <a:chExt cx="4481976" cy="3206566"/>
          </a:xfrm>
        </p:grpSpPr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DC783E7B-D42B-4441-ABB1-E5837B096020}"/>
                </a:ext>
              </a:extLst>
            </p:cNvPr>
            <p:cNvSpPr/>
            <p:nvPr/>
          </p:nvSpPr>
          <p:spPr>
            <a:xfrm>
              <a:off x="7024279" y="2769372"/>
              <a:ext cx="12202" cy="2339197"/>
            </a:xfrm>
            <a:custGeom>
              <a:avLst/>
              <a:gdLst>
                <a:gd name="connsiteX0" fmla="*/ 6101 w 12202"/>
                <a:gd name="connsiteY0" fmla="*/ 2339197 h 2339197"/>
                <a:gd name="connsiteX1" fmla="*/ 0 w 12202"/>
                <a:gd name="connsiteY1" fmla="*/ 2333066 h 2339197"/>
                <a:gd name="connsiteX2" fmla="*/ 0 w 12202"/>
                <a:gd name="connsiteY2" fmla="*/ 6131 h 2339197"/>
                <a:gd name="connsiteX3" fmla="*/ 6101 w 12202"/>
                <a:gd name="connsiteY3" fmla="*/ 0 h 2339197"/>
                <a:gd name="connsiteX4" fmla="*/ 12202 w 12202"/>
                <a:gd name="connsiteY4" fmla="*/ 6131 h 2339197"/>
                <a:gd name="connsiteX5" fmla="*/ 12202 w 12202"/>
                <a:gd name="connsiteY5" fmla="*/ 2333066 h 2339197"/>
                <a:gd name="connsiteX6" fmla="*/ 6101 w 12202"/>
                <a:gd name="connsiteY6" fmla="*/ 2339197 h 233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02" h="2339197">
                  <a:moveTo>
                    <a:pt x="6101" y="2339197"/>
                  </a:moveTo>
                  <a:cubicBezTo>
                    <a:pt x="2761" y="2339131"/>
                    <a:pt x="70" y="2336425"/>
                    <a:pt x="0" y="2333066"/>
                  </a:cubicBezTo>
                  <a:lnTo>
                    <a:pt x="0" y="6131"/>
                  </a:lnTo>
                  <a:cubicBezTo>
                    <a:pt x="70" y="2775"/>
                    <a:pt x="2761" y="71"/>
                    <a:pt x="6101" y="0"/>
                  </a:cubicBezTo>
                  <a:cubicBezTo>
                    <a:pt x="9471" y="0"/>
                    <a:pt x="12202" y="2746"/>
                    <a:pt x="12202" y="6131"/>
                  </a:cubicBezTo>
                  <a:lnTo>
                    <a:pt x="12202" y="2333066"/>
                  </a:lnTo>
                  <a:cubicBezTo>
                    <a:pt x="12202" y="2336452"/>
                    <a:pt x="9471" y="2339197"/>
                    <a:pt x="6101" y="2339197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15ECCDF8-7DB5-4791-9CA2-F75C5A1A9405}"/>
                </a:ext>
              </a:extLst>
            </p:cNvPr>
            <p:cNvSpPr/>
            <p:nvPr/>
          </p:nvSpPr>
          <p:spPr>
            <a:xfrm>
              <a:off x="8278203" y="2769372"/>
              <a:ext cx="12202" cy="2339197"/>
            </a:xfrm>
            <a:custGeom>
              <a:avLst/>
              <a:gdLst>
                <a:gd name="connsiteX0" fmla="*/ 6101 w 12202"/>
                <a:gd name="connsiteY0" fmla="*/ 2339197 h 2339197"/>
                <a:gd name="connsiteX1" fmla="*/ 0 w 12202"/>
                <a:gd name="connsiteY1" fmla="*/ 2333066 h 2339197"/>
                <a:gd name="connsiteX2" fmla="*/ 0 w 12202"/>
                <a:gd name="connsiteY2" fmla="*/ 6131 h 2339197"/>
                <a:gd name="connsiteX3" fmla="*/ 6101 w 12202"/>
                <a:gd name="connsiteY3" fmla="*/ 0 h 2339197"/>
                <a:gd name="connsiteX4" fmla="*/ 12202 w 12202"/>
                <a:gd name="connsiteY4" fmla="*/ 6131 h 2339197"/>
                <a:gd name="connsiteX5" fmla="*/ 12202 w 12202"/>
                <a:gd name="connsiteY5" fmla="*/ 2333066 h 2339197"/>
                <a:gd name="connsiteX6" fmla="*/ 6101 w 12202"/>
                <a:gd name="connsiteY6" fmla="*/ 2339197 h 233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02" h="2339197">
                  <a:moveTo>
                    <a:pt x="6101" y="2339197"/>
                  </a:moveTo>
                  <a:cubicBezTo>
                    <a:pt x="2759" y="2339131"/>
                    <a:pt x="66" y="2336425"/>
                    <a:pt x="0" y="2333066"/>
                  </a:cubicBezTo>
                  <a:lnTo>
                    <a:pt x="0" y="6131"/>
                  </a:lnTo>
                  <a:cubicBezTo>
                    <a:pt x="66" y="2775"/>
                    <a:pt x="2759" y="71"/>
                    <a:pt x="6101" y="0"/>
                  </a:cubicBezTo>
                  <a:cubicBezTo>
                    <a:pt x="9470" y="0"/>
                    <a:pt x="12202" y="2746"/>
                    <a:pt x="12202" y="6131"/>
                  </a:cubicBezTo>
                  <a:lnTo>
                    <a:pt x="12202" y="2333066"/>
                  </a:lnTo>
                  <a:cubicBezTo>
                    <a:pt x="12202" y="2336452"/>
                    <a:pt x="9470" y="2339197"/>
                    <a:pt x="6101" y="2339197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0E4E8A4C-A89C-4929-A0B0-C2C8E60B5EA2}"/>
                </a:ext>
              </a:extLst>
            </p:cNvPr>
            <p:cNvSpPr/>
            <p:nvPr/>
          </p:nvSpPr>
          <p:spPr>
            <a:xfrm>
              <a:off x="9532128" y="2769372"/>
              <a:ext cx="12202" cy="2339197"/>
            </a:xfrm>
            <a:custGeom>
              <a:avLst/>
              <a:gdLst>
                <a:gd name="connsiteX0" fmla="*/ 6101 w 12202"/>
                <a:gd name="connsiteY0" fmla="*/ 2339197 h 2339197"/>
                <a:gd name="connsiteX1" fmla="*/ 0 w 12202"/>
                <a:gd name="connsiteY1" fmla="*/ 2333066 h 2339197"/>
                <a:gd name="connsiteX2" fmla="*/ 0 w 12202"/>
                <a:gd name="connsiteY2" fmla="*/ 6131 h 2339197"/>
                <a:gd name="connsiteX3" fmla="*/ 6101 w 12202"/>
                <a:gd name="connsiteY3" fmla="*/ 0 h 2339197"/>
                <a:gd name="connsiteX4" fmla="*/ 12202 w 12202"/>
                <a:gd name="connsiteY4" fmla="*/ 6131 h 2339197"/>
                <a:gd name="connsiteX5" fmla="*/ 12202 w 12202"/>
                <a:gd name="connsiteY5" fmla="*/ 2333066 h 2339197"/>
                <a:gd name="connsiteX6" fmla="*/ 6101 w 12202"/>
                <a:gd name="connsiteY6" fmla="*/ 2339197 h 233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02" h="2339197">
                  <a:moveTo>
                    <a:pt x="6101" y="2339197"/>
                  </a:moveTo>
                  <a:cubicBezTo>
                    <a:pt x="2759" y="2339131"/>
                    <a:pt x="66" y="2336425"/>
                    <a:pt x="0" y="2333066"/>
                  </a:cubicBezTo>
                  <a:lnTo>
                    <a:pt x="0" y="6131"/>
                  </a:lnTo>
                  <a:cubicBezTo>
                    <a:pt x="66" y="2775"/>
                    <a:pt x="2759" y="71"/>
                    <a:pt x="6101" y="0"/>
                  </a:cubicBezTo>
                  <a:cubicBezTo>
                    <a:pt x="9470" y="0"/>
                    <a:pt x="12202" y="2746"/>
                    <a:pt x="12202" y="6131"/>
                  </a:cubicBezTo>
                  <a:lnTo>
                    <a:pt x="12202" y="2333066"/>
                  </a:lnTo>
                  <a:cubicBezTo>
                    <a:pt x="12202" y="2336452"/>
                    <a:pt x="9470" y="2339197"/>
                    <a:pt x="6101" y="2339197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8715620E-D415-4B8B-9F3A-9AE781A4B26C}"/>
                </a:ext>
              </a:extLst>
            </p:cNvPr>
            <p:cNvSpPr/>
            <p:nvPr/>
          </p:nvSpPr>
          <p:spPr>
            <a:xfrm>
              <a:off x="10786052" y="2769372"/>
              <a:ext cx="12202" cy="2339197"/>
            </a:xfrm>
            <a:custGeom>
              <a:avLst/>
              <a:gdLst>
                <a:gd name="connsiteX0" fmla="*/ 6101 w 12202"/>
                <a:gd name="connsiteY0" fmla="*/ 2339197 h 2339197"/>
                <a:gd name="connsiteX1" fmla="*/ 0 w 12202"/>
                <a:gd name="connsiteY1" fmla="*/ 2333066 h 2339197"/>
                <a:gd name="connsiteX2" fmla="*/ 0 w 12202"/>
                <a:gd name="connsiteY2" fmla="*/ 6131 h 2339197"/>
                <a:gd name="connsiteX3" fmla="*/ 6101 w 12202"/>
                <a:gd name="connsiteY3" fmla="*/ 0 h 2339197"/>
                <a:gd name="connsiteX4" fmla="*/ 12203 w 12202"/>
                <a:gd name="connsiteY4" fmla="*/ 6131 h 2339197"/>
                <a:gd name="connsiteX5" fmla="*/ 12203 w 12202"/>
                <a:gd name="connsiteY5" fmla="*/ 2333066 h 2339197"/>
                <a:gd name="connsiteX6" fmla="*/ 6101 w 12202"/>
                <a:gd name="connsiteY6" fmla="*/ 2339197 h 233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02" h="2339197">
                  <a:moveTo>
                    <a:pt x="6101" y="2339197"/>
                  </a:moveTo>
                  <a:cubicBezTo>
                    <a:pt x="2759" y="2339131"/>
                    <a:pt x="66" y="2336425"/>
                    <a:pt x="0" y="2333066"/>
                  </a:cubicBezTo>
                  <a:lnTo>
                    <a:pt x="0" y="6131"/>
                  </a:lnTo>
                  <a:cubicBezTo>
                    <a:pt x="0" y="2746"/>
                    <a:pt x="2732" y="0"/>
                    <a:pt x="6101" y="0"/>
                  </a:cubicBezTo>
                  <a:cubicBezTo>
                    <a:pt x="9470" y="0"/>
                    <a:pt x="12203" y="2746"/>
                    <a:pt x="12203" y="6131"/>
                  </a:cubicBezTo>
                  <a:lnTo>
                    <a:pt x="12203" y="2333066"/>
                  </a:lnTo>
                  <a:cubicBezTo>
                    <a:pt x="12136" y="2336425"/>
                    <a:pt x="9444" y="2339131"/>
                    <a:pt x="6101" y="2339197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FD8074DD-C866-4573-A4F6-2CBFBCBC5E6C}"/>
                </a:ext>
              </a:extLst>
            </p:cNvPr>
            <p:cNvSpPr/>
            <p:nvPr/>
          </p:nvSpPr>
          <p:spPr>
            <a:xfrm>
              <a:off x="6766040" y="2776437"/>
              <a:ext cx="4318836" cy="12262"/>
            </a:xfrm>
            <a:custGeom>
              <a:avLst/>
              <a:gdLst>
                <a:gd name="connsiteX0" fmla="*/ 4312736 w 4318836"/>
                <a:gd name="connsiteY0" fmla="*/ 12262 h 12262"/>
                <a:gd name="connsiteX1" fmla="*/ 6101 w 4318836"/>
                <a:gd name="connsiteY1" fmla="*/ 12262 h 12262"/>
                <a:gd name="connsiteX2" fmla="*/ 0 w 4318836"/>
                <a:gd name="connsiteY2" fmla="*/ 6131 h 12262"/>
                <a:gd name="connsiteX3" fmla="*/ 6101 w 4318836"/>
                <a:gd name="connsiteY3" fmla="*/ 0 h 12262"/>
                <a:gd name="connsiteX4" fmla="*/ 4312736 w 4318836"/>
                <a:gd name="connsiteY4" fmla="*/ 0 h 12262"/>
                <a:gd name="connsiteX5" fmla="*/ 4318837 w 4318836"/>
                <a:gd name="connsiteY5" fmla="*/ 6131 h 12262"/>
                <a:gd name="connsiteX6" fmla="*/ 4312736 w 4318836"/>
                <a:gd name="connsiteY6" fmla="*/ 12262 h 1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18836" h="12262">
                  <a:moveTo>
                    <a:pt x="4312736" y="12262"/>
                  </a:moveTo>
                  <a:lnTo>
                    <a:pt x="6101" y="12262"/>
                  </a:lnTo>
                  <a:cubicBezTo>
                    <a:pt x="2732" y="12262"/>
                    <a:pt x="0" y="9518"/>
                    <a:pt x="0" y="6131"/>
                  </a:cubicBezTo>
                  <a:cubicBezTo>
                    <a:pt x="70" y="2775"/>
                    <a:pt x="2761" y="71"/>
                    <a:pt x="6101" y="0"/>
                  </a:cubicBezTo>
                  <a:lnTo>
                    <a:pt x="4312736" y="0"/>
                  </a:lnTo>
                  <a:cubicBezTo>
                    <a:pt x="4316078" y="71"/>
                    <a:pt x="4318770" y="2775"/>
                    <a:pt x="4318837" y="6131"/>
                  </a:cubicBezTo>
                  <a:cubicBezTo>
                    <a:pt x="4318837" y="9518"/>
                    <a:pt x="4316105" y="12262"/>
                    <a:pt x="4312736" y="12262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0FBF5E18-CE30-401D-B6B6-389878D41C53}"/>
                </a:ext>
              </a:extLst>
            </p:cNvPr>
            <p:cNvSpPr/>
            <p:nvPr/>
          </p:nvSpPr>
          <p:spPr>
            <a:xfrm>
              <a:off x="6766040" y="2627021"/>
              <a:ext cx="4318836" cy="12262"/>
            </a:xfrm>
            <a:custGeom>
              <a:avLst/>
              <a:gdLst>
                <a:gd name="connsiteX0" fmla="*/ 4312736 w 4318836"/>
                <a:gd name="connsiteY0" fmla="*/ 12262 h 12262"/>
                <a:gd name="connsiteX1" fmla="*/ 6101 w 4318836"/>
                <a:gd name="connsiteY1" fmla="*/ 12262 h 12262"/>
                <a:gd name="connsiteX2" fmla="*/ 0 w 4318836"/>
                <a:gd name="connsiteY2" fmla="*/ 6131 h 12262"/>
                <a:gd name="connsiteX3" fmla="*/ 6101 w 4318836"/>
                <a:gd name="connsiteY3" fmla="*/ 0 h 12262"/>
                <a:gd name="connsiteX4" fmla="*/ 4312736 w 4318836"/>
                <a:gd name="connsiteY4" fmla="*/ 0 h 12262"/>
                <a:gd name="connsiteX5" fmla="*/ 4318837 w 4318836"/>
                <a:gd name="connsiteY5" fmla="*/ 6131 h 12262"/>
                <a:gd name="connsiteX6" fmla="*/ 4312736 w 4318836"/>
                <a:gd name="connsiteY6" fmla="*/ 12262 h 1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18836" h="12262">
                  <a:moveTo>
                    <a:pt x="4312736" y="12262"/>
                  </a:moveTo>
                  <a:lnTo>
                    <a:pt x="6101" y="12262"/>
                  </a:lnTo>
                  <a:cubicBezTo>
                    <a:pt x="2761" y="12192"/>
                    <a:pt x="70" y="9487"/>
                    <a:pt x="0" y="6131"/>
                  </a:cubicBezTo>
                  <a:cubicBezTo>
                    <a:pt x="0" y="2744"/>
                    <a:pt x="2732" y="0"/>
                    <a:pt x="6101" y="0"/>
                  </a:cubicBezTo>
                  <a:lnTo>
                    <a:pt x="4312736" y="0"/>
                  </a:lnTo>
                  <a:cubicBezTo>
                    <a:pt x="4316105" y="0"/>
                    <a:pt x="4318837" y="2744"/>
                    <a:pt x="4318837" y="6131"/>
                  </a:cubicBezTo>
                  <a:cubicBezTo>
                    <a:pt x="4318770" y="9487"/>
                    <a:pt x="4316078" y="12192"/>
                    <a:pt x="4312736" y="12262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A74E30CF-D619-4BEF-8EE8-CBDC070F0B28}"/>
                </a:ext>
              </a:extLst>
            </p:cNvPr>
            <p:cNvSpPr/>
            <p:nvPr/>
          </p:nvSpPr>
          <p:spPr>
            <a:xfrm>
              <a:off x="6690439" y="5115101"/>
              <a:ext cx="4470039" cy="13328"/>
            </a:xfrm>
            <a:custGeom>
              <a:avLst/>
              <a:gdLst>
                <a:gd name="connsiteX0" fmla="*/ 4470040 w 4470039"/>
                <a:gd name="connsiteY0" fmla="*/ 0 h 13328"/>
                <a:gd name="connsiteX1" fmla="*/ 0 w 4470039"/>
                <a:gd name="connsiteY1" fmla="*/ 0 h 1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70039" h="13328">
                  <a:moveTo>
                    <a:pt x="4470040" y="0"/>
                  </a:moveTo>
                  <a:lnTo>
                    <a:pt x="0" y="0"/>
                  </a:lnTo>
                </a:path>
              </a:pathLst>
            </a:custGeom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36964FFE-9E46-4929-9029-832F9A298379}"/>
                </a:ext>
              </a:extLst>
            </p:cNvPr>
            <p:cNvSpPr/>
            <p:nvPr/>
          </p:nvSpPr>
          <p:spPr>
            <a:xfrm>
              <a:off x="6684603" y="5108969"/>
              <a:ext cx="4481976" cy="12262"/>
            </a:xfrm>
            <a:custGeom>
              <a:avLst/>
              <a:gdLst>
                <a:gd name="connsiteX0" fmla="*/ 4475876 w 4481976"/>
                <a:gd name="connsiteY0" fmla="*/ 12263 h 12262"/>
                <a:gd name="connsiteX1" fmla="*/ 6101 w 4481976"/>
                <a:gd name="connsiteY1" fmla="*/ 12263 h 12262"/>
                <a:gd name="connsiteX2" fmla="*/ 0 w 4481976"/>
                <a:gd name="connsiteY2" fmla="*/ 6131 h 12262"/>
                <a:gd name="connsiteX3" fmla="*/ 6101 w 4481976"/>
                <a:gd name="connsiteY3" fmla="*/ 0 h 12262"/>
                <a:gd name="connsiteX4" fmla="*/ 4475876 w 4481976"/>
                <a:gd name="connsiteY4" fmla="*/ 0 h 12262"/>
                <a:gd name="connsiteX5" fmla="*/ 4481977 w 4481976"/>
                <a:gd name="connsiteY5" fmla="*/ 6131 h 12262"/>
                <a:gd name="connsiteX6" fmla="*/ 4475876 w 4481976"/>
                <a:gd name="connsiteY6" fmla="*/ 12263 h 1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1976" h="12262">
                  <a:moveTo>
                    <a:pt x="4475876" y="12263"/>
                  </a:moveTo>
                  <a:lnTo>
                    <a:pt x="6101" y="12263"/>
                  </a:lnTo>
                  <a:cubicBezTo>
                    <a:pt x="2731" y="12263"/>
                    <a:pt x="0" y="9517"/>
                    <a:pt x="0" y="6131"/>
                  </a:cubicBezTo>
                  <a:cubicBezTo>
                    <a:pt x="0" y="2746"/>
                    <a:pt x="2731" y="0"/>
                    <a:pt x="6101" y="0"/>
                  </a:cubicBezTo>
                  <a:lnTo>
                    <a:pt x="4475876" y="0"/>
                  </a:lnTo>
                  <a:cubicBezTo>
                    <a:pt x="4479245" y="0"/>
                    <a:pt x="4481977" y="2746"/>
                    <a:pt x="4481977" y="6131"/>
                  </a:cubicBezTo>
                  <a:cubicBezTo>
                    <a:pt x="4481977" y="9517"/>
                    <a:pt x="4479245" y="12263"/>
                    <a:pt x="4475876" y="12263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1B6F64B3-2EE8-4E21-998B-9DCEB8C4A8C9}"/>
                </a:ext>
              </a:extLst>
            </p:cNvPr>
            <p:cNvSpPr/>
            <p:nvPr/>
          </p:nvSpPr>
          <p:spPr>
            <a:xfrm>
              <a:off x="8150344" y="3276798"/>
              <a:ext cx="855811" cy="1229578"/>
            </a:xfrm>
            <a:custGeom>
              <a:avLst/>
              <a:gdLst>
                <a:gd name="connsiteX0" fmla="*/ 677496 w 855811"/>
                <a:gd name="connsiteY0" fmla="*/ 0 h 1229578"/>
                <a:gd name="connsiteX1" fmla="*/ 334504 w 855811"/>
                <a:gd name="connsiteY1" fmla="*/ 0 h 1229578"/>
                <a:gd name="connsiteX2" fmla="*/ 114729 w 855811"/>
                <a:gd name="connsiteY2" fmla="*/ 193534 h 1229578"/>
                <a:gd name="connsiteX3" fmla="*/ 0 w 855811"/>
                <a:gd name="connsiteY3" fmla="*/ 1228245 h 1229578"/>
                <a:gd name="connsiteX4" fmla="*/ 739701 w 855811"/>
                <a:gd name="connsiteY4" fmla="*/ 1229578 h 1229578"/>
                <a:gd name="connsiteX5" fmla="*/ 854695 w 855811"/>
                <a:gd name="connsiteY5" fmla="*/ 194200 h 1229578"/>
                <a:gd name="connsiteX6" fmla="*/ 677496 w 855811"/>
                <a:gd name="connsiteY6" fmla="*/ 0 h 1229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5811" h="1229578">
                  <a:moveTo>
                    <a:pt x="677496" y="0"/>
                  </a:moveTo>
                  <a:lnTo>
                    <a:pt x="334504" y="0"/>
                  </a:lnTo>
                  <a:cubicBezTo>
                    <a:pt x="224948" y="0"/>
                    <a:pt x="126533" y="86370"/>
                    <a:pt x="114729" y="193534"/>
                  </a:cubicBezTo>
                  <a:lnTo>
                    <a:pt x="0" y="1228245"/>
                  </a:lnTo>
                  <a:lnTo>
                    <a:pt x="739701" y="1229578"/>
                  </a:lnTo>
                  <a:lnTo>
                    <a:pt x="854695" y="194200"/>
                  </a:lnTo>
                  <a:cubicBezTo>
                    <a:pt x="866234" y="87170"/>
                    <a:pt x="787052" y="133"/>
                    <a:pt x="677496" y="0"/>
                  </a:cubicBez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9BEFBCD8-A03A-4B84-9185-1F299EF83FC3}"/>
                </a:ext>
              </a:extLst>
            </p:cNvPr>
            <p:cNvSpPr/>
            <p:nvPr/>
          </p:nvSpPr>
          <p:spPr>
            <a:xfrm>
              <a:off x="8144355" y="3270001"/>
              <a:ext cx="867866" cy="1241973"/>
            </a:xfrm>
            <a:custGeom>
              <a:avLst/>
              <a:gdLst>
                <a:gd name="connsiteX0" fmla="*/ 745690 w 867866"/>
                <a:gd name="connsiteY0" fmla="*/ 1241974 h 1241973"/>
                <a:gd name="connsiteX1" fmla="*/ 745690 w 867866"/>
                <a:gd name="connsiteY1" fmla="*/ 1241974 h 1241973"/>
                <a:gd name="connsiteX2" fmla="*/ 6121 w 867866"/>
                <a:gd name="connsiteY2" fmla="*/ 1240641 h 1241973"/>
                <a:gd name="connsiteX3" fmla="*/ 1479 w 867866"/>
                <a:gd name="connsiteY3" fmla="*/ 1238642 h 1241973"/>
                <a:gd name="connsiteX4" fmla="*/ 20 w 867866"/>
                <a:gd name="connsiteY4" fmla="*/ 1233843 h 1241973"/>
                <a:gd name="connsiteX5" fmla="*/ 114749 w 867866"/>
                <a:gd name="connsiteY5" fmla="*/ 199132 h 1241973"/>
                <a:gd name="connsiteX6" fmla="*/ 340227 w 867866"/>
                <a:gd name="connsiteY6" fmla="*/ 0 h 1241973"/>
                <a:gd name="connsiteX7" fmla="*/ 340227 w 867866"/>
                <a:gd name="connsiteY7" fmla="*/ 0 h 1241973"/>
                <a:gd name="connsiteX8" fmla="*/ 683352 w 867866"/>
                <a:gd name="connsiteY8" fmla="*/ 666 h 1241973"/>
                <a:gd name="connsiteX9" fmla="*/ 823148 w 867866"/>
                <a:gd name="connsiteY9" fmla="*/ 61179 h 1241973"/>
                <a:gd name="connsiteX10" fmla="*/ 866387 w 867866"/>
                <a:gd name="connsiteY10" fmla="*/ 202331 h 1241973"/>
                <a:gd name="connsiteX11" fmla="*/ 751658 w 867866"/>
                <a:gd name="connsiteY11" fmla="*/ 1237176 h 1241973"/>
                <a:gd name="connsiteX12" fmla="*/ 745690 w 867866"/>
                <a:gd name="connsiteY12" fmla="*/ 1241974 h 1241973"/>
                <a:gd name="connsiteX13" fmla="*/ 12753 w 867866"/>
                <a:gd name="connsiteY13" fmla="*/ 1228645 h 1241973"/>
                <a:gd name="connsiteX14" fmla="*/ 740119 w 867866"/>
                <a:gd name="connsiteY14" fmla="*/ 1229845 h 1241973"/>
                <a:gd name="connsiteX15" fmla="*/ 854317 w 867866"/>
                <a:gd name="connsiteY15" fmla="*/ 200598 h 1241973"/>
                <a:gd name="connsiteX16" fmla="*/ 814527 w 867866"/>
                <a:gd name="connsiteY16" fmla="*/ 69709 h 1241973"/>
                <a:gd name="connsiteX17" fmla="*/ 683750 w 867866"/>
                <a:gd name="connsiteY17" fmla="*/ 13195 h 1241973"/>
                <a:gd name="connsiteX18" fmla="*/ 340757 w 867866"/>
                <a:gd name="connsiteY18" fmla="*/ 13195 h 1241973"/>
                <a:gd name="connsiteX19" fmla="*/ 340757 w 867866"/>
                <a:gd name="connsiteY19" fmla="*/ 13195 h 1241973"/>
                <a:gd name="connsiteX20" fmla="*/ 127482 w 867866"/>
                <a:gd name="connsiteY20" fmla="*/ 201264 h 124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67866" h="1241973">
                  <a:moveTo>
                    <a:pt x="745690" y="1241974"/>
                  </a:moveTo>
                  <a:lnTo>
                    <a:pt x="745690" y="1241974"/>
                  </a:lnTo>
                  <a:lnTo>
                    <a:pt x="6121" y="1240641"/>
                  </a:lnTo>
                  <a:cubicBezTo>
                    <a:pt x="4357" y="1240668"/>
                    <a:pt x="2673" y="1239935"/>
                    <a:pt x="1479" y="1238642"/>
                  </a:cubicBezTo>
                  <a:cubicBezTo>
                    <a:pt x="418" y="1237282"/>
                    <a:pt x="-113" y="1235576"/>
                    <a:pt x="20" y="1233843"/>
                  </a:cubicBezTo>
                  <a:lnTo>
                    <a:pt x="114749" y="199132"/>
                  </a:lnTo>
                  <a:cubicBezTo>
                    <a:pt x="126951" y="89303"/>
                    <a:pt x="228018" y="0"/>
                    <a:pt x="340227" y="0"/>
                  </a:cubicBezTo>
                  <a:lnTo>
                    <a:pt x="340227" y="0"/>
                  </a:lnTo>
                  <a:lnTo>
                    <a:pt x="683352" y="666"/>
                  </a:lnTo>
                  <a:cubicBezTo>
                    <a:pt x="736432" y="-268"/>
                    <a:pt x="787350" y="21774"/>
                    <a:pt x="823148" y="61179"/>
                  </a:cubicBezTo>
                  <a:cubicBezTo>
                    <a:pt x="857222" y="99712"/>
                    <a:pt x="873005" y="151201"/>
                    <a:pt x="866387" y="202331"/>
                  </a:cubicBezTo>
                  <a:lnTo>
                    <a:pt x="751658" y="1237176"/>
                  </a:lnTo>
                  <a:cubicBezTo>
                    <a:pt x="751035" y="1239988"/>
                    <a:pt x="748555" y="1241974"/>
                    <a:pt x="745690" y="1241974"/>
                  </a:cubicBezTo>
                  <a:close/>
                  <a:moveTo>
                    <a:pt x="12753" y="1228645"/>
                  </a:moveTo>
                  <a:lnTo>
                    <a:pt x="740119" y="1229845"/>
                  </a:lnTo>
                  <a:lnTo>
                    <a:pt x="854317" y="200598"/>
                  </a:lnTo>
                  <a:cubicBezTo>
                    <a:pt x="860432" y="153241"/>
                    <a:pt x="845921" y="105550"/>
                    <a:pt x="814527" y="69709"/>
                  </a:cubicBezTo>
                  <a:cubicBezTo>
                    <a:pt x="781063" y="32822"/>
                    <a:pt x="733408" y="12226"/>
                    <a:pt x="683750" y="13195"/>
                  </a:cubicBezTo>
                  <a:lnTo>
                    <a:pt x="340757" y="13195"/>
                  </a:lnTo>
                  <a:lnTo>
                    <a:pt x="340757" y="13195"/>
                  </a:lnTo>
                  <a:cubicBezTo>
                    <a:pt x="234650" y="13195"/>
                    <a:pt x="139021" y="97433"/>
                    <a:pt x="127482" y="201264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F2154DD6-6A50-4195-B84A-E14CA7CA84B4}"/>
                </a:ext>
              </a:extLst>
            </p:cNvPr>
            <p:cNvSpPr/>
            <p:nvPr/>
          </p:nvSpPr>
          <p:spPr>
            <a:xfrm>
              <a:off x="8055908" y="3276798"/>
              <a:ext cx="855487" cy="1229578"/>
            </a:xfrm>
            <a:custGeom>
              <a:avLst/>
              <a:gdLst>
                <a:gd name="connsiteX0" fmla="*/ 677496 w 855487"/>
                <a:gd name="connsiteY0" fmla="*/ 0 h 1229578"/>
                <a:gd name="connsiteX1" fmla="*/ 334504 w 855487"/>
                <a:gd name="connsiteY1" fmla="*/ 0 h 1229578"/>
                <a:gd name="connsiteX2" fmla="*/ 114729 w 855487"/>
                <a:gd name="connsiteY2" fmla="*/ 193534 h 1229578"/>
                <a:gd name="connsiteX3" fmla="*/ 0 w 855487"/>
                <a:gd name="connsiteY3" fmla="*/ 1228245 h 1229578"/>
                <a:gd name="connsiteX4" fmla="*/ 739569 w 855487"/>
                <a:gd name="connsiteY4" fmla="*/ 1229578 h 1229578"/>
                <a:gd name="connsiteX5" fmla="*/ 854297 w 855487"/>
                <a:gd name="connsiteY5" fmla="*/ 194733 h 1229578"/>
                <a:gd name="connsiteX6" fmla="*/ 677496 w 855487"/>
                <a:gd name="connsiteY6" fmla="*/ 0 h 1229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5487" h="1229578">
                  <a:moveTo>
                    <a:pt x="677496" y="0"/>
                  </a:moveTo>
                  <a:lnTo>
                    <a:pt x="334504" y="0"/>
                  </a:lnTo>
                  <a:cubicBezTo>
                    <a:pt x="224948" y="0"/>
                    <a:pt x="126533" y="86370"/>
                    <a:pt x="114729" y="193534"/>
                  </a:cubicBezTo>
                  <a:lnTo>
                    <a:pt x="0" y="1228245"/>
                  </a:lnTo>
                  <a:lnTo>
                    <a:pt x="739569" y="1229578"/>
                  </a:lnTo>
                  <a:lnTo>
                    <a:pt x="854297" y="194733"/>
                  </a:lnTo>
                  <a:cubicBezTo>
                    <a:pt x="866234" y="87170"/>
                    <a:pt x="787052" y="133"/>
                    <a:pt x="677496" y="0"/>
                  </a:cubicBez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AC2F5F0A-B784-43FF-9BC9-25A5633614F8}"/>
                </a:ext>
              </a:extLst>
            </p:cNvPr>
            <p:cNvSpPr/>
            <p:nvPr/>
          </p:nvSpPr>
          <p:spPr>
            <a:xfrm>
              <a:off x="8049751" y="3270001"/>
              <a:ext cx="867994" cy="1241975"/>
            </a:xfrm>
            <a:custGeom>
              <a:avLst/>
              <a:gdLst>
                <a:gd name="connsiteX0" fmla="*/ 745726 w 867994"/>
                <a:gd name="connsiteY0" fmla="*/ 1241974 h 1241975"/>
                <a:gd name="connsiteX1" fmla="*/ 745726 w 867994"/>
                <a:gd name="connsiteY1" fmla="*/ 1241974 h 1241975"/>
                <a:gd name="connsiteX2" fmla="*/ 6158 w 867994"/>
                <a:gd name="connsiteY2" fmla="*/ 1240641 h 1241975"/>
                <a:gd name="connsiteX3" fmla="*/ 3 w 867994"/>
                <a:gd name="connsiteY3" fmla="*/ 1234830 h 1241975"/>
                <a:gd name="connsiteX4" fmla="*/ 56 w 867994"/>
                <a:gd name="connsiteY4" fmla="*/ 1233843 h 1241975"/>
                <a:gd name="connsiteX5" fmla="*/ 114785 w 867994"/>
                <a:gd name="connsiteY5" fmla="*/ 199132 h 1241975"/>
                <a:gd name="connsiteX6" fmla="*/ 340263 w 867994"/>
                <a:gd name="connsiteY6" fmla="*/ 0 h 1241975"/>
                <a:gd name="connsiteX7" fmla="*/ 340263 w 867994"/>
                <a:gd name="connsiteY7" fmla="*/ 0 h 1241975"/>
                <a:gd name="connsiteX8" fmla="*/ 683256 w 867994"/>
                <a:gd name="connsiteY8" fmla="*/ 666 h 1241975"/>
                <a:gd name="connsiteX9" fmla="*/ 823052 w 867994"/>
                <a:gd name="connsiteY9" fmla="*/ 61179 h 1241975"/>
                <a:gd name="connsiteX10" fmla="*/ 866556 w 867994"/>
                <a:gd name="connsiteY10" fmla="*/ 202331 h 1241975"/>
                <a:gd name="connsiteX11" fmla="*/ 751827 w 867994"/>
                <a:gd name="connsiteY11" fmla="*/ 1237176 h 1241975"/>
                <a:gd name="connsiteX12" fmla="*/ 745726 w 867994"/>
                <a:gd name="connsiteY12" fmla="*/ 1241974 h 1241975"/>
                <a:gd name="connsiteX13" fmla="*/ 13585 w 867994"/>
                <a:gd name="connsiteY13" fmla="*/ 1228645 h 1241975"/>
                <a:gd name="connsiteX14" fmla="*/ 740951 w 867994"/>
                <a:gd name="connsiteY14" fmla="*/ 1229845 h 1241975"/>
                <a:gd name="connsiteX15" fmla="*/ 855149 w 867994"/>
                <a:gd name="connsiteY15" fmla="*/ 200598 h 1241975"/>
                <a:gd name="connsiteX16" fmla="*/ 815359 w 867994"/>
                <a:gd name="connsiteY16" fmla="*/ 69576 h 1241975"/>
                <a:gd name="connsiteX17" fmla="*/ 684582 w 867994"/>
                <a:gd name="connsiteY17" fmla="*/ 13195 h 1241975"/>
                <a:gd name="connsiteX18" fmla="*/ 341590 w 867994"/>
                <a:gd name="connsiteY18" fmla="*/ 13195 h 1241975"/>
                <a:gd name="connsiteX19" fmla="*/ 341590 w 867994"/>
                <a:gd name="connsiteY19" fmla="*/ 13195 h 1241975"/>
                <a:gd name="connsiteX20" fmla="*/ 128314 w 867994"/>
                <a:gd name="connsiteY20" fmla="*/ 201264 h 124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67994" h="1241975">
                  <a:moveTo>
                    <a:pt x="745726" y="1241974"/>
                  </a:moveTo>
                  <a:lnTo>
                    <a:pt x="745726" y="1241974"/>
                  </a:lnTo>
                  <a:lnTo>
                    <a:pt x="6158" y="1240641"/>
                  </a:lnTo>
                  <a:cubicBezTo>
                    <a:pt x="2868" y="1240748"/>
                    <a:pt x="109" y="1238149"/>
                    <a:pt x="3" y="1234830"/>
                  </a:cubicBezTo>
                  <a:cubicBezTo>
                    <a:pt x="-10" y="1234496"/>
                    <a:pt x="17" y="1234177"/>
                    <a:pt x="56" y="1233843"/>
                  </a:cubicBezTo>
                  <a:lnTo>
                    <a:pt x="114785" y="199132"/>
                  </a:lnTo>
                  <a:cubicBezTo>
                    <a:pt x="126988" y="89303"/>
                    <a:pt x="228055" y="0"/>
                    <a:pt x="340263" y="0"/>
                  </a:cubicBezTo>
                  <a:lnTo>
                    <a:pt x="340263" y="0"/>
                  </a:lnTo>
                  <a:lnTo>
                    <a:pt x="683256" y="666"/>
                  </a:lnTo>
                  <a:cubicBezTo>
                    <a:pt x="736336" y="-285"/>
                    <a:pt x="787267" y="21759"/>
                    <a:pt x="823052" y="61179"/>
                  </a:cubicBezTo>
                  <a:cubicBezTo>
                    <a:pt x="857205" y="99672"/>
                    <a:pt x="873082" y="151175"/>
                    <a:pt x="866556" y="202331"/>
                  </a:cubicBezTo>
                  <a:lnTo>
                    <a:pt x="751827" y="1237176"/>
                  </a:lnTo>
                  <a:cubicBezTo>
                    <a:pt x="751191" y="1240028"/>
                    <a:pt x="748644" y="1242041"/>
                    <a:pt x="745726" y="1241974"/>
                  </a:cubicBezTo>
                  <a:close/>
                  <a:moveTo>
                    <a:pt x="13585" y="1228645"/>
                  </a:moveTo>
                  <a:lnTo>
                    <a:pt x="740951" y="1229845"/>
                  </a:lnTo>
                  <a:lnTo>
                    <a:pt x="855149" y="200598"/>
                  </a:lnTo>
                  <a:cubicBezTo>
                    <a:pt x="861224" y="153214"/>
                    <a:pt x="846727" y="105484"/>
                    <a:pt x="815359" y="69576"/>
                  </a:cubicBezTo>
                  <a:cubicBezTo>
                    <a:pt x="781829" y="32811"/>
                    <a:pt x="734200" y="12280"/>
                    <a:pt x="684582" y="13195"/>
                  </a:cubicBezTo>
                  <a:lnTo>
                    <a:pt x="341590" y="13195"/>
                  </a:lnTo>
                  <a:lnTo>
                    <a:pt x="341590" y="13195"/>
                  </a:lnTo>
                  <a:cubicBezTo>
                    <a:pt x="235482" y="13195"/>
                    <a:pt x="139720" y="97433"/>
                    <a:pt x="128314" y="201264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33B855B1-A5E9-47BD-B16D-7A42CA76FDA3}"/>
                </a:ext>
              </a:extLst>
            </p:cNvPr>
            <p:cNvSpPr/>
            <p:nvPr/>
          </p:nvSpPr>
          <p:spPr>
            <a:xfrm>
              <a:off x="8304995" y="3510185"/>
              <a:ext cx="440478" cy="666"/>
            </a:xfrm>
            <a:custGeom>
              <a:avLst/>
              <a:gdLst>
                <a:gd name="connsiteX0" fmla="*/ 440478 w 440478"/>
                <a:gd name="connsiteY0" fmla="*/ 666 h 666"/>
                <a:gd name="connsiteX1" fmla="*/ 0 w 440478"/>
                <a:gd name="connsiteY1" fmla="*/ 0 h 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0478" h="666">
                  <a:moveTo>
                    <a:pt x="440478" y="666"/>
                  </a:moveTo>
                  <a:lnTo>
                    <a:pt x="0" y="0"/>
                  </a:lnTo>
                </a:path>
              </a:pathLst>
            </a:custGeom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AFEB8A20-A18A-4548-8016-54BB5D0DDEFB}"/>
                </a:ext>
              </a:extLst>
            </p:cNvPr>
            <p:cNvSpPr/>
            <p:nvPr/>
          </p:nvSpPr>
          <p:spPr>
            <a:xfrm>
              <a:off x="8298894" y="3504720"/>
              <a:ext cx="452680" cy="12262"/>
            </a:xfrm>
            <a:custGeom>
              <a:avLst/>
              <a:gdLst>
                <a:gd name="connsiteX0" fmla="*/ 446580 w 452680"/>
                <a:gd name="connsiteY0" fmla="*/ 12262 h 12262"/>
                <a:gd name="connsiteX1" fmla="*/ 446580 w 452680"/>
                <a:gd name="connsiteY1" fmla="*/ 12262 h 12262"/>
                <a:gd name="connsiteX2" fmla="*/ 6101 w 452680"/>
                <a:gd name="connsiteY2" fmla="*/ 12262 h 12262"/>
                <a:gd name="connsiteX3" fmla="*/ 0 w 452680"/>
                <a:gd name="connsiteY3" fmla="*/ 6131 h 12262"/>
                <a:gd name="connsiteX4" fmla="*/ 6101 w 452680"/>
                <a:gd name="connsiteY4" fmla="*/ 0 h 12262"/>
                <a:gd name="connsiteX5" fmla="*/ 6101 w 452680"/>
                <a:gd name="connsiteY5" fmla="*/ 0 h 12262"/>
                <a:gd name="connsiteX6" fmla="*/ 446580 w 452680"/>
                <a:gd name="connsiteY6" fmla="*/ 666 h 12262"/>
                <a:gd name="connsiteX7" fmla="*/ 452681 w 452680"/>
                <a:gd name="connsiteY7" fmla="*/ 6798 h 12262"/>
                <a:gd name="connsiteX8" fmla="*/ 446580 w 452680"/>
                <a:gd name="connsiteY8" fmla="*/ 12262 h 1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2680" h="12262">
                  <a:moveTo>
                    <a:pt x="446580" y="12262"/>
                  </a:moveTo>
                  <a:lnTo>
                    <a:pt x="446580" y="12262"/>
                  </a:lnTo>
                  <a:lnTo>
                    <a:pt x="6101" y="12262"/>
                  </a:lnTo>
                  <a:cubicBezTo>
                    <a:pt x="2732" y="12262"/>
                    <a:pt x="0" y="9517"/>
                    <a:pt x="0" y="6131"/>
                  </a:cubicBezTo>
                  <a:cubicBezTo>
                    <a:pt x="0" y="2746"/>
                    <a:pt x="2732" y="0"/>
                    <a:pt x="6101" y="0"/>
                  </a:cubicBezTo>
                  <a:lnTo>
                    <a:pt x="6101" y="0"/>
                  </a:lnTo>
                  <a:lnTo>
                    <a:pt x="446580" y="666"/>
                  </a:lnTo>
                  <a:cubicBezTo>
                    <a:pt x="449922" y="733"/>
                    <a:pt x="452614" y="3439"/>
                    <a:pt x="452681" y="6798"/>
                  </a:cubicBezTo>
                  <a:cubicBezTo>
                    <a:pt x="452336" y="9917"/>
                    <a:pt x="449710" y="12276"/>
                    <a:pt x="446580" y="12262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DA021CD9-E67A-4630-A1C5-68A915309FAD}"/>
                </a:ext>
              </a:extLst>
            </p:cNvPr>
            <p:cNvSpPr/>
            <p:nvPr/>
          </p:nvSpPr>
          <p:spPr>
            <a:xfrm>
              <a:off x="8282713" y="3711449"/>
              <a:ext cx="440345" cy="666"/>
            </a:xfrm>
            <a:custGeom>
              <a:avLst/>
              <a:gdLst>
                <a:gd name="connsiteX0" fmla="*/ 440346 w 440345"/>
                <a:gd name="connsiteY0" fmla="*/ 666 h 666"/>
                <a:gd name="connsiteX1" fmla="*/ 0 w 440345"/>
                <a:gd name="connsiteY1" fmla="*/ 0 h 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0345" h="666">
                  <a:moveTo>
                    <a:pt x="440346" y="666"/>
                  </a:moveTo>
                  <a:lnTo>
                    <a:pt x="0" y="0"/>
                  </a:lnTo>
                </a:path>
              </a:pathLst>
            </a:custGeom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1A690B56-2539-454E-B36A-EC568CA5E85B}"/>
                </a:ext>
              </a:extLst>
            </p:cNvPr>
            <p:cNvSpPr/>
            <p:nvPr/>
          </p:nvSpPr>
          <p:spPr>
            <a:xfrm>
              <a:off x="8276610" y="3705984"/>
              <a:ext cx="452682" cy="12262"/>
            </a:xfrm>
            <a:custGeom>
              <a:avLst/>
              <a:gdLst>
                <a:gd name="connsiteX0" fmla="*/ 446449 w 452682"/>
                <a:gd name="connsiteY0" fmla="*/ 12262 h 12262"/>
                <a:gd name="connsiteX1" fmla="*/ 446449 w 452682"/>
                <a:gd name="connsiteY1" fmla="*/ 12262 h 12262"/>
                <a:gd name="connsiteX2" fmla="*/ 6103 w 452682"/>
                <a:gd name="connsiteY2" fmla="*/ 12262 h 12262"/>
                <a:gd name="connsiteX3" fmla="*/ 2 w 452682"/>
                <a:gd name="connsiteY3" fmla="*/ 6131 h 12262"/>
                <a:gd name="connsiteX4" fmla="*/ 5838 w 452682"/>
                <a:gd name="connsiteY4" fmla="*/ 0 h 12262"/>
                <a:gd name="connsiteX5" fmla="*/ 6103 w 452682"/>
                <a:gd name="connsiteY5" fmla="*/ 0 h 12262"/>
                <a:gd name="connsiteX6" fmla="*/ 6103 w 452682"/>
                <a:gd name="connsiteY6" fmla="*/ 0 h 12262"/>
                <a:gd name="connsiteX7" fmla="*/ 446581 w 452682"/>
                <a:gd name="connsiteY7" fmla="*/ 0 h 12262"/>
                <a:gd name="connsiteX8" fmla="*/ 452683 w 452682"/>
                <a:gd name="connsiteY8" fmla="*/ 6131 h 12262"/>
                <a:gd name="connsiteX9" fmla="*/ 446581 w 452682"/>
                <a:gd name="connsiteY9" fmla="*/ 12262 h 1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2682" h="12262">
                  <a:moveTo>
                    <a:pt x="446449" y="12262"/>
                  </a:moveTo>
                  <a:lnTo>
                    <a:pt x="446449" y="12262"/>
                  </a:lnTo>
                  <a:lnTo>
                    <a:pt x="6103" y="12262"/>
                  </a:lnTo>
                  <a:cubicBezTo>
                    <a:pt x="2734" y="12262"/>
                    <a:pt x="2" y="9517"/>
                    <a:pt x="2" y="6131"/>
                  </a:cubicBezTo>
                  <a:cubicBezTo>
                    <a:pt x="-78" y="2826"/>
                    <a:pt x="2535" y="80"/>
                    <a:pt x="5838" y="0"/>
                  </a:cubicBezTo>
                  <a:cubicBezTo>
                    <a:pt x="5930" y="0"/>
                    <a:pt x="6010" y="0"/>
                    <a:pt x="6103" y="0"/>
                  </a:cubicBezTo>
                  <a:lnTo>
                    <a:pt x="6103" y="0"/>
                  </a:lnTo>
                  <a:lnTo>
                    <a:pt x="446581" y="0"/>
                  </a:lnTo>
                  <a:cubicBezTo>
                    <a:pt x="449950" y="0"/>
                    <a:pt x="452683" y="2746"/>
                    <a:pt x="452683" y="6131"/>
                  </a:cubicBezTo>
                  <a:cubicBezTo>
                    <a:pt x="452683" y="9517"/>
                    <a:pt x="449950" y="12262"/>
                    <a:pt x="446581" y="12262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184B3B3C-9476-409C-A24E-A18B81403D26}"/>
                </a:ext>
              </a:extLst>
            </p:cNvPr>
            <p:cNvSpPr/>
            <p:nvPr/>
          </p:nvSpPr>
          <p:spPr>
            <a:xfrm>
              <a:off x="8260298" y="3912713"/>
              <a:ext cx="440478" cy="666"/>
            </a:xfrm>
            <a:custGeom>
              <a:avLst/>
              <a:gdLst>
                <a:gd name="connsiteX0" fmla="*/ 440478 w 440478"/>
                <a:gd name="connsiteY0" fmla="*/ 666 h 666"/>
                <a:gd name="connsiteX1" fmla="*/ 0 w 440478"/>
                <a:gd name="connsiteY1" fmla="*/ 0 h 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0478" h="666">
                  <a:moveTo>
                    <a:pt x="440478" y="666"/>
                  </a:moveTo>
                  <a:lnTo>
                    <a:pt x="0" y="0"/>
                  </a:lnTo>
                </a:path>
              </a:pathLst>
            </a:custGeom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D099B5E2-45A2-4E55-B2D2-964D56C9BC79}"/>
                </a:ext>
              </a:extLst>
            </p:cNvPr>
            <p:cNvSpPr/>
            <p:nvPr/>
          </p:nvSpPr>
          <p:spPr>
            <a:xfrm>
              <a:off x="8254197" y="3906582"/>
              <a:ext cx="452601" cy="12928"/>
            </a:xfrm>
            <a:custGeom>
              <a:avLst/>
              <a:gdLst>
                <a:gd name="connsiteX0" fmla="*/ 446580 w 452601"/>
                <a:gd name="connsiteY0" fmla="*/ 12929 h 12928"/>
                <a:gd name="connsiteX1" fmla="*/ 446580 w 452601"/>
                <a:gd name="connsiteY1" fmla="*/ 12929 h 12928"/>
                <a:gd name="connsiteX2" fmla="*/ 6101 w 452601"/>
                <a:gd name="connsiteY2" fmla="*/ 12262 h 12928"/>
                <a:gd name="connsiteX3" fmla="*/ 0 w 452601"/>
                <a:gd name="connsiteY3" fmla="*/ 6131 h 12928"/>
                <a:gd name="connsiteX4" fmla="*/ 6101 w 452601"/>
                <a:gd name="connsiteY4" fmla="*/ 0 h 12928"/>
                <a:gd name="connsiteX5" fmla="*/ 6101 w 452601"/>
                <a:gd name="connsiteY5" fmla="*/ 0 h 12928"/>
                <a:gd name="connsiteX6" fmla="*/ 446447 w 452601"/>
                <a:gd name="connsiteY6" fmla="*/ 0 h 12928"/>
                <a:gd name="connsiteX7" fmla="*/ 452548 w 452601"/>
                <a:gd name="connsiteY7" fmla="*/ 6131 h 12928"/>
                <a:gd name="connsiteX8" fmla="*/ 447428 w 452601"/>
                <a:gd name="connsiteY8" fmla="*/ 12876 h 12928"/>
                <a:gd name="connsiteX9" fmla="*/ 446580 w 452601"/>
                <a:gd name="connsiteY9" fmla="*/ 12929 h 12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2601" h="12928">
                  <a:moveTo>
                    <a:pt x="446580" y="12929"/>
                  </a:moveTo>
                  <a:lnTo>
                    <a:pt x="446580" y="12929"/>
                  </a:lnTo>
                  <a:lnTo>
                    <a:pt x="6101" y="12262"/>
                  </a:lnTo>
                  <a:cubicBezTo>
                    <a:pt x="2759" y="12196"/>
                    <a:pt x="66" y="9490"/>
                    <a:pt x="0" y="6131"/>
                  </a:cubicBezTo>
                  <a:cubicBezTo>
                    <a:pt x="0" y="2746"/>
                    <a:pt x="2732" y="0"/>
                    <a:pt x="6101" y="0"/>
                  </a:cubicBezTo>
                  <a:lnTo>
                    <a:pt x="6101" y="0"/>
                  </a:lnTo>
                  <a:lnTo>
                    <a:pt x="446447" y="0"/>
                  </a:lnTo>
                  <a:cubicBezTo>
                    <a:pt x="449816" y="0"/>
                    <a:pt x="452548" y="2746"/>
                    <a:pt x="452548" y="6131"/>
                  </a:cubicBezTo>
                  <a:cubicBezTo>
                    <a:pt x="452986" y="9410"/>
                    <a:pt x="450691" y="12436"/>
                    <a:pt x="447428" y="12876"/>
                  </a:cubicBezTo>
                  <a:cubicBezTo>
                    <a:pt x="447150" y="12915"/>
                    <a:pt x="446858" y="12929"/>
                    <a:pt x="446580" y="12929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D272FCFB-D748-4E92-A8DB-D0CE41E14C25}"/>
                </a:ext>
              </a:extLst>
            </p:cNvPr>
            <p:cNvSpPr/>
            <p:nvPr/>
          </p:nvSpPr>
          <p:spPr>
            <a:xfrm rot="-10800000">
              <a:off x="6836204" y="4119842"/>
              <a:ext cx="3151257" cy="1165200"/>
            </a:xfrm>
            <a:custGeom>
              <a:avLst/>
              <a:gdLst>
                <a:gd name="connsiteX0" fmla="*/ 0 w 3151257"/>
                <a:gd name="connsiteY0" fmla="*/ 0 h 1165200"/>
                <a:gd name="connsiteX1" fmla="*/ 3151257 w 3151257"/>
                <a:gd name="connsiteY1" fmla="*/ 0 h 1165200"/>
                <a:gd name="connsiteX2" fmla="*/ 3151257 w 3151257"/>
                <a:gd name="connsiteY2" fmla="*/ 1165200 h 1165200"/>
                <a:gd name="connsiteX3" fmla="*/ 0 w 3151257"/>
                <a:gd name="connsiteY3" fmla="*/ 1165200 h 116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1257" h="1165200">
                  <a:moveTo>
                    <a:pt x="0" y="0"/>
                  </a:moveTo>
                  <a:lnTo>
                    <a:pt x="3151257" y="0"/>
                  </a:lnTo>
                  <a:lnTo>
                    <a:pt x="3151257" y="1165200"/>
                  </a:lnTo>
                  <a:lnTo>
                    <a:pt x="0" y="1165200"/>
                  </a:ln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A71F1496-9716-4341-A43C-12A7A18EA12F}"/>
                </a:ext>
              </a:extLst>
            </p:cNvPr>
            <p:cNvSpPr/>
            <p:nvPr/>
          </p:nvSpPr>
          <p:spPr>
            <a:xfrm>
              <a:off x="6829837" y="4113709"/>
              <a:ext cx="3163724" cy="1177470"/>
            </a:xfrm>
            <a:custGeom>
              <a:avLst/>
              <a:gdLst>
                <a:gd name="connsiteX0" fmla="*/ 3157624 w 3163724"/>
                <a:gd name="connsiteY0" fmla="*/ 1177465 h 1177470"/>
                <a:gd name="connsiteX1" fmla="*/ 6499 w 3163724"/>
                <a:gd name="connsiteY1" fmla="*/ 1177465 h 1177470"/>
                <a:gd name="connsiteX2" fmla="*/ 4 w 3163724"/>
                <a:gd name="connsiteY2" fmla="*/ 1171480 h 1177470"/>
                <a:gd name="connsiteX3" fmla="*/ 0 w 3163724"/>
                <a:gd name="connsiteY3" fmla="*/ 1171333 h 1177470"/>
                <a:gd name="connsiteX4" fmla="*/ 0 w 3163724"/>
                <a:gd name="connsiteY4" fmla="*/ 6133 h 1177470"/>
                <a:gd name="connsiteX5" fmla="*/ 6100 w 3163724"/>
                <a:gd name="connsiteY5" fmla="*/ 2 h 1177470"/>
                <a:gd name="connsiteX6" fmla="*/ 6234 w 3163724"/>
                <a:gd name="connsiteY6" fmla="*/ 2 h 1177470"/>
                <a:gd name="connsiteX7" fmla="*/ 3157624 w 3163724"/>
                <a:gd name="connsiteY7" fmla="*/ 2 h 1177470"/>
                <a:gd name="connsiteX8" fmla="*/ 3163725 w 3163724"/>
                <a:gd name="connsiteY8" fmla="*/ 5866 h 1177470"/>
                <a:gd name="connsiteX9" fmla="*/ 3163725 w 3163724"/>
                <a:gd name="connsiteY9" fmla="*/ 6133 h 1177470"/>
                <a:gd name="connsiteX10" fmla="*/ 3163725 w 3163724"/>
                <a:gd name="connsiteY10" fmla="*/ 1171333 h 1177470"/>
                <a:gd name="connsiteX11" fmla="*/ 3157624 w 3163724"/>
                <a:gd name="connsiteY11" fmla="*/ 1177465 h 1177470"/>
                <a:gd name="connsiteX12" fmla="*/ 13263 w 3163724"/>
                <a:gd name="connsiteY12" fmla="*/ 1165202 h 1177470"/>
                <a:gd name="connsiteX13" fmla="*/ 3151522 w 3163724"/>
                <a:gd name="connsiteY13" fmla="*/ 1165202 h 1177470"/>
                <a:gd name="connsiteX14" fmla="*/ 3151522 w 3163724"/>
                <a:gd name="connsiteY14" fmla="*/ 11731 h 1177470"/>
                <a:gd name="connsiteX15" fmla="*/ 13263 w 3163724"/>
                <a:gd name="connsiteY15" fmla="*/ 11731 h 1177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63724" h="1177470">
                  <a:moveTo>
                    <a:pt x="3157624" y="1177465"/>
                  </a:moveTo>
                  <a:lnTo>
                    <a:pt x="6499" y="1177465"/>
                  </a:lnTo>
                  <a:cubicBezTo>
                    <a:pt x="3060" y="1177611"/>
                    <a:pt x="151" y="1174932"/>
                    <a:pt x="4" y="1171480"/>
                  </a:cubicBezTo>
                  <a:cubicBezTo>
                    <a:pt x="3" y="1171427"/>
                    <a:pt x="1" y="1171387"/>
                    <a:pt x="0" y="1171333"/>
                  </a:cubicBezTo>
                  <a:lnTo>
                    <a:pt x="0" y="6133"/>
                  </a:lnTo>
                  <a:cubicBezTo>
                    <a:pt x="-1" y="2748"/>
                    <a:pt x="2730" y="2"/>
                    <a:pt x="6100" y="2"/>
                  </a:cubicBezTo>
                  <a:cubicBezTo>
                    <a:pt x="6145" y="2"/>
                    <a:pt x="6189" y="2"/>
                    <a:pt x="6234" y="2"/>
                  </a:cubicBezTo>
                  <a:lnTo>
                    <a:pt x="3157624" y="2"/>
                  </a:lnTo>
                  <a:cubicBezTo>
                    <a:pt x="3160913" y="-78"/>
                    <a:pt x="3163645" y="2548"/>
                    <a:pt x="3163725" y="5866"/>
                  </a:cubicBezTo>
                  <a:cubicBezTo>
                    <a:pt x="3163725" y="5960"/>
                    <a:pt x="3163725" y="6040"/>
                    <a:pt x="3163725" y="6133"/>
                  </a:cubicBezTo>
                  <a:lnTo>
                    <a:pt x="3163725" y="1171333"/>
                  </a:lnTo>
                  <a:cubicBezTo>
                    <a:pt x="3163725" y="1174719"/>
                    <a:pt x="3160993" y="1177465"/>
                    <a:pt x="3157624" y="1177465"/>
                  </a:cubicBezTo>
                  <a:close/>
                  <a:moveTo>
                    <a:pt x="13263" y="1165202"/>
                  </a:moveTo>
                  <a:lnTo>
                    <a:pt x="3151522" y="1165202"/>
                  </a:lnTo>
                  <a:lnTo>
                    <a:pt x="3151522" y="11731"/>
                  </a:lnTo>
                  <a:lnTo>
                    <a:pt x="13263" y="11731"/>
                  </a:ln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3DDF6013-6C84-4043-B977-03C9BD70AD08}"/>
                </a:ext>
              </a:extLst>
            </p:cNvPr>
            <p:cNvSpPr/>
            <p:nvPr/>
          </p:nvSpPr>
          <p:spPr>
            <a:xfrm rot="-10800000">
              <a:off x="6789782" y="4020143"/>
              <a:ext cx="3287605" cy="121824"/>
            </a:xfrm>
            <a:custGeom>
              <a:avLst/>
              <a:gdLst>
                <a:gd name="connsiteX0" fmla="*/ 0 w 3287605"/>
                <a:gd name="connsiteY0" fmla="*/ 0 h 121824"/>
                <a:gd name="connsiteX1" fmla="*/ 3287605 w 3287605"/>
                <a:gd name="connsiteY1" fmla="*/ 0 h 121824"/>
                <a:gd name="connsiteX2" fmla="*/ 3287605 w 3287605"/>
                <a:gd name="connsiteY2" fmla="*/ 121825 h 121824"/>
                <a:gd name="connsiteX3" fmla="*/ 0 w 3287605"/>
                <a:gd name="connsiteY3" fmla="*/ 121825 h 12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87605" h="121824">
                  <a:moveTo>
                    <a:pt x="0" y="0"/>
                  </a:moveTo>
                  <a:lnTo>
                    <a:pt x="3287605" y="0"/>
                  </a:lnTo>
                  <a:lnTo>
                    <a:pt x="3287605" y="121825"/>
                  </a:lnTo>
                  <a:lnTo>
                    <a:pt x="0" y="121825"/>
                  </a:ln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8D8DFD6A-B513-406E-A664-64977937F866}"/>
                </a:ext>
              </a:extLst>
            </p:cNvPr>
            <p:cNvSpPr/>
            <p:nvPr/>
          </p:nvSpPr>
          <p:spPr>
            <a:xfrm>
              <a:off x="6783946" y="4014012"/>
              <a:ext cx="3299542" cy="134087"/>
            </a:xfrm>
            <a:custGeom>
              <a:avLst/>
              <a:gdLst>
                <a:gd name="connsiteX0" fmla="*/ 3293441 w 3299542"/>
                <a:gd name="connsiteY0" fmla="*/ 134087 h 134087"/>
                <a:gd name="connsiteX1" fmla="*/ 6101 w 3299542"/>
                <a:gd name="connsiteY1" fmla="*/ 134087 h 134087"/>
                <a:gd name="connsiteX2" fmla="*/ 0 w 3299542"/>
                <a:gd name="connsiteY2" fmla="*/ 127956 h 134087"/>
                <a:gd name="connsiteX3" fmla="*/ 0 w 3299542"/>
                <a:gd name="connsiteY3" fmla="*/ 6131 h 134087"/>
                <a:gd name="connsiteX4" fmla="*/ 6101 w 3299542"/>
                <a:gd name="connsiteY4" fmla="*/ 0 h 134087"/>
                <a:gd name="connsiteX5" fmla="*/ 3293441 w 3299542"/>
                <a:gd name="connsiteY5" fmla="*/ 0 h 134087"/>
                <a:gd name="connsiteX6" fmla="*/ 3299542 w 3299542"/>
                <a:gd name="connsiteY6" fmla="*/ 6131 h 134087"/>
                <a:gd name="connsiteX7" fmla="*/ 3299542 w 3299542"/>
                <a:gd name="connsiteY7" fmla="*/ 127956 h 134087"/>
                <a:gd name="connsiteX8" fmla="*/ 3293441 w 3299542"/>
                <a:gd name="connsiteY8" fmla="*/ 134087 h 134087"/>
                <a:gd name="connsiteX9" fmla="*/ 11937 w 3299542"/>
                <a:gd name="connsiteY9" fmla="*/ 121825 h 134087"/>
                <a:gd name="connsiteX10" fmla="*/ 3288003 w 3299542"/>
                <a:gd name="connsiteY10" fmla="*/ 121825 h 134087"/>
                <a:gd name="connsiteX11" fmla="*/ 3288003 w 3299542"/>
                <a:gd name="connsiteY11" fmla="*/ 12262 h 134087"/>
                <a:gd name="connsiteX12" fmla="*/ 11937 w 3299542"/>
                <a:gd name="connsiteY12" fmla="*/ 12262 h 134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99542" h="134087">
                  <a:moveTo>
                    <a:pt x="3293441" y="134087"/>
                  </a:moveTo>
                  <a:lnTo>
                    <a:pt x="6101" y="134087"/>
                  </a:lnTo>
                  <a:cubicBezTo>
                    <a:pt x="2761" y="134021"/>
                    <a:pt x="70" y="131315"/>
                    <a:pt x="0" y="127956"/>
                  </a:cubicBezTo>
                  <a:lnTo>
                    <a:pt x="0" y="6131"/>
                  </a:lnTo>
                  <a:cubicBezTo>
                    <a:pt x="70" y="2772"/>
                    <a:pt x="2761" y="67"/>
                    <a:pt x="6101" y="0"/>
                  </a:cubicBezTo>
                  <a:lnTo>
                    <a:pt x="3293441" y="0"/>
                  </a:lnTo>
                  <a:cubicBezTo>
                    <a:pt x="3296810" y="0"/>
                    <a:pt x="3299542" y="2746"/>
                    <a:pt x="3299542" y="6131"/>
                  </a:cubicBezTo>
                  <a:lnTo>
                    <a:pt x="3299542" y="127956"/>
                  </a:lnTo>
                  <a:cubicBezTo>
                    <a:pt x="3299542" y="131342"/>
                    <a:pt x="3296810" y="134087"/>
                    <a:pt x="3293441" y="134087"/>
                  </a:cubicBezTo>
                  <a:close/>
                  <a:moveTo>
                    <a:pt x="11937" y="121825"/>
                  </a:moveTo>
                  <a:lnTo>
                    <a:pt x="3288003" y="121825"/>
                  </a:lnTo>
                  <a:lnTo>
                    <a:pt x="3288003" y="12262"/>
                  </a:lnTo>
                  <a:lnTo>
                    <a:pt x="11937" y="12262"/>
                  </a:ln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42769FE6-41AE-4426-990F-646EEC8E6E3E}"/>
                </a:ext>
              </a:extLst>
            </p:cNvPr>
            <p:cNvSpPr/>
            <p:nvPr/>
          </p:nvSpPr>
          <p:spPr>
            <a:xfrm>
              <a:off x="9351878" y="3869395"/>
              <a:ext cx="775512" cy="1667961"/>
            </a:xfrm>
            <a:custGeom>
              <a:avLst/>
              <a:gdLst>
                <a:gd name="connsiteX0" fmla="*/ 0 w 775512"/>
                <a:gd name="connsiteY0" fmla="*/ 17327 h 1667961"/>
                <a:gd name="connsiteX1" fmla="*/ 84223 w 775512"/>
                <a:gd name="connsiteY1" fmla="*/ 1667961 h 1667961"/>
                <a:gd name="connsiteX2" fmla="*/ 325617 w 775512"/>
                <a:gd name="connsiteY2" fmla="*/ 1644636 h 1667961"/>
                <a:gd name="connsiteX3" fmla="*/ 381191 w 775512"/>
                <a:gd name="connsiteY3" fmla="*/ 442115 h 1667961"/>
                <a:gd name="connsiteX4" fmla="*/ 525497 w 775512"/>
                <a:gd name="connsiteY4" fmla="*/ 1659964 h 1667961"/>
                <a:gd name="connsiteX5" fmla="*/ 775513 w 775512"/>
                <a:gd name="connsiteY5" fmla="*/ 1661697 h 1667961"/>
                <a:gd name="connsiteX6" fmla="*/ 740497 w 775512"/>
                <a:gd name="connsiteY6" fmla="*/ 0 h 1667961"/>
                <a:gd name="connsiteX7" fmla="*/ 0 w 775512"/>
                <a:gd name="connsiteY7" fmla="*/ 17327 h 166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5512" h="1667961">
                  <a:moveTo>
                    <a:pt x="0" y="17327"/>
                  </a:moveTo>
                  <a:lnTo>
                    <a:pt x="84223" y="1667961"/>
                  </a:lnTo>
                  <a:lnTo>
                    <a:pt x="325617" y="1644636"/>
                  </a:lnTo>
                  <a:lnTo>
                    <a:pt x="381191" y="442115"/>
                  </a:lnTo>
                  <a:lnTo>
                    <a:pt x="525497" y="1659964"/>
                  </a:lnTo>
                  <a:lnTo>
                    <a:pt x="775513" y="1661697"/>
                  </a:lnTo>
                  <a:lnTo>
                    <a:pt x="740497" y="0"/>
                  </a:lnTo>
                  <a:lnTo>
                    <a:pt x="0" y="17327"/>
                  </a:ln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9C66E769-24A9-4874-96C5-82C093125CB1}"/>
                </a:ext>
              </a:extLst>
            </p:cNvPr>
            <p:cNvSpPr/>
            <p:nvPr/>
          </p:nvSpPr>
          <p:spPr>
            <a:xfrm>
              <a:off x="9345231" y="3862859"/>
              <a:ext cx="789189" cy="1681162"/>
            </a:xfrm>
            <a:custGeom>
              <a:avLst/>
              <a:gdLst>
                <a:gd name="connsiteX0" fmla="*/ 90869 w 789189"/>
                <a:gd name="connsiteY0" fmla="*/ 1681161 h 1681162"/>
                <a:gd name="connsiteX1" fmla="*/ 86625 w 789189"/>
                <a:gd name="connsiteY1" fmla="*/ 1679562 h 1681162"/>
                <a:gd name="connsiteX2" fmla="*/ 84237 w 789189"/>
                <a:gd name="connsiteY2" fmla="*/ 1675430 h 1681162"/>
                <a:gd name="connsiteX3" fmla="*/ 14 w 789189"/>
                <a:gd name="connsiteY3" fmla="*/ 24796 h 1681162"/>
                <a:gd name="connsiteX4" fmla="*/ 1739 w 789189"/>
                <a:gd name="connsiteY4" fmla="*/ 19865 h 1681162"/>
                <a:gd name="connsiteX5" fmla="*/ 6514 w 789189"/>
                <a:gd name="connsiteY5" fmla="*/ 17865 h 1681162"/>
                <a:gd name="connsiteX6" fmla="*/ 747409 w 789189"/>
                <a:gd name="connsiteY6" fmla="*/ 5 h 1681162"/>
                <a:gd name="connsiteX7" fmla="*/ 752051 w 789189"/>
                <a:gd name="connsiteY7" fmla="*/ 1737 h 1681162"/>
                <a:gd name="connsiteX8" fmla="*/ 754173 w 789189"/>
                <a:gd name="connsiteY8" fmla="*/ 6403 h 1681162"/>
                <a:gd name="connsiteX9" fmla="*/ 789188 w 789189"/>
                <a:gd name="connsiteY9" fmla="*/ 1668099 h 1681162"/>
                <a:gd name="connsiteX10" fmla="*/ 782689 w 789189"/>
                <a:gd name="connsiteY10" fmla="*/ 1674897 h 1681162"/>
                <a:gd name="connsiteX11" fmla="*/ 782557 w 789189"/>
                <a:gd name="connsiteY11" fmla="*/ 1674897 h 1681162"/>
                <a:gd name="connsiteX12" fmla="*/ 782557 w 789189"/>
                <a:gd name="connsiteY12" fmla="*/ 1674897 h 1681162"/>
                <a:gd name="connsiteX13" fmla="*/ 532541 w 789189"/>
                <a:gd name="connsiteY13" fmla="*/ 1673164 h 1681162"/>
                <a:gd name="connsiteX14" fmla="*/ 526042 w 789189"/>
                <a:gd name="connsiteY14" fmla="*/ 1667300 h 1681162"/>
                <a:gd name="connsiteX15" fmla="*/ 390755 w 789189"/>
                <a:gd name="connsiteY15" fmla="*/ 529157 h 1681162"/>
                <a:gd name="connsiteX16" fmla="*/ 338895 w 789189"/>
                <a:gd name="connsiteY16" fmla="*/ 1651438 h 1681162"/>
                <a:gd name="connsiteX17" fmla="*/ 332926 w 789189"/>
                <a:gd name="connsiteY17" fmla="*/ 1657836 h 1681162"/>
                <a:gd name="connsiteX18" fmla="*/ 91532 w 789189"/>
                <a:gd name="connsiteY18" fmla="*/ 1681161 h 1681162"/>
                <a:gd name="connsiteX19" fmla="*/ 13543 w 789189"/>
                <a:gd name="connsiteY19" fmla="*/ 30394 h 1681162"/>
                <a:gd name="connsiteX20" fmla="*/ 97501 w 789189"/>
                <a:gd name="connsiteY20" fmla="*/ 1667300 h 1681162"/>
                <a:gd name="connsiteX21" fmla="*/ 326428 w 789189"/>
                <a:gd name="connsiteY21" fmla="*/ 1645174 h 1681162"/>
                <a:gd name="connsiteX22" fmla="*/ 381603 w 789189"/>
                <a:gd name="connsiteY22" fmla="*/ 448251 h 1681162"/>
                <a:gd name="connsiteX23" fmla="*/ 387970 w 789189"/>
                <a:gd name="connsiteY23" fmla="*/ 441987 h 1681162"/>
                <a:gd name="connsiteX24" fmla="*/ 394734 w 789189"/>
                <a:gd name="connsiteY24" fmla="*/ 447851 h 1681162"/>
                <a:gd name="connsiteX25" fmla="*/ 538510 w 789189"/>
                <a:gd name="connsiteY25" fmla="*/ 1659969 h 1681162"/>
                <a:gd name="connsiteX26" fmla="*/ 775792 w 789189"/>
                <a:gd name="connsiteY26" fmla="*/ 1661568 h 1681162"/>
                <a:gd name="connsiteX27" fmla="*/ 740644 w 789189"/>
                <a:gd name="connsiteY27" fmla="*/ 13334 h 1681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89189" h="1681162">
                  <a:moveTo>
                    <a:pt x="90869" y="1681161"/>
                  </a:moveTo>
                  <a:cubicBezTo>
                    <a:pt x="89304" y="1681188"/>
                    <a:pt x="87792" y="1680615"/>
                    <a:pt x="86625" y="1679562"/>
                  </a:cubicBezTo>
                  <a:cubicBezTo>
                    <a:pt x="85351" y="1678522"/>
                    <a:pt x="84503" y="1677056"/>
                    <a:pt x="84237" y="1675430"/>
                  </a:cubicBezTo>
                  <a:lnTo>
                    <a:pt x="14" y="24796"/>
                  </a:lnTo>
                  <a:cubicBezTo>
                    <a:pt x="-105" y="22984"/>
                    <a:pt x="519" y="21198"/>
                    <a:pt x="1739" y="19865"/>
                  </a:cubicBezTo>
                  <a:cubicBezTo>
                    <a:pt x="3025" y="18612"/>
                    <a:pt x="4723" y="17892"/>
                    <a:pt x="6514" y="17865"/>
                  </a:cubicBezTo>
                  <a:lnTo>
                    <a:pt x="747409" y="5"/>
                  </a:lnTo>
                  <a:cubicBezTo>
                    <a:pt x="749119" y="-62"/>
                    <a:pt x="750791" y="565"/>
                    <a:pt x="752051" y="1737"/>
                  </a:cubicBezTo>
                  <a:cubicBezTo>
                    <a:pt x="753311" y="2977"/>
                    <a:pt x="754054" y="4643"/>
                    <a:pt x="754173" y="6403"/>
                  </a:cubicBezTo>
                  <a:lnTo>
                    <a:pt x="789188" y="1668099"/>
                  </a:lnTo>
                  <a:cubicBezTo>
                    <a:pt x="789268" y="1671778"/>
                    <a:pt x="786350" y="1674817"/>
                    <a:pt x="782689" y="1674897"/>
                  </a:cubicBezTo>
                  <a:cubicBezTo>
                    <a:pt x="782650" y="1674897"/>
                    <a:pt x="782597" y="1674897"/>
                    <a:pt x="782557" y="1674897"/>
                  </a:cubicBezTo>
                  <a:lnTo>
                    <a:pt x="782557" y="1674897"/>
                  </a:lnTo>
                  <a:lnTo>
                    <a:pt x="532541" y="1673164"/>
                  </a:lnTo>
                  <a:cubicBezTo>
                    <a:pt x="529212" y="1673124"/>
                    <a:pt x="526440" y="1670618"/>
                    <a:pt x="526042" y="1667300"/>
                  </a:cubicBezTo>
                  <a:lnTo>
                    <a:pt x="390755" y="529157"/>
                  </a:lnTo>
                  <a:lnTo>
                    <a:pt x="338895" y="1651438"/>
                  </a:lnTo>
                  <a:cubicBezTo>
                    <a:pt x="338776" y="1654771"/>
                    <a:pt x="336229" y="1657503"/>
                    <a:pt x="332926" y="1657836"/>
                  </a:cubicBezTo>
                  <a:lnTo>
                    <a:pt x="91532" y="1681161"/>
                  </a:lnTo>
                  <a:close/>
                  <a:moveTo>
                    <a:pt x="13543" y="30394"/>
                  </a:moveTo>
                  <a:lnTo>
                    <a:pt x="97501" y="1667300"/>
                  </a:lnTo>
                  <a:lnTo>
                    <a:pt x="326428" y="1645174"/>
                  </a:lnTo>
                  <a:lnTo>
                    <a:pt x="381603" y="448251"/>
                  </a:lnTo>
                  <a:cubicBezTo>
                    <a:pt x="381802" y="444826"/>
                    <a:pt x="384561" y="442120"/>
                    <a:pt x="387970" y="441987"/>
                  </a:cubicBezTo>
                  <a:cubicBezTo>
                    <a:pt x="391418" y="441827"/>
                    <a:pt x="394389" y="444399"/>
                    <a:pt x="394734" y="447851"/>
                  </a:cubicBezTo>
                  <a:lnTo>
                    <a:pt x="538510" y="1659969"/>
                  </a:lnTo>
                  <a:lnTo>
                    <a:pt x="775792" y="1661568"/>
                  </a:lnTo>
                  <a:lnTo>
                    <a:pt x="740644" y="13334"/>
                  </a:ln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7BB12C9C-D7CE-470E-930D-4FEA99AA95FA}"/>
                </a:ext>
              </a:extLst>
            </p:cNvPr>
            <p:cNvSpPr/>
            <p:nvPr/>
          </p:nvSpPr>
          <p:spPr>
            <a:xfrm>
              <a:off x="10129305" y="4431828"/>
              <a:ext cx="238845" cy="103204"/>
            </a:xfrm>
            <a:custGeom>
              <a:avLst/>
              <a:gdLst>
                <a:gd name="connsiteX0" fmla="*/ 3125 w 238845"/>
                <a:gd name="connsiteY0" fmla="*/ 100406 h 103204"/>
                <a:gd name="connsiteX1" fmla="*/ 4186 w 238845"/>
                <a:gd name="connsiteY1" fmla="*/ 2973 h 103204"/>
                <a:gd name="connsiteX2" fmla="*/ 226746 w 238845"/>
                <a:gd name="connsiteY2" fmla="*/ 6971 h 103204"/>
                <a:gd name="connsiteX3" fmla="*/ 238153 w 238845"/>
                <a:gd name="connsiteY3" fmla="*/ 102405 h 103204"/>
                <a:gd name="connsiteX4" fmla="*/ 208575 w 238845"/>
                <a:gd name="connsiteY4" fmla="*/ 103205 h 103204"/>
                <a:gd name="connsiteX5" fmla="*/ 205392 w 238845"/>
                <a:gd name="connsiteY5" fmla="*/ 39760 h 103204"/>
                <a:gd name="connsiteX6" fmla="*/ 33896 w 238845"/>
                <a:gd name="connsiteY6" fmla="*/ 29630 h 103204"/>
                <a:gd name="connsiteX7" fmla="*/ 37212 w 238845"/>
                <a:gd name="connsiteY7" fmla="*/ 102672 h 103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845" h="103204">
                  <a:moveTo>
                    <a:pt x="3125" y="100406"/>
                  </a:moveTo>
                  <a:cubicBezTo>
                    <a:pt x="3125" y="100406"/>
                    <a:pt x="-4568" y="10570"/>
                    <a:pt x="4186" y="2973"/>
                  </a:cubicBezTo>
                  <a:cubicBezTo>
                    <a:pt x="12940" y="-4625"/>
                    <a:pt x="210432" y="4439"/>
                    <a:pt x="226746" y="6971"/>
                  </a:cubicBezTo>
                  <a:cubicBezTo>
                    <a:pt x="243060" y="9504"/>
                    <a:pt x="238153" y="102405"/>
                    <a:pt x="238153" y="102405"/>
                  </a:cubicBezTo>
                  <a:lnTo>
                    <a:pt x="208575" y="103205"/>
                  </a:lnTo>
                  <a:cubicBezTo>
                    <a:pt x="208575" y="103205"/>
                    <a:pt x="216136" y="43226"/>
                    <a:pt x="205392" y="39760"/>
                  </a:cubicBezTo>
                  <a:cubicBezTo>
                    <a:pt x="194649" y="36295"/>
                    <a:pt x="33896" y="29630"/>
                    <a:pt x="33896" y="29630"/>
                  </a:cubicBezTo>
                  <a:lnTo>
                    <a:pt x="37212" y="102672"/>
                  </a:ln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D0617FF7-8578-4865-8F93-78B6FEFCD244}"/>
                </a:ext>
              </a:extLst>
            </p:cNvPr>
            <p:cNvSpPr/>
            <p:nvPr/>
          </p:nvSpPr>
          <p:spPr>
            <a:xfrm>
              <a:off x="10123013" y="4425015"/>
              <a:ext cx="252274" cy="116682"/>
            </a:xfrm>
            <a:custGeom>
              <a:avLst/>
              <a:gdLst>
                <a:gd name="connsiteX0" fmla="*/ 214867 w 252274"/>
                <a:gd name="connsiteY0" fmla="*/ 116683 h 116682"/>
                <a:gd name="connsiteX1" fmla="*/ 208209 w 252274"/>
                <a:gd name="connsiteY1" fmla="*/ 109792 h 116682"/>
                <a:gd name="connsiteX2" fmla="*/ 208236 w 252274"/>
                <a:gd name="connsiteY2" fmla="*/ 109219 h 116682"/>
                <a:gd name="connsiteX3" fmla="*/ 208236 w 252274"/>
                <a:gd name="connsiteY3" fmla="*/ 52705 h 116682"/>
                <a:gd name="connsiteX4" fmla="*/ 46554 w 252274"/>
                <a:gd name="connsiteY4" fmla="*/ 43375 h 116682"/>
                <a:gd name="connsiteX5" fmla="*/ 49605 w 252274"/>
                <a:gd name="connsiteY5" fmla="*/ 109219 h 116682"/>
                <a:gd name="connsiteX6" fmla="*/ 47616 w 252274"/>
                <a:gd name="connsiteY6" fmla="*/ 114150 h 116682"/>
                <a:gd name="connsiteX7" fmla="*/ 42575 w 252274"/>
                <a:gd name="connsiteY7" fmla="*/ 116150 h 116682"/>
                <a:gd name="connsiteX8" fmla="*/ 9417 w 252274"/>
                <a:gd name="connsiteY8" fmla="*/ 113617 h 116682"/>
                <a:gd name="connsiteX9" fmla="*/ 3316 w 252274"/>
                <a:gd name="connsiteY9" fmla="*/ 107619 h 116682"/>
                <a:gd name="connsiteX10" fmla="*/ 6499 w 252274"/>
                <a:gd name="connsiteY10" fmla="*/ 4588 h 116682"/>
                <a:gd name="connsiteX11" fmla="*/ 234365 w 252274"/>
                <a:gd name="connsiteY11" fmla="*/ 6987 h 116682"/>
                <a:gd name="connsiteX12" fmla="*/ 251342 w 252274"/>
                <a:gd name="connsiteY12" fmla="*/ 109485 h 116682"/>
                <a:gd name="connsiteX13" fmla="*/ 244975 w 252274"/>
                <a:gd name="connsiteY13" fmla="*/ 115750 h 116682"/>
                <a:gd name="connsiteX14" fmla="*/ 215398 w 252274"/>
                <a:gd name="connsiteY14" fmla="*/ 116550 h 116682"/>
                <a:gd name="connsiteX15" fmla="*/ 40188 w 252274"/>
                <a:gd name="connsiteY15" fmla="*/ 29779 h 116682"/>
                <a:gd name="connsiteX16" fmla="*/ 40188 w 252274"/>
                <a:gd name="connsiteY16" fmla="*/ 29779 h 116682"/>
                <a:gd name="connsiteX17" fmla="*/ 213408 w 252274"/>
                <a:gd name="connsiteY17" fmla="*/ 40309 h 116682"/>
                <a:gd name="connsiteX18" fmla="*/ 222030 w 252274"/>
                <a:gd name="connsiteY18" fmla="*/ 103221 h 116682"/>
                <a:gd name="connsiteX19" fmla="*/ 237813 w 252274"/>
                <a:gd name="connsiteY19" fmla="*/ 103221 h 116682"/>
                <a:gd name="connsiteX20" fmla="*/ 230916 w 252274"/>
                <a:gd name="connsiteY20" fmla="*/ 20449 h 116682"/>
                <a:gd name="connsiteX21" fmla="*/ 14722 w 252274"/>
                <a:gd name="connsiteY21" fmla="*/ 15517 h 116682"/>
                <a:gd name="connsiteX22" fmla="*/ 14722 w 252274"/>
                <a:gd name="connsiteY22" fmla="*/ 101355 h 116682"/>
                <a:gd name="connsiteX23" fmla="*/ 35811 w 252274"/>
                <a:gd name="connsiteY23" fmla="*/ 102821 h 116682"/>
                <a:gd name="connsiteX24" fmla="*/ 32761 w 252274"/>
                <a:gd name="connsiteY24" fmla="*/ 37110 h 116682"/>
                <a:gd name="connsiteX25" fmla="*/ 34617 w 252274"/>
                <a:gd name="connsiteY25" fmla="*/ 32178 h 116682"/>
                <a:gd name="connsiteX26" fmla="*/ 40188 w 252274"/>
                <a:gd name="connsiteY26" fmla="*/ 29779 h 116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52274" h="116682">
                  <a:moveTo>
                    <a:pt x="214867" y="116683"/>
                  </a:moveTo>
                  <a:cubicBezTo>
                    <a:pt x="211127" y="116629"/>
                    <a:pt x="208143" y="113537"/>
                    <a:pt x="208209" y="109792"/>
                  </a:cubicBezTo>
                  <a:cubicBezTo>
                    <a:pt x="208209" y="109592"/>
                    <a:pt x="208223" y="109405"/>
                    <a:pt x="208236" y="109219"/>
                  </a:cubicBezTo>
                  <a:cubicBezTo>
                    <a:pt x="211406" y="90518"/>
                    <a:pt x="211406" y="71405"/>
                    <a:pt x="208236" y="52705"/>
                  </a:cubicBezTo>
                  <a:cubicBezTo>
                    <a:pt x="195901" y="50439"/>
                    <a:pt x="106373" y="45907"/>
                    <a:pt x="46554" y="43375"/>
                  </a:cubicBezTo>
                  <a:lnTo>
                    <a:pt x="49605" y="109219"/>
                  </a:lnTo>
                  <a:cubicBezTo>
                    <a:pt x="49658" y="111071"/>
                    <a:pt x="48929" y="112857"/>
                    <a:pt x="47616" y="114150"/>
                  </a:cubicBezTo>
                  <a:cubicBezTo>
                    <a:pt x="46289" y="115497"/>
                    <a:pt x="44459" y="116216"/>
                    <a:pt x="42575" y="116150"/>
                  </a:cubicBezTo>
                  <a:lnTo>
                    <a:pt x="9417" y="113617"/>
                  </a:lnTo>
                  <a:cubicBezTo>
                    <a:pt x="6181" y="113430"/>
                    <a:pt x="3581" y="110872"/>
                    <a:pt x="3316" y="107619"/>
                  </a:cubicBezTo>
                  <a:cubicBezTo>
                    <a:pt x="-1989" y="45774"/>
                    <a:pt x="-929" y="11119"/>
                    <a:pt x="6499" y="4588"/>
                  </a:cubicBezTo>
                  <a:cubicBezTo>
                    <a:pt x="19762" y="-6875"/>
                    <a:pt x="231977" y="6720"/>
                    <a:pt x="234365" y="6987"/>
                  </a:cubicBezTo>
                  <a:cubicBezTo>
                    <a:pt x="252668" y="9786"/>
                    <a:pt x="253729" y="64301"/>
                    <a:pt x="251342" y="109485"/>
                  </a:cubicBezTo>
                  <a:cubicBezTo>
                    <a:pt x="251196" y="112937"/>
                    <a:pt x="248411" y="115683"/>
                    <a:pt x="244975" y="115750"/>
                  </a:cubicBezTo>
                  <a:lnTo>
                    <a:pt x="215398" y="116550"/>
                  </a:lnTo>
                  <a:close/>
                  <a:moveTo>
                    <a:pt x="40188" y="29779"/>
                  </a:moveTo>
                  <a:lnTo>
                    <a:pt x="40188" y="29779"/>
                  </a:lnTo>
                  <a:cubicBezTo>
                    <a:pt x="66715" y="30979"/>
                    <a:pt x="202400" y="36710"/>
                    <a:pt x="213408" y="40309"/>
                  </a:cubicBezTo>
                  <a:cubicBezTo>
                    <a:pt x="217255" y="41509"/>
                    <a:pt x="228396" y="45107"/>
                    <a:pt x="222030" y="103221"/>
                  </a:cubicBezTo>
                  <a:lnTo>
                    <a:pt x="237813" y="103221"/>
                  </a:lnTo>
                  <a:cubicBezTo>
                    <a:pt x="239537" y="62035"/>
                    <a:pt x="236487" y="24981"/>
                    <a:pt x="230916" y="20449"/>
                  </a:cubicBezTo>
                  <a:cubicBezTo>
                    <a:pt x="213939" y="18050"/>
                    <a:pt x="35811" y="10319"/>
                    <a:pt x="14722" y="15517"/>
                  </a:cubicBezTo>
                  <a:cubicBezTo>
                    <a:pt x="11406" y="24181"/>
                    <a:pt x="12468" y="64834"/>
                    <a:pt x="14722" y="101355"/>
                  </a:cubicBezTo>
                  <a:lnTo>
                    <a:pt x="35811" y="102821"/>
                  </a:lnTo>
                  <a:lnTo>
                    <a:pt x="32761" y="37110"/>
                  </a:lnTo>
                  <a:cubicBezTo>
                    <a:pt x="32681" y="35284"/>
                    <a:pt x="33344" y="33498"/>
                    <a:pt x="34617" y="32178"/>
                  </a:cubicBezTo>
                  <a:cubicBezTo>
                    <a:pt x="36036" y="30606"/>
                    <a:pt x="38079" y="29726"/>
                    <a:pt x="40188" y="29779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54FAC997-27F1-4745-909E-0EE83B4E0A14}"/>
                </a:ext>
              </a:extLst>
            </p:cNvPr>
            <p:cNvSpPr/>
            <p:nvPr/>
          </p:nvSpPr>
          <p:spPr>
            <a:xfrm>
              <a:off x="9472442" y="3089466"/>
              <a:ext cx="458516" cy="831911"/>
            </a:xfrm>
            <a:custGeom>
              <a:avLst/>
              <a:gdLst>
                <a:gd name="connsiteX0" fmla="*/ 0 w 458516"/>
                <a:gd name="connsiteY0" fmla="*/ 831911 h 831911"/>
                <a:gd name="connsiteX1" fmla="*/ 458517 w 458516"/>
                <a:gd name="connsiteY1" fmla="*/ 829912 h 831911"/>
                <a:gd name="connsiteX2" fmla="*/ 421246 w 458516"/>
                <a:gd name="connsiteY2" fmla="*/ 5661 h 831911"/>
                <a:gd name="connsiteX3" fmla="*/ 100935 w 458516"/>
                <a:gd name="connsiteY3" fmla="*/ 45648 h 831911"/>
                <a:gd name="connsiteX4" fmla="*/ 0 w 458516"/>
                <a:gd name="connsiteY4" fmla="*/ 831911 h 831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516" h="831911">
                  <a:moveTo>
                    <a:pt x="0" y="831911"/>
                  </a:moveTo>
                  <a:lnTo>
                    <a:pt x="458517" y="829912"/>
                  </a:lnTo>
                  <a:cubicBezTo>
                    <a:pt x="458517" y="829912"/>
                    <a:pt x="442070" y="26188"/>
                    <a:pt x="421246" y="5661"/>
                  </a:cubicBezTo>
                  <a:cubicBezTo>
                    <a:pt x="400423" y="-14865"/>
                    <a:pt x="124146" y="25521"/>
                    <a:pt x="100935" y="45648"/>
                  </a:cubicBezTo>
                  <a:cubicBezTo>
                    <a:pt x="77724" y="65774"/>
                    <a:pt x="0" y="831911"/>
                    <a:pt x="0" y="831911"/>
                  </a:cubicBez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BD236B32-C3B7-4BD4-9091-6A5DC3E608A7}"/>
                </a:ext>
              </a:extLst>
            </p:cNvPr>
            <p:cNvSpPr/>
            <p:nvPr/>
          </p:nvSpPr>
          <p:spPr>
            <a:xfrm>
              <a:off x="9465532" y="3082588"/>
              <a:ext cx="472197" cy="845720"/>
            </a:xfrm>
            <a:custGeom>
              <a:avLst/>
              <a:gdLst>
                <a:gd name="connsiteX0" fmla="*/ 6911 w 472197"/>
                <a:gd name="connsiteY0" fmla="*/ 845720 h 845720"/>
                <a:gd name="connsiteX1" fmla="*/ 1870 w 472197"/>
                <a:gd name="connsiteY1" fmla="*/ 843454 h 845720"/>
                <a:gd name="connsiteX2" fmla="*/ 14 w 472197"/>
                <a:gd name="connsiteY2" fmla="*/ 838123 h 845720"/>
                <a:gd name="connsiteX3" fmla="*/ 103601 w 472197"/>
                <a:gd name="connsiteY3" fmla="*/ 47594 h 845720"/>
                <a:gd name="connsiteX4" fmla="*/ 268333 w 472197"/>
                <a:gd name="connsiteY4" fmla="*/ 10407 h 845720"/>
                <a:gd name="connsiteX5" fmla="*/ 433330 w 472197"/>
                <a:gd name="connsiteY5" fmla="*/ 7608 h 845720"/>
                <a:gd name="connsiteX6" fmla="*/ 472192 w 472197"/>
                <a:gd name="connsiteY6" fmla="*/ 836657 h 845720"/>
                <a:gd name="connsiteX7" fmla="*/ 470334 w 472197"/>
                <a:gd name="connsiteY7" fmla="*/ 841588 h 845720"/>
                <a:gd name="connsiteX8" fmla="*/ 465427 w 472197"/>
                <a:gd name="connsiteY8" fmla="*/ 843721 h 845720"/>
                <a:gd name="connsiteX9" fmla="*/ 6911 w 472197"/>
                <a:gd name="connsiteY9" fmla="*/ 845720 h 845720"/>
                <a:gd name="connsiteX10" fmla="*/ 394335 w 472197"/>
                <a:gd name="connsiteY10" fmla="*/ 12939 h 845720"/>
                <a:gd name="connsiteX11" fmla="*/ 112620 w 472197"/>
                <a:gd name="connsiteY11" fmla="*/ 57991 h 845720"/>
                <a:gd name="connsiteX12" fmla="*/ 14471 w 472197"/>
                <a:gd name="connsiteY12" fmla="*/ 831858 h 845720"/>
                <a:gd name="connsiteX13" fmla="*/ 458397 w 472197"/>
                <a:gd name="connsiteY13" fmla="*/ 829992 h 845720"/>
                <a:gd name="connsiteX14" fmla="*/ 423117 w 472197"/>
                <a:gd name="connsiteY14" fmla="*/ 16938 h 845720"/>
                <a:gd name="connsiteX15" fmla="*/ 394335 w 472197"/>
                <a:gd name="connsiteY15" fmla="*/ 12939 h 84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2197" h="845720">
                  <a:moveTo>
                    <a:pt x="6911" y="845720"/>
                  </a:moveTo>
                  <a:cubicBezTo>
                    <a:pt x="4987" y="845707"/>
                    <a:pt x="3157" y="844881"/>
                    <a:pt x="1870" y="843454"/>
                  </a:cubicBezTo>
                  <a:cubicBezTo>
                    <a:pt x="570" y="842002"/>
                    <a:pt x="-106" y="840082"/>
                    <a:pt x="14" y="838123"/>
                  </a:cubicBezTo>
                  <a:cubicBezTo>
                    <a:pt x="18450" y="657785"/>
                    <a:pt x="79594" y="68120"/>
                    <a:pt x="103601" y="47594"/>
                  </a:cubicBezTo>
                  <a:cubicBezTo>
                    <a:pt x="119384" y="34265"/>
                    <a:pt x="214616" y="17738"/>
                    <a:pt x="268333" y="10407"/>
                  </a:cubicBezTo>
                  <a:cubicBezTo>
                    <a:pt x="322049" y="3076"/>
                    <a:pt x="418474" y="-7320"/>
                    <a:pt x="433330" y="7608"/>
                  </a:cubicBezTo>
                  <a:cubicBezTo>
                    <a:pt x="454153" y="28534"/>
                    <a:pt x="468345" y="647388"/>
                    <a:pt x="472192" y="836657"/>
                  </a:cubicBezTo>
                  <a:cubicBezTo>
                    <a:pt x="472271" y="838483"/>
                    <a:pt x="471608" y="840269"/>
                    <a:pt x="470334" y="841588"/>
                  </a:cubicBezTo>
                  <a:cubicBezTo>
                    <a:pt x="469048" y="842935"/>
                    <a:pt x="467284" y="843708"/>
                    <a:pt x="465427" y="843721"/>
                  </a:cubicBezTo>
                  <a:lnTo>
                    <a:pt x="6911" y="845720"/>
                  </a:lnTo>
                  <a:close/>
                  <a:moveTo>
                    <a:pt x="394335" y="12939"/>
                  </a:moveTo>
                  <a:cubicBezTo>
                    <a:pt x="320325" y="12939"/>
                    <a:pt x="132913" y="39597"/>
                    <a:pt x="112620" y="57991"/>
                  </a:cubicBezTo>
                  <a:cubicBezTo>
                    <a:pt x="96306" y="80916"/>
                    <a:pt x="45242" y="530495"/>
                    <a:pt x="14471" y="831858"/>
                  </a:cubicBezTo>
                  <a:lnTo>
                    <a:pt x="458397" y="829992"/>
                  </a:lnTo>
                  <a:cubicBezTo>
                    <a:pt x="451899" y="514101"/>
                    <a:pt x="437176" y="41863"/>
                    <a:pt x="423117" y="16938"/>
                  </a:cubicBezTo>
                  <a:cubicBezTo>
                    <a:pt x="413978" y="13311"/>
                    <a:pt x="404110" y="11940"/>
                    <a:pt x="394335" y="12939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BB07B32B-EEF4-4C57-A961-12185EBEECF6}"/>
                </a:ext>
              </a:extLst>
            </p:cNvPr>
            <p:cNvSpPr/>
            <p:nvPr/>
          </p:nvSpPr>
          <p:spPr>
            <a:xfrm>
              <a:off x="10140683" y="4258728"/>
              <a:ext cx="201959" cy="263741"/>
            </a:xfrm>
            <a:custGeom>
              <a:avLst/>
              <a:gdLst>
                <a:gd name="connsiteX0" fmla="*/ 50239 w 201959"/>
                <a:gd name="connsiteY0" fmla="*/ 47051 h 263741"/>
                <a:gd name="connsiteX1" fmla="*/ 4878 w 201959"/>
                <a:gd name="connsiteY1" fmla="*/ 128489 h 263741"/>
                <a:gd name="connsiteX2" fmla="*/ 2756 w 201959"/>
                <a:gd name="connsiteY2" fmla="*/ 175673 h 263741"/>
                <a:gd name="connsiteX3" fmla="*/ 49178 w 201959"/>
                <a:gd name="connsiteY3" fmla="*/ 171541 h 263741"/>
                <a:gd name="connsiteX4" fmla="*/ 50239 w 201959"/>
                <a:gd name="connsiteY4" fmla="*/ 262310 h 263741"/>
                <a:gd name="connsiteX5" fmla="*/ 90030 w 201959"/>
                <a:gd name="connsiteY5" fmla="*/ 206196 h 263741"/>
                <a:gd name="connsiteX6" fmla="*/ 118546 w 201959"/>
                <a:gd name="connsiteY6" fmla="*/ 224590 h 263741"/>
                <a:gd name="connsiteX7" fmla="*/ 149980 w 201959"/>
                <a:gd name="connsiteY7" fmla="*/ 198998 h 263741"/>
                <a:gd name="connsiteX8" fmla="*/ 192025 w 201959"/>
                <a:gd name="connsiteY8" fmla="*/ 198998 h 263741"/>
                <a:gd name="connsiteX9" fmla="*/ 189240 w 201959"/>
                <a:gd name="connsiteY9" fmla="*/ 56647 h 263741"/>
                <a:gd name="connsiteX10" fmla="*/ 189240 w 201959"/>
                <a:gd name="connsiteY10" fmla="*/ 6131 h 263741"/>
                <a:gd name="connsiteX11" fmla="*/ 48382 w 201959"/>
                <a:gd name="connsiteY11" fmla="*/ 0 h 263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1959" h="263741">
                  <a:moveTo>
                    <a:pt x="50239" y="47051"/>
                  </a:moveTo>
                  <a:cubicBezTo>
                    <a:pt x="32254" y="72482"/>
                    <a:pt x="17054" y="99792"/>
                    <a:pt x="4878" y="128489"/>
                  </a:cubicBezTo>
                  <a:cubicBezTo>
                    <a:pt x="-798" y="143591"/>
                    <a:pt x="-1541" y="160118"/>
                    <a:pt x="2756" y="175673"/>
                  </a:cubicBezTo>
                  <a:lnTo>
                    <a:pt x="49178" y="171541"/>
                  </a:lnTo>
                  <a:cubicBezTo>
                    <a:pt x="49178" y="171541"/>
                    <a:pt x="35915" y="261377"/>
                    <a:pt x="50239" y="262310"/>
                  </a:cubicBezTo>
                  <a:cubicBezTo>
                    <a:pt x="64564" y="263243"/>
                    <a:pt x="86316" y="275639"/>
                    <a:pt x="90030" y="206196"/>
                  </a:cubicBezTo>
                  <a:cubicBezTo>
                    <a:pt x="90030" y="206196"/>
                    <a:pt x="94406" y="232853"/>
                    <a:pt x="118546" y="224590"/>
                  </a:cubicBezTo>
                  <a:cubicBezTo>
                    <a:pt x="131982" y="220564"/>
                    <a:pt x="143282" y="211368"/>
                    <a:pt x="149980" y="198998"/>
                  </a:cubicBezTo>
                  <a:cubicBezTo>
                    <a:pt x="149980" y="198998"/>
                    <a:pt x="168151" y="234186"/>
                    <a:pt x="192025" y="198998"/>
                  </a:cubicBezTo>
                  <a:cubicBezTo>
                    <a:pt x="215899" y="163810"/>
                    <a:pt x="189240" y="56647"/>
                    <a:pt x="189240" y="56647"/>
                  </a:cubicBezTo>
                  <a:lnTo>
                    <a:pt x="189240" y="6131"/>
                  </a:lnTo>
                  <a:lnTo>
                    <a:pt x="48382" y="0"/>
                  </a:ln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7A49BC42-642B-46A2-AB86-1B138B357513}"/>
                </a:ext>
              </a:extLst>
            </p:cNvPr>
            <p:cNvSpPr/>
            <p:nvPr/>
          </p:nvSpPr>
          <p:spPr>
            <a:xfrm>
              <a:off x="10133862" y="4251389"/>
              <a:ext cx="215877" cy="278053"/>
            </a:xfrm>
            <a:custGeom>
              <a:avLst/>
              <a:gdLst>
                <a:gd name="connsiteX0" fmla="*/ 70588 w 215877"/>
                <a:gd name="connsiteY0" fmla="*/ 278046 h 278053"/>
                <a:gd name="connsiteX1" fmla="*/ 61436 w 215877"/>
                <a:gd name="connsiteY1" fmla="*/ 277113 h 278053"/>
                <a:gd name="connsiteX2" fmla="*/ 56662 w 215877"/>
                <a:gd name="connsiteY2" fmla="*/ 276447 h 278053"/>
                <a:gd name="connsiteX3" fmla="*/ 49101 w 215877"/>
                <a:gd name="connsiteY3" fmla="*/ 272315 h 278053"/>
                <a:gd name="connsiteX4" fmla="*/ 48040 w 215877"/>
                <a:gd name="connsiteY4" fmla="*/ 186477 h 278053"/>
                <a:gd name="connsiteX5" fmla="*/ 10240 w 215877"/>
                <a:gd name="connsiteY5" fmla="*/ 189810 h 278053"/>
                <a:gd name="connsiteX6" fmla="*/ 3210 w 215877"/>
                <a:gd name="connsiteY6" fmla="*/ 185544 h 278053"/>
                <a:gd name="connsiteX7" fmla="*/ 5199 w 215877"/>
                <a:gd name="connsiteY7" fmla="*/ 133695 h 278053"/>
                <a:gd name="connsiteX8" fmla="*/ 50163 w 215877"/>
                <a:gd name="connsiteY8" fmla="*/ 52390 h 278053"/>
                <a:gd name="connsiteX9" fmla="*/ 48306 w 215877"/>
                <a:gd name="connsiteY9" fmla="*/ 7072 h 278053"/>
                <a:gd name="connsiteX10" fmla="*/ 50295 w 215877"/>
                <a:gd name="connsiteY10" fmla="*/ 2007 h 278053"/>
                <a:gd name="connsiteX11" fmla="*/ 55468 w 215877"/>
                <a:gd name="connsiteY11" fmla="*/ 8 h 278053"/>
                <a:gd name="connsiteX12" fmla="*/ 196458 w 215877"/>
                <a:gd name="connsiteY12" fmla="*/ 6406 h 278053"/>
                <a:gd name="connsiteX13" fmla="*/ 202957 w 215877"/>
                <a:gd name="connsiteY13" fmla="*/ 13190 h 278053"/>
                <a:gd name="connsiteX14" fmla="*/ 202957 w 215877"/>
                <a:gd name="connsiteY14" fmla="*/ 13337 h 278053"/>
                <a:gd name="connsiteX15" fmla="*/ 202957 w 215877"/>
                <a:gd name="connsiteY15" fmla="*/ 62920 h 278053"/>
                <a:gd name="connsiteX16" fmla="*/ 204681 w 215877"/>
                <a:gd name="connsiteY16" fmla="*/ 209536 h 278053"/>
                <a:gd name="connsiteX17" fmla="*/ 176032 w 215877"/>
                <a:gd name="connsiteY17" fmla="*/ 228330 h 278053"/>
                <a:gd name="connsiteX18" fmla="*/ 157066 w 215877"/>
                <a:gd name="connsiteY18" fmla="*/ 218066 h 278053"/>
                <a:gd name="connsiteX19" fmla="*/ 127753 w 215877"/>
                <a:gd name="connsiteY19" fmla="*/ 238060 h 278053"/>
                <a:gd name="connsiteX20" fmla="*/ 104410 w 215877"/>
                <a:gd name="connsiteY20" fmla="*/ 236860 h 278053"/>
                <a:gd name="connsiteX21" fmla="*/ 101757 w 215877"/>
                <a:gd name="connsiteY21" fmla="*/ 235127 h 278053"/>
                <a:gd name="connsiteX22" fmla="*/ 86504 w 215877"/>
                <a:gd name="connsiteY22" fmla="*/ 272315 h 278053"/>
                <a:gd name="connsiteX23" fmla="*/ 70588 w 215877"/>
                <a:gd name="connsiteY23" fmla="*/ 278046 h 278053"/>
                <a:gd name="connsiteX24" fmla="*/ 59314 w 215877"/>
                <a:gd name="connsiteY24" fmla="*/ 262984 h 278053"/>
                <a:gd name="connsiteX25" fmla="*/ 63426 w 215877"/>
                <a:gd name="connsiteY25" fmla="*/ 262984 h 278053"/>
                <a:gd name="connsiteX26" fmla="*/ 77618 w 215877"/>
                <a:gd name="connsiteY26" fmla="*/ 261518 h 278053"/>
                <a:gd name="connsiteX27" fmla="*/ 89820 w 215877"/>
                <a:gd name="connsiteY27" fmla="*/ 212735 h 278053"/>
                <a:gd name="connsiteX28" fmla="*/ 98017 w 215877"/>
                <a:gd name="connsiteY28" fmla="*/ 207417 h 278053"/>
                <a:gd name="connsiteX29" fmla="*/ 103084 w 215877"/>
                <a:gd name="connsiteY29" fmla="*/ 211935 h 278053"/>
                <a:gd name="connsiteX30" fmla="*/ 110776 w 215877"/>
                <a:gd name="connsiteY30" fmla="*/ 225264 h 278053"/>
                <a:gd name="connsiteX31" fmla="*/ 122581 w 215877"/>
                <a:gd name="connsiteY31" fmla="*/ 225264 h 278053"/>
                <a:gd name="connsiteX32" fmla="*/ 150036 w 215877"/>
                <a:gd name="connsiteY32" fmla="*/ 203272 h 278053"/>
                <a:gd name="connsiteX33" fmla="*/ 156004 w 215877"/>
                <a:gd name="connsiteY33" fmla="*/ 199140 h 278053"/>
                <a:gd name="connsiteX34" fmla="*/ 162371 w 215877"/>
                <a:gd name="connsiteY34" fmla="*/ 202872 h 278053"/>
                <a:gd name="connsiteX35" fmla="*/ 176298 w 215877"/>
                <a:gd name="connsiteY35" fmla="*/ 214734 h 278053"/>
                <a:gd name="connsiteX36" fmla="*/ 192612 w 215877"/>
                <a:gd name="connsiteY36" fmla="*/ 201406 h 278053"/>
                <a:gd name="connsiteX37" fmla="*/ 188898 w 215877"/>
                <a:gd name="connsiteY37" fmla="*/ 64519 h 278053"/>
                <a:gd name="connsiteX38" fmla="*/ 188898 w 215877"/>
                <a:gd name="connsiteY38" fmla="*/ 62920 h 278053"/>
                <a:gd name="connsiteX39" fmla="*/ 188898 w 215877"/>
                <a:gd name="connsiteY39" fmla="*/ 19068 h 278053"/>
                <a:gd name="connsiteX40" fmla="*/ 61834 w 215877"/>
                <a:gd name="connsiteY40" fmla="*/ 13203 h 278053"/>
                <a:gd name="connsiteX41" fmla="*/ 63558 w 215877"/>
                <a:gd name="connsiteY41" fmla="*/ 53190 h 278053"/>
                <a:gd name="connsiteX42" fmla="*/ 62365 w 215877"/>
                <a:gd name="connsiteY42" fmla="*/ 57322 h 278053"/>
                <a:gd name="connsiteX43" fmla="*/ 17800 w 215877"/>
                <a:gd name="connsiteY43" fmla="*/ 137294 h 278053"/>
                <a:gd name="connsiteX44" fmla="*/ 14351 w 215877"/>
                <a:gd name="connsiteY44" fmla="*/ 175148 h 278053"/>
                <a:gd name="connsiteX45" fmla="*/ 54937 w 215877"/>
                <a:gd name="connsiteY45" fmla="*/ 171549 h 278053"/>
                <a:gd name="connsiteX46" fmla="*/ 60508 w 215877"/>
                <a:gd name="connsiteY46" fmla="*/ 173682 h 278053"/>
                <a:gd name="connsiteX47" fmla="*/ 62365 w 215877"/>
                <a:gd name="connsiteY47" fmla="*/ 179413 h 278053"/>
                <a:gd name="connsiteX48" fmla="*/ 59314 w 215877"/>
                <a:gd name="connsiteY48" fmla="*/ 262984 h 278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15877" h="278053">
                  <a:moveTo>
                    <a:pt x="70588" y="278046"/>
                  </a:moveTo>
                  <a:cubicBezTo>
                    <a:pt x="67524" y="277966"/>
                    <a:pt x="64460" y="277659"/>
                    <a:pt x="61436" y="277113"/>
                  </a:cubicBezTo>
                  <a:lnTo>
                    <a:pt x="56662" y="276447"/>
                  </a:lnTo>
                  <a:cubicBezTo>
                    <a:pt x="53664" y="276260"/>
                    <a:pt x="50892" y="274740"/>
                    <a:pt x="49101" y="272315"/>
                  </a:cubicBezTo>
                  <a:cubicBezTo>
                    <a:pt x="39684" y="260718"/>
                    <a:pt x="44327" y="213535"/>
                    <a:pt x="48040" y="186477"/>
                  </a:cubicBezTo>
                  <a:lnTo>
                    <a:pt x="10240" y="189810"/>
                  </a:lnTo>
                  <a:cubicBezTo>
                    <a:pt x="7216" y="190103"/>
                    <a:pt x="4364" y="188370"/>
                    <a:pt x="3210" y="185544"/>
                  </a:cubicBezTo>
                  <a:cubicBezTo>
                    <a:pt x="-1671" y="168497"/>
                    <a:pt x="-968" y="150316"/>
                    <a:pt x="5199" y="133695"/>
                  </a:cubicBezTo>
                  <a:cubicBezTo>
                    <a:pt x="17070" y="104959"/>
                    <a:pt x="32151" y="77688"/>
                    <a:pt x="50163" y="52390"/>
                  </a:cubicBezTo>
                  <a:lnTo>
                    <a:pt x="48306" y="7072"/>
                  </a:lnTo>
                  <a:cubicBezTo>
                    <a:pt x="48226" y="5180"/>
                    <a:pt x="48942" y="3340"/>
                    <a:pt x="50295" y="2007"/>
                  </a:cubicBezTo>
                  <a:cubicBezTo>
                    <a:pt x="51661" y="648"/>
                    <a:pt x="53544" y="-85"/>
                    <a:pt x="55468" y="8"/>
                  </a:cubicBezTo>
                  <a:lnTo>
                    <a:pt x="196458" y="6406"/>
                  </a:lnTo>
                  <a:cubicBezTo>
                    <a:pt x="200119" y="6472"/>
                    <a:pt x="203036" y="9511"/>
                    <a:pt x="202957" y="13190"/>
                  </a:cubicBezTo>
                  <a:cubicBezTo>
                    <a:pt x="202957" y="13243"/>
                    <a:pt x="202957" y="13297"/>
                    <a:pt x="202957" y="13337"/>
                  </a:cubicBezTo>
                  <a:lnTo>
                    <a:pt x="202957" y="62920"/>
                  </a:lnTo>
                  <a:cubicBezTo>
                    <a:pt x="205742" y="73983"/>
                    <a:pt x="229484" y="173682"/>
                    <a:pt x="204681" y="209536"/>
                  </a:cubicBezTo>
                  <a:cubicBezTo>
                    <a:pt x="195795" y="222865"/>
                    <a:pt x="186643" y="228996"/>
                    <a:pt x="176032" y="228330"/>
                  </a:cubicBezTo>
                  <a:cubicBezTo>
                    <a:pt x="168631" y="227503"/>
                    <a:pt x="161827" y="223825"/>
                    <a:pt x="157066" y="218066"/>
                  </a:cubicBezTo>
                  <a:cubicBezTo>
                    <a:pt x="149280" y="227277"/>
                    <a:pt x="139147" y="234194"/>
                    <a:pt x="127753" y="238060"/>
                  </a:cubicBezTo>
                  <a:cubicBezTo>
                    <a:pt x="120206" y="241312"/>
                    <a:pt x="111585" y="240872"/>
                    <a:pt x="104410" y="236860"/>
                  </a:cubicBezTo>
                  <a:lnTo>
                    <a:pt x="101757" y="235127"/>
                  </a:lnTo>
                  <a:cubicBezTo>
                    <a:pt x="101333" y="248976"/>
                    <a:pt x="95908" y="262185"/>
                    <a:pt x="86504" y="272315"/>
                  </a:cubicBezTo>
                  <a:cubicBezTo>
                    <a:pt x="82087" y="276140"/>
                    <a:pt x="76424" y="278193"/>
                    <a:pt x="70588" y="278046"/>
                  </a:cubicBezTo>
                  <a:close/>
                  <a:moveTo>
                    <a:pt x="59314" y="262984"/>
                  </a:moveTo>
                  <a:lnTo>
                    <a:pt x="63426" y="262984"/>
                  </a:lnTo>
                  <a:cubicBezTo>
                    <a:pt x="69925" y="264051"/>
                    <a:pt x="74037" y="264451"/>
                    <a:pt x="77618" y="261518"/>
                  </a:cubicBezTo>
                  <a:cubicBezTo>
                    <a:pt x="81199" y="258586"/>
                    <a:pt x="88096" y="246190"/>
                    <a:pt x="89820" y="212735"/>
                  </a:cubicBezTo>
                  <a:cubicBezTo>
                    <a:pt x="90616" y="208990"/>
                    <a:pt x="94290" y="206617"/>
                    <a:pt x="98017" y="207417"/>
                  </a:cubicBezTo>
                  <a:cubicBezTo>
                    <a:pt x="100378" y="207923"/>
                    <a:pt x="102301" y="209643"/>
                    <a:pt x="103084" y="211935"/>
                  </a:cubicBezTo>
                  <a:cubicBezTo>
                    <a:pt x="103800" y="217227"/>
                    <a:pt x="106572" y="222012"/>
                    <a:pt x="110776" y="225264"/>
                  </a:cubicBezTo>
                  <a:cubicBezTo>
                    <a:pt x="114490" y="227117"/>
                    <a:pt x="118867" y="227117"/>
                    <a:pt x="122581" y="225264"/>
                  </a:cubicBezTo>
                  <a:cubicBezTo>
                    <a:pt x="134186" y="221732"/>
                    <a:pt x="144014" y="213855"/>
                    <a:pt x="150036" y="203272"/>
                  </a:cubicBezTo>
                  <a:cubicBezTo>
                    <a:pt x="151110" y="200886"/>
                    <a:pt x="153405" y="199300"/>
                    <a:pt x="156004" y="199140"/>
                  </a:cubicBezTo>
                  <a:cubicBezTo>
                    <a:pt x="158671" y="199006"/>
                    <a:pt x="161164" y="200473"/>
                    <a:pt x="162371" y="202872"/>
                  </a:cubicBezTo>
                  <a:cubicBezTo>
                    <a:pt x="163830" y="205804"/>
                    <a:pt x="169799" y="214334"/>
                    <a:pt x="176298" y="214734"/>
                  </a:cubicBezTo>
                  <a:cubicBezTo>
                    <a:pt x="182797" y="215134"/>
                    <a:pt x="188632" y="207937"/>
                    <a:pt x="192612" y="201406"/>
                  </a:cubicBezTo>
                  <a:cubicBezTo>
                    <a:pt x="210783" y="174748"/>
                    <a:pt x="196060" y="93443"/>
                    <a:pt x="188898" y="64519"/>
                  </a:cubicBezTo>
                  <a:cubicBezTo>
                    <a:pt x="188832" y="63986"/>
                    <a:pt x="188832" y="63453"/>
                    <a:pt x="188898" y="62920"/>
                  </a:cubicBezTo>
                  <a:lnTo>
                    <a:pt x="188898" y="19068"/>
                  </a:lnTo>
                  <a:lnTo>
                    <a:pt x="61834" y="13203"/>
                  </a:lnTo>
                  <a:lnTo>
                    <a:pt x="63558" y="53190"/>
                  </a:lnTo>
                  <a:cubicBezTo>
                    <a:pt x="63572" y="54656"/>
                    <a:pt x="63161" y="56095"/>
                    <a:pt x="62365" y="57322"/>
                  </a:cubicBezTo>
                  <a:cubicBezTo>
                    <a:pt x="44738" y="82327"/>
                    <a:pt x="29803" y="109130"/>
                    <a:pt x="17800" y="137294"/>
                  </a:cubicBezTo>
                  <a:cubicBezTo>
                    <a:pt x="13635" y="149450"/>
                    <a:pt x="12454" y="162432"/>
                    <a:pt x="14351" y="175148"/>
                  </a:cubicBezTo>
                  <a:lnTo>
                    <a:pt x="54937" y="171549"/>
                  </a:lnTo>
                  <a:cubicBezTo>
                    <a:pt x="57020" y="171349"/>
                    <a:pt x="59076" y="172149"/>
                    <a:pt x="60508" y="173682"/>
                  </a:cubicBezTo>
                  <a:cubicBezTo>
                    <a:pt x="61967" y="175201"/>
                    <a:pt x="62643" y="177321"/>
                    <a:pt x="62365" y="179413"/>
                  </a:cubicBezTo>
                  <a:cubicBezTo>
                    <a:pt x="57722" y="214068"/>
                    <a:pt x="55335" y="254454"/>
                    <a:pt x="59314" y="262984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EB19CF4A-AB07-490F-82B6-A3E64ACCBA1B}"/>
                </a:ext>
              </a:extLst>
            </p:cNvPr>
            <p:cNvSpPr/>
            <p:nvPr/>
          </p:nvSpPr>
          <p:spPr>
            <a:xfrm>
              <a:off x="9825913" y="3054874"/>
              <a:ext cx="539584" cy="1224913"/>
            </a:xfrm>
            <a:custGeom>
              <a:avLst/>
              <a:gdLst>
                <a:gd name="connsiteX0" fmla="*/ 7295 w 539584"/>
                <a:gd name="connsiteY0" fmla="*/ 0 h 1224913"/>
                <a:gd name="connsiteX1" fmla="*/ 0 w 539584"/>
                <a:gd name="connsiteY1" fmla="*/ 1158669 h 1224913"/>
                <a:gd name="connsiteX2" fmla="*/ 295376 w 539584"/>
                <a:gd name="connsiteY2" fmla="*/ 1138809 h 1224913"/>
                <a:gd name="connsiteX3" fmla="*/ 302539 w 539584"/>
                <a:gd name="connsiteY3" fmla="*/ 1206253 h 1224913"/>
                <a:gd name="connsiteX4" fmla="*/ 535179 w 539584"/>
                <a:gd name="connsiteY4" fmla="*/ 1224913 h 1224913"/>
                <a:gd name="connsiteX5" fmla="*/ 528945 w 539584"/>
                <a:gd name="connsiteY5" fmla="*/ 540481 h 1224913"/>
                <a:gd name="connsiteX6" fmla="*/ 341003 w 539584"/>
                <a:gd name="connsiteY6" fmla="*/ 106630 h 1224913"/>
                <a:gd name="connsiteX7" fmla="*/ 7295 w 539584"/>
                <a:gd name="connsiteY7" fmla="*/ 0 h 122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9584" h="1224913">
                  <a:moveTo>
                    <a:pt x="7295" y="0"/>
                  </a:moveTo>
                  <a:cubicBezTo>
                    <a:pt x="3979" y="7997"/>
                    <a:pt x="0" y="1158669"/>
                    <a:pt x="0" y="1158669"/>
                  </a:cubicBezTo>
                  <a:lnTo>
                    <a:pt x="295376" y="1138809"/>
                  </a:lnTo>
                  <a:lnTo>
                    <a:pt x="302539" y="1206253"/>
                  </a:lnTo>
                  <a:lnTo>
                    <a:pt x="535179" y="1224913"/>
                  </a:lnTo>
                  <a:cubicBezTo>
                    <a:pt x="535179" y="1224913"/>
                    <a:pt x="548442" y="731749"/>
                    <a:pt x="528945" y="540481"/>
                  </a:cubicBezTo>
                  <a:cubicBezTo>
                    <a:pt x="509448" y="349213"/>
                    <a:pt x="404534" y="153947"/>
                    <a:pt x="341003" y="106630"/>
                  </a:cubicBezTo>
                  <a:cubicBezTo>
                    <a:pt x="218183" y="14128"/>
                    <a:pt x="7295" y="0"/>
                    <a:pt x="7295" y="0"/>
                  </a:cubicBezTo>
                  <a:close/>
                </a:path>
              </a:pathLst>
            </a:custGeom>
            <a:solidFill>
              <a:schemeClr val="accent2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271800E6-242D-47C6-B3A3-DDE5D7625A80}"/>
                </a:ext>
              </a:extLst>
            </p:cNvPr>
            <p:cNvSpPr/>
            <p:nvPr/>
          </p:nvSpPr>
          <p:spPr>
            <a:xfrm>
              <a:off x="8911023" y="3024751"/>
              <a:ext cx="717662" cy="1203853"/>
            </a:xfrm>
            <a:custGeom>
              <a:avLst/>
              <a:gdLst>
                <a:gd name="connsiteX0" fmla="*/ 713153 w 717662"/>
                <a:gd name="connsiteY0" fmla="*/ 47717 h 1203853"/>
                <a:gd name="connsiteX1" fmla="*/ 717663 w 717662"/>
                <a:gd name="connsiteY1" fmla="*/ 1203854 h 1203853"/>
                <a:gd name="connsiteX2" fmla="*/ 389127 w 717662"/>
                <a:gd name="connsiteY2" fmla="*/ 1189059 h 1203853"/>
                <a:gd name="connsiteX3" fmla="*/ 405707 w 717662"/>
                <a:gd name="connsiteY3" fmla="*/ 636848 h 1203853"/>
                <a:gd name="connsiteX4" fmla="*/ 5284 w 717662"/>
                <a:gd name="connsiteY4" fmla="*/ 655775 h 1203853"/>
                <a:gd name="connsiteX5" fmla="*/ 403187 w 717662"/>
                <a:gd name="connsiteY5" fmla="*/ 0 h 1203853"/>
                <a:gd name="connsiteX6" fmla="*/ 534893 w 717662"/>
                <a:gd name="connsiteY6" fmla="*/ 118359 h 1203853"/>
                <a:gd name="connsiteX7" fmla="*/ 713153 w 717662"/>
                <a:gd name="connsiteY7" fmla="*/ 47717 h 120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7662" h="1203853">
                  <a:moveTo>
                    <a:pt x="713153" y="47717"/>
                  </a:moveTo>
                  <a:lnTo>
                    <a:pt x="717663" y="1203854"/>
                  </a:lnTo>
                  <a:lnTo>
                    <a:pt x="389127" y="1189059"/>
                  </a:lnTo>
                  <a:lnTo>
                    <a:pt x="405707" y="636848"/>
                  </a:lnTo>
                  <a:cubicBezTo>
                    <a:pt x="405707" y="636848"/>
                    <a:pt x="85395" y="897292"/>
                    <a:pt x="5284" y="655775"/>
                  </a:cubicBezTo>
                  <a:cubicBezTo>
                    <a:pt x="-53871" y="477570"/>
                    <a:pt x="403187" y="0"/>
                    <a:pt x="403187" y="0"/>
                  </a:cubicBezTo>
                  <a:lnTo>
                    <a:pt x="534893" y="118359"/>
                  </a:lnTo>
                  <a:cubicBezTo>
                    <a:pt x="534893" y="118359"/>
                    <a:pt x="649754" y="29190"/>
                    <a:pt x="713153" y="47717"/>
                  </a:cubicBezTo>
                  <a:close/>
                </a:path>
              </a:pathLst>
            </a:custGeom>
            <a:solidFill>
              <a:schemeClr val="accent2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95CD200D-3CB5-44E0-9EB4-A2F9E8C1F9C2}"/>
                </a:ext>
              </a:extLst>
            </p:cNvPr>
            <p:cNvSpPr/>
            <p:nvPr/>
          </p:nvSpPr>
          <p:spPr>
            <a:xfrm>
              <a:off x="9664099" y="3200291"/>
              <a:ext cx="145367" cy="662306"/>
            </a:xfrm>
            <a:custGeom>
              <a:avLst/>
              <a:gdLst>
                <a:gd name="connsiteX0" fmla="*/ 25996 w 145367"/>
                <a:gd name="connsiteY0" fmla="*/ 33855 h 662306"/>
                <a:gd name="connsiteX1" fmla="*/ 44035 w 145367"/>
                <a:gd name="connsiteY1" fmla="*/ 70376 h 662306"/>
                <a:gd name="connsiteX2" fmla="*/ 0 w 145367"/>
                <a:gd name="connsiteY2" fmla="*/ 567539 h 662306"/>
                <a:gd name="connsiteX3" fmla="*/ 70164 w 145367"/>
                <a:gd name="connsiteY3" fmla="*/ 662306 h 662306"/>
                <a:gd name="connsiteX4" fmla="*/ 145367 w 145367"/>
                <a:gd name="connsiteY4" fmla="*/ 560341 h 662306"/>
                <a:gd name="connsiteX5" fmla="*/ 75734 w 145367"/>
                <a:gd name="connsiteY5" fmla="*/ 65178 h 662306"/>
                <a:gd name="connsiteX6" fmla="*/ 100139 w 145367"/>
                <a:gd name="connsiteY6" fmla="*/ 27857 h 662306"/>
                <a:gd name="connsiteX7" fmla="*/ 65123 w 145367"/>
                <a:gd name="connsiteY7" fmla="*/ 0 h 662306"/>
                <a:gd name="connsiteX8" fmla="*/ 25996 w 145367"/>
                <a:gd name="connsiteY8" fmla="*/ 33855 h 662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367" h="662306">
                  <a:moveTo>
                    <a:pt x="25996" y="33855"/>
                  </a:moveTo>
                  <a:lnTo>
                    <a:pt x="44035" y="70376"/>
                  </a:lnTo>
                  <a:lnTo>
                    <a:pt x="0" y="567539"/>
                  </a:lnTo>
                  <a:lnTo>
                    <a:pt x="70164" y="662306"/>
                  </a:lnTo>
                  <a:lnTo>
                    <a:pt x="145367" y="560341"/>
                  </a:lnTo>
                  <a:lnTo>
                    <a:pt x="75734" y="65178"/>
                  </a:lnTo>
                  <a:lnTo>
                    <a:pt x="100139" y="27857"/>
                  </a:lnTo>
                  <a:lnTo>
                    <a:pt x="65123" y="0"/>
                  </a:lnTo>
                  <a:lnTo>
                    <a:pt x="25996" y="33855"/>
                  </a:ln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00A531B2-23A5-4C27-8377-A3E22FDF1363}"/>
                </a:ext>
              </a:extLst>
            </p:cNvPr>
            <p:cNvSpPr/>
            <p:nvPr/>
          </p:nvSpPr>
          <p:spPr>
            <a:xfrm>
              <a:off x="9356387" y="2769172"/>
              <a:ext cx="228593" cy="383268"/>
            </a:xfrm>
            <a:custGeom>
              <a:avLst/>
              <a:gdLst>
                <a:gd name="connsiteX0" fmla="*/ 84886 w 228593"/>
                <a:gd name="connsiteY0" fmla="*/ 383268 h 383268"/>
                <a:gd name="connsiteX1" fmla="*/ 126135 w 228593"/>
                <a:gd name="connsiteY1" fmla="*/ 327421 h 383268"/>
                <a:gd name="connsiteX2" fmla="*/ 179189 w 228593"/>
                <a:gd name="connsiteY2" fmla="*/ 279571 h 383268"/>
                <a:gd name="connsiteX3" fmla="*/ 203593 w 228593"/>
                <a:gd name="connsiteY3" fmla="*/ 238252 h 383268"/>
                <a:gd name="connsiteX4" fmla="*/ 226009 w 228593"/>
                <a:gd name="connsiteY4" fmla="*/ 78306 h 383268"/>
                <a:gd name="connsiteX5" fmla="*/ 164864 w 228593"/>
                <a:gd name="connsiteY5" fmla="*/ 14995 h 383268"/>
                <a:gd name="connsiteX6" fmla="*/ 148550 w 228593"/>
                <a:gd name="connsiteY6" fmla="*/ 47917 h 383268"/>
                <a:gd name="connsiteX7" fmla="*/ 151203 w 228593"/>
                <a:gd name="connsiteY7" fmla="*/ 7931 h 383268"/>
                <a:gd name="connsiteX8" fmla="*/ 147755 w 228593"/>
                <a:gd name="connsiteY8" fmla="*/ 333 h 383268"/>
                <a:gd name="connsiteX9" fmla="*/ 139796 w 228593"/>
                <a:gd name="connsiteY9" fmla="*/ 3532 h 383268"/>
                <a:gd name="connsiteX10" fmla="*/ 104118 w 228593"/>
                <a:gd name="connsiteY10" fmla="*/ 72975 h 383268"/>
                <a:gd name="connsiteX11" fmla="*/ 114463 w 228593"/>
                <a:gd name="connsiteY11" fmla="*/ 15128 h 383268"/>
                <a:gd name="connsiteX12" fmla="*/ 85682 w 228593"/>
                <a:gd name="connsiteY12" fmla="*/ 35255 h 383268"/>
                <a:gd name="connsiteX13" fmla="*/ 67113 w 228593"/>
                <a:gd name="connsiteY13" fmla="*/ 86037 h 383268"/>
                <a:gd name="connsiteX14" fmla="*/ 0 w 228593"/>
                <a:gd name="connsiteY14" fmla="*/ 299297 h 383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8593" h="383268">
                  <a:moveTo>
                    <a:pt x="84886" y="383268"/>
                  </a:moveTo>
                  <a:cubicBezTo>
                    <a:pt x="96186" y="362946"/>
                    <a:pt x="110047" y="344175"/>
                    <a:pt x="126135" y="327421"/>
                  </a:cubicBezTo>
                  <a:cubicBezTo>
                    <a:pt x="144677" y="312463"/>
                    <a:pt x="162397" y="296489"/>
                    <a:pt x="179189" y="279571"/>
                  </a:cubicBezTo>
                  <a:cubicBezTo>
                    <a:pt x="189242" y="267042"/>
                    <a:pt x="197466" y="253126"/>
                    <a:pt x="203593" y="238252"/>
                  </a:cubicBezTo>
                  <a:cubicBezTo>
                    <a:pt x="225412" y="187979"/>
                    <a:pt x="233158" y="132678"/>
                    <a:pt x="226009" y="78306"/>
                  </a:cubicBezTo>
                  <a:cubicBezTo>
                    <a:pt x="222825" y="53648"/>
                    <a:pt x="202134" y="-31123"/>
                    <a:pt x="164864" y="14995"/>
                  </a:cubicBezTo>
                  <a:cubicBezTo>
                    <a:pt x="157105" y="24642"/>
                    <a:pt x="151534" y="35878"/>
                    <a:pt x="148550" y="47917"/>
                  </a:cubicBezTo>
                  <a:cubicBezTo>
                    <a:pt x="151070" y="34749"/>
                    <a:pt x="151972" y="21318"/>
                    <a:pt x="151203" y="7931"/>
                  </a:cubicBezTo>
                  <a:cubicBezTo>
                    <a:pt x="151203" y="4998"/>
                    <a:pt x="150540" y="1533"/>
                    <a:pt x="147755" y="333"/>
                  </a:cubicBezTo>
                  <a:cubicBezTo>
                    <a:pt x="144969" y="-866"/>
                    <a:pt x="141919" y="1399"/>
                    <a:pt x="139796" y="3532"/>
                  </a:cubicBezTo>
                  <a:cubicBezTo>
                    <a:pt x="120936" y="22331"/>
                    <a:pt x="108442" y="46632"/>
                    <a:pt x="104118" y="72975"/>
                  </a:cubicBezTo>
                  <a:cubicBezTo>
                    <a:pt x="110604" y="54368"/>
                    <a:pt x="114092" y="34840"/>
                    <a:pt x="114463" y="15128"/>
                  </a:cubicBezTo>
                  <a:cubicBezTo>
                    <a:pt x="114463" y="-7931"/>
                    <a:pt x="87936" y="30456"/>
                    <a:pt x="85682" y="35255"/>
                  </a:cubicBezTo>
                  <a:cubicBezTo>
                    <a:pt x="77339" y="51304"/>
                    <a:pt x="71092" y="68374"/>
                    <a:pt x="67113" y="86037"/>
                  </a:cubicBezTo>
                  <a:cubicBezTo>
                    <a:pt x="49340" y="159479"/>
                    <a:pt x="40586" y="232653"/>
                    <a:pt x="0" y="299297"/>
                  </a:cubicBezTo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B6F33CE0-3C89-433C-9665-D4694F045A12}"/>
                </a:ext>
              </a:extLst>
            </p:cNvPr>
            <p:cNvSpPr/>
            <p:nvPr/>
          </p:nvSpPr>
          <p:spPr>
            <a:xfrm>
              <a:off x="9348964" y="2762286"/>
              <a:ext cx="241839" cy="396685"/>
            </a:xfrm>
            <a:custGeom>
              <a:avLst/>
              <a:gdLst>
                <a:gd name="connsiteX0" fmla="*/ 92309 w 241839"/>
                <a:gd name="connsiteY0" fmla="*/ 396686 h 396685"/>
                <a:gd name="connsiteX1" fmla="*/ 88728 w 241839"/>
                <a:gd name="connsiteY1" fmla="*/ 395620 h 396685"/>
                <a:gd name="connsiteX2" fmla="*/ 86474 w 241839"/>
                <a:gd name="connsiteY2" fmla="*/ 386156 h 396685"/>
                <a:gd name="connsiteX3" fmla="*/ 128386 w 241839"/>
                <a:gd name="connsiteY3" fmla="*/ 329376 h 396685"/>
                <a:gd name="connsiteX4" fmla="*/ 150005 w 241839"/>
                <a:gd name="connsiteY4" fmla="*/ 310715 h 396685"/>
                <a:gd name="connsiteX5" fmla="*/ 181042 w 241839"/>
                <a:gd name="connsiteY5" fmla="*/ 282058 h 396685"/>
                <a:gd name="connsiteX6" fmla="*/ 204385 w 241839"/>
                <a:gd name="connsiteY6" fmla="*/ 242072 h 396685"/>
                <a:gd name="connsiteX7" fmla="*/ 226403 w 241839"/>
                <a:gd name="connsiteY7" fmla="*/ 86259 h 396685"/>
                <a:gd name="connsiteX8" fmla="*/ 195366 w 241839"/>
                <a:gd name="connsiteY8" fmla="*/ 15750 h 396685"/>
                <a:gd name="connsiteX9" fmla="*/ 177328 w 241839"/>
                <a:gd name="connsiteY9" fmla="*/ 26413 h 396685"/>
                <a:gd name="connsiteX10" fmla="*/ 162208 w 241839"/>
                <a:gd name="connsiteY10" fmla="*/ 56936 h 396685"/>
                <a:gd name="connsiteX11" fmla="*/ 154117 w 241839"/>
                <a:gd name="connsiteY11" fmla="*/ 62134 h 396685"/>
                <a:gd name="connsiteX12" fmla="*/ 148944 w 241839"/>
                <a:gd name="connsiteY12" fmla="*/ 54003 h 396685"/>
                <a:gd name="connsiteX13" fmla="*/ 151464 w 241839"/>
                <a:gd name="connsiteY13" fmla="*/ 15883 h 396685"/>
                <a:gd name="connsiteX14" fmla="*/ 124938 w 241839"/>
                <a:gd name="connsiteY14" fmla="*/ 56669 h 396685"/>
                <a:gd name="connsiteX15" fmla="*/ 117775 w 241839"/>
                <a:gd name="connsiteY15" fmla="*/ 82527 h 396685"/>
                <a:gd name="connsiteX16" fmla="*/ 109486 w 241839"/>
                <a:gd name="connsiteY16" fmla="*/ 87525 h 396685"/>
                <a:gd name="connsiteX17" fmla="*/ 104512 w 241839"/>
                <a:gd name="connsiteY17" fmla="*/ 79195 h 396685"/>
                <a:gd name="connsiteX18" fmla="*/ 111541 w 241839"/>
                <a:gd name="connsiteY18" fmla="*/ 52537 h 396685"/>
                <a:gd name="connsiteX19" fmla="*/ 114725 w 241839"/>
                <a:gd name="connsiteY19" fmla="*/ 25080 h 396685"/>
                <a:gd name="connsiteX20" fmla="*/ 98809 w 241839"/>
                <a:gd name="connsiteY20" fmla="*/ 45606 h 396685"/>
                <a:gd name="connsiteX21" fmla="*/ 80505 w 241839"/>
                <a:gd name="connsiteY21" fmla="*/ 94523 h 396685"/>
                <a:gd name="connsiteX22" fmla="*/ 69894 w 241839"/>
                <a:gd name="connsiteY22" fmla="*/ 141840 h 396685"/>
                <a:gd name="connsiteX23" fmla="*/ 12596 w 241839"/>
                <a:gd name="connsiteY23" fmla="*/ 309382 h 396685"/>
                <a:gd name="connsiteX24" fmla="*/ 3179 w 241839"/>
                <a:gd name="connsiteY24" fmla="*/ 311515 h 396685"/>
                <a:gd name="connsiteX25" fmla="*/ 1057 w 241839"/>
                <a:gd name="connsiteY25" fmla="*/ 302052 h 396685"/>
                <a:gd name="connsiteX26" fmla="*/ 56498 w 241839"/>
                <a:gd name="connsiteY26" fmla="*/ 139041 h 396685"/>
                <a:gd name="connsiteX27" fmla="*/ 67242 w 241839"/>
                <a:gd name="connsiteY27" fmla="*/ 91324 h 396685"/>
                <a:gd name="connsiteX28" fmla="*/ 86474 w 241839"/>
                <a:gd name="connsiteY28" fmla="*/ 38809 h 396685"/>
                <a:gd name="connsiteX29" fmla="*/ 120428 w 241839"/>
                <a:gd name="connsiteY29" fmla="*/ 8152 h 396685"/>
                <a:gd name="connsiteX30" fmla="*/ 128121 w 241839"/>
                <a:gd name="connsiteY30" fmla="*/ 21481 h 396685"/>
                <a:gd name="connsiteX31" fmla="*/ 141384 w 241839"/>
                <a:gd name="connsiteY31" fmla="*/ 5487 h 396685"/>
                <a:gd name="connsiteX32" fmla="*/ 157035 w 241839"/>
                <a:gd name="connsiteY32" fmla="*/ 955 h 396685"/>
                <a:gd name="connsiteX33" fmla="*/ 164595 w 241839"/>
                <a:gd name="connsiteY33" fmla="*/ 14284 h 396685"/>
                <a:gd name="connsiteX34" fmla="*/ 164595 w 241839"/>
                <a:gd name="connsiteY34" fmla="*/ 19215 h 396685"/>
                <a:gd name="connsiteX35" fmla="*/ 165921 w 241839"/>
                <a:gd name="connsiteY35" fmla="*/ 17616 h 396685"/>
                <a:gd name="connsiteX36" fmla="*/ 198284 w 241839"/>
                <a:gd name="connsiteY36" fmla="*/ 2421 h 396685"/>
                <a:gd name="connsiteX37" fmla="*/ 239136 w 241839"/>
                <a:gd name="connsiteY37" fmla="*/ 84260 h 396685"/>
                <a:gd name="connsiteX38" fmla="*/ 216190 w 241839"/>
                <a:gd name="connsiteY38" fmla="*/ 247670 h 396685"/>
                <a:gd name="connsiteX39" fmla="*/ 190857 w 241839"/>
                <a:gd name="connsiteY39" fmla="*/ 290722 h 396685"/>
                <a:gd name="connsiteX40" fmla="*/ 157963 w 241839"/>
                <a:gd name="connsiteY40" fmla="*/ 321245 h 396685"/>
                <a:gd name="connsiteX41" fmla="*/ 137140 w 241839"/>
                <a:gd name="connsiteY41" fmla="*/ 339106 h 396685"/>
                <a:gd name="connsiteX42" fmla="*/ 97350 w 241839"/>
                <a:gd name="connsiteY42" fmla="*/ 393220 h 396685"/>
                <a:gd name="connsiteX43" fmla="*/ 92309 w 241839"/>
                <a:gd name="connsiteY43" fmla="*/ 396686 h 396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41839" h="396685">
                  <a:moveTo>
                    <a:pt x="92309" y="396686"/>
                  </a:moveTo>
                  <a:cubicBezTo>
                    <a:pt x="91049" y="396643"/>
                    <a:pt x="89816" y="396275"/>
                    <a:pt x="88728" y="395620"/>
                  </a:cubicBezTo>
                  <a:cubicBezTo>
                    <a:pt x="85532" y="393615"/>
                    <a:pt x="84524" y="389399"/>
                    <a:pt x="86474" y="386156"/>
                  </a:cubicBezTo>
                  <a:cubicBezTo>
                    <a:pt x="97960" y="365499"/>
                    <a:pt x="112046" y="346415"/>
                    <a:pt x="128386" y="329376"/>
                  </a:cubicBezTo>
                  <a:cubicBezTo>
                    <a:pt x="135416" y="322711"/>
                    <a:pt x="142843" y="316047"/>
                    <a:pt x="150005" y="310715"/>
                  </a:cubicBezTo>
                  <a:cubicBezTo>
                    <a:pt x="161200" y="302142"/>
                    <a:pt x="171598" y="292550"/>
                    <a:pt x="181042" y="282058"/>
                  </a:cubicBezTo>
                  <a:cubicBezTo>
                    <a:pt x="190671" y="269911"/>
                    <a:pt x="198536" y="256447"/>
                    <a:pt x="204385" y="242072"/>
                  </a:cubicBezTo>
                  <a:cubicBezTo>
                    <a:pt x="225713" y="193121"/>
                    <a:pt x="233326" y="139242"/>
                    <a:pt x="226403" y="86259"/>
                  </a:cubicBezTo>
                  <a:cubicBezTo>
                    <a:pt x="222954" y="59601"/>
                    <a:pt x="209823" y="19615"/>
                    <a:pt x="195366" y="15750"/>
                  </a:cubicBezTo>
                  <a:cubicBezTo>
                    <a:pt x="190194" y="14284"/>
                    <a:pt x="184225" y="17882"/>
                    <a:pt x="177328" y="26413"/>
                  </a:cubicBezTo>
                  <a:cubicBezTo>
                    <a:pt x="170113" y="35346"/>
                    <a:pt x="164953" y="45768"/>
                    <a:pt x="162208" y="56936"/>
                  </a:cubicBezTo>
                  <a:cubicBezTo>
                    <a:pt x="161399" y="60616"/>
                    <a:pt x="157778" y="62944"/>
                    <a:pt x="154117" y="62134"/>
                  </a:cubicBezTo>
                  <a:cubicBezTo>
                    <a:pt x="150456" y="61324"/>
                    <a:pt x="148135" y="57683"/>
                    <a:pt x="148944" y="54003"/>
                  </a:cubicBezTo>
                  <a:cubicBezTo>
                    <a:pt x="151305" y="41445"/>
                    <a:pt x="152154" y="28645"/>
                    <a:pt x="151464" y="15883"/>
                  </a:cubicBezTo>
                  <a:cubicBezTo>
                    <a:pt x="139885" y="27470"/>
                    <a:pt x="130853" y="41364"/>
                    <a:pt x="124938" y="56669"/>
                  </a:cubicBezTo>
                  <a:cubicBezTo>
                    <a:pt x="123213" y="65462"/>
                    <a:pt x="120826" y="74107"/>
                    <a:pt x="117775" y="82527"/>
                  </a:cubicBezTo>
                  <a:cubicBezTo>
                    <a:pt x="116860" y="86207"/>
                    <a:pt x="113146" y="88445"/>
                    <a:pt x="109486" y="87525"/>
                  </a:cubicBezTo>
                  <a:cubicBezTo>
                    <a:pt x="105825" y="86606"/>
                    <a:pt x="103597" y="82875"/>
                    <a:pt x="104512" y="79195"/>
                  </a:cubicBezTo>
                  <a:cubicBezTo>
                    <a:pt x="105958" y="70095"/>
                    <a:pt x="108318" y="61164"/>
                    <a:pt x="111541" y="52537"/>
                  </a:cubicBezTo>
                  <a:cubicBezTo>
                    <a:pt x="113332" y="43486"/>
                    <a:pt x="114406" y="34303"/>
                    <a:pt x="114725" y="25080"/>
                  </a:cubicBezTo>
                  <a:cubicBezTo>
                    <a:pt x="108769" y="31389"/>
                    <a:pt x="103438" y="38262"/>
                    <a:pt x="98809" y="45606"/>
                  </a:cubicBezTo>
                  <a:cubicBezTo>
                    <a:pt x="90532" y="61004"/>
                    <a:pt x="84378" y="77459"/>
                    <a:pt x="80505" y="94523"/>
                  </a:cubicBezTo>
                  <a:cubicBezTo>
                    <a:pt x="76659" y="110384"/>
                    <a:pt x="73343" y="126112"/>
                    <a:pt x="69894" y="141840"/>
                  </a:cubicBezTo>
                  <a:cubicBezTo>
                    <a:pt x="57824" y="198487"/>
                    <a:pt x="45357" y="257000"/>
                    <a:pt x="12596" y="309382"/>
                  </a:cubicBezTo>
                  <a:cubicBezTo>
                    <a:pt x="10580" y="312584"/>
                    <a:pt x="6363" y="313540"/>
                    <a:pt x="3179" y="311515"/>
                  </a:cubicBezTo>
                  <a:cubicBezTo>
                    <a:pt x="-4" y="309490"/>
                    <a:pt x="-959" y="305253"/>
                    <a:pt x="1057" y="302052"/>
                  </a:cubicBezTo>
                  <a:cubicBezTo>
                    <a:pt x="32491" y="251669"/>
                    <a:pt x="44163" y="196888"/>
                    <a:pt x="56498" y="139041"/>
                  </a:cubicBezTo>
                  <a:cubicBezTo>
                    <a:pt x="59947" y="123180"/>
                    <a:pt x="63395" y="107185"/>
                    <a:pt x="67242" y="91324"/>
                  </a:cubicBezTo>
                  <a:cubicBezTo>
                    <a:pt x="71207" y="73012"/>
                    <a:pt x="77680" y="55340"/>
                    <a:pt x="86474" y="38809"/>
                  </a:cubicBezTo>
                  <a:cubicBezTo>
                    <a:pt x="86474" y="38809"/>
                    <a:pt x="106501" y="4420"/>
                    <a:pt x="120428" y="8152"/>
                  </a:cubicBezTo>
                  <a:cubicBezTo>
                    <a:pt x="123876" y="9085"/>
                    <a:pt x="127988" y="12151"/>
                    <a:pt x="128121" y="21481"/>
                  </a:cubicBezTo>
                  <a:cubicBezTo>
                    <a:pt x="132113" y="15803"/>
                    <a:pt x="136543" y="10454"/>
                    <a:pt x="141384" y="5487"/>
                  </a:cubicBezTo>
                  <a:cubicBezTo>
                    <a:pt x="144952" y="556"/>
                    <a:pt x="151398" y="-1311"/>
                    <a:pt x="157035" y="955"/>
                  </a:cubicBezTo>
                  <a:cubicBezTo>
                    <a:pt x="161969" y="3490"/>
                    <a:pt x="164940" y="8724"/>
                    <a:pt x="164595" y="14284"/>
                  </a:cubicBezTo>
                  <a:cubicBezTo>
                    <a:pt x="164595" y="15883"/>
                    <a:pt x="164595" y="17483"/>
                    <a:pt x="164595" y="19215"/>
                  </a:cubicBezTo>
                  <a:lnTo>
                    <a:pt x="165921" y="17616"/>
                  </a:lnTo>
                  <a:cubicBezTo>
                    <a:pt x="176532" y="4287"/>
                    <a:pt x="187408" y="-645"/>
                    <a:pt x="198284" y="2421"/>
                  </a:cubicBezTo>
                  <a:cubicBezTo>
                    <a:pt x="228657" y="10952"/>
                    <a:pt x="239136" y="83593"/>
                    <a:pt x="239136" y="84260"/>
                  </a:cubicBezTo>
                  <a:cubicBezTo>
                    <a:pt x="246563" y="139814"/>
                    <a:pt x="238618" y="196349"/>
                    <a:pt x="216190" y="247670"/>
                  </a:cubicBezTo>
                  <a:cubicBezTo>
                    <a:pt x="209850" y="263168"/>
                    <a:pt x="201308" y="277667"/>
                    <a:pt x="190857" y="290722"/>
                  </a:cubicBezTo>
                  <a:cubicBezTo>
                    <a:pt x="180909" y="301954"/>
                    <a:pt x="169901" y="312177"/>
                    <a:pt x="157963" y="321245"/>
                  </a:cubicBezTo>
                  <a:cubicBezTo>
                    <a:pt x="150934" y="326976"/>
                    <a:pt x="143772" y="332841"/>
                    <a:pt x="137140" y="339106"/>
                  </a:cubicBezTo>
                  <a:cubicBezTo>
                    <a:pt x="121622" y="355352"/>
                    <a:pt x="108239" y="373539"/>
                    <a:pt x="97350" y="393220"/>
                  </a:cubicBezTo>
                  <a:cubicBezTo>
                    <a:pt x="96328" y="395130"/>
                    <a:pt x="94445" y="396423"/>
                    <a:pt x="92309" y="396686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5AFE5B15-21D8-4464-84F9-D501B34F7FF4}"/>
                </a:ext>
              </a:extLst>
            </p:cNvPr>
            <p:cNvSpPr/>
            <p:nvPr/>
          </p:nvSpPr>
          <p:spPr>
            <a:xfrm>
              <a:off x="9388883" y="2763241"/>
              <a:ext cx="192717" cy="320023"/>
            </a:xfrm>
            <a:custGeom>
              <a:avLst/>
              <a:gdLst>
                <a:gd name="connsiteX0" fmla="*/ 192718 w 192717"/>
                <a:gd name="connsiteY0" fmla="*/ 130489 h 320023"/>
                <a:gd name="connsiteX1" fmla="*/ 40586 w 192717"/>
                <a:gd name="connsiteY1" fmla="*/ 320024 h 320023"/>
                <a:gd name="connsiteX2" fmla="*/ 0 w 192717"/>
                <a:gd name="connsiteY2" fmla="*/ 171008 h 320023"/>
                <a:gd name="connsiteX3" fmla="*/ 152795 w 192717"/>
                <a:gd name="connsiteY3" fmla="*/ 0 h 320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717" h="320023">
                  <a:moveTo>
                    <a:pt x="192718" y="130489"/>
                  </a:moveTo>
                  <a:lnTo>
                    <a:pt x="40586" y="320024"/>
                  </a:lnTo>
                  <a:lnTo>
                    <a:pt x="0" y="171008"/>
                  </a:lnTo>
                  <a:lnTo>
                    <a:pt x="152795" y="0"/>
                  </a:ln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1AA89625-2615-4EB6-A8E9-49056228D00C}"/>
                </a:ext>
              </a:extLst>
            </p:cNvPr>
            <p:cNvSpPr/>
            <p:nvPr/>
          </p:nvSpPr>
          <p:spPr>
            <a:xfrm>
              <a:off x="9382281" y="2756810"/>
              <a:ext cx="205859" cy="333119"/>
            </a:xfrm>
            <a:custGeom>
              <a:avLst/>
              <a:gdLst>
                <a:gd name="connsiteX0" fmla="*/ 47188 w 205859"/>
                <a:gd name="connsiteY0" fmla="*/ 333119 h 333119"/>
                <a:gd name="connsiteX1" fmla="*/ 45861 w 205859"/>
                <a:gd name="connsiteY1" fmla="*/ 333119 h 333119"/>
                <a:gd name="connsiteX2" fmla="*/ 40821 w 205859"/>
                <a:gd name="connsiteY2" fmla="*/ 328321 h 333119"/>
                <a:gd name="connsiteX3" fmla="*/ 235 w 205859"/>
                <a:gd name="connsiteY3" fmla="*/ 179305 h 333119"/>
                <a:gd name="connsiteX4" fmla="*/ 1694 w 205859"/>
                <a:gd name="connsiteY4" fmla="*/ 173174 h 333119"/>
                <a:gd name="connsiteX5" fmla="*/ 154489 w 205859"/>
                <a:gd name="connsiteY5" fmla="*/ 2166 h 333119"/>
                <a:gd name="connsiteX6" fmla="*/ 160856 w 205859"/>
                <a:gd name="connsiteY6" fmla="*/ 167 h 333119"/>
                <a:gd name="connsiteX7" fmla="*/ 165763 w 205859"/>
                <a:gd name="connsiteY7" fmla="*/ 4699 h 333119"/>
                <a:gd name="connsiteX8" fmla="*/ 205553 w 205859"/>
                <a:gd name="connsiteY8" fmla="*/ 135054 h 333119"/>
                <a:gd name="connsiteX9" fmla="*/ 204492 w 205859"/>
                <a:gd name="connsiteY9" fmla="*/ 141052 h 333119"/>
                <a:gd name="connsiteX10" fmla="*/ 52361 w 205859"/>
                <a:gd name="connsiteY10" fmla="*/ 330587 h 333119"/>
                <a:gd name="connsiteX11" fmla="*/ 47188 w 205859"/>
                <a:gd name="connsiteY11" fmla="*/ 333119 h 333119"/>
                <a:gd name="connsiteX12" fmla="*/ 13897 w 205859"/>
                <a:gd name="connsiteY12" fmla="*/ 179172 h 333119"/>
                <a:gd name="connsiteX13" fmla="*/ 50106 w 205859"/>
                <a:gd name="connsiteY13" fmla="*/ 312460 h 333119"/>
                <a:gd name="connsiteX14" fmla="*/ 191892 w 205859"/>
                <a:gd name="connsiteY14" fmla="*/ 135720 h 333119"/>
                <a:gd name="connsiteX15" fmla="*/ 156611 w 205859"/>
                <a:gd name="connsiteY15" fmla="*/ 19894 h 333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5859" h="333119">
                  <a:moveTo>
                    <a:pt x="47188" y="333119"/>
                  </a:moveTo>
                  <a:lnTo>
                    <a:pt x="45861" y="333119"/>
                  </a:lnTo>
                  <a:cubicBezTo>
                    <a:pt x="43434" y="332574"/>
                    <a:pt x="41498" y="330731"/>
                    <a:pt x="40821" y="328321"/>
                  </a:cubicBezTo>
                  <a:lnTo>
                    <a:pt x="235" y="179305"/>
                  </a:lnTo>
                  <a:cubicBezTo>
                    <a:pt x="-362" y="177145"/>
                    <a:pt x="196" y="174831"/>
                    <a:pt x="1694" y="173174"/>
                  </a:cubicBezTo>
                  <a:lnTo>
                    <a:pt x="154489" y="2166"/>
                  </a:lnTo>
                  <a:cubicBezTo>
                    <a:pt x="156094" y="398"/>
                    <a:pt x="158534" y="-366"/>
                    <a:pt x="160856" y="167"/>
                  </a:cubicBezTo>
                  <a:cubicBezTo>
                    <a:pt x="163243" y="567"/>
                    <a:pt x="165166" y="2345"/>
                    <a:pt x="165763" y="4699"/>
                  </a:cubicBezTo>
                  <a:lnTo>
                    <a:pt x="205553" y="135054"/>
                  </a:lnTo>
                  <a:cubicBezTo>
                    <a:pt x="206203" y="137107"/>
                    <a:pt x="205805" y="139351"/>
                    <a:pt x="204492" y="141052"/>
                  </a:cubicBezTo>
                  <a:lnTo>
                    <a:pt x="52361" y="330587"/>
                  </a:lnTo>
                  <a:cubicBezTo>
                    <a:pt x="51101" y="332162"/>
                    <a:pt x="49204" y="333091"/>
                    <a:pt x="47188" y="333119"/>
                  </a:cubicBezTo>
                  <a:close/>
                  <a:moveTo>
                    <a:pt x="13897" y="179172"/>
                  </a:moveTo>
                  <a:lnTo>
                    <a:pt x="50106" y="312460"/>
                  </a:lnTo>
                  <a:lnTo>
                    <a:pt x="191892" y="135720"/>
                  </a:lnTo>
                  <a:lnTo>
                    <a:pt x="156611" y="19894"/>
                  </a:ln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9E0DAB6E-56CF-4EFF-84C9-FD9A0A4C506D}"/>
                </a:ext>
              </a:extLst>
            </p:cNvPr>
            <p:cNvSpPr/>
            <p:nvPr/>
          </p:nvSpPr>
          <p:spPr>
            <a:xfrm>
              <a:off x="9433459" y="2491705"/>
              <a:ext cx="486982" cy="375964"/>
            </a:xfrm>
            <a:custGeom>
              <a:avLst/>
              <a:gdLst>
                <a:gd name="connsiteX0" fmla="*/ 151059 w 486982"/>
                <a:gd name="connsiteY0" fmla="*/ 28952 h 375964"/>
                <a:gd name="connsiteX1" fmla="*/ 102515 w 486982"/>
                <a:gd name="connsiteY1" fmla="*/ 68939 h 375964"/>
                <a:gd name="connsiteX2" fmla="*/ 2774 w 486982"/>
                <a:gd name="connsiteY2" fmla="*/ 105726 h 375964"/>
                <a:gd name="connsiteX3" fmla="*/ 13252 w 486982"/>
                <a:gd name="connsiteY3" fmla="*/ 194362 h 375964"/>
                <a:gd name="connsiteX4" fmla="*/ 60602 w 486982"/>
                <a:gd name="connsiteY4" fmla="*/ 274335 h 375964"/>
                <a:gd name="connsiteX5" fmla="*/ 122145 w 486982"/>
                <a:gd name="connsiteY5" fmla="*/ 330715 h 375964"/>
                <a:gd name="connsiteX6" fmla="*/ 224671 w 486982"/>
                <a:gd name="connsiteY6" fmla="*/ 361372 h 375964"/>
                <a:gd name="connsiteX7" fmla="*/ 315790 w 486982"/>
                <a:gd name="connsiteY7" fmla="*/ 374700 h 375964"/>
                <a:gd name="connsiteX8" fmla="*/ 407706 w 486982"/>
                <a:gd name="connsiteY8" fmla="*/ 367103 h 375964"/>
                <a:gd name="connsiteX9" fmla="*/ 474023 w 486982"/>
                <a:gd name="connsiteY9" fmla="*/ 272735 h 375964"/>
                <a:gd name="connsiteX10" fmla="*/ 476676 w 486982"/>
                <a:gd name="connsiteY10" fmla="*/ 139448 h 375964"/>
                <a:gd name="connsiteX11" fmla="*/ 447895 w 486982"/>
                <a:gd name="connsiteY11" fmla="*/ 97196 h 375964"/>
                <a:gd name="connsiteX12" fmla="*/ 396300 w 486982"/>
                <a:gd name="connsiteY12" fmla="*/ 84933 h 375964"/>
                <a:gd name="connsiteX13" fmla="*/ 369773 w 486982"/>
                <a:gd name="connsiteY13" fmla="*/ 32551 h 375964"/>
                <a:gd name="connsiteX14" fmla="*/ 182361 w 486982"/>
                <a:gd name="connsiteY14" fmla="*/ 10958 h 375964"/>
                <a:gd name="connsiteX15" fmla="*/ 151059 w 486982"/>
                <a:gd name="connsiteY15" fmla="*/ 28952 h 375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6982" h="375964">
                  <a:moveTo>
                    <a:pt x="151059" y="28952"/>
                  </a:moveTo>
                  <a:cubicBezTo>
                    <a:pt x="134480" y="42281"/>
                    <a:pt x="118696" y="58675"/>
                    <a:pt x="102515" y="68939"/>
                  </a:cubicBezTo>
                  <a:cubicBezTo>
                    <a:pt x="72871" y="89434"/>
                    <a:pt x="38572" y="102087"/>
                    <a:pt x="2774" y="105726"/>
                  </a:cubicBezTo>
                  <a:cubicBezTo>
                    <a:pt x="-6643" y="106392"/>
                    <a:pt x="10732" y="187031"/>
                    <a:pt x="13252" y="194362"/>
                  </a:cubicBezTo>
                  <a:cubicBezTo>
                    <a:pt x="23226" y="224085"/>
                    <a:pt x="39368" y="251343"/>
                    <a:pt x="60602" y="274335"/>
                  </a:cubicBezTo>
                  <a:cubicBezTo>
                    <a:pt x="79954" y="294367"/>
                    <a:pt x="100512" y="313195"/>
                    <a:pt x="122145" y="330715"/>
                  </a:cubicBezTo>
                  <a:cubicBezTo>
                    <a:pt x="149335" y="353508"/>
                    <a:pt x="191115" y="357373"/>
                    <a:pt x="224671" y="361372"/>
                  </a:cubicBezTo>
                  <a:cubicBezTo>
                    <a:pt x="254514" y="365237"/>
                    <a:pt x="286213" y="373234"/>
                    <a:pt x="315790" y="374700"/>
                  </a:cubicBezTo>
                  <a:cubicBezTo>
                    <a:pt x="345368" y="376167"/>
                    <a:pt x="381047" y="378566"/>
                    <a:pt x="407706" y="367103"/>
                  </a:cubicBezTo>
                  <a:cubicBezTo>
                    <a:pt x="442589" y="352041"/>
                    <a:pt x="463015" y="306590"/>
                    <a:pt x="474023" y="272735"/>
                  </a:cubicBezTo>
                  <a:cubicBezTo>
                    <a:pt x="490337" y="229975"/>
                    <a:pt x="491279" y="182830"/>
                    <a:pt x="476676" y="139448"/>
                  </a:cubicBezTo>
                  <a:cubicBezTo>
                    <a:pt x="471092" y="122992"/>
                    <a:pt x="461145" y="108382"/>
                    <a:pt x="447895" y="97196"/>
                  </a:cubicBezTo>
                  <a:cubicBezTo>
                    <a:pt x="431315" y="83867"/>
                    <a:pt x="415266" y="85333"/>
                    <a:pt x="396300" y="84933"/>
                  </a:cubicBezTo>
                  <a:cubicBezTo>
                    <a:pt x="397891" y="60941"/>
                    <a:pt x="390066" y="47879"/>
                    <a:pt x="369773" y="32551"/>
                  </a:cubicBezTo>
                  <a:cubicBezTo>
                    <a:pt x="321759" y="-4236"/>
                    <a:pt x="238332" y="-7435"/>
                    <a:pt x="182361" y="10958"/>
                  </a:cubicBezTo>
                  <a:cubicBezTo>
                    <a:pt x="171007" y="15164"/>
                    <a:pt x="160423" y="21246"/>
                    <a:pt x="151059" y="28952"/>
                  </a:cubicBez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323A0B4C-A0AA-4A36-8BF3-1D149AD6A5E6}"/>
                </a:ext>
              </a:extLst>
            </p:cNvPr>
            <p:cNvSpPr/>
            <p:nvPr/>
          </p:nvSpPr>
          <p:spPr>
            <a:xfrm>
              <a:off x="9426748" y="2483404"/>
              <a:ext cx="501752" cy="390465"/>
            </a:xfrm>
            <a:custGeom>
              <a:avLst/>
              <a:gdLst>
                <a:gd name="connsiteX0" fmla="*/ 357915 w 501752"/>
                <a:gd name="connsiteY0" fmla="*/ 390332 h 390465"/>
                <a:gd name="connsiteX1" fmla="*/ 329133 w 501752"/>
                <a:gd name="connsiteY1" fmla="*/ 389533 h 390465"/>
                <a:gd name="connsiteX2" fmla="*/ 322236 w 501752"/>
                <a:gd name="connsiteY2" fmla="*/ 389533 h 390465"/>
                <a:gd name="connsiteX3" fmla="*/ 264408 w 501752"/>
                <a:gd name="connsiteY3" fmla="*/ 381802 h 390465"/>
                <a:gd name="connsiteX4" fmla="*/ 230586 w 501752"/>
                <a:gd name="connsiteY4" fmla="*/ 376337 h 390465"/>
                <a:gd name="connsiteX5" fmla="*/ 222893 w 501752"/>
                <a:gd name="connsiteY5" fmla="*/ 375804 h 390465"/>
                <a:gd name="connsiteX6" fmla="*/ 124478 w 501752"/>
                <a:gd name="connsiteY6" fmla="*/ 344615 h 390465"/>
                <a:gd name="connsiteX7" fmla="*/ 62273 w 501752"/>
                <a:gd name="connsiteY7" fmla="*/ 287701 h 390465"/>
                <a:gd name="connsiteX8" fmla="*/ 13464 w 501752"/>
                <a:gd name="connsiteY8" fmla="*/ 205596 h 390465"/>
                <a:gd name="connsiteX9" fmla="*/ 2322 w 501752"/>
                <a:gd name="connsiteY9" fmla="*/ 112295 h 390465"/>
                <a:gd name="connsiteX10" fmla="*/ 9087 w 501752"/>
                <a:gd name="connsiteY10" fmla="*/ 108296 h 390465"/>
                <a:gd name="connsiteX11" fmla="*/ 105512 w 501752"/>
                <a:gd name="connsiteY11" fmla="*/ 72575 h 390465"/>
                <a:gd name="connsiteX12" fmla="*/ 135354 w 501752"/>
                <a:gd name="connsiteY12" fmla="*/ 47917 h 390465"/>
                <a:gd name="connsiteX13" fmla="*/ 154056 w 501752"/>
                <a:gd name="connsiteY13" fmla="*/ 31789 h 390465"/>
                <a:gd name="connsiteX14" fmla="*/ 188143 w 501752"/>
                <a:gd name="connsiteY14" fmla="*/ 11529 h 390465"/>
                <a:gd name="connsiteX15" fmla="*/ 381922 w 501752"/>
                <a:gd name="connsiteY15" fmla="*/ 34188 h 390465"/>
                <a:gd name="connsiteX16" fmla="*/ 411234 w 501752"/>
                <a:gd name="connsiteY16" fmla="*/ 85237 h 390465"/>
                <a:gd name="connsiteX17" fmla="*/ 460043 w 501752"/>
                <a:gd name="connsiteY17" fmla="*/ 98566 h 390465"/>
                <a:gd name="connsiteX18" fmla="*/ 490947 w 501752"/>
                <a:gd name="connsiteY18" fmla="*/ 143750 h 390465"/>
                <a:gd name="connsiteX19" fmla="*/ 488427 w 501752"/>
                <a:gd name="connsiteY19" fmla="*/ 282370 h 390465"/>
                <a:gd name="connsiteX20" fmla="*/ 417600 w 501752"/>
                <a:gd name="connsiteY20" fmla="*/ 380736 h 390465"/>
                <a:gd name="connsiteX21" fmla="*/ 357915 w 501752"/>
                <a:gd name="connsiteY21" fmla="*/ 390332 h 390465"/>
                <a:gd name="connsiteX22" fmla="*/ 13066 w 501752"/>
                <a:gd name="connsiteY22" fmla="*/ 120692 h 390465"/>
                <a:gd name="connsiteX23" fmla="*/ 26329 w 501752"/>
                <a:gd name="connsiteY23" fmla="*/ 200664 h 390465"/>
                <a:gd name="connsiteX24" fmla="*/ 72221 w 501752"/>
                <a:gd name="connsiteY24" fmla="*/ 277704 h 390465"/>
                <a:gd name="connsiteX25" fmla="*/ 133100 w 501752"/>
                <a:gd name="connsiteY25" fmla="*/ 333552 h 390465"/>
                <a:gd name="connsiteX26" fmla="*/ 224352 w 501752"/>
                <a:gd name="connsiteY26" fmla="*/ 361676 h 390465"/>
                <a:gd name="connsiteX27" fmla="*/ 232178 w 501752"/>
                <a:gd name="connsiteY27" fmla="*/ 362609 h 390465"/>
                <a:gd name="connsiteX28" fmla="*/ 266662 w 501752"/>
                <a:gd name="connsiteY28" fmla="*/ 368207 h 390465"/>
                <a:gd name="connsiteX29" fmla="*/ 322634 w 501752"/>
                <a:gd name="connsiteY29" fmla="*/ 375671 h 390465"/>
                <a:gd name="connsiteX30" fmla="*/ 329531 w 501752"/>
                <a:gd name="connsiteY30" fmla="*/ 375671 h 390465"/>
                <a:gd name="connsiteX31" fmla="*/ 411631 w 501752"/>
                <a:gd name="connsiteY31" fmla="*/ 368207 h 390465"/>
                <a:gd name="connsiteX32" fmla="*/ 474765 w 501752"/>
                <a:gd name="connsiteY32" fmla="*/ 277971 h 390465"/>
                <a:gd name="connsiteX33" fmla="*/ 477551 w 501752"/>
                <a:gd name="connsiteY33" fmla="*/ 148815 h 390465"/>
                <a:gd name="connsiteX34" fmla="*/ 451024 w 501752"/>
                <a:gd name="connsiteY34" fmla="*/ 109495 h 390465"/>
                <a:gd name="connsiteX35" fmla="*/ 409112 w 501752"/>
                <a:gd name="connsiteY35" fmla="*/ 98832 h 390465"/>
                <a:gd name="connsiteX36" fmla="*/ 403541 w 501752"/>
                <a:gd name="connsiteY36" fmla="*/ 98832 h 390465"/>
                <a:gd name="connsiteX37" fmla="*/ 398634 w 501752"/>
                <a:gd name="connsiteY37" fmla="*/ 96567 h 390465"/>
                <a:gd name="connsiteX38" fmla="*/ 396776 w 501752"/>
                <a:gd name="connsiteY38" fmla="*/ 91502 h 390465"/>
                <a:gd name="connsiteX39" fmla="*/ 373168 w 501752"/>
                <a:gd name="connsiteY39" fmla="*/ 44984 h 390465"/>
                <a:gd name="connsiteX40" fmla="*/ 191989 w 501752"/>
                <a:gd name="connsiteY40" fmla="*/ 24458 h 390465"/>
                <a:gd name="connsiteX41" fmla="*/ 161881 w 501752"/>
                <a:gd name="connsiteY41" fmla="*/ 42585 h 390465"/>
                <a:gd name="connsiteX42" fmla="*/ 161881 w 501752"/>
                <a:gd name="connsiteY42" fmla="*/ 42585 h 390465"/>
                <a:gd name="connsiteX43" fmla="*/ 143843 w 501752"/>
                <a:gd name="connsiteY43" fmla="*/ 58180 h 390465"/>
                <a:gd name="connsiteX44" fmla="*/ 112939 w 501752"/>
                <a:gd name="connsiteY44" fmla="*/ 82571 h 390465"/>
                <a:gd name="connsiteX45" fmla="*/ 13596 w 501752"/>
                <a:gd name="connsiteY45" fmla="*/ 120692 h 390465"/>
                <a:gd name="connsiteX46" fmla="*/ 157239 w 501752"/>
                <a:gd name="connsiteY46" fmla="*/ 37254 h 390465"/>
                <a:gd name="connsiteX47" fmla="*/ 157239 w 501752"/>
                <a:gd name="connsiteY47" fmla="*/ 37254 h 390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501752" h="390465">
                  <a:moveTo>
                    <a:pt x="357915" y="390332"/>
                  </a:moveTo>
                  <a:cubicBezTo>
                    <a:pt x="347967" y="390332"/>
                    <a:pt x="338152" y="390332"/>
                    <a:pt x="329133" y="389533"/>
                  </a:cubicBezTo>
                  <a:lnTo>
                    <a:pt x="322236" y="389533"/>
                  </a:lnTo>
                  <a:cubicBezTo>
                    <a:pt x="302805" y="388242"/>
                    <a:pt x="283494" y="385659"/>
                    <a:pt x="264408" y="381802"/>
                  </a:cubicBezTo>
                  <a:cubicBezTo>
                    <a:pt x="253001" y="379803"/>
                    <a:pt x="241595" y="377803"/>
                    <a:pt x="230586" y="376337"/>
                  </a:cubicBezTo>
                  <a:lnTo>
                    <a:pt x="222893" y="375804"/>
                  </a:lnTo>
                  <a:cubicBezTo>
                    <a:pt x="189204" y="371672"/>
                    <a:pt x="151138" y="367007"/>
                    <a:pt x="124478" y="344615"/>
                  </a:cubicBezTo>
                  <a:cubicBezTo>
                    <a:pt x="102607" y="326944"/>
                    <a:pt x="81823" y="307937"/>
                    <a:pt x="62273" y="287701"/>
                  </a:cubicBezTo>
                  <a:cubicBezTo>
                    <a:pt x="40481" y="264057"/>
                    <a:pt x="23849" y="236088"/>
                    <a:pt x="13464" y="205596"/>
                  </a:cubicBezTo>
                  <a:cubicBezTo>
                    <a:pt x="13464" y="205596"/>
                    <a:pt x="-6697" y="125623"/>
                    <a:pt x="2322" y="112295"/>
                  </a:cubicBezTo>
                  <a:cubicBezTo>
                    <a:pt x="3794" y="109931"/>
                    <a:pt x="6315" y="108439"/>
                    <a:pt x="9087" y="108296"/>
                  </a:cubicBezTo>
                  <a:cubicBezTo>
                    <a:pt x="43704" y="104728"/>
                    <a:pt x="76876" y="92441"/>
                    <a:pt x="105512" y="72575"/>
                  </a:cubicBezTo>
                  <a:cubicBezTo>
                    <a:pt x="116056" y="65111"/>
                    <a:pt x="126030" y="56868"/>
                    <a:pt x="135354" y="47917"/>
                  </a:cubicBezTo>
                  <a:cubicBezTo>
                    <a:pt x="141588" y="42452"/>
                    <a:pt x="147689" y="36854"/>
                    <a:pt x="154056" y="31789"/>
                  </a:cubicBezTo>
                  <a:cubicBezTo>
                    <a:pt x="164163" y="23094"/>
                    <a:pt x="175689" y="16238"/>
                    <a:pt x="188143" y="11529"/>
                  </a:cubicBezTo>
                  <a:cubicBezTo>
                    <a:pt x="243451" y="-7131"/>
                    <a:pt x="330194" y="-5532"/>
                    <a:pt x="381922" y="34188"/>
                  </a:cubicBezTo>
                  <a:cubicBezTo>
                    <a:pt x="399894" y="44894"/>
                    <a:pt x="411008" y="64244"/>
                    <a:pt x="411234" y="85237"/>
                  </a:cubicBezTo>
                  <a:cubicBezTo>
                    <a:pt x="428569" y="83664"/>
                    <a:pt x="445891" y="88393"/>
                    <a:pt x="460043" y="98566"/>
                  </a:cubicBezTo>
                  <a:cubicBezTo>
                    <a:pt x="474235" y="110523"/>
                    <a:pt x="484925" y="126146"/>
                    <a:pt x="490947" y="143750"/>
                  </a:cubicBezTo>
                  <a:cubicBezTo>
                    <a:pt x="506173" y="188846"/>
                    <a:pt x="505285" y="237863"/>
                    <a:pt x="488427" y="282370"/>
                  </a:cubicBezTo>
                  <a:cubicBezTo>
                    <a:pt x="470256" y="335685"/>
                    <a:pt x="446514" y="368340"/>
                    <a:pt x="417600" y="380736"/>
                  </a:cubicBezTo>
                  <a:cubicBezTo>
                    <a:pt x="398540" y="387921"/>
                    <a:pt x="378247" y="391185"/>
                    <a:pt x="357915" y="390332"/>
                  </a:cubicBezTo>
                  <a:close/>
                  <a:moveTo>
                    <a:pt x="13066" y="120692"/>
                  </a:moveTo>
                  <a:cubicBezTo>
                    <a:pt x="14870" y="147721"/>
                    <a:pt x="19313" y="174508"/>
                    <a:pt x="26329" y="200664"/>
                  </a:cubicBezTo>
                  <a:cubicBezTo>
                    <a:pt x="36038" y="229314"/>
                    <a:pt x="51675" y="255571"/>
                    <a:pt x="72221" y="277704"/>
                  </a:cubicBezTo>
                  <a:cubicBezTo>
                    <a:pt x="91347" y="297572"/>
                    <a:pt x="111666" y="316225"/>
                    <a:pt x="133100" y="333552"/>
                  </a:cubicBezTo>
                  <a:cubicBezTo>
                    <a:pt x="156709" y="353279"/>
                    <a:pt x="192653" y="357677"/>
                    <a:pt x="224352" y="361676"/>
                  </a:cubicBezTo>
                  <a:lnTo>
                    <a:pt x="232178" y="362609"/>
                  </a:lnTo>
                  <a:cubicBezTo>
                    <a:pt x="243451" y="364075"/>
                    <a:pt x="254990" y="366074"/>
                    <a:pt x="266662" y="368207"/>
                  </a:cubicBezTo>
                  <a:cubicBezTo>
                    <a:pt x="285152" y="371820"/>
                    <a:pt x="303840" y="374313"/>
                    <a:pt x="322634" y="375671"/>
                  </a:cubicBezTo>
                  <a:lnTo>
                    <a:pt x="329531" y="375671"/>
                  </a:lnTo>
                  <a:cubicBezTo>
                    <a:pt x="356058" y="376737"/>
                    <a:pt x="388420" y="378203"/>
                    <a:pt x="411631" y="368207"/>
                  </a:cubicBezTo>
                  <a:cubicBezTo>
                    <a:pt x="434842" y="358210"/>
                    <a:pt x="457921" y="327021"/>
                    <a:pt x="474765" y="277971"/>
                  </a:cubicBezTo>
                  <a:cubicBezTo>
                    <a:pt x="490576" y="236547"/>
                    <a:pt x="491557" y="190889"/>
                    <a:pt x="477551" y="148815"/>
                  </a:cubicBezTo>
                  <a:cubicBezTo>
                    <a:pt x="472445" y="133522"/>
                    <a:pt x="463266" y="119924"/>
                    <a:pt x="451024" y="109495"/>
                  </a:cubicBezTo>
                  <a:cubicBezTo>
                    <a:pt x="438795" y="100976"/>
                    <a:pt x="423900" y="97188"/>
                    <a:pt x="409112" y="98832"/>
                  </a:cubicBezTo>
                  <a:lnTo>
                    <a:pt x="403541" y="98832"/>
                  </a:lnTo>
                  <a:cubicBezTo>
                    <a:pt x="401684" y="98723"/>
                    <a:pt x="399933" y="97914"/>
                    <a:pt x="398634" y="96567"/>
                  </a:cubicBezTo>
                  <a:cubicBezTo>
                    <a:pt x="397334" y="95216"/>
                    <a:pt x="396657" y="93377"/>
                    <a:pt x="396776" y="91502"/>
                  </a:cubicBezTo>
                  <a:cubicBezTo>
                    <a:pt x="398236" y="70709"/>
                    <a:pt x="392665" y="59912"/>
                    <a:pt x="373168" y="44984"/>
                  </a:cubicBezTo>
                  <a:cubicBezTo>
                    <a:pt x="326878" y="9530"/>
                    <a:pt x="244778" y="6731"/>
                    <a:pt x="191989" y="24458"/>
                  </a:cubicBezTo>
                  <a:cubicBezTo>
                    <a:pt x="181007" y="28745"/>
                    <a:pt x="170821" y="34874"/>
                    <a:pt x="161881" y="42585"/>
                  </a:cubicBezTo>
                  <a:lnTo>
                    <a:pt x="161881" y="42585"/>
                  </a:lnTo>
                  <a:cubicBezTo>
                    <a:pt x="155780" y="47517"/>
                    <a:pt x="149812" y="52848"/>
                    <a:pt x="143843" y="58180"/>
                  </a:cubicBezTo>
                  <a:cubicBezTo>
                    <a:pt x="134161" y="67067"/>
                    <a:pt x="123829" y="75219"/>
                    <a:pt x="112939" y="82571"/>
                  </a:cubicBezTo>
                  <a:cubicBezTo>
                    <a:pt x="83441" y="103283"/>
                    <a:pt x="49328" y="116376"/>
                    <a:pt x="13596" y="120692"/>
                  </a:cubicBezTo>
                  <a:close/>
                  <a:moveTo>
                    <a:pt x="157239" y="37254"/>
                  </a:moveTo>
                  <a:lnTo>
                    <a:pt x="157239" y="37254"/>
                  </a:ln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4EAA621B-B1E6-4FCA-828D-E9A4E6D77BC5}"/>
                </a:ext>
              </a:extLst>
            </p:cNvPr>
            <p:cNvSpPr/>
            <p:nvPr/>
          </p:nvSpPr>
          <p:spPr>
            <a:xfrm>
              <a:off x="9537300" y="2685268"/>
              <a:ext cx="318720" cy="496022"/>
            </a:xfrm>
            <a:custGeom>
              <a:avLst/>
              <a:gdLst>
                <a:gd name="connsiteX0" fmla="*/ 85549 w 318720"/>
                <a:gd name="connsiteY0" fmla="*/ 320557 h 496022"/>
                <a:gd name="connsiteX1" fmla="*/ 82233 w 318720"/>
                <a:gd name="connsiteY1" fmla="*/ 452378 h 496022"/>
                <a:gd name="connsiteX2" fmla="*/ 225876 w 318720"/>
                <a:gd name="connsiteY2" fmla="*/ 490365 h 496022"/>
                <a:gd name="connsiteX3" fmla="*/ 318720 w 318720"/>
                <a:gd name="connsiteY3" fmla="*/ 406927 h 496022"/>
                <a:gd name="connsiteX4" fmla="*/ 306650 w 318720"/>
                <a:gd name="connsiteY4" fmla="*/ 167809 h 496022"/>
                <a:gd name="connsiteX5" fmla="*/ 254525 w 318720"/>
                <a:gd name="connsiteY5" fmla="*/ 0 h 496022"/>
                <a:gd name="connsiteX6" fmla="*/ 0 w 318720"/>
                <a:gd name="connsiteY6" fmla="*/ 36254 h 496022"/>
                <a:gd name="connsiteX7" fmla="*/ 18701 w 318720"/>
                <a:gd name="connsiteY7" fmla="*/ 255779 h 496022"/>
                <a:gd name="connsiteX8" fmla="*/ 85549 w 318720"/>
                <a:gd name="connsiteY8" fmla="*/ 320557 h 496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8720" h="496022">
                  <a:moveTo>
                    <a:pt x="85549" y="320557"/>
                  </a:moveTo>
                  <a:lnTo>
                    <a:pt x="82233" y="452378"/>
                  </a:lnTo>
                  <a:cubicBezTo>
                    <a:pt x="82233" y="452378"/>
                    <a:pt x="142449" y="514757"/>
                    <a:pt x="225876" y="490365"/>
                  </a:cubicBezTo>
                  <a:cubicBezTo>
                    <a:pt x="309303" y="465974"/>
                    <a:pt x="318720" y="406927"/>
                    <a:pt x="318720" y="406927"/>
                  </a:cubicBezTo>
                  <a:lnTo>
                    <a:pt x="306650" y="167809"/>
                  </a:lnTo>
                  <a:cubicBezTo>
                    <a:pt x="306650" y="167809"/>
                    <a:pt x="242455" y="137286"/>
                    <a:pt x="254525" y="0"/>
                  </a:cubicBezTo>
                  <a:cubicBezTo>
                    <a:pt x="254525" y="0"/>
                    <a:pt x="126135" y="46384"/>
                    <a:pt x="0" y="36254"/>
                  </a:cubicBezTo>
                  <a:cubicBezTo>
                    <a:pt x="0" y="36254"/>
                    <a:pt x="5438" y="190601"/>
                    <a:pt x="18701" y="255779"/>
                  </a:cubicBezTo>
                  <a:cubicBezTo>
                    <a:pt x="31965" y="320957"/>
                    <a:pt x="85549" y="320557"/>
                    <a:pt x="85549" y="320557"/>
                  </a:cubicBez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B8586523-A08D-4229-BE6C-247A5E77B60C}"/>
                </a:ext>
              </a:extLst>
            </p:cNvPr>
            <p:cNvSpPr/>
            <p:nvPr/>
          </p:nvSpPr>
          <p:spPr>
            <a:xfrm>
              <a:off x="9531330" y="2678868"/>
              <a:ext cx="332565" cy="509829"/>
            </a:xfrm>
            <a:custGeom>
              <a:avLst/>
              <a:gdLst>
                <a:gd name="connsiteX0" fmla="*/ 192454 w 332565"/>
                <a:gd name="connsiteY0" fmla="*/ 509827 h 509829"/>
                <a:gd name="connsiteX1" fmla="*/ 83826 w 332565"/>
                <a:gd name="connsiteY1" fmla="*/ 464110 h 509829"/>
                <a:gd name="connsiteX2" fmla="*/ 81970 w 332565"/>
                <a:gd name="connsiteY2" fmla="*/ 459178 h 509829"/>
                <a:gd name="connsiteX3" fmla="*/ 85020 w 332565"/>
                <a:gd name="connsiteY3" fmla="*/ 333621 h 509829"/>
                <a:gd name="connsiteX4" fmla="*/ 18703 w 332565"/>
                <a:gd name="connsiteY4" fmla="*/ 264178 h 509829"/>
                <a:gd name="connsiteX5" fmla="*/ 2 w 332565"/>
                <a:gd name="connsiteY5" fmla="*/ 43454 h 509829"/>
                <a:gd name="connsiteX6" fmla="*/ 6899 w 332565"/>
                <a:gd name="connsiteY6" fmla="*/ 36252 h 509829"/>
                <a:gd name="connsiteX7" fmla="*/ 7296 w 332565"/>
                <a:gd name="connsiteY7" fmla="*/ 36256 h 509829"/>
                <a:gd name="connsiteX8" fmla="*/ 259302 w 332565"/>
                <a:gd name="connsiteY8" fmla="*/ 402 h 509829"/>
                <a:gd name="connsiteX9" fmla="*/ 267949 w 332565"/>
                <a:gd name="connsiteY9" fmla="*/ 4501 h 509829"/>
                <a:gd name="connsiteX10" fmla="*/ 268321 w 332565"/>
                <a:gd name="connsiteY10" fmla="*/ 7466 h 509829"/>
                <a:gd name="connsiteX11" fmla="*/ 316599 w 332565"/>
                <a:gd name="connsiteY11" fmla="*/ 168611 h 509829"/>
                <a:gd name="connsiteX12" fmla="*/ 320446 w 332565"/>
                <a:gd name="connsiteY12" fmla="*/ 174476 h 509829"/>
                <a:gd name="connsiteX13" fmla="*/ 332516 w 332565"/>
                <a:gd name="connsiteY13" fmla="*/ 413460 h 509829"/>
                <a:gd name="connsiteX14" fmla="*/ 332516 w 332565"/>
                <a:gd name="connsiteY14" fmla="*/ 414927 h 509829"/>
                <a:gd name="connsiteX15" fmla="*/ 234499 w 332565"/>
                <a:gd name="connsiteY15" fmla="*/ 503829 h 509829"/>
                <a:gd name="connsiteX16" fmla="*/ 192454 w 332565"/>
                <a:gd name="connsiteY16" fmla="*/ 509827 h 509829"/>
                <a:gd name="connsiteX17" fmla="*/ 95100 w 332565"/>
                <a:gd name="connsiteY17" fmla="*/ 456512 h 509829"/>
                <a:gd name="connsiteX18" fmla="*/ 229857 w 332565"/>
                <a:gd name="connsiteY18" fmla="*/ 490634 h 509829"/>
                <a:gd name="connsiteX19" fmla="*/ 318059 w 332565"/>
                <a:gd name="connsiteY19" fmla="*/ 413327 h 509829"/>
                <a:gd name="connsiteX20" fmla="*/ 306122 w 332565"/>
                <a:gd name="connsiteY20" fmla="*/ 178874 h 509829"/>
                <a:gd name="connsiteX21" fmla="*/ 253068 w 332565"/>
                <a:gd name="connsiteY21" fmla="*/ 16663 h 509829"/>
                <a:gd name="connsiteX22" fmla="*/ 13265 w 332565"/>
                <a:gd name="connsiteY22" fmla="*/ 50518 h 509829"/>
                <a:gd name="connsiteX23" fmla="*/ 31436 w 332565"/>
                <a:gd name="connsiteY23" fmla="*/ 261379 h 509829"/>
                <a:gd name="connsiteX24" fmla="*/ 91387 w 332565"/>
                <a:gd name="connsiteY24" fmla="*/ 320559 h 509829"/>
                <a:gd name="connsiteX25" fmla="*/ 91387 w 332565"/>
                <a:gd name="connsiteY25" fmla="*/ 320559 h 509829"/>
                <a:gd name="connsiteX26" fmla="*/ 96294 w 332565"/>
                <a:gd name="connsiteY26" fmla="*/ 322692 h 509829"/>
                <a:gd name="connsiteX27" fmla="*/ 98284 w 332565"/>
                <a:gd name="connsiteY27" fmla="*/ 327623 h 50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32565" h="509829">
                  <a:moveTo>
                    <a:pt x="192454" y="509827"/>
                  </a:moveTo>
                  <a:cubicBezTo>
                    <a:pt x="151841" y="508698"/>
                    <a:pt x="113112" y="492399"/>
                    <a:pt x="83826" y="464110"/>
                  </a:cubicBezTo>
                  <a:cubicBezTo>
                    <a:pt x="82553" y="462793"/>
                    <a:pt x="81890" y="461008"/>
                    <a:pt x="81970" y="459178"/>
                  </a:cubicBezTo>
                  <a:lnTo>
                    <a:pt x="85020" y="333621"/>
                  </a:lnTo>
                  <a:cubicBezTo>
                    <a:pt x="68971" y="331222"/>
                    <a:pt x="29977" y="319493"/>
                    <a:pt x="18703" y="264178"/>
                  </a:cubicBezTo>
                  <a:cubicBezTo>
                    <a:pt x="5440" y="199134"/>
                    <a:pt x="134" y="49719"/>
                    <a:pt x="2" y="43454"/>
                  </a:cubicBezTo>
                  <a:cubicBezTo>
                    <a:pt x="-78" y="39553"/>
                    <a:pt x="3012" y="36330"/>
                    <a:pt x="6899" y="36252"/>
                  </a:cubicBezTo>
                  <a:cubicBezTo>
                    <a:pt x="7031" y="36250"/>
                    <a:pt x="7164" y="36251"/>
                    <a:pt x="7296" y="36256"/>
                  </a:cubicBezTo>
                  <a:cubicBezTo>
                    <a:pt x="130381" y="46120"/>
                    <a:pt x="257710" y="802"/>
                    <a:pt x="259302" y="402"/>
                  </a:cubicBezTo>
                  <a:cubicBezTo>
                    <a:pt x="262816" y="-867"/>
                    <a:pt x="266689" y="967"/>
                    <a:pt x="267949" y="4501"/>
                  </a:cubicBezTo>
                  <a:cubicBezTo>
                    <a:pt x="268294" y="5450"/>
                    <a:pt x="268413" y="6463"/>
                    <a:pt x="268321" y="7466"/>
                  </a:cubicBezTo>
                  <a:cubicBezTo>
                    <a:pt x="256914" y="137555"/>
                    <a:pt x="316069" y="168344"/>
                    <a:pt x="316599" y="168611"/>
                  </a:cubicBezTo>
                  <a:cubicBezTo>
                    <a:pt x="318868" y="169697"/>
                    <a:pt x="320340" y="171955"/>
                    <a:pt x="320446" y="174476"/>
                  </a:cubicBezTo>
                  <a:lnTo>
                    <a:pt x="332516" y="413460"/>
                  </a:lnTo>
                  <a:cubicBezTo>
                    <a:pt x="332582" y="413947"/>
                    <a:pt x="332582" y="414440"/>
                    <a:pt x="332516" y="414927"/>
                  </a:cubicBezTo>
                  <a:cubicBezTo>
                    <a:pt x="332516" y="417592"/>
                    <a:pt x="321109" y="478505"/>
                    <a:pt x="234499" y="503829"/>
                  </a:cubicBezTo>
                  <a:cubicBezTo>
                    <a:pt x="220851" y="507879"/>
                    <a:pt x="206686" y="509899"/>
                    <a:pt x="192454" y="509827"/>
                  </a:cubicBezTo>
                  <a:close/>
                  <a:moveTo>
                    <a:pt x="95100" y="456512"/>
                  </a:moveTo>
                  <a:cubicBezTo>
                    <a:pt x="105976" y="466509"/>
                    <a:pt x="159826" y="511160"/>
                    <a:pt x="229857" y="490634"/>
                  </a:cubicBezTo>
                  <a:cubicBezTo>
                    <a:pt x="303999" y="468908"/>
                    <a:pt x="316599" y="419992"/>
                    <a:pt x="318059" y="413327"/>
                  </a:cubicBezTo>
                  <a:lnTo>
                    <a:pt x="306122" y="178874"/>
                  </a:lnTo>
                  <a:cubicBezTo>
                    <a:pt x="292858" y="169944"/>
                    <a:pt x="245906" y="131424"/>
                    <a:pt x="253068" y="16663"/>
                  </a:cubicBezTo>
                  <a:cubicBezTo>
                    <a:pt x="221103" y="26926"/>
                    <a:pt x="116852" y="56649"/>
                    <a:pt x="13265" y="50518"/>
                  </a:cubicBezTo>
                  <a:cubicBezTo>
                    <a:pt x="14591" y="82507"/>
                    <a:pt x="20162" y="205798"/>
                    <a:pt x="31436" y="261379"/>
                  </a:cubicBezTo>
                  <a:cubicBezTo>
                    <a:pt x="43373" y="319892"/>
                    <a:pt x="89265" y="320559"/>
                    <a:pt x="91387" y="320559"/>
                  </a:cubicBezTo>
                  <a:lnTo>
                    <a:pt x="91387" y="320559"/>
                  </a:lnTo>
                  <a:cubicBezTo>
                    <a:pt x="93244" y="320578"/>
                    <a:pt x="95008" y="321347"/>
                    <a:pt x="96294" y="322692"/>
                  </a:cubicBezTo>
                  <a:cubicBezTo>
                    <a:pt x="97594" y="323995"/>
                    <a:pt x="98310" y="325776"/>
                    <a:pt x="98284" y="327623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6C6E2975-7A4F-44D9-AC45-7FE39A78E8DD}"/>
                </a:ext>
              </a:extLst>
            </p:cNvPr>
            <p:cNvSpPr/>
            <p:nvPr/>
          </p:nvSpPr>
          <p:spPr>
            <a:xfrm>
              <a:off x="9794478" y="2800961"/>
              <a:ext cx="100061" cy="118974"/>
            </a:xfrm>
            <a:custGeom>
              <a:avLst/>
              <a:gdLst>
                <a:gd name="connsiteX0" fmla="*/ 0 w 100061"/>
                <a:gd name="connsiteY0" fmla="*/ 50783 h 118974"/>
                <a:gd name="connsiteX1" fmla="*/ 17375 w 100061"/>
                <a:gd name="connsiteY1" fmla="*/ 20393 h 118974"/>
                <a:gd name="connsiteX2" fmla="*/ 46157 w 100061"/>
                <a:gd name="connsiteY2" fmla="*/ 3999 h 118974"/>
                <a:gd name="connsiteX3" fmla="*/ 63665 w 100061"/>
                <a:gd name="connsiteY3" fmla="*/ 0 h 118974"/>
                <a:gd name="connsiteX4" fmla="*/ 75867 w 100061"/>
                <a:gd name="connsiteY4" fmla="*/ 3865 h 118974"/>
                <a:gd name="connsiteX5" fmla="*/ 97221 w 100061"/>
                <a:gd name="connsiteY5" fmla="*/ 24258 h 118974"/>
                <a:gd name="connsiteX6" fmla="*/ 99476 w 100061"/>
                <a:gd name="connsiteY6" fmla="*/ 48383 h 118974"/>
                <a:gd name="connsiteX7" fmla="*/ 94170 w 100061"/>
                <a:gd name="connsiteY7" fmla="*/ 75041 h 118974"/>
                <a:gd name="connsiteX8" fmla="*/ 9218 w 100061"/>
                <a:gd name="connsiteY8" fmla="*/ 114961 h 118974"/>
                <a:gd name="connsiteX9" fmla="*/ 7295 w 100061"/>
                <a:gd name="connsiteY9" fmla="*/ 114227 h 118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61" h="118974">
                  <a:moveTo>
                    <a:pt x="0" y="50783"/>
                  </a:moveTo>
                  <a:cubicBezTo>
                    <a:pt x="2401" y="39041"/>
                    <a:pt x="8489" y="28386"/>
                    <a:pt x="17375" y="20393"/>
                  </a:cubicBezTo>
                  <a:cubicBezTo>
                    <a:pt x="25970" y="13311"/>
                    <a:pt x="35705" y="7767"/>
                    <a:pt x="46157" y="3999"/>
                  </a:cubicBezTo>
                  <a:cubicBezTo>
                    <a:pt x="51621" y="1373"/>
                    <a:pt x="57603" y="7"/>
                    <a:pt x="63665" y="0"/>
                  </a:cubicBezTo>
                  <a:cubicBezTo>
                    <a:pt x="67962" y="411"/>
                    <a:pt x="72113" y="1729"/>
                    <a:pt x="75867" y="3865"/>
                  </a:cubicBezTo>
                  <a:cubicBezTo>
                    <a:pt x="85204" y="7843"/>
                    <a:pt x="92791" y="15088"/>
                    <a:pt x="97221" y="24258"/>
                  </a:cubicBezTo>
                  <a:cubicBezTo>
                    <a:pt x="99953" y="31986"/>
                    <a:pt x="100736" y="40278"/>
                    <a:pt x="99476" y="48383"/>
                  </a:cubicBezTo>
                  <a:cubicBezTo>
                    <a:pt x="98905" y="57468"/>
                    <a:pt x="97128" y="66436"/>
                    <a:pt x="94170" y="75041"/>
                  </a:cubicBezTo>
                  <a:cubicBezTo>
                    <a:pt x="81676" y="109641"/>
                    <a:pt x="43637" y="127514"/>
                    <a:pt x="9218" y="114961"/>
                  </a:cubicBezTo>
                  <a:cubicBezTo>
                    <a:pt x="8568" y="114726"/>
                    <a:pt x="7932" y="114482"/>
                    <a:pt x="7295" y="114227"/>
                  </a:cubicBezTo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3766344F-1BEB-47E3-A47E-DB809769E17E}"/>
                </a:ext>
              </a:extLst>
            </p:cNvPr>
            <p:cNvSpPr/>
            <p:nvPr/>
          </p:nvSpPr>
          <p:spPr>
            <a:xfrm>
              <a:off x="9787689" y="2794030"/>
              <a:ext cx="113760" cy="131955"/>
            </a:xfrm>
            <a:custGeom>
              <a:avLst/>
              <a:gdLst>
                <a:gd name="connsiteX0" fmla="*/ 38488 w 113760"/>
                <a:gd name="connsiteY0" fmla="*/ 131822 h 131955"/>
                <a:gd name="connsiteX1" fmla="*/ 11962 w 113760"/>
                <a:gd name="connsiteY1" fmla="*/ 126890 h 131955"/>
                <a:gd name="connsiteX2" fmla="*/ 7982 w 113760"/>
                <a:gd name="connsiteY2" fmla="*/ 117960 h 131955"/>
                <a:gd name="connsiteX3" fmla="*/ 16869 w 113760"/>
                <a:gd name="connsiteY3" fmla="*/ 114095 h 131955"/>
                <a:gd name="connsiteX4" fmla="*/ 63158 w 113760"/>
                <a:gd name="connsiteY4" fmla="*/ 112895 h 131955"/>
                <a:gd name="connsiteX5" fmla="*/ 94725 w 113760"/>
                <a:gd name="connsiteY5" fmla="*/ 78507 h 131955"/>
                <a:gd name="connsiteX6" fmla="*/ 99633 w 113760"/>
                <a:gd name="connsiteY6" fmla="*/ 54249 h 131955"/>
                <a:gd name="connsiteX7" fmla="*/ 97909 w 113760"/>
                <a:gd name="connsiteY7" fmla="*/ 33323 h 131955"/>
                <a:gd name="connsiteX8" fmla="*/ 79472 w 113760"/>
                <a:gd name="connsiteY8" fmla="*/ 16928 h 131955"/>
                <a:gd name="connsiteX9" fmla="*/ 69790 w 113760"/>
                <a:gd name="connsiteY9" fmla="*/ 13729 h 131955"/>
                <a:gd name="connsiteX10" fmla="*/ 55200 w 113760"/>
                <a:gd name="connsiteY10" fmla="*/ 17328 h 131955"/>
                <a:gd name="connsiteX11" fmla="*/ 28674 w 113760"/>
                <a:gd name="connsiteY11" fmla="*/ 32390 h 131955"/>
                <a:gd name="connsiteX12" fmla="*/ 13553 w 113760"/>
                <a:gd name="connsiteY12" fmla="*/ 59047 h 131955"/>
                <a:gd name="connsiteX13" fmla="*/ 5463 w 113760"/>
                <a:gd name="connsiteY13" fmla="*/ 64512 h 131955"/>
                <a:gd name="connsiteX14" fmla="*/ 131 w 113760"/>
                <a:gd name="connsiteY14" fmla="*/ 56533 h 131955"/>
                <a:gd name="connsiteX15" fmla="*/ 157 w 113760"/>
                <a:gd name="connsiteY15" fmla="*/ 56381 h 131955"/>
                <a:gd name="connsiteX16" fmla="*/ 19654 w 113760"/>
                <a:gd name="connsiteY16" fmla="*/ 22126 h 131955"/>
                <a:gd name="connsiteX17" fmla="*/ 50425 w 113760"/>
                <a:gd name="connsiteY17" fmla="*/ 4666 h 131955"/>
                <a:gd name="connsiteX18" fmla="*/ 71116 w 113760"/>
                <a:gd name="connsiteY18" fmla="*/ 1 h 131955"/>
                <a:gd name="connsiteX19" fmla="*/ 85839 w 113760"/>
                <a:gd name="connsiteY19" fmla="*/ 4532 h 131955"/>
                <a:gd name="connsiteX20" fmla="*/ 110509 w 113760"/>
                <a:gd name="connsiteY20" fmla="*/ 28524 h 131955"/>
                <a:gd name="connsiteX21" fmla="*/ 113162 w 113760"/>
                <a:gd name="connsiteY21" fmla="*/ 55981 h 131955"/>
                <a:gd name="connsiteX22" fmla="*/ 107458 w 113760"/>
                <a:gd name="connsiteY22" fmla="*/ 83839 h 131955"/>
                <a:gd name="connsiteX23" fmla="*/ 38488 w 113760"/>
                <a:gd name="connsiteY23" fmla="*/ 131955 h 131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3760" h="131955">
                  <a:moveTo>
                    <a:pt x="38488" y="131822"/>
                  </a:moveTo>
                  <a:cubicBezTo>
                    <a:pt x="29416" y="131846"/>
                    <a:pt x="20424" y="130175"/>
                    <a:pt x="11962" y="126890"/>
                  </a:cubicBezTo>
                  <a:cubicBezTo>
                    <a:pt x="8420" y="125523"/>
                    <a:pt x="6630" y="121530"/>
                    <a:pt x="7982" y="117960"/>
                  </a:cubicBezTo>
                  <a:cubicBezTo>
                    <a:pt x="9455" y="114500"/>
                    <a:pt x="13354" y="112801"/>
                    <a:pt x="16869" y="114095"/>
                  </a:cubicBezTo>
                  <a:cubicBezTo>
                    <a:pt x="31857" y="119838"/>
                    <a:pt x="48489" y="119406"/>
                    <a:pt x="63158" y="112895"/>
                  </a:cubicBezTo>
                  <a:cubicBezTo>
                    <a:pt x="77735" y="105994"/>
                    <a:pt x="89048" y="93659"/>
                    <a:pt x="94725" y="78507"/>
                  </a:cubicBezTo>
                  <a:cubicBezTo>
                    <a:pt x="97404" y="70668"/>
                    <a:pt x="99049" y="62514"/>
                    <a:pt x="99633" y="54249"/>
                  </a:cubicBezTo>
                  <a:cubicBezTo>
                    <a:pt x="100614" y="47231"/>
                    <a:pt x="100030" y="40082"/>
                    <a:pt x="97909" y="33323"/>
                  </a:cubicBezTo>
                  <a:cubicBezTo>
                    <a:pt x="93823" y="25889"/>
                    <a:pt x="87311" y="20100"/>
                    <a:pt x="79472" y="16928"/>
                  </a:cubicBezTo>
                  <a:cubicBezTo>
                    <a:pt x="76462" y="15275"/>
                    <a:pt x="73185" y="14190"/>
                    <a:pt x="69790" y="13729"/>
                  </a:cubicBezTo>
                  <a:cubicBezTo>
                    <a:pt x="64723" y="13891"/>
                    <a:pt x="59763" y="15117"/>
                    <a:pt x="55200" y="17328"/>
                  </a:cubicBezTo>
                  <a:cubicBezTo>
                    <a:pt x="45598" y="20847"/>
                    <a:pt x="36631" y="25936"/>
                    <a:pt x="28674" y="32390"/>
                  </a:cubicBezTo>
                  <a:cubicBezTo>
                    <a:pt x="20901" y="39398"/>
                    <a:pt x="15596" y="48752"/>
                    <a:pt x="13553" y="59047"/>
                  </a:cubicBezTo>
                  <a:cubicBezTo>
                    <a:pt x="12757" y="62758"/>
                    <a:pt x="9176" y="65170"/>
                    <a:pt x="5463" y="64512"/>
                  </a:cubicBezTo>
                  <a:cubicBezTo>
                    <a:pt x="1802" y="63789"/>
                    <a:pt x="-599" y="60217"/>
                    <a:pt x="131" y="56533"/>
                  </a:cubicBezTo>
                  <a:cubicBezTo>
                    <a:pt x="131" y="56483"/>
                    <a:pt x="144" y="56432"/>
                    <a:pt x="157" y="56381"/>
                  </a:cubicBezTo>
                  <a:cubicBezTo>
                    <a:pt x="2743" y="43126"/>
                    <a:pt x="9601" y="31093"/>
                    <a:pt x="19654" y="22126"/>
                  </a:cubicBezTo>
                  <a:cubicBezTo>
                    <a:pt x="28833" y="14565"/>
                    <a:pt x="39245" y="8658"/>
                    <a:pt x="50425" y="4666"/>
                  </a:cubicBezTo>
                  <a:cubicBezTo>
                    <a:pt x="56885" y="1559"/>
                    <a:pt x="63954" y="-37"/>
                    <a:pt x="71116" y="1"/>
                  </a:cubicBezTo>
                  <a:cubicBezTo>
                    <a:pt x="76263" y="584"/>
                    <a:pt x="81250" y="2121"/>
                    <a:pt x="85839" y="4532"/>
                  </a:cubicBezTo>
                  <a:cubicBezTo>
                    <a:pt x="96635" y="9333"/>
                    <a:pt x="105376" y="17839"/>
                    <a:pt x="110509" y="28524"/>
                  </a:cubicBezTo>
                  <a:cubicBezTo>
                    <a:pt x="113586" y="37326"/>
                    <a:pt x="114501" y="46749"/>
                    <a:pt x="113162" y="55981"/>
                  </a:cubicBezTo>
                  <a:cubicBezTo>
                    <a:pt x="112591" y="65491"/>
                    <a:pt x="110668" y="74872"/>
                    <a:pt x="107458" y="83839"/>
                  </a:cubicBezTo>
                  <a:cubicBezTo>
                    <a:pt x="96781" y="112822"/>
                    <a:pt x="69246" y="132034"/>
                    <a:pt x="38488" y="131955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2FCCEEBD-2533-4EEF-A0E9-9A4F723F348E}"/>
                </a:ext>
              </a:extLst>
            </p:cNvPr>
            <p:cNvSpPr/>
            <p:nvPr/>
          </p:nvSpPr>
          <p:spPr>
            <a:xfrm>
              <a:off x="9624176" y="2981566"/>
              <a:ext cx="116598" cy="91128"/>
            </a:xfrm>
            <a:custGeom>
              <a:avLst/>
              <a:gdLst>
                <a:gd name="connsiteX0" fmla="*/ 0 w 116598"/>
                <a:gd name="connsiteY0" fmla="*/ 90902 h 91128"/>
                <a:gd name="connsiteX1" fmla="*/ 85151 w 116598"/>
                <a:gd name="connsiteY1" fmla="*/ 58513 h 91128"/>
                <a:gd name="connsiteX2" fmla="*/ 116453 w 116598"/>
                <a:gd name="connsiteY2" fmla="*/ 0 h 91128"/>
                <a:gd name="connsiteX3" fmla="*/ 2255 w 116598"/>
                <a:gd name="connsiteY3" fmla="*/ 27324 h 91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598" h="91128">
                  <a:moveTo>
                    <a:pt x="0" y="90902"/>
                  </a:moveTo>
                  <a:cubicBezTo>
                    <a:pt x="31700" y="92941"/>
                    <a:pt x="62736" y="81136"/>
                    <a:pt x="85151" y="58513"/>
                  </a:cubicBezTo>
                  <a:cubicBezTo>
                    <a:pt x="120564" y="20793"/>
                    <a:pt x="116453" y="0"/>
                    <a:pt x="116453" y="0"/>
                  </a:cubicBezTo>
                  <a:cubicBezTo>
                    <a:pt x="116453" y="0"/>
                    <a:pt x="57961" y="35854"/>
                    <a:pt x="2255" y="27324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47F47B11-EB9C-444A-B40D-B7DFA6E0B8CE}"/>
                </a:ext>
              </a:extLst>
            </p:cNvPr>
            <p:cNvSpPr/>
            <p:nvPr/>
          </p:nvSpPr>
          <p:spPr>
            <a:xfrm>
              <a:off x="9617670" y="2974633"/>
              <a:ext cx="129440" cy="104106"/>
            </a:xfrm>
            <a:custGeom>
              <a:avLst/>
              <a:gdLst>
                <a:gd name="connsiteX0" fmla="*/ 13536 w 129440"/>
                <a:gd name="connsiteY0" fmla="*/ 104100 h 104106"/>
                <a:gd name="connsiteX1" fmla="*/ 5843 w 129440"/>
                <a:gd name="connsiteY1" fmla="*/ 104100 h 104106"/>
                <a:gd name="connsiteX2" fmla="*/ 7 w 129440"/>
                <a:gd name="connsiteY2" fmla="*/ 97302 h 104106"/>
                <a:gd name="connsiteX3" fmla="*/ 2129 w 129440"/>
                <a:gd name="connsiteY3" fmla="*/ 33724 h 104106"/>
                <a:gd name="connsiteX4" fmla="*/ 4517 w 129440"/>
                <a:gd name="connsiteY4" fmla="*/ 28925 h 104106"/>
                <a:gd name="connsiteX5" fmla="*/ 9689 w 129440"/>
                <a:gd name="connsiteY5" fmla="*/ 27459 h 104106"/>
                <a:gd name="connsiteX6" fmla="*/ 119511 w 129440"/>
                <a:gd name="connsiteY6" fmla="*/ 802 h 104106"/>
                <a:gd name="connsiteX7" fmla="*/ 125612 w 129440"/>
                <a:gd name="connsiteY7" fmla="*/ 802 h 104106"/>
                <a:gd name="connsiteX8" fmla="*/ 129325 w 129440"/>
                <a:gd name="connsiteY8" fmla="*/ 5600 h 104106"/>
                <a:gd name="connsiteX9" fmla="*/ 96432 w 129440"/>
                <a:gd name="connsiteY9" fmla="*/ 69845 h 104106"/>
                <a:gd name="connsiteX10" fmla="*/ 13536 w 129440"/>
                <a:gd name="connsiteY10" fmla="*/ 104100 h 104106"/>
                <a:gd name="connsiteX11" fmla="*/ 15127 w 129440"/>
                <a:gd name="connsiteY11" fmla="*/ 41055 h 104106"/>
                <a:gd name="connsiteX12" fmla="*/ 13403 w 129440"/>
                <a:gd name="connsiteY12" fmla="*/ 90771 h 104106"/>
                <a:gd name="connsiteX13" fmla="*/ 86750 w 129440"/>
                <a:gd name="connsiteY13" fmla="*/ 60248 h 104106"/>
                <a:gd name="connsiteX14" fmla="*/ 114603 w 129440"/>
                <a:gd name="connsiteY14" fmla="*/ 18396 h 104106"/>
                <a:gd name="connsiteX15" fmla="*/ 15127 w 129440"/>
                <a:gd name="connsiteY15" fmla="*/ 41055 h 10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9440" h="104106">
                  <a:moveTo>
                    <a:pt x="13536" y="104100"/>
                  </a:moveTo>
                  <a:cubicBezTo>
                    <a:pt x="9159" y="104100"/>
                    <a:pt x="6373" y="104100"/>
                    <a:pt x="5843" y="104100"/>
                  </a:cubicBezTo>
                  <a:cubicBezTo>
                    <a:pt x="2408" y="103749"/>
                    <a:pt x="-152" y="100765"/>
                    <a:pt x="7" y="97302"/>
                  </a:cubicBezTo>
                  <a:lnTo>
                    <a:pt x="2129" y="33724"/>
                  </a:lnTo>
                  <a:cubicBezTo>
                    <a:pt x="2169" y="31846"/>
                    <a:pt x="3044" y="30084"/>
                    <a:pt x="4517" y="28925"/>
                  </a:cubicBezTo>
                  <a:cubicBezTo>
                    <a:pt x="5962" y="27724"/>
                    <a:pt x="7832" y="27193"/>
                    <a:pt x="9689" y="27459"/>
                  </a:cubicBezTo>
                  <a:cubicBezTo>
                    <a:pt x="62743" y="35456"/>
                    <a:pt x="118847" y="802"/>
                    <a:pt x="119511" y="802"/>
                  </a:cubicBezTo>
                  <a:cubicBezTo>
                    <a:pt x="121407" y="-267"/>
                    <a:pt x="123715" y="-267"/>
                    <a:pt x="125612" y="802"/>
                  </a:cubicBezTo>
                  <a:cubicBezTo>
                    <a:pt x="127548" y="1708"/>
                    <a:pt x="128928" y="3493"/>
                    <a:pt x="129325" y="5600"/>
                  </a:cubicBezTo>
                  <a:cubicBezTo>
                    <a:pt x="129325" y="7999"/>
                    <a:pt x="133172" y="30791"/>
                    <a:pt x="96432" y="69845"/>
                  </a:cubicBezTo>
                  <a:cubicBezTo>
                    <a:pt x="74561" y="92073"/>
                    <a:pt x="44638" y="104434"/>
                    <a:pt x="13536" y="104100"/>
                  </a:cubicBezTo>
                  <a:close/>
                  <a:moveTo>
                    <a:pt x="15127" y="41055"/>
                  </a:moveTo>
                  <a:lnTo>
                    <a:pt x="13403" y="90771"/>
                  </a:lnTo>
                  <a:cubicBezTo>
                    <a:pt x="40938" y="90877"/>
                    <a:pt x="67359" y="79883"/>
                    <a:pt x="86750" y="60248"/>
                  </a:cubicBezTo>
                  <a:cubicBezTo>
                    <a:pt x="98965" y="48513"/>
                    <a:pt x="108475" y="34226"/>
                    <a:pt x="114603" y="18396"/>
                  </a:cubicBezTo>
                  <a:cubicBezTo>
                    <a:pt x="83991" y="34583"/>
                    <a:pt x="49692" y="42398"/>
                    <a:pt x="15127" y="41055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1DCEC7FA-8F1C-4563-8A63-2E8AFC7AFEBE}"/>
                </a:ext>
              </a:extLst>
            </p:cNvPr>
            <p:cNvSpPr/>
            <p:nvPr/>
          </p:nvSpPr>
          <p:spPr>
            <a:xfrm>
              <a:off x="9624233" y="2817089"/>
              <a:ext cx="41457" cy="84616"/>
            </a:xfrm>
            <a:custGeom>
              <a:avLst/>
              <a:gdLst>
                <a:gd name="connsiteX0" fmla="*/ 34561 w 41457"/>
                <a:gd name="connsiteY0" fmla="*/ 0 h 84616"/>
                <a:gd name="connsiteX1" fmla="*/ 1667 w 41457"/>
                <a:gd name="connsiteY1" fmla="*/ 78373 h 84616"/>
                <a:gd name="connsiteX2" fmla="*/ 41458 w 41457"/>
                <a:gd name="connsiteY2" fmla="*/ 81705 h 84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457" h="84616">
                  <a:moveTo>
                    <a:pt x="34561" y="0"/>
                  </a:moveTo>
                  <a:cubicBezTo>
                    <a:pt x="34561" y="0"/>
                    <a:pt x="-8943" y="66644"/>
                    <a:pt x="1667" y="78373"/>
                  </a:cubicBezTo>
                  <a:cubicBezTo>
                    <a:pt x="12278" y="90102"/>
                    <a:pt x="41458" y="81705"/>
                    <a:pt x="41458" y="81705"/>
                  </a:cubicBezTo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E1D53D73-48AC-407D-86A3-9DD6399D1C62}"/>
                </a:ext>
              </a:extLst>
            </p:cNvPr>
            <p:cNvSpPr/>
            <p:nvPr/>
          </p:nvSpPr>
          <p:spPr>
            <a:xfrm>
              <a:off x="9617896" y="2810437"/>
              <a:ext cx="54652" cy="97922"/>
            </a:xfrm>
            <a:custGeom>
              <a:avLst/>
              <a:gdLst>
                <a:gd name="connsiteX0" fmla="*/ 27899 w 54652"/>
                <a:gd name="connsiteY0" fmla="*/ 97821 h 97922"/>
                <a:gd name="connsiteX1" fmla="*/ 3229 w 54652"/>
                <a:gd name="connsiteY1" fmla="*/ 89557 h 97922"/>
                <a:gd name="connsiteX2" fmla="*/ 35326 w 54652"/>
                <a:gd name="connsiteY2" fmla="*/ 3053 h 97922"/>
                <a:gd name="connsiteX3" fmla="*/ 44478 w 54652"/>
                <a:gd name="connsiteY3" fmla="*/ 1054 h 97922"/>
                <a:gd name="connsiteX4" fmla="*/ 46468 w 54652"/>
                <a:gd name="connsiteY4" fmla="*/ 10384 h 97922"/>
                <a:gd name="connsiteX5" fmla="*/ 13176 w 54652"/>
                <a:gd name="connsiteY5" fmla="*/ 80760 h 97922"/>
                <a:gd name="connsiteX6" fmla="*/ 46335 w 54652"/>
                <a:gd name="connsiteY6" fmla="*/ 81960 h 97922"/>
                <a:gd name="connsiteX7" fmla="*/ 54426 w 54652"/>
                <a:gd name="connsiteY7" fmla="*/ 86625 h 97922"/>
                <a:gd name="connsiteX8" fmla="*/ 49784 w 54652"/>
                <a:gd name="connsiteY8" fmla="*/ 94889 h 97922"/>
                <a:gd name="connsiteX9" fmla="*/ 27899 w 54652"/>
                <a:gd name="connsiteY9" fmla="*/ 97821 h 97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652" h="97922">
                  <a:moveTo>
                    <a:pt x="27899" y="97821"/>
                  </a:moveTo>
                  <a:cubicBezTo>
                    <a:pt x="18906" y="98526"/>
                    <a:pt x="10006" y="95546"/>
                    <a:pt x="3229" y="89557"/>
                  </a:cubicBezTo>
                  <a:cubicBezTo>
                    <a:pt x="-8576" y="76228"/>
                    <a:pt x="14237" y="35576"/>
                    <a:pt x="35326" y="3053"/>
                  </a:cubicBezTo>
                  <a:cubicBezTo>
                    <a:pt x="37303" y="-33"/>
                    <a:pt x="41401" y="-928"/>
                    <a:pt x="44478" y="1054"/>
                  </a:cubicBezTo>
                  <a:cubicBezTo>
                    <a:pt x="47568" y="3095"/>
                    <a:pt x="48457" y="7251"/>
                    <a:pt x="46468" y="10384"/>
                  </a:cubicBezTo>
                  <a:cubicBezTo>
                    <a:pt x="26174" y="41574"/>
                    <a:pt x="10524" y="74496"/>
                    <a:pt x="13176" y="80760"/>
                  </a:cubicBezTo>
                  <a:cubicBezTo>
                    <a:pt x="18880" y="86758"/>
                    <a:pt x="37979" y="84226"/>
                    <a:pt x="46335" y="81960"/>
                  </a:cubicBezTo>
                  <a:cubicBezTo>
                    <a:pt x="49850" y="81024"/>
                    <a:pt x="53457" y="83105"/>
                    <a:pt x="54426" y="86625"/>
                  </a:cubicBezTo>
                  <a:cubicBezTo>
                    <a:pt x="55367" y="90189"/>
                    <a:pt x="53298" y="93854"/>
                    <a:pt x="49784" y="94889"/>
                  </a:cubicBezTo>
                  <a:cubicBezTo>
                    <a:pt x="42621" y="96696"/>
                    <a:pt x="35287" y="97680"/>
                    <a:pt x="27899" y="97821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B022B779-C06A-4383-878C-F8EB922B2132}"/>
                </a:ext>
              </a:extLst>
            </p:cNvPr>
            <p:cNvSpPr/>
            <p:nvPr/>
          </p:nvSpPr>
          <p:spPr>
            <a:xfrm rot="-4703400">
              <a:off x="9718521" y="2803528"/>
              <a:ext cx="30771" cy="21859"/>
            </a:xfrm>
            <a:custGeom>
              <a:avLst/>
              <a:gdLst>
                <a:gd name="connsiteX0" fmla="*/ 30771 w 30771"/>
                <a:gd name="connsiteY0" fmla="*/ 10930 h 21859"/>
                <a:gd name="connsiteX1" fmla="*/ 15386 w 30771"/>
                <a:gd name="connsiteY1" fmla="*/ 21859 h 21859"/>
                <a:gd name="connsiteX2" fmla="*/ 0 w 30771"/>
                <a:gd name="connsiteY2" fmla="*/ 10930 h 21859"/>
                <a:gd name="connsiteX3" fmla="*/ 15386 w 30771"/>
                <a:gd name="connsiteY3" fmla="*/ 0 h 21859"/>
                <a:gd name="connsiteX4" fmla="*/ 30771 w 30771"/>
                <a:gd name="connsiteY4" fmla="*/ 10930 h 21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71" h="21859">
                  <a:moveTo>
                    <a:pt x="30771" y="10930"/>
                  </a:moveTo>
                  <a:cubicBezTo>
                    <a:pt x="30771" y="16966"/>
                    <a:pt x="23883" y="21859"/>
                    <a:pt x="15386" y="21859"/>
                  </a:cubicBezTo>
                  <a:cubicBezTo>
                    <a:pt x="6888" y="21859"/>
                    <a:pt x="0" y="16966"/>
                    <a:pt x="0" y="10930"/>
                  </a:cubicBezTo>
                  <a:cubicBezTo>
                    <a:pt x="0" y="4893"/>
                    <a:pt x="6888" y="0"/>
                    <a:pt x="15386" y="0"/>
                  </a:cubicBezTo>
                  <a:cubicBezTo>
                    <a:pt x="23883" y="0"/>
                    <a:pt x="30771" y="4893"/>
                    <a:pt x="30771" y="10930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5346B8EA-BBBE-4345-A51E-E9F462AD401F}"/>
                </a:ext>
              </a:extLst>
            </p:cNvPr>
            <p:cNvSpPr/>
            <p:nvPr/>
          </p:nvSpPr>
          <p:spPr>
            <a:xfrm rot="-4703400">
              <a:off x="9603393" y="2805722"/>
              <a:ext cx="30771" cy="21859"/>
            </a:xfrm>
            <a:custGeom>
              <a:avLst/>
              <a:gdLst>
                <a:gd name="connsiteX0" fmla="*/ 30771 w 30771"/>
                <a:gd name="connsiteY0" fmla="*/ 10930 h 21859"/>
                <a:gd name="connsiteX1" fmla="*/ 15386 w 30771"/>
                <a:gd name="connsiteY1" fmla="*/ 21859 h 21859"/>
                <a:gd name="connsiteX2" fmla="*/ 0 w 30771"/>
                <a:gd name="connsiteY2" fmla="*/ 10930 h 21859"/>
                <a:gd name="connsiteX3" fmla="*/ 15386 w 30771"/>
                <a:gd name="connsiteY3" fmla="*/ 0 h 21859"/>
                <a:gd name="connsiteX4" fmla="*/ 30771 w 30771"/>
                <a:gd name="connsiteY4" fmla="*/ 10930 h 21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71" h="21859">
                  <a:moveTo>
                    <a:pt x="30771" y="10930"/>
                  </a:moveTo>
                  <a:cubicBezTo>
                    <a:pt x="30771" y="16966"/>
                    <a:pt x="23883" y="21859"/>
                    <a:pt x="15386" y="21859"/>
                  </a:cubicBezTo>
                  <a:cubicBezTo>
                    <a:pt x="6888" y="21859"/>
                    <a:pt x="0" y="16966"/>
                    <a:pt x="0" y="10930"/>
                  </a:cubicBezTo>
                  <a:cubicBezTo>
                    <a:pt x="0" y="4893"/>
                    <a:pt x="6888" y="0"/>
                    <a:pt x="15386" y="0"/>
                  </a:cubicBezTo>
                  <a:cubicBezTo>
                    <a:pt x="23883" y="0"/>
                    <a:pt x="30771" y="4893"/>
                    <a:pt x="30771" y="10930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5BE76841-9266-492E-817D-C4360C25FA0D}"/>
                </a:ext>
              </a:extLst>
            </p:cNvPr>
            <p:cNvSpPr/>
            <p:nvPr/>
          </p:nvSpPr>
          <p:spPr>
            <a:xfrm>
              <a:off x="9631073" y="2915189"/>
              <a:ext cx="63881" cy="60727"/>
            </a:xfrm>
            <a:custGeom>
              <a:avLst/>
              <a:gdLst>
                <a:gd name="connsiteX0" fmla="*/ 62736 w 63881"/>
                <a:gd name="connsiteY0" fmla="*/ 0 h 60727"/>
                <a:gd name="connsiteX1" fmla="*/ 0 w 63881"/>
                <a:gd name="connsiteY1" fmla="*/ 14795 h 60727"/>
                <a:gd name="connsiteX2" fmla="*/ 32628 w 63881"/>
                <a:gd name="connsiteY2" fmla="*/ 60513 h 60727"/>
                <a:gd name="connsiteX3" fmla="*/ 62736 w 63881"/>
                <a:gd name="connsiteY3" fmla="*/ 0 h 60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81" h="60727">
                  <a:moveTo>
                    <a:pt x="62736" y="0"/>
                  </a:moveTo>
                  <a:lnTo>
                    <a:pt x="0" y="14795"/>
                  </a:lnTo>
                  <a:cubicBezTo>
                    <a:pt x="0" y="14795"/>
                    <a:pt x="2388" y="64378"/>
                    <a:pt x="32628" y="60513"/>
                  </a:cubicBezTo>
                  <a:cubicBezTo>
                    <a:pt x="56635" y="57447"/>
                    <a:pt x="67643" y="7331"/>
                    <a:pt x="62736" y="0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93B30719-926E-4A2E-BF1D-5259C958ADA7}"/>
                </a:ext>
              </a:extLst>
            </p:cNvPr>
            <p:cNvSpPr/>
            <p:nvPr/>
          </p:nvSpPr>
          <p:spPr>
            <a:xfrm>
              <a:off x="9624435" y="2908500"/>
              <a:ext cx="77122" cy="74135"/>
            </a:xfrm>
            <a:custGeom>
              <a:avLst/>
              <a:gdLst>
                <a:gd name="connsiteX0" fmla="*/ 35950 w 77122"/>
                <a:gd name="connsiteY0" fmla="*/ 74133 h 74135"/>
                <a:gd name="connsiteX1" fmla="*/ 18044 w 77122"/>
                <a:gd name="connsiteY1" fmla="*/ 67468 h 74135"/>
                <a:gd name="connsiteX2" fmla="*/ 6 w 77122"/>
                <a:gd name="connsiteY2" fmla="*/ 21751 h 74135"/>
                <a:gd name="connsiteX3" fmla="*/ 5178 w 77122"/>
                <a:gd name="connsiteY3" fmla="*/ 15086 h 74135"/>
                <a:gd name="connsiteX4" fmla="*/ 67915 w 77122"/>
                <a:gd name="connsiteY4" fmla="*/ 158 h 74135"/>
                <a:gd name="connsiteX5" fmla="*/ 74944 w 77122"/>
                <a:gd name="connsiteY5" fmla="*/ 2957 h 74135"/>
                <a:gd name="connsiteX6" fmla="*/ 68843 w 77122"/>
                <a:gd name="connsiteY6" fmla="*/ 46809 h 74135"/>
                <a:gd name="connsiteX7" fmla="*/ 40061 w 77122"/>
                <a:gd name="connsiteY7" fmla="*/ 73466 h 74135"/>
                <a:gd name="connsiteX8" fmla="*/ 35950 w 77122"/>
                <a:gd name="connsiteY8" fmla="*/ 74133 h 74135"/>
                <a:gd name="connsiteX9" fmla="*/ 13800 w 77122"/>
                <a:gd name="connsiteY9" fmla="*/ 26549 h 74135"/>
                <a:gd name="connsiteX10" fmla="*/ 27063 w 77122"/>
                <a:gd name="connsiteY10" fmla="*/ 57338 h 74135"/>
                <a:gd name="connsiteX11" fmla="*/ 39000 w 77122"/>
                <a:gd name="connsiteY11" fmla="*/ 60671 h 74135"/>
                <a:gd name="connsiteX12" fmla="*/ 53723 w 77122"/>
                <a:gd name="connsiteY12" fmla="*/ 48142 h 74135"/>
                <a:gd name="connsiteX13" fmla="*/ 64466 w 77122"/>
                <a:gd name="connsiteY13" fmla="*/ 14820 h 74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122" h="74135">
                  <a:moveTo>
                    <a:pt x="35950" y="74133"/>
                  </a:moveTo>
                  <a:cubicBezTo>
                    <a:pt x="29371" y="74222"/>
                    <a:pt x="22978" y="71847"/>
                    <a:pt x="18044" y="67468"/>
                  </a:cubicBezTo>
                  <a:cubicBezTo>
                    <a:pt x="1863" y="54140"/>
                    <a:pt x="138" y="23084"/>
                    <a:pt x="6" y="21751"/>
                  </a:cubicBezTo>
                  <a:cubicBezTo>
                    <a:pt x="-127" y="18556"/>
                    <a:pt x="2062" y="15735"/>
                    <a:pt x="5178" y="15086"/>
                  </a:cubicBezTo>
                  <a:lnTo>
                    <a:pt x="67915" y="158"/>
                  </a:lnTo>
                  <a:cubicBezTo>
                    <a:pt x="70607" y="-435"/>
                    <a:pt x="73392" y="672"/>
                    <a:pt x="74944" y="2957"/>
                  </a:cubicBezTo>
                  <a:cubicBezTo>
                    <a:pt x="80249" y="11088"/>
                    <a:pt x="74944" y="33747"/>
                    <a:pt x="68843" y="46809"/>
                  </a:cubicBezTo>
                  <a:cubicBezTo>
                    <a:pt x="64559" y="60149"/>
                    <a:pt x="53643" y="70265"/>
                    <a:pt x="40061" y="73466"/>
                  </a:cubicBezTo>
                  <a:cubicBezTo>
                    <a:pt x="38722" y="73821"/>
                    <a:pt x="37342" y="74043"/>
                    <a:pt x="35950" y="74133"/>
                  </a:cubicBezTo>
                  <a:close/>
                  <a:moveTo>
                    <a:pt x="13800" y="26549"/>
                  </a:moveTo>
                  <a:cubicBezTo>
                    <a:pt x="14728" y="38001"/>
                    <a:pt x="19384" y="48825"/>
                    <a:pt x="27063" y="57338"/>
                  </a:cubicBezTo>
                  <a:cubicBezTo>
                    <a:pt x="30392" y="60112"/>
                    <a:pt x="34729" y="61324"/>
                    <a:pt x="39000" y="60671"/>
                  </a:cubicBezTo>
                  <a:cubicBezTo>
                    <a:pt x="45460" y="58791"/>
                    <a:pt x="50818" y="54234"/>
                    <a:pt x="53723" y="48142"/>
                  </a:cubicBezTo>
                  <a:cubicBezTo>
                    <a:pt x="59691" y="37957"/>
                    <a:pt x="63352" y="26584"/>
                    <a:pt x="64466" y="14820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02509D54-4D27-442B-990B-8AF5236A015A}"/>
                </a:ext>
              </a:extLst>
            </p:cNvPr>
            <p:cNvSpPr/>
            <p:nvPr/>
          </p:nvSpPr>
          <p:spPr>
            <a:xfrm>
              <a:off x="9807874" y="2593966"/>
              <a:ext cx="19497" cy="48116"/>
            </a:xfrm>
            <a:custGeom>
              <a:avLst/>
              <a:gdLst>
                <a:gd name="connsiteX0" fmla="*/ 19497 w 19497"/>
                <a:gd name="connsiteY0" fmla="*/ 0 h 48116"/>
                <a:gd name="connsiteX1" fmla="*/ 0 w 19497"/>
                <a:gd name="connsiteY1" fmla="*/ 48117 h 4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497" h="48116">
                  <a:moveTo>
                    <a:pt x="19497" y="0"/>
                  </a:moveTo>
                  <a:cubicBezTo>
                    <a:pt x="12162" y="15687"/>
                    <a:pt x="5664" y="31748"/>
                    <a:pt x="0" y="48117"/>
                  </a:cubicBezTo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B94C7ABC-F308-4046-AD27-32A5D0BC9530}"/>
                </a:ext>
              </a:extLst>
            </p:cNvPr>
            <p:cNvSpPr/>
            <p:nvPr/>
          </p:nvSpPr>
          <p:spPr>
            <a:xfrm>
              <a:off x="9800784" y="2587688"/>
              <a:ext cx="32838" cy="61164"/>
            </a:xfrm>
            <a:custGeom>
              <a:avLst/>
              <a:gdLst>
                <a:gd name="connsiteX0" fmla="*/ 6692 w 32838"/>
                <a:gd name="connsiteY0" fmla="*/ 61059 h 61164"/>
                <a:gd name="connsiteX1" fmla="*/ 4570 w 32838"/>
                <a:gd name="connsiteY1" fmla="*/ 61059 h 61164"/>
                <a:gd name="connsiteX2" fmla="*/ 325 w 32838"/>
                <a:gd name="connsiteY2" fmla="*/ 52662 h 61164"/>
                <a:gd name="connsiteX3" fmla="*/ 20220 w 32838"/>
                <a:gd name="connsiteY3" fmla="*/ 3745 h 61164"/>
                <a:gd name="connsiteX4" fmla="*/ 29107 w 32838"/>
                <a:gd name="connsiteY4" fmla="*/ 680 h 61164"/>
                <a:gd name="connsiteX5" fmla="*/ 32158 w 32838"/>
                <a:gd name="connsiteY5" fmla="*/ 9610 h 61164"/>
                <a:gd name="connsiteX6" fmla="*/ 13324 w 32838"/>
                <a:gd name="connsiteY6" fmla="*/ 56527 h 61164"/>
                <a:gd name="connsiteX7" fmla="*/ 6692 w 32838"/>
                <a:gd name="connsiteY7" fmla="*/ 61059 h 61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838" h="61164">
                  <a:moveTo>
                    <a:pt x="6692" y="61059"/>
                  </a:moveTo>
                  <a:cubicBezTo>
                    <a:pt x="5989" y="61199"/>
                    <a:pt x="5273" y="61199"/>
                    <a:pt x="4570" y="61059"/>
                  </a:cubicBezTo>
                  <a:cubicBezTo>
                    <a:pt x="1095" y="59916"/>
                    <a:pt x="-802" y="56158"/>
                    <a:pt x="325" y="52662"/>
                  </a:cubicBezTo>
                  <a:cubicBezTo>
                    <a:pt x="6108" y="36020"/>
                    <a:pt x="12740" y="19692"/>
                    <a:pt x="20220" y="3745"/>
                  </a:cubicBezTo>
                  <a:cubicBezTo>
                    <a:pt x="21825" y="433"/>
                    <a:pt x="25805" y="-940"/>
                    <a:pt x="29107" y="680"/>
                  </a:cubicBezTo>
                  <a:cubicBezTo>
                    <a:pt x="32410" y="2299"/>
                    <a:pt x="33776" y="6298"/>
                    <a:pt x="32158" y="9610"/>
                  </a:cubicBezTo>
                  <a:cubicBezTo>
                    <a:pt x="25088" y="24916"/>
                    <a:pt x="18801" y="40574"/>
                    <a:pt x="13324" y="56527"/>
                  </a:cubicBezTo>
                  <a:cubicBezTo>
                    <a:pt x="12369" y="59362"/>
                    <a:pt x="9663" y="61215"/>
                    <a:pt x="6692" y="61059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D903B70A-196A-4DFF-8FBB-85C5C185D734}"/>
                </a:ext>
              </a:extLst>
            </p:cNvPr>
            <p:cNvSpPr/>
            <p:nvPr/>
          </p:nvSpPr>
          <p:spPr>
            <a:xfrm>
              <a:off x="9222752" y="3017846"/>
              <a:ext cx="263050" cy="545788"/>
            </a:xfrm>
            <a:custGeom>
              <a:avLst/>
              <a:gdLst>
                <a:gd name="connsiteX0" fmla="*/ 6837 w 263050"/>
                <a:gd name="connsiteY0" fmla="*/ 545788 h 545788"/>
                <a:gd name="connsiteX1" fmla="*/ 2991 w 263050"/>
                <a:gd name="connsiteY1" fmla="*/ 544588 h 545788"/>
                <a:gd name="connsiteX2" fmla="*/ 1160 w 263050"/>
                <a:gd name="connsiteY2" fmla="*/ 535151 h 545788"/>
                <a:gd name="connsiteX3" fmla="*/ 1266 w 263050"/>
                <a:gd name="connsiteY3" fmla="*/ 534991 h 545788"/>
                <a:gd name="connsiteX4" fmla="*/ 247568 w 263050"/>
                <a:gd name="connsiteY4" fmla="*/ 175115 h 545788"/>
                <a:gd name="connsiteX5" fmla="*/ 86285 w 263050"/>
                <a:gd name="connsiteY5" fmla="*/ 10105 h 545788"/>
                <a:gd name="connsiteX6" fmla="*/ 87346 w 263050"/>
                <a:gd name="connsiteY6" fmla="*/ 1308 h 545788"/>
                <a:gd name="connsiteX7" fmla="*/ 96896 w 263050"/>
                <a:gd name="connsiteY7" fmla="*/ 2774 h 545788"/>
                <a:gd name="connsiteX8" fmla="*/ 260964 w 263050"/>
                <a:gd name="connsiteY8" fmla="*/ 170050 h 545788"/>
                <a:gd name="connsiteX9" fmla="*/ 261760 w 263050"/>
                <a:gd name="connsiteY9" fmla="*/ 178847 h 545788"/>
                <a:gd name="connsiteX10" fmla="*/ 12142 w 263050"/>
                <a:gd name="connsiteY10" fmla="*/ 543522 h 545788"/>
                <a:gd name="connsiteX11" fmla="*/ 6837 w 263050"/>
                <a:gd name="connsiteY11" fmla="*/ 545788 h 545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3050" h="545788">
                  <a:moveTo>
                    <a:pt x="6837" y="545788"/>
                  </a:moveTo>
                  <a:cubicBezTo>
                    <a:pt x="5471" y="545788"/>
                    <a:pt x="4131" y="545361"/>
                    <a:pt x="2991" y="544588"/>
                  </a:cubicBezTo>
                  <a:cubicBezTo>
                    <a:pt x="-113" y="542495"/>
                    <a:pt x="-936" y="538270"/>
                    <a:pt x="1160" y="535151"/>
                  </a:cubicBezTo>
                  <a:cubicBezTo>
                    <a:pt x="1187" y="535098"/>
                    <a:pt x="1227" y="535045"/>
                    <a:pt x="1266" y="534991"/>
                  </a:cubicBezTo>
                  <a:lnTo>
                    <a:pt x="247568" y="175115"/>
                  </a:lnTo>
                  <a:cubicBezTo>
                    <a:pt x="223826" y="152189"/>
                    <a:pt x="110424" y="42893"/>
                    <a:pt x="86285" y="10105"/>
                  </a:cubicBezTo>
                  <a:cubicBezTo>
                    <a:pt x="84428" y="7312"/>
                    <a:pt x="84879" y="3574"/>
                    <a:pt x="87346" y="1308"/>
                  </a:cubicBezTo>
                  <a:cubicBezTo>
                    <a:pt x="90396" y="-900"/>
                    <a:pt x="94641" y="-248"/>
                    <a:pt x="96896" y="2774"/>
                  </a:cubicBezTo>
                  <a:cubicBezTo>
                    <a:pt x="122494" y="37695"/>
                    <a:pt x="259505" y="168717"/>
                    <a:pt x="260964" y="170050"/>
                  </a:cubicBezTo>
                  <a:cubicBezTo>
                    <a:pt x="263405" y="172360"/>
                    <a:pt x="263750" y="176133"/>
                    <a:pt x="261760" y="178847"/>
                  </a:cubicBezTo>
                  <a:lnTo>
                    <a:pt x="12142" y="543522"/>
                  </a:lnTo>
                  <a:cubicBezTo>
                    <a:pt x="10776" y="545001"/>
                    <a:pt x="8853" y="545828"/>
                    <a:pt x="6837" y="545788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id="{8C87DF86-EAE9-47B9-AE45-0645B8447607}"/>
                </a:ext>
              </a:extLst>
            </p:cNvPr>
            <p:cNvSpPr/>
            <p:nvPr/>
          </p:nvSpPr>
          <p:spPr>
            <a:xfrm>
              <a:off x="9469259" y="2909528"/>
              <a:ext cx="72729" cy="160941"/>
            </a:xfrm>
            <a:custGeom>
              <a:avLst/>
              <a:gdLst>
                <a:gd name="connsiteX0" fmla="*/ 0 w 72729"/>
                <a:gd name="connsiteY0" fmla="*/ 160941 h 160941"/>
                <a:gd name="connsiteX1" fmla="*/ 35546 w 72729"/>
                <a:gd name="connsiteY1" fmla="*/ 59376 h 160941"/>
                <a:gd name="connsiteX2" fmla="*/ 62073 w 72729"/>
                <a:gd name="connsiteY2" fmla="*/ 2329 h 160941"/>
                <a:gd name="connsiteX3" fmla="*/ 62073 w 72729"/>
                <a:gd name="connsiteY3" fmla="*/ 102295 h 16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729" h="160941">
                  <a:moveTo>
                    <a:pt x="0" y="160941"/>
                  </a:moveTo>
                  <a:cubicBezTo>
                    <a:pt x="0" y="160941"/>
                    <a:pt x="21089" y="105760"/>
                    <a:pt x="35546" y="59376"/>
                  </a:cubicBezTo>
                  <a:cubicBezTo>
                    <a:pt x="50003" y="12992"/>
                    <a:pt x="50136" y="-7267"/>
                    <a:pt x="62073" y="2329"/>
                  </a:cubicBezTo>
                  <a:cubicBezTo>
                    <a:pt x="74010" y="11926"/>
                    <a:pt x="78387" y="49780"/>
                    <a:pt x="62073" y="102295"/>
                  </a:cubicBezTo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4" name="任意多边形: 形状 63">
              <a:extLst>
                <a:ext uri="{FF2B5EF4-FFF2-40B4-BE49-F238E27FC236}">
                  <a16:creationId xmlns:a16="http://schemas.microsoft.com/office/drawing/2014/main" id="{69D11FEC-42AE-46BC-83D0-BEEA9CDF0EE8}"/>
                </a:ext>
              </a:extLst>
            </p:cNvPr>
            <p:cNvSpPr/>
            <p:nvPr/>
          </p:nvSpPr>
          <p:spPr>
            <a:xfrm>
              <a:off x="9462449" y="2903527"/>
              <a:ext cx="86158" cy="174012"/>
            </a:xfrm>
            <a:custGeom>
              <a:avLst/>
              <a:gdLst>
                <a:gd name="connsiteX0" fmla="*/ 6810 w 86158"/>
                <a:gd name="connsiteY0" fmla="*/ 173873 h 174012"/>
                <a:gd name="connsiteX1" fmla="*/ 4422 w 86158"/>
                <a:gd name="connsiteY1" fmla="*/ 173873 h 174012"/>
                <a:gd name="connsiteX2" fmla="*/ 417 w 86158"/>
                <a:gd name="connsiteY2" fmla="*/ 165142 h 174012"/>
                <a:gd name="connsiteX3" fmla="*/ 443 w 86158"/>
                <a:gd name="connsiteY3" fmla="*/ 165076 h 174012"/>
                <a:gd name="connsiteX4" fmla="*/ 35857 w 86158"/>
                <a:gd name="connsiteY4" fmla="*/ 63777 h 174012"/>
                <a:gd name="connsiteX5" fmla="*/ 44611 w 86158"/>
                <a:gd name="connsiteY5" fmla="*/ 33121 h 174012"/>
                <a:gd name="connsiteX6" fmla="*/ 60394 w 86158"/>
                <a:gd name="connsiteY6" fmla="*/ 466 h 174012"/>
                <a:gd name="connsiteX7" fmla="*/ 72862 w 86158"/>
                <a:gd name="connsiteY7" fmla="*/ 3531 h 174012"/>
                <a:gd name="connsiteX8" fmla="*/ 75780 w 86158"/>
                <a:gd name="connsiteY8" fmla="*/ 110161 h 174012"/>
                <a:gd name="connsiteX9" fmla="*/ 67158 w 86158"/>
                <a:gd name="connsiteY9" fmla="*/ 114826 h 174012"/>
                <a:gd name="connsiteX10" fmla="*/ 62516 w 86158"/>
                <a:gd name="connsiteY10" fmla="*/ 106163 h 174012"/>
                <a:gd name="connsiteX11" fmla="*/ 64506 w 86158"/>
                <a:gd name="connsiteY11" fmla="*/ 13928 h 174012"/>
                <a:gd name="connsiteX12" fmla="*/ 57609 w 86158"/>
                <a:gd name="connsiteY12" fmla="*/ 36053 h 174012"/>
                <a:gd name="connsiteX13" fmla="*/ 48722 w 86158"/>
                <a:gd name="connsiteY13" fmla="*/ 67243 h 174012"/>
                <a:gd name="connsiteX14" fmla="*/ 13044 w 86158"/>
                <a:gd name="connsiteY14" fmla="*/ 169341 h 174012"/>
                <a:gd name="connsiteX15" fmla="*/ 6810 w 86158"/>
                <a:gd name="connsiteY15" fmla="*/ 173873 h 174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6158" h="174012">
                  <a:moveTo>
                    <a:pt x="6810" y="173873"/>
                  </a:moveTo>
                  <a:cubicBezTo>
                    <a:pt x="6027" y="174060"/>
                    <a:pt x="5205" y="174060"/>
                    <a:pt x="4422" y="173873"/>
                  </a:cubicBezTo>
                  <a:cubicBezTo>
                    <a:pt x="921" y="172573"/>
                    <a:pt x="-870" y="168664"/>
                    <a:pt x="417" y="165142"/>
                  </a:cubicBezTo>
                  <a:cubicBezTo>
                    <a:pt x="430" y="165120"/>
                    <a:pt x="430" y="165097"/>
                    <a:pt x="443" y="165076"/>
                  </a:cubicBezTo>
                  <a:cubicBezTo>
                    <a:pt x="443" y="165076"/>
                    <a:pt x="21665" y="109495"/>
                    <a:pt x="35857" y="63777"/>
                  </a:cubicBezTo>
                  <a:cubicBezTo>
                    <a:pt x="39570" y="51781"/>
                    <a:pt x="42356" y="41518"/>
                    <a:pt x="44611" y="33121"/>
                  </a:cubicBezTo>
                  <a:cubicBezTo>
                    <a:pt x="50181" y="12462"/>
                    <a:pt x="52701" y="3131"/>
                    <a:pt x="60394" y="466"/>
                  </a:cubicBezTo>
                  <a:cubicBezTo>
                    <a:pt x="64797" y="-735"/>
                    <a:pt x="69506" y="422"/>
                    <a:pt x="72862" y="3531"/>
                  </a:cubicBezTo>
                  <a:cubicBezTo>
                    <a:pt x="89441" y="16860"/>
                    <a:pt x="90635" y="61378"/>
                    <a:pt x="75780" y="110161"/>
                  </a:cubicBezTo>
                  <a:cubicBezTo>
                    <a:pt x="74679" y="113841"/>
                    <a:pt x="70819" y="115930"/>
                    <a:pt x="67158" y="114826"/>
                  </a:cubicBezTo>
                  <a:cubicBezTo>
                    <a:pt x="63498" y="113723"/>
                    <a:pt x="61415" y="109843"/>
                    <a:pt x="62516" y="106163"/>
                  </a:cubicBezTo>
                  <a:cubicBezTo>
                    <a:pt x="78565" y="52848"/>
                    <a:pt x="71800" y="19926"/>
                    <a:pt x="64506" y="13928"/>
                  </a:cubicBezTo>
                  <a:cubicBezTo>
                    <a:pt x="61747" y="21148"/>
                    <a:pt x="59439" y="28539"/>
                    <a:pt x="57609" y="36053"/>
                  </a:cubicBezTo>
                  <a:cubicBezTo>
                    <a:pt x="55354" y="44584"/>
                    <a:pt x="52569" y="54980"/>
                    <a:pt x="48722" y="67243"/>
                  </a:cubicBezTo>
                  <a:cubicBezTo>
                    <a:pt x="34398" y="113360"/>
                    <a:pt x="13309" y="168808"/>
                    <a:pt x="13044" y="169341"/>
                  </a:cubicBezTo>
                  <a:cubicBezTo>
                    <a:pt x="12102" y="172008"/>
                    <a:pt x="9622" y="173813"/>
                    <a:pt x="6810" y="173873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5" name="任意多边形: 形状 64">
              <a:extLst>
                <a:ext uri="{FF2B5EF4-FFF2-40B4-BE49-F238E27FC236}">
                  <a16:creationId xmlns:a16="http://schemas.microsoft.com/office/drawing/2014/main" id="{B320355A-F58B-4019-81E3-ED5E5A146478}"/>
                </a:ext>
              </a:extLst>
            </p:cNvPr>
            <p:cNvSpPr/>
            <p:nvPr/>
          </p:nvSpPr>
          <p:spPr>
            <a:xfrm>
              <a:off x="9943559" y="4533034"/>
              <a:ext cx="99608" cy="467839"/>
            </a:xfrm>
            <a:custGeom>
              <a:avLst/>
              <a:gdLst>
                <a:gd name="connsiteX0" fmla="*/ 88467 w 99608"/>
                <a:gd name="connsiteY0" fmla="*/ 0 h 467839"/>
                <a:gd name="connsiteX1" fmla="*/ 0 w 99608"/>
                <a:gd name="connsiteY1" fmla="*/ 4265 h 467839"/>
                <a:gd name="connsiteX2" fmla="*/ 6234 w 99608"/>
                <a:gd name="connsiteY2" fmla="*/ 453311 h 467839"/>
                <a:gd name="connsiteX3" fmla="*/ 99608 w 99608"/>
                <a:gd name="connsiteY3" fmla="*/ 467839 h 467839"/>
                <a:gd name="connsiteX4" fmla="*/ 88467 w 99608"/>
                <a:gd name="connsiteY4" fmla="*/ 0 h 467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608" h="467839">
                  <a:moveTo>
                    <a:pt x="88467" y="0"/>
                  </a:moveTo>
                  <a:lnTo>
                    <a:pt x="0" y="4265"/>
                  </a:lnTo>
                  <a:lnTo>
                    <a:pt x="6234" y="453311"/>
                  </a:lnTo>
                  <a:lnTo>
                    <a:pt x="99608" y="467839"/>
                  </a:lnTo>
                  <a:lnTo>
                    <a:pt x="88467" y="0"/>
                  </a:ln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6" name="任意多边形: 形状 65">
              <a:extLst>
                <a:ext uri="{FF2B5EF4-FFF2-40B4-BE49-F238E27FC236}">
                  <a16:creationId xmlns:a16="http://schemas.microsoft.com/office/drawing/2014/main" id="{AEB0FD5F-8381-4388-BA9D-DF7C24271828}"/>
                </a:ext>
              </a:extLst>
            </p:cNvPr>
            <p:cNvSpPr/>
            <p:nvPr/>
          </p:nvSpPr>
          <p:spPr>
            <a:xfrm>
              <a:off x="9937193" y="4526225"/>
              <a:ext cx="113402" cy="481601"/>
            </a:xfrm>
            <a:custGeom>
              <a:avLst/>
              <a:gdLst>
                <a:gd name="connsiteX0" fmla="*/ 105975 w 113402"/>
                <a:gd name="connsiteY0" fmla="*/ 481579 h 481601"/>
                <a:gd name="connsiteX1" fmla="*/ 104914 w 113402"/>
                <a:gd name="connsiteY1" fmla="*/ 481579 h 481601"/>
                <a:gd name="connsiteX2" fmla="*/ 12070 w 113402"/>
                <a:gd name="connsiteY2" fmla="*/ 467051 h 481601"/>
                <a:gd name="connsiteX3" fmla="*/ 6367 w 113402"/>
                <a:gd name="connsiteY3" fmla="*/ 460386 h 481601"/>
                <a:gd name="connsiteX4" fmla="*/ 0 w 113402"/>
                <a:gd name="connsiteY4" fmla="*/ 11340 h 481601"/>
                <a:gd name="connsiteX5" fmla="*/ 6499 w 113402"/>
                <a:gd name="connsiteY5" fmla="*/ 4409 h 481601"/>
                <a:gd name="connsiteX6" fmla="*/ 94966 w 113402"/>
                <a:gd name="connsiteY6" fmla="*/ 11 h 481601"/>
                <a:gd name="connsiteX7" fmla="*/ 100006 w 113402"/>
                <a:gd name="connsiteY7" fmla="*/ 1877 h 481601"/>
                <a:gd name="connsiteX8" fmla="*/ 102129 w 113402"/>
                <a:gd name="connsiteY8" fmla="*/ 6675 h 481601"/>
                <a:gd name="connsiteX9" fmla="*/ 113402 w 113402"/>
                <a:gd name="connsiteY9" fmla="*/ 474648 h 481601"/>
                <a:gd name="connsiteX10" fmla="*/ 111015 w 113402"/>
                <a:gd name="connsiteY10" fmla="*/ 479980 h 481601"/>
                <a:gd name="connsiteX11" fmla="*/ 105975 w 113402"/>
                <a:gd name="connsiteY11" fmla="*/ 481579 h 481601"/>
                <a:gd name="connsiteX12" fmla="*/ 19364 w 113402"/>
                <a:gd name="connsiteY12" fmla="*/ 454921 h 481601"/>
                <a:gd name="connsiteX13" fmla="*/ 98945 w 113402"/>
                <a:gd name="connsiteY13" fmla="*/ 467317 h 481601"/>
                <a:gd name="connsiteX14" fmla="*/ 88069 w 113402"/>
                <a:gd name="connsiteY14" fmla="*/ 14139 h 481601"/>
                <a:gd name="connsiteX15" fmla="*/ 13263 w 113402"/>
                <a:gd name="connsiteY15" fmla="*/ 17738 h 48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3402" h="481601">
                  <a:moveTo>
                    <a:pt x="105975" y="481579"/>
                  </a:moveTo>
                  <a:lnTo>
                    <a:pt x="104914" y="481579"/>
                  </a:lnTo>
                  <a:lnTo>
                    <a:pt x="12070" y="467051"/>
                  </a:lnTo>
                  <a:cubicBezTo>
                    <a:pt x="8807" y="466531"/>
                    <a:pt x="6393" y="463705"/>
                    <a:pt x="6367" y="460386"/>
                  </a:cubicBezTo>
                  <a:lnTo>
                    <a:pt x="0" y="11340"/>
                  </a:lnTo>
                  <a:cubicBezTo>
                    <a:pt x="0" y="7661"/>
                    <a:pt x="2852" y="4623"/>
                    <a:pt x="6499" y="4409"/>
                  </a:cubicBezTo>
                  <a:lnTo>
                    <a:pt x="94966" y="11"/>
                  </a:lnTo>
                  <a:cubicBezTo>
                    <a:pt x="96836" y="-96"/>
                    <a:pt x="98653" y="584"/>
                    <a:pt x="100006" y="1877"/>
                  </a:cubicBezTo>
                  <a:cubicBezTo>
                    <a:pt x="101333" y="3116"/>
                    <a:pt x="102102" y="4849"/>
                    <a:pt x="102129" y="6675"/>
                  </a:cubicBezTo>
                  <a:lnTo>
                    <a:pt x="113402" y="474648"/>
                  </a:lnTo>
                  <a:cubicBezTo>
                    <a:pt x="113376" y="476687"/>
                    <a:pt x="112514" y="478607"/>
                    <a:pt x="111015" y="479980"/>
                  </a:cubicBezTo>
                  <a:cubicBezTo>
                    <a:pt x="109609" y="481152"/>
                    <a:pt x="107792" y="481726"/>
                    <a:pt x="105975" y="481579"/>
                  </a:cubicBezTo>
                  <a:close/>
                  <a:moveTo>
                    <a:pt x="19364" y="454921"/>
                  </a:moveTo>
                  <a:lnTo>
                    <a:pt x="98945" y="467317"/>
                  </a:lnTo>
                  <a:lnTo>
                    <a:pt x="88069" y="14139"/>
                  </a:lnTo>
                  <a:lnTo>
                    <a:pt x="13263" y="17738"/>
                  </a:ln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7" name="任意多边形: 形状 66">
              <a:extLst>
                <a:ext uri="{FF2B5EF4-FFF2-40B4-BE49-F238E27FC236}">
                  <a16:creationId xmlns:a16="http://schemas.microsoft.com/office/drawing/2014/main" id="{C0505155-E77C-4876-831D-91F6E0B784DF}"/>
                </a:ext>
              </a:extLst>
            </p:cNvPr>
            <p:cNvSpPr/>
            <p:nvPr/>
          </p:nvSpPr>
          <p:spPr>
            <a:xfrm>
              <a:off x="10031716" y="4533034"/>
              <a:ext cx="438666" cy="467839"/>
            </a:xfrm>
            <a:custGeom>
              <a:avLst/>
              <a:gdLst>
                <a:gd name="connsiteX0" fmla="*/ 310 w 438666"/>
                <a:gd name="connsiteY0" fmla="*/ 0 h 467839"/>
                <a:gd name="connsiteX1" fmla="*/ 11451 w 438666"/>
                <a:gd name="connsiteY1" fmla="*/ 467839 h 467839"/>
                <a:gd name="connsiteX2" fmla="*/ 434555 w 438666"/>
                <a:gd name="connsiteY2" fmla="*/ 454511 h 467839"/>
                <a:gd name="connsiteX3" fmla="*/ 438667 w 438666"/>
                <a:gd name="connsiteY3" fmla="*/ 4132 h 467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66" h="467839">
                  <a:moveTo>
                    <a:pt x="310" y="0"/>
                  </a:moveTo>
                  <a:cubicBezTo>
                    <a:pt x="-2210" y="5998"/>
                    <a:pt x="11451" y="467839"/>
                    <a:pt x="11451" y="467839"/>
                  </a:cubicBezTo>
                  <a:lnTo>
                    <a:pt x="434555" y="454511"/>
                  </a:lnTo>
                  <a:lnTo>
                    <a:pt x="438667" y="4132"/>
                  </a:ln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id="{59CF595B-339B-4852-BD99-72317EB8C224}"/>
                </a:ext>
              </a:extLst>
            </p:cNvPr>
            <p:cNvSpPr/>
            <p:nvPr/>
          </p:nvSpPr>
          <p:spPr>
            <a:xfrm>
              <a:off x="10025094" y="4526103"/>
              <a:ext cx="452185" cy="482234"/>
            </a:xfrm>
            <a:custGeom>
              <a:avLst/>
              <a:gdLst>
                <a:gd name="connsiteX0" fmla="*/ 18073 w 452185"/>
                <a:gd name="connsiteY0" fmla="*/ 481701 h 482234"/>
                <a:gd name="connsiteX1" fmla="*/ 13431 w 452185"/>
                <a:gd name="connsiteY1" fmla="*/ 479835 h 482234"/>
                <a:gd name="connsiteX2" fmla="*/ 11177 w 452185"/>
                <a:gd name="connsiteY2" fmla="*/ 475037 h 482234"/>
                <a:gd name="connsiteX3" fmla="*/ 566 w 452185"/>
                <a:gd name="connsiteY3" fmla="*/ 4265 h 482234"/>
                <a:gd name="connsiteX4" fmla="*/ 6932 w 452185"/>
                <a:gd name="connsiteY4" fmla="*/ 0 h 482234"/>
                <a:gd name="connsiteX5" fmla="*/ 445421 w 452185"/>
                <a:gd name="connsiteY5" fmla="*/ 4798 h 482234"/>
                <a:gd name="connsiteX6" fmla="*/ 452185 w 452185"/>
                <a:gd name="connsiteY6" fmla="*/ 11729 h 482234"/>
                <a:gd name="connsiteX7" fmla="*/ 448074 w 452185"/>
                <a:gd name="connsiteY7" fmla="*/ 462108 h 482234"/>
                <a:gd name="connsiteX8" fmla="*/ 441442 w 452185"/>
                <a:gd name="connsiteY8" fmla="*/ 468906 h 482234"/>
                <a:gd name="connsiteX9" fmla="*/ 18339 w 452185"/>
                <a:gd name="connsiteY9" fmla="*/ 482235 h 482234"/>
                <a:gd name="connsiteX10" fmla="*/ 13431 w 452185"/>
                <a:gd name="connsiteY10" fmla="*/ 13862 h 482234"/>
                <a:gd name="connsiteX11" fmla="*/ 24705 w 452185"/>
                <a:gd name="connsiteY11" fmla="*/ 467706 h 482234"/>
                <a:gd name="connsiteX12" fmla="*/ 434412 w 452185"/>
                <a:gd name="connsiteY12" fmla="*/ 455444 h 482234"/>
                <a:gd name="connsiteX13" fmla="*/ 438391 w 452185"/>
                <a:gd name="connsiteY13" fmla="*/ 18527 h 48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185" h="482234">
                  <a:moveTo>
                    <a:pt x="18073" y="481701"/>
                  </a:moveTo>
                  <a:cubicBezTo>
                    <a:pt x="16349" y="481715"/>
                    <a:pt x="14678" y="481048"/>
                    <a:pt x="13431" y="479835"/>
                  </a:cubicBezTo>
                  <a:cubicBezTo>
                    <a:pt x="12145" y="478556"/>
                    <a:pt x="11336" y="476850"/>
                    <a:pt x="11177" y="475037"/>
                  </a:cubicBezTo>
                  <a:cubicBezTo>
                    <a:pt x="-2087" y="11596"/>
                    <a:pt x="-230" y="6131"/>
                    <a:pt x="566" y="4265"/>
                  </a:cubicBezTo>
                  <a:cubicBezTo>
                    <a:pt x="1866" y="1879"/>
                    <a:pt x="4240" y="280"/>
                    <a:pt x="6932" y="0"/>
                  </a:cubicBezTo>
                  <a:lnTo>
                    <a:pt x="445421" y="4798"/>
                  </a:lnTo>
                  <a:cubicBezTo>
                    <a:pt x="449175" y="4865"/>
                    <a:pt x="452185" y="7957"/>
                    <a:pt x="452185" y="11729"/>
                  </a:cubicBezTo>
                  <a:lnTo>
                    <a:pt x="448074" y="462108"/>
                  </a:lnTo>
                  <a:cubicBezTo>
                    <a:pt x="448074" y="465813"/>
                    <a:pt x="445129" y="468839"/>
                    <a:pt x="441442" y="468906"/>
                  </a:cubicBezTo>
                  <a:lnTo>
                    <a:pt x="18339" y="482235"/>
                  </a:lnTo>
                  <a:close/>
                  <a:moveTo>
                    <a:pt x="13431" y="13862"/>
                  </a:moveTo>
                  <a:cubicBezTo>
                    <a:pt x="13431" y="55314"/>
                    <a:pt x="19798" y="298964"/>
                    <a:pt x="24705" y="467706"/>
                  </a:cubicBezTo>
                  <a:lnTo>
                    <a:pt x="434412" y="455444"/>
                  </a:lnTo>
                  <a:lnTo>
                    <a:pt x="438391" y="18527"/>
                  </a:ln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9" name="任意多边形: 形状 68">
              <a:extLst>
                <a:ext uri="{FF2B5EF4-FFF2-40B4-BE49-F238E27FC236}">
                  <a16:creationId xmlns:a16="http://schemas.microsoft.com/office/drawing/2014/main" id="{790A4E08-629D-421D-BA90-8DC2EE65652B}"/>
                </a:ext>
              </a:extLst>
            </p:cNvPr>
            <p:cNvSpPr/>
            <p:nvPr/>
          </p:nvSpPr>
          <p:spPr>
            <a:xfrm>
              <a:off x="10025409" y="4526152"/>
              <a:ext cx="451421" cy="175757"/>
            </a:xfrm>
            <a:custGeom>
              <a:avLst/>
              <a:gdLst>
                <a:gd name="connsiteX0" fmla="*/ 97605 w 451421"/>
                <a:gd name="connsiteY0" fmla="*/ 175757 h 175757"/>
                <a:gd name="connsiteX1" fmla="*/ 91636 w 451421"/>
                <a:gd name="connsiteY1" fmla="*/ 172292 h 175757"/>
                <a:gd name="connsiteX2" fmla="*/ 914 w 451421"/>
                <a:gd name="connsiteY2" fmla="*/ 10214 h 175757"/>
                <a:gd name="connsiteX3" fmla="*/ 3368 w 451421"/>
                <a:gd name="connsiteY3" fmla="*/ 924 h 175757"/>
                <a:gd name="connsiteX4" fmla="*/ 3434 w 451421"/>
                <a:gd name="connsiteY4" fmla="*/ 884 h 175757"/>
                <a:gd name="connsiteX5" fmla="*/ 12851 w 451421"/>
                <a:gd name="connsiteY5" fmla="*/ 3417 h 175757"/>
                <a:gd name="connsiteX6" fmla="*/ 101849 w 451421"/>
                <a:gd name="connsiteY6" fmla="*/ 161896 h 175757"/>
                <a:gd name="connsiteX7" fmla="*/ 370301 w 451421"/>
                <a:gd name="connsiteY7" fmla="*/ 160296 h 175757"/>
                <a:gd name="connsiteX8" fmla="*/ 438607 w 451421"/>
                <a:gd name="connsiteY8" fmla="*/ 8748 h 175757"/>
                <a:gd name="connsiteX9" fmla="*/ 448064 w 451421"/>
                <a:gd name="connsiteY9" fmla="*/ 6362 h 175757"/>
                <a:gd name="connsiteX10" fmla="*/ 451075 w 451421"/>
                <a:gd name="connsiteY10" fmla="*/ 14479 h 175757"/>
                <a:gd name="connsiteX11" fmla="*/ 380646 w 451421"/>
                <a:gd name="connsiteY11" fmla="*/ 170026 h 175757"/>
                <a:gd name="connsiteX12" fmla="*/ 374412 w 451421"/>
                <a:gd name="connsiteY12" fmla="*/ 174025 h 175757"/>
                <a:gd name="connsiteX13" fmla="*/ 97472 w 451421"/>
                <a:gd name="connsiteY13" fmla="*/ 175757 h 175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1421" h="175757">
                  <a:moveTo>
                    <a:pt x="97605" y="175757"/>
                  </a:moveTo>
                  <a:cubicBezTo>
                    <a:pt x="95138" y="175784"/>
                    <a:pt x="92843" y="174451"/>
                    <a:pt x="91636" y="172292"/>
                  </a:cubicBezTo>
                  <a:lnTo>
                    <a:pt x="914" y="10214"/>
                  </a:lnTo>
                  <a:cubicBezTo>
                    <a:pt x="-956" y="6962"/>
                    <a:pt x="132" y="2803"/>
                    <a:pt x="3368" y="924"/>
                  </a:cubicBezTo>
                  <a:cubicBezTo>
                    <a:pt x="3395" y="911"/>
                    <a:pt x="3408" y="897"/>
                    <a:pt x="3434" y="884"/>
                  </a:cubicBezTo>
                  <a:cubicBezTo>
                    <a:pt x="6737" y="-955"/>
                    <a:pt x="10901" y="164"/>
                    <a:pt x="12851" y="3417"/>
                  </a:cubicBezTo>
                  <a:lnTo>
                    <a:pt x="101849" y="161896"/>
                  </a:lnTo>
                  <a:lnTo>
                    <a:pt x="370301" y="160296"/>
                  </a:lnTo>
                  <a:lnTo>
                    <a:pt x="438607" y="8748"/>
                  </a:lnTo>
                  <a:cubicBezTo>
                    <a:pt x="440557" y="5469"/>
                    <a:pt x="444801" y="4390"/>
                    <a:pt x="448064" y="6362"/>
                  </a:cubicBezTo>
                  <a:cubicBezTo>
                    <a:pt x="450836" y="8028"/>
                    <a:pt x="452083" y="11401"/>
                    <a:pt x="451075" y="14479"/>
                  </a:cubicBezTo>
                  <a:lnTo>
                    <a:pt x="380646" y="170026"/>
                  </a:lnTo>
                  <a:cubicBezTo>
                    <a:pt x="379492" y="172439"/>
                    <a:pt x="377078" y="173985"/>
                    <a:pt x="374412" y="174025"/>
                  </a:cubicBezTo>
                  <a:lnTo>
                    <a:pt x="97472" y="175757"/>
                  </a:ln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0" name="任意多边形: 形状 69">
              <a:extLst>
                <a:ext uri="{FF2B5EF4-FFF2-40B4-BE49-F238E27FC236}">
                  <a16:creationId xmlns:a16="http://schemas.microsoft.com/office/drawing/2014/main" id="{120462FF-9E85-4BEE-B7BA-96ECD3DE1C2F}"/>
                </a:ext>
              </a:extLst>
            </p:cNvPr>
            <p:cNvSpPr/>
            <p:nvPr/>
          </p:nvSpPr>
          <p:spPr>
            <a:xfrm rot="-126000">
              <a:off x="10255717" y="4659838"/>
              <a:ext cx="40851" cy="82238"/>
            </a:xfrm>
            <a:custGeom>
              <a:avLst/>
              <a:gdLst>
                <a:gd name="connsiteX0" fmla="*/ 0 w 40851"/>
                <a:gd name="connsiteY0" fmla="*/ 0 h 82238"/>
                <a:gd name="connsiteX1" fmla="*/ 40851 w 40851"/>
                <a:gd name="connsiteY1" fmla="*/ 0 h 82238"/>
                <a:gd name="connsiteX2" fmla="*/ 40851 w 40851"/>
                <a:gd name="connsiteY2" fmla="*/ 82238 h 82238"/>
                <a:gd name="connsiteX3" fmla="*/ 0 w 40851"/>
                <a:gd name="connsiteY3" fmla="*/ 82238 h 8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851" h="82238">
                  <a:moveTo>
                    <a:pt x="0" y="0"/>
                  </a:moveTo>
                  <a:lnTo>
                    <a:pt x="40851" y="0"/>
                  </a:lnTo>
                  <a:lnTo>
                    <a:pt x="40851" y="82238"/>
                  </a:lnTo>
                  <a:lnTo>
                    <a:pt x="0" y="82238"/>
                  </a:ln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1" name="任意多边形: 形状 70">
              <a:extLst>
                <a:ext uri="{FF2B5EF4-FFF2-40B4-BE49-F238E27FC236}">
                  <a16:creationId xmlns:a16="http://schemas.microsoft.com/office/drawing/2014/main" id="{2999525B-46FB-41ED-B35A-3042B943E054}"/>
                </a:ext>
              </a:extLst>
            </p:cNvPr>
            <p:cNvSpPr/>
            <p:nvPr/>
          </p:nvSpPr>
          <p:spPr>
            <a:xfrm>
              <a:off x="9346255" y="5524027"/>
              <a:ext cx="333759" cy="152777"/>
            </a:xfrm>
            <a:custGeom>
              <a:avLst/>
              <a:gdLst>
                <a:gd name="connsiteX0" fmla="*/ 333760 w 333759"/>
                <a:gd name="connsiteY0" fmla="*/ 0 h 152777"/>
                <a:gd name="connsiteX1" fmla="*/ 330311 w 333759"/>
                <a:gd name="connsiteY1" fmla="*/ 113161 h 152777"/>
                <a:gd name="connsiteX2" fmla="*/ 239324 w 333759"/>
                <a:gd name="connsiteY2" fmla="*/ 125557 h 152777"/>
                <a:gd name="connsiteX3" fmla="*/ 241977 w 333759"/>
                <a:gd name="connsiteY3" fmla="*/ 86504 h 152777"/>
                <a:gd name="connsiteX4" fmla="*/ 183618 w 333759"/>
                <a:gd name="connsiteY4" fmla="*/ 130089 h 152777"/>
                <a:gd name="connsiteX5" fmla="*/ 6153 w 333759"/>
                <a:gd name="connsiteY5" fmla="*/ 149015 h 152777"/>
                <a:gd name="connsiteX6" fmla="*/ 89845 w 333759"/>
                <a:gd name="connsiteY6" fmla="*/ 13329 h 152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759" h="152777">
                  <a:moveTo>
                    <a:pt x="333760" y="0"/>
                  </a:moveTo>
                  <a:lnTo>
                    <a:pt x="330311" y="113161"/>
                  </a:lnTo>
                  <a:lnTo>
                    <a:pt x="239324" y="125557"/>
                  </a:lnTo>
                  <a:lnTo>
                    <a:pt x="241977" y="86504"/>
                  </a:lnTo>
                  <a:cubicBezTo>
                    <a:pt x="229456" y="108603"/>
                    <a:pt x="208287" y="124424"/>
                    <a:pt x="183618" y="130089"/>
                  </a:cubicBezTo>
                  <a:cubicBezTo>
                    <a:pt x="141970" y="139552"/>
                    <a:pt x="40107" y="161545"/>
                    <a:pt x="6153" y="149015"/>
                  </a:cubicBezTo>
                  <a:cubicBezTo>
                    <a:pt x="-27801" y="136487"/>
                    <a:pt x="89845" y="13329"/>
                    <a:pt x="89845" y="13329"/>
                  </a:cubicBezTo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id="{3566A61A-385B-4272-8F74-1CC2E6A433E5}"/>
                </a:ext>
              </a:extLst>
            </p:cNvPr>
            <p:cNvSpPr/>
            <p:nvPr/>
          </p:nvSpPr>
          <p:spPr>
            <a:xfrm>
              <a:off x="9339381" y="5517628"/>
              <a:ext cx="346868" cy="166147"/>
            </a:xfrm>
            <a:custGeom>
              <a:avLst/>
              <a:gdLst>
                <a:gd name="connsiteX0" fmla="*/ 43002 w 346868"/>
                <a:gd name="connsiteY0" fmla="*/ 166078 h 166147"/>
                <a:gd name="connsiteX1" fmla="*/ 10639 w 346868"/>
                <a:gd name="connsiteY1" fmla="*/ 161813 h 166147"/>
                <a:gd name="connsiteX2" fmla="*/ 426 w 346868"/>
                <a:gd name="connsiteY2" fmla="*/ 150350 h 166147"/>
                <a:gd name="connsiteX3" fmla="*/ 91811 w 346868"/>
                <a:gd name="connsiteY3" fmla="*/ 14930 h 166147"/>
                <a:gd name="connsiteX4" fmla="*/ 101494 w 346868"/>
                <a:gd name="connsiteY4" fmla="*/ 14930 h 166147"/>
                <a:gd name="connsiteX5" fmla="*/ 101613 w 346868"/>
                <a:gd name="connsiteY5" fmla="*/ 24539 h 166147"/>
                <a:gd name="connsiteX6" fmla="*/ 101494 w 346868"/>
                <a:gd name="connsiteY6" fmla="*/ 24659 h 166147"/>
                <a:gd name="connsiteX7" fmla="*/ 13690 w 346868"/>
                <a:gd name="connsiteY7" fmla="*/ 147418 h 166147"/>
                <a:gd name="connsiteX8" fmla="*/ 15149 w 346868"/>
                <a:gd name="connsiteY8" fmla="*/ 149017 h 166147"/>
                <a:gd name="connsiteX9" fmla="*/ 188900 w 346868"/>
                <a:gd name="connsiteY9" fmla="*/ 129824 h 166147"/>
                <a:gd name="connsiteX10" fmla="*/ 241953 w 346868"/>
                <a:gd name="connsiteY10" fmla="*/ 89837 h 166147"/>
                <a:gd name="connsiteX11" fmla="*/ 249911 w 346868"/>
                <a:gd name="connsiteY11" fmla="*/ 86239 h 166147"/>
                <a:gd name="connsiteX12" fmla="*/ 254951 w 346868"/>
                <a:gd name="connsiteY12" fmla="*/ 93303 h 166147"/>
                <a:gd name="connsiteX13" fmla="*/ 252962 w 346868"/>
                <a:gd name="connsiteY13" fmla="*/ 123825 h 166147"/>
                <a:gd name="connsiteX14" fmla="*/ 329890 w 346868"/>
                <a:gd name="connsiteY14" fmla="*/ 113296 h 166147"/>
                <a:gd name="connsiteX15" fmla="*/ 333206 w 346868"/>
                <a:gd name="connsiteY15" fmla="*/ 6666 h 166147"/>
                <a:gd name="connsiteX16" fmla="*/ 340235 w 346868"/>
                <a:gd name="connsiteY16" fmla="*/ 2 h 166147"/>
                <a:gd name="connsiteX17" fmla="*/ 346867 w 346868"/>
                <a:gd name="connsiteY17" fmla="*/ 6932 h 166147"/>
                <a:gd name="connsiteX18" fmla="*/ 346867 w 346868"/>
                <a:gd name="connsiteY18" fmla="*/ 7066 h 166147"/>
                <a:gd name="connsiteX19" fmla="*/ 343419 w 346868"/>
                <a:gd name="connsiteY19" fmla="*/ 120093 h 166147"/>
                <a:gd name="connsiteX20" fmla="*/ 337450 w 346868"/>
                <a:gd name="connsiteY20" fmla="*/ 126758 h 166147"/>
                <a:gd name="connsiteX21" fmla="*/ 246463 w 346868"/>
                <a:gd name="connsiteY21" fmla="*/ 139154 h 166147"/>
                <a:gd name="connsiteX22" fmla="*/ 240892 w 346868"/>
                <a:gd name="connsiteY22" fmla="*/ 137421 h 166147"/>
                <a:gd name="connsiteX23" fmla="*/ 238637 w 346868"/>
                <a:gd name="connsiteY23" fmla="*/ 131823 h 166147"/>
                <a:gd name="connsiteX24" fmla="*/ 239699 w 346868"/>
                <a:gd name="connsiteY24" fmla="*/ 116095 h 166147"/>
                <a:gd name="connsiteX25" fmla="*/ 191420 w 346868"/>
                <a:gd name="connsiteY25" fmla="*/ 143552 h 166147"/>
                <a:gd name="connsiteX26" fmla="*/ 43002 w 346868"/>
                <a:gd name="connsiteY26" fmla="*/ 166078 h 166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46868" h="166147">
                  <a:moveTo>
                    <a:pt x="43002" y="166078"/>
                  </a:moveTo>
                  <a:cubicBezTo>
                    <a:pt x="32046" y="166491"/>
                    <a:pt x="21117" y="165052"/>
                    <a:pt x="10639" y="161813"/>
                  </a:cubicBezTo>
                  <a:cubicBezTo>
                    <a:pt x="5466" y="160067"/>
                    <a:pt x="1594" y="155708"/>
                    <a:pt x="426" y="150350"/>
                  </a:cubicBezTo>
                  <a:cubicBezTo>
                    <a:pt x="-6603" y="119694"/>
                    <a:pt x="75365" y="32257"/>
                    <a:pt x="91811" y="14930"/>
                  </a:cubicBezTo>
                  <a:cubicBezTo>
                    <a:pt x="94491" y="12277"/>
                    <a:pt x="98815" y="12277"/>
                    <a:pt x="101494" y="14930"/>
                  </a:cubicBezTo>
                  <a:cubicBezTo>
                    <a:pt x="104173" y="17555"/>
                    <a:pt x="104226" y="21861"/>
                    <a:pt x="101613" y="24539"/>
                  </a:cubicBezTo>
                  <a:cubicBezTo>
                    <a:pt x="101573" y="24580"/>
                    <a:pt x="101534" y="24620"/>
                    <a:pt x="101494" y="24659"/>
                  </a:cubicBezTo>
                  <a:cubicBezTo>
                    <a:pt x="62632" y="64646"/>
                    <a:pt x="9711" y="130223"/>
                    <a:pt x="13690" y="147418"/>
                  </a:cubicBezTo>
                  <a:cubicBezTo>
                    <a:pt x="13690" y="148217"/>
                    <a:pt x="13690" y="148617"/>
                    <a:pt x="15149" y="149017"/>
                  </a:cubicBezTo>
                  <a:cubicBezTo>
                    <a:pt x="37431" y="157281"/>
                    <a:pt x="99106" y="150483"/>
                    <a:pt x="188900" y="129824"/>
                  </a:cubicBezTo>
                  <a:cubicBezTo>
                    <a:pt x="211315" y="124425"/>
                    <a:pt x="230520" y="109950"/>
                    <a:pt x="241953" y="89837"/>
                  </a:cubicBezTo>
                  <a:cubicBezTo>
                    <a:pt x="243373" y="86852"/>
                    <a:pt x="246742" y="85332"/>
                    <a:pt x="249911" y="86239"/>
                  </a:cubicBezTo>
                  <a:cubicBezTo>
                    <a:pt x="253095" y="87012"/>
                    <a:pt x="255243" y="90024"/>
                    <a:pt x="254951" y="93303"/>
                  </a:cubicBezTo>
                  <a:lnTo>
                    <a:pt x="252962" y="123825"/>
                  </a:lnTo>
                  <a:lnTo>
                    <a:pt x="329890" y="113296"/>
                  </a:lnTo>
                  <a:lnTo>
                    <a:pt x="333206" y="6666"/>
                  </a:lnTo>
                  <a:cubicBezTo>
                    <a:pt x="333352" y="2894"/>
                    <a:pt x="336482" y="-79"/>
                    <a:pt x="340235" y="2"/>
                  </a:cubicBezTo>
                  <a:cubicBezTo>
                    <a:pt x="343976" y="68"/>
                    <a:pt x="346947" y="3174"/>
                    <a:pt x="346867" y="6932"/>
                  </a:cubicBezTo>
                  <a:cubicBezTo>
                    <a:pt x="346867" y="6972"/>
                    <a:pt x="346867" y="7026"/>
                    <a:pt x="346867" y="7066"/>
                  </a:cubicBezTo>
                  <a:lnTo>
                    <a:pt x="343419" y="120093"/>
                  </a:lnTo>
                  <a:cubicBezTo>
                    <a:pt x="343273" y="123466"/>
                    <a:pt x="340766" y="126251"/>
                    <a:pt x="337450" y="126758"/>
                  </a:cubicBezTo>
                  <a:lnTo>
                    <a:pt x="246463" y="139154"/>
                  </a:lnTo>
                  <a:cubicBezTo>
                    <a:pt x="244447" y="139420"/>
                    <a:pt x="242418" y="138780"/>
                    <a:pt x="240892" y="137421"/>
                  </a:cubicBezTo>
                  <a:cubicBezTo>
                    <a:pt x="239327" y="135995"/>
                    <a:pt x="238492" y="133942"/>
                    <a:pt x="238637" y="131823"/>
                  </a:cubicBezTo>
                  <a:lnTo>
                    <a:pt x="239699" y="116095"/>
                  </a:lnTo>
                  <a:cubicBezTo>
                    <a:pt x="226661" y="129837"/>
                    <a:pt x="209856" y="139393"/>
                    <a:pt x="191420" y="143552"/>
                  </a:cubicBezTo>
                  <a:cubicBezTo>
                    <a:pt x="142823" y="156028"/>
                    <a:pt x="93098" y="163572"/>
                    <a:pt x="43002" y="166078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3" name="任意多边形: 形状 72">
              <a:extLst>
                <a:ext uri="{FF2B5EF4-FFF2-40B4-BE49-F238E27FC236}">
                  <a16:creationId xmlns:a16="http://schemas.microsoft.com/office/drawing/2014/main" id="{432CBB26-C9A4-42F1-ADB3-723A21E192F6}"/>
                </a:ext>
              </a:extLst>
            </p:cNvPr>
            <p:cNvSpPr/>
            <p:nvPr/>
          </p:nvSpPr>
          <p:spPr>
            <a:xfrm>
              <a:off x="9875916" y="5530558"/>
              <a:ext cx="340578" cy="152768"/>
            </a:xfrm>
            <a:custGeom>
              <a:avLst/>
              <a:gdLst>
                <a:gd name="connsiteX0" fmla="*/ 0 w 340578"/>
                <a:gd name="connsiteY0" fmla="*/ 3732 h 152768"/>
                <a:gd name="connsiteX1" fmla="*/ 5703 w 340578"/>
                <a:gd name="connsiteY1" fmla="*/ 105963 h 152768"/>
                <a:gd name="connsiteX2" fmla="*/ 70562 w 340578"/>
                <a:gd name="connsiteY2" fmla="*/ 116493 h 152768"/>
                <a:gd name="connsiteX3" fmla="*/ 72684 w 340578"/>
                <a:gd name="connsiteY3" fmla="*/ 83705 h 152768"/>
                <a:gd name="connsiteX4" fmla="*/ 127461 w 340578"/>
                <a:gd name="connsiteY4" fmla="*/ 124491 h 152768"/>
                <a:gd name="connsiteX5" fmla="*/ 339676 w 340578"/>
                <a:gd name="connsiteY5" fmla="*/ 138752 h 152768"/>
                <a:gd name="connsiteX6" fmla="*/ 246832 w 340578"/>
                <a:gd name="connsiteY6" fmla="*/ 0 h 15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0578" h="152768">
                  <a:moveTo>
                    <a:pt x="0" y="3732"/>
                  </a:moveTo>
                  <a:lnTo>
                    <a:pt x="5703" y="105963"/>
                  </a:lnTo>
                  <a:lnTo>
                    <a:pt x="70562" y="116493"/>
                  </a:lnTo>
                  <a:lnTo>
                    <a:pt x="72684" y="83705"/>
                  </a:lnTo>
                  <a:cubicBezTo>
                    <a:pt x="86411" y="102565"/>
                    <a:pt x="105510" y="116787"/>
                    <a:pt x="127461" y="124491"/>
                  </a:cubicBezTo>
                  <a:cubicBezTo>
                    <a:pt x="161548" y="135020"/>
                    <a:pt x="329198" y="173007"/>
                    <a:pt x="339676" y="138752"/>
                  </a:cubicBezTo>
                  <a:cubicBezTo>
                    <a:pt x="350154" y="104497"/>
                    <a:pt x="266329" y="50649"/>
                    <a:pt x="246832" y="0"/>
                  </a:cubicBezTo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4" name="任意多边形: 形状 73">
              <a:extLst>
                <a:ext uri="{FF2B5EF4-FFF2-40B4-BE49-F238E27FC236}">
                  <a16:creationId xmlns:a16="http://schemas.microsoft.com/office/drawing/2014/main" id="{B2DD37F8-15CE-4AB2-A8FF-0490358A1471}"/>
                </a:ext>
              </a:extLst>
            </p:cNvPr>
            <p:cNvSpPr/>
            <p:nvPr/>
          </p:nvSpPr>
          <p:spPr>
            <a:xfrm>
              <a:off x="9869013" y="5523385"/>
              <a:ext cx="354841" cy="166585"/>
            </a:xfrm>
            <a:custGeom>
              <a:avLst/>
              <a:gdLst>
                <a:gd name="connsiteX0" fmla="*/ 300952 w 354841"/>
                <a:gd name="connsiteY0" fmla="*/ 166585 h 166585"/>
                <a:gd name="connsiteX1" fmla="*/ 132374 w 354841"/>
                <a:gd name="connsiteY1" fmla="*/ 138195 h 166585"/>
                <a:gd name="connsiteX2" fmla="*/ 85289 w 354841"/>
                <a:gd name="connsiteY2" fmla="*/ 108205 h 166585"/>
                <a:gd name="connsiteX3" fmla="*/ 84228 w 354841"/>
                <a:gd name="connsiteY3" fmla="*/ 124200 h 166585"/>
                <a:gd name="connsiteX4" fmla="*/ 81708 w 354841"/>
                <a:gd name="connsiteY4" fmla="*/ 128998 h 166585"/>
                <a:gd name="connsiteX5" fmla="*/ 76402 w 354841"/>
                <a:gd name="connsiteY5" fmla="*/ 130465 h 166585"/>
                <a:gd name="connsiteX6" fmla="*/ 11412 w 354841"/>
                <a:gd name="connsiteY6" fmla="*/ 119935 h 166585"/>
                <a:gd name="connsiteX7" fmla="*/ 5708 w 354841"/>
                <a:gd name="connsiteY7" fmla="*/ 113537 h 166585"/>
                <a:gd name="connsiteX8" fmla="*/ 5 w 354841"/>
                <a:gd name="connsiteY8" fmla="*/ 11172 h 166585"/>
                <a:gd name="connsiteX9" fmla="*/ 6504 w 354841"/>
                <a:gd name="connsiteY9" fmla="*/ 3974 h 166585"/>
                <a:gd name="connsiteX10" fmla="*/ 13640 w 354841"/>
                <a:gd name="connsiteY10" fmla="*/ 10079 h 166585"/>
                <a:gd name="connsiteX11" fmla="*/ 13667 w 354841"/>
                <a:gd name="connsiteY11" fmla="*/ 10506 h 166585"/>
                <a:gd name="connsiteX12" fmla="*/ 19104 w 354841"/>
                <a:gd name="connsiteY12" fmla="*/ 107272 h 166585"/>
                <a:gd name="connsiteX13" fmla="*/ 71097 w 354841"/>
                <a:gd name="connsiteY13" fmla="*/ 115669 h 166585"/>
                <a:gd name="connsiteX14" fmla="*/ 72821 w 354841"/>
                <a:gd name="connsiteY14" fmla="*/ 90345 h 166585"/>
                <a:gd name="connsiteX15" fmla="*/ 79891 w 354841"/>
                <a:gd name="connsiteY15" fmla="*/ 83867 h 166585"/>
                <a:gd name="connsiteX16" fmla="*/ 85289 w 354841"/>
                <a:gd name="connsiteY16" fmla="*/ 87013 h 166585"/>
                <a:gd name="connsiteX17" fmla="*/ 136353 w 354841"/>
                <a:gd name="connsiteY17" fmla="*/ 125000 h 166585"/>
                <a:gd name="connsiteX18" fmla="*/ 340079 w 354841"/>
                <a:gd name="connsiteY18" fmla="*/ 143926 h 166585"/>
                <a:gd name="connsiteX19" fmla="*/ 299361 w 354841"/>
                <a:gd name="connsiteY19" fmla="*/ 79682 h 166585"/>
                <a:gd name="connsiteX20" fmla="*/ 247766 w 354841"/>
                <a:gd name="connsiteY20" fmla="*/ 9573 h 166585"/>
                <a:gd name="connsiteX21" fmla="*/ 251944 w 354841"/>
                <a:gd name="connsiteY21" fmla="*/ 442 h 166585"/>
                <a:gd name="connsiteX22" fmla="*/ 261029 w 354841"/>
                <a:gd name="connsiteY22" fmla="*/ 4641 h 166585"/>
                <a:gd name="connsiteX23" fmla="*/ 309971 w 354841"/>
                <a:gd name="connsiteY23" fmla="*/ 70352 h 166585"/>
                <a:gd name="connsiteX24" fmla="*/ 353608 w 354841"/>
                <a:gd name="connsiteY24" fmla="*/ 147925 h 166585"/>
                <a:gd name="connsiteX25" fmla="*/ 300952 w 354841"/>
                <a:gd name="connsiteY25" fmla="*/ 166585 h 166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54841" h="166585">
                  <a:moveTo>
                    <a:pt x="300952" y="166585"/>
                  </a:moveTo>
                  <a:cubicBezTo>
                    <a:pt x="235829" y="166585"/>
                    <a:pt x="133700" y="138595"/>
                    <a:pt x="132374" y="138195"/>
                  </a:cubicBezTo>
                  <a:cubicBezTo>
                    <a:pt x="114455" y="132250"/>
                    <a:pt x="98287" y="121947"/>
                    <a:pt x="85289" y="108205"/>
                  </a:cubicBezTo>
                  <a:lnTo>
                    <a:pt x="84228" y="124200"/>
                  </a:lnTo>
                  <a:cubicBezTo>
                    <a:pt x="84069" y="126079"/>
                    <a:pt x="83167" y="127812"/>
                    <a:pt x="81708" y="128998"/>
                  </a:cubicBezTo>
                  <a:cubicBezTo>
                    <a:pt x="80222" y="130211"/>
                    <a:pt x="78299" y="130731"/>
                    <a:pt x="76402" y="130465"/>
                  </a:cubicBezTo>
                  <a:lnTo>
                    <a:pt x="11412" y="119935"/>
                  </a:lnTo>
                  <a:cubicBezTo>
                    <a:pt x="8242" y="119428"/>
                    <a:pt x="5854" y="116762"/>
                    <a:pt x="5708" y="113537"/>
                  </a:cubicBezTo>
                  <a:lnTo>
                    <a:pt x="5" y="11172"/>
                  </a:lnTo>
                  <a:cubicBezTo>
                    <a:pt x="-141" y="7387"/>
                    <a:pt x="2750" y="4188"/>
                    <a:pt x="6504" y="3974"/>
                  </a:cubicBezTo>
                  <a:cubicBezTo>
                    <a:pt x="10152" y="3681"/>
                    <a:pt x="13348" y="6414"/>
                    <a:pt x="13640" y="10079"/>
                  </a:cubicBezTo>
                  <a:cubicBezTo>
                    <a:pt x="13653" y="10225"/>
                    <a:pt x="13667" y="10359"/>
                    <a:pt x="13667" y="10506"/>
                  </a:cubicBezTo>
                  <a:lnTo>
                    <a:pt x="19104" y="107272"/>
                  </a:lnTo>
                  <a:lnTo>
                    <a:pt x="71097" y="115669"/>
                  </a:lnTo>
                  <a:lnTo>
                    <a:pt x="72821" y="90345"/>
                  </a:lnTo>
                  <a:cubicBezTo>
                    <a:pt x="72994" y="86599"/>
                    <a:pt x="76151" y="83694"/>
                    <a:pt x="79891" y="83867"/>
                  </a:cubicBezTo>
                  <a:cubicBezTo>
                    <a:pt x="82093" y="83974"/>
                    <a:pt x="84108" y="85146"/>
                    <a:pt x="85289" y="87013"/>
                  </a:cubicBezTo>
                  <a:cubicBezTo>
                    <a:pt x="98141" y="104527"/>
                    <a:pt x="115928" y="117762"/>
                    <a:pt x="136353" y="125000"/>
                  </a:cubicBezTo>
                  <a:cubicBezTo>
                    <a:pt x="191794" y="142194"/>
                    <a:pt x="333050" y="166719"/>
                    <a:pt x="340079" y="143926"/>
                  </a:cubicBezTo>
                  <a:cubicBezTo>
                    <a:pt x="344722" y="128732"/>
                    <a:pt x="321643" y="103940"/>
                    <a:pt x="299361" y="79682"/>
                  </a:cubicBezTo>
                  <a:cubicBezTo>
                    <a:pt x="277078" y="55424"/>
                    <a:pt x="256785" y="33564"/>
                    <a:pt x="247766" y="9573"/>
                  </a:cubicBezTo>
                  <a:cubicBezTo>
                    <a:pt x="246413" y="5894"/>
                    <a:pt x="248283" y="1802"/>
                    <a:pt x="251944" y="442"/>
                  </a:cubicBezTo>
                  <a:cubicBezTo>
                    <a:pt x="255605" y="-917"/>
                    <a:pt x="259676" y="962"/>
                    <a:pt x="261029" y="4641"/>
                  </a:cubicBezTo>
                  <a:cubicBezTo>
                    <a:pt x="269120" y="26100"/>
                    <a:pt x="289944" y="48626"/>
                    <a:pt x="309971" y="70352"/>
                  </a:cubicBezTo>
                  <a:cubicBezTo>
                    <a:pt x="336498" y="99808"/>
                    <a:pt x="360637" y="125133"/>
                    <a:pt x="353608" y="147925"/>
                  </a:cubicBezTo>
                  <a:cubicBezTo>
                    <a:pt x="348966" y="161520"/>
                    <a:pt x="328142" y="166585"/>
                    <a:pt x="300952" y="166585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5" name="任意多边形: 形状 74">
              <a:extLst>
                <a:ext uri="{FF2B5EF4-FFF2-40B4-BE49-F238E27FC236}">
                  <a16:creationId xmlns:a16="http://schemas.microsoft.com/office/drawing/2014/main" id="{50629542-3602-4F11-A62C-C94842E69E4C}"/>
                </a:ext>
              </a:extLst>
            </p:cNvPr>
            <p:cNvSpPr/>
            <p:nvPr/>
          </p:nvSpPr>
          <p:spPr>
            <a:xfrm>
              <a:off x="10108555" y="3298124"/>
              <a:ext cx="19498" cy="902490"/>
            </a:xfrm>
            <a:custGeom>
              <a:avLst/>
              <a:gdLst>
                <a:gd name="connsiteX0" fmla="*/ 12867 w 19498"/>
                <a:gd name="connsiteY0" fmla="*/ 902490 h 902490"/>
                <a:gd name="connsiteX1" fmla="*/ 5970 w 19498"/>
                <a:gd name="connsiteY1" fmla="*/ 895559 h 902490"/>
                <a:gd name="connsiteX2" fmla="*/ 2 w 19498"/>
                <a:gd name="connsiteY2" fmla="*/ 6931 h 902490"/>
                <a:gd name="connsiteX3" fmla="*/ 6633 w 19498"/>
                <a:gd name="connsiteY3" fmla="*/ 1 h 902490"/>
                <a:gd name="connsiteX4" fmla="*/ 6766 w 19498"/>
                <a:gd name="connsiteY4" fmla="*/ 0 h 902490"/>
                <a:gd name="connsiteX5" fmla="*/ 6766 w 19498"/>
                <a:gd name="connsiteY5" fmla="*/ 0 h 902490"/>
                <a:gd name="connsiteX6" fmla="*/ 13530 w 19498"/>
                <a:gd name="connsiteY6" fmla="*/ 6798 h 902490"/>
                <a:gd name="connsiteX7" fmla="*/ 19499 w 19498"/>
                <a:gd name="connsiteY7" fmla="*/ 895559 h 902490"/>
                <a:gd name="connsiteX8" fmla="*/ 12734 w 19498"/>
                <a:gd name="connsiteY8" fmla="*/ 902490 h 902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98" h="902490">
                  <a:moveTo>
                    <a:pt x="12867" y="902490"/>
                  </a:moveTo>
                  <a:cubicBezTo>
                    <a:pt x="9060" y="902490"/>
                    <a:pt x="5970" y="899385"/>
                    <a:pt x="5970" y="895559"/>
                  </a:cubicBezTo>
                  <a:lnTo>
                    <a:pt x="2" y="6931"/>
                  </a:lnTo>
                  <a:cubicBezTo>
                    <a:pt x="-78" y="3178"/>
                    <a:pt x="2893" y="75"/>
                    <a:pt x="6633" y="1"/>
                  </a:cubicBezTo>
                  <a:cubicBezTo>
                    <a:pt x="6673" y="0"/>
                    <a:pt x="6726" y="0"/>
                    <a:pt x="6766" y="0"/>
                  </a:cubicBezTo>
                  <a:lnTo>
                    <a:pt x="6766" y="0"/>
                  </a:lnTo>
                  <a:cubicBezTo>
                    <a:pt x="10506" y="0"/>
                    <a:pt x="13530" y="3043"/>
                    <a:pt x="13530" y="6798"/>
                  </a:cubicBezTo>
                  <a:lnTo>
                    <a:pt x="19499" y="895559"/>
                  </a:lnTo>
                  <a:cubicBezTo>
                    <a:pt x="19432" y="899305"/>
                    <a:pt x="16461" y="902344"/>
                    <a:pt x="12734" y="902490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6" name="任意多边形: 形状 75">
              <a:extLst>
                <a:ext uri="{FF2B5EF4-FFF2-40B4-BE49-F238E27FC236}">
                  <a16:creationId xmlns:a16="http://schemas.microsoft.com/office/drawing/2014/main" id="{126BC8D3-D971-4C5F-83F8-A9DB1FD8A1E9}"/>
                </a:ext>
              </a:extLst>
            </p:cNvPr>
            <p:cNvSpPr/>
            <p:nvPr/>
          </p:nvSpPr>
          <p:spPr>
            <a:xfrm>
              <a:off x="9485361" y="3178783"/>
              <a:ext cx="117512" cy="547461"/>
            </a:xfrm>
            <a:custGeom>
              <a:avLst/>
              <a:gdLst>
                <a:gd name="connsiteX0" fmla="*/ 110696 w 117512"/>
                <a:gd name="connsiteY0" fmla="*/ 547461 h 547461"/>
                <a:gd name="connsiteX1" fmla="*/ 104329 w 117512"/>
                <a:gd name="connsiteY1" fmla="*/ 543462 h 547461"/>
                <a:gd name="connsiteX2" fmla="*/ 1007 w 117512"/>
                <a:gd name="connsiteY2" fmla="*/ 307676 h 547461"/>
                <a:gd name="connsiteX3" fmla="*/ 76742 w 117512"/>
                <a:gd name="connsiteY3" fmla="*/ 199180 h 547461"/>
                <a:gd name="connsiteX4" fmla="*/ 5384 w 117512"/>
                <a:gd name="connsiteY4" fmla="*/ 152663 h 547461"/>
                <a:gd name="connsiteX5" fmla="*/ 212 w 117512"/>
                <a:gd name="connsiteY5" fmla="*/ 147198 h 547461"/>
                <a:gd name="connsiteX6" fmla="*/ 97300 w 117512"/>
                <a:gd name="connsiteY6" fmla="*/ 2315 h 547461"/>
                <a:gd name="connsiteX7" fmla="*/ 107035 w 117512"/>
                <a:gd name="connsiteY7" fmla="*/ 1761 h 547461"/>
                <a:gd name="connsiteX8" fmla="*/ 108043 w 117512"/>
                <a:gd name="connsiteY8" fmla="*/ 10978 h 547461"/>
                <a:gd name="connsiteX9" fmla="*/ 14403 w 117512"/>
                <a:gd name="connsiteY9" fmla="*/ 141733 h 547461"/>
                <a:gd name="connsiteX10" fmla="*/ 90801 w 117512"/>
                <a:gd name="connsiteY10" fmla="*/ 192249 h 547461"/>
                <a:gd name="connsiteX11" fmla="*/ 92300 w 117512"/>
                <a:gd name="connsiteY11" fmla="*/ 202126 h 547461"/>
                <a:gd name="connsiteX12" fmla="*/ 91994 w 117512"/>
                <a:gd name="connsiteY12" fmla="*/ 202512 h 547461"/>
                <a:gd name="connsiteX13" fmla="*/ 14271 w 117512"/>
                <a:gd name="connsiteY13" fmla="*/ 304211 h 547461"/>
                <a:gd name="connsiteX14" fmla="*/ 116930 w 117512"/>
                <a:gd name="connsiteY14" fmla="*/ 537731 h 547461"/>
                <a:gd name="connsiteX15" fmla="*/ 113481 w 117512"/>
                <a:gd name="connsiteY15" fmla="*/ 546928 h 547461"/>
                <a:gd name="connsiteX16" fmla="*/ 110696 w 117512"/>
                <a:gd name="connsiteY16" fmla="*/ 547461 h 547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7512" h="547461">
                  <a:moveTo>
                    <a:pt x="110696" y="547461"/>
                  </a:moveTo>
                  <a:cubicBezTo>
                    <a:pt x="107990" y="547474"/>
                    <a:pt x="105510" y="545915"/>
                    <a:pt x="104329" y="543462"/>
                  </a:cubicBezTo>
                  <a:cubicBezTo>
                    <a:pt x="100350" y="534265"/>
                    <a:pt x="5119" y="319806"/>
                    <a:pt x="1007" y="307676"/>
                  </a:cubicBezTo>
                  <a:cubicBezTo>
                    <a:pt x="-186" y="303811"/>
                    <a:pt x="-4033" y="292482"/>
                    <a:pt x="76742" y="199180"/>
                  </a:cubicBezTo>
                  <a:cubicBezTo>
                    <a:pt x="53862" y="182319"/>
                    <a:pt x="30041" y="166778"/>
                    <a:pt x="5384" y="152663"/>
                  </a:cubicBezTo>
                  <a:cubicBezTo>
                    <a:pt x="2957" y="151669"/>
                    <a:pt x="1074" y="149679"/>
                    <a:pt x="212" y="147198"/>
                  </a:cubicBezTo>
                  <a:cubicBezTo>
                    <a:pt x="-2972" y="136668"/>
                    <a:pt x="29789" y="87885"/>
                    <a:pt x="97300" y="2315"/>
                  </a:cubicBezTo>
                  <a:cubicBezTo>
                    <a:pt x="99833" y="-541"/>
                    <a:pt x="104197" y="-788"/>
                    <a:pt x="107035" y="1761"/>
                  </a:cubicBezTo>
                  <a:cubicBezTo>
                    <a:pt x="109675" y="4123"/>
                    <a:pt x="110099" y="8099"/>
                    <a:pt x="108043" y="10978"/>
                  </a:cubicBezTo>
                  <a:cubicBezTo>
                    <a:pt x="65733" y="64293"/>
                    <a:pt x="21433" y="125072"/>
                    <a:pt x="14403" y="141733"/>
                  </a:cubicBezTo>
                  <a:cubicBezTo>
                    <a:pt x="32574" y="151197"/>
                    <a:pt x="80721" y="185052"/>
                    <a:pt x="90801" y="192249"/>
                  </a:cubicBezTo>
                  <a:cubicBezTo>
                    <a:pt x="93931" y="194555"/>
                    <a:pt x="94594" y="198980"/>
                    <a:pt x="92300" y="202126"/>
                  </a:cubicBezTo>
                  <a:cubicBezTo>
                    <a:pt x="92207" y="202259"/>
                    <a:pt x="92101" y="202393"/>
                    <a:pt x="91994" y="202512"/>
                  </a:cubicBezTo>
                  <a:cubicBezTo>
                    <a:pt x="55387" y="244498"/>
                    <a:pt x="16791" y="293415"/>
                    <a:pt x="14271" y="304211"/>
                  </a:cubicBezTo>
                  <a:cubicBezTo>
                    <a:pt x="20372" y="319939"/>
                    <a:pt x="90005" y="477485"/>
                    <a:pt x="116930" y="537731"/>
                  </a:cubicBezTo>
                  <a:cubicBezTo>
                    <a:pt x="118442" y="541223"/>
                    <a:pt x="116917" y="545302"/>
                    <a:pt x="113481" y="546928"/>
                  </a:cubicBezTo>
                  <a:cubicBezTo>
                    <a:pt x="112606" y="547301"/>
                    <a:pt x="111651" y="547474"/>
                    <a:pt x="110696" y="547461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7" name="任意多边形: 形状 76">
              <a:extLst>
                <a:ext uri="{FF2B5EF4-FFF2-40B4-BE49-F238E27FC236}">
                  <a16:creationId xmlns:a16="http://schemas.microsoft.com/office/drawing/2014/main" id="{379C250E-1F7E-44BD-A1C4-3C957D1DB40C}"/>
                </a:ext>
              </a:extLst>
            </p:cNvPr>
            <p:cNvSpPr/>
            <p:nvPr/>
          </p:nvSpPr>
          <p:spPr>
            <a:xfrm>
              <a:off x="9874335" y="3158985"/>
              <a:ext cx="108624" cy="479695"/>
            </a:xfrm>
            <a:custGeom>
              <a:avLst/>
              <a:gdLst>
                <a:gd name="connsiteX0" fmla="*/ 11130 w 108624"/>
                <a:gd name="connsiteY0" fmla="*/ 479556 h 479695"/>
                <a:gd name="connsiteX1" fmla="*/ 8212 w 108624"/>
                <a:gd name="connsiteY1" fmla="*/ 479556 h 479695"/>
                <a:gd name="connsiteX2" fmla="*/ 4896 w 108624"/>
                <a:gd name="connsiteY2" fmla="*/ 470359 h 479695"/>
                <a:gd name="connsiteX3" fmla="*/ 85670 w 108624"/>
                <a:gd name="connsiteY3" fmla="*/ 294819 h 479695"/>
                <a:gd name="connsiteX4" fmla="*/ 13650 w 108624"/>
                <a:gd name="connsiteY4" fmla="*/ 222578 h 479695"/>
                <a:gd name="connsiteX5" fmla="*/ 11660 w 108624"/>
                <a:gd name="connsiteY5" fmla="*/ 217379 h 479695"/>
                <a:gd name="connsiteX6" fmla="*/ 14180 w 108624"/>
                <a:gd name="connsiteY6" fmla="*/ 212314 h 479695"/>
                <a:gd name="connsiteX7" fmla="*/ 92567 w 108624"/>
                <a:gd name="connsiteY7" fmla="*/ 148603 h 479695"/>
                <a:gd name="connsiteX8" fmla="*/ 917 w 108624"/>
                <a:gd name="connsiteY8" fmla="*/ 10384 h 479695"/>
                <a:gd name="connsiteX9" fmla="*/ 3463 w 108624"/>
                <a:gd name="connsiteY9" fmla="*/ 922 h 479695"/>
                <a:gd name="connsiteX10" fmla="*/ 12323 w 108624"/>
                <a:gd name="connsiteY10" fmla="*/ 2653 h 479695"/>
                <a:gd name="connsiteX11" fmla="*/ 107422 w 108624"/>
                <a:gd name="connsiteY11" fmla="*/ 146204 h 479695"/>
                <a:gd name="connsiteX12" fmla="*/ 106096 w 108624"/>
                <a:gd name="connsiteY12" fmla="*/ 155267 h 479695"/>
                <a:gd name="connsiteX13" fmla="*/ 28770 w 108624"/>
                <a:gd name="connsiteY13" fmla="*/ 218312 h 479695"/>
                <a:gd name="connsiteX14" fmla="*/ 98668 w 108624"/>
                <a:gd name="connsiteY14" fmla="*/ 288555 h 479695"/>
                <a:gd name="connsiteX15" fmla="*/ 99994 w 108624"/>
                <a:gd name="connsiteY15" fmla="*/ 296286 h 479695"/>
                <a:gd name="connsiteX16" fmla="*/ 16833 w 108624"/>
                <a:gd name="connsiteY16" fmla="*/ 475691 h 479695"/>
                <a:gd name="connsiteX17" fmla="*/ 11130 w 108624"/>
                <a:gd name="connsiteY17" fmla="*/ 479556 h 47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8624" h="479695">
                  <a:moveTo>
                    <a:pt x="11130" y="479556"/>
                  </a:moveTo>
                  <a:cubicBezTo>
                    <a:pt x="10162" y="479743"/>
                    <a:pt x="9180" y="479743"/>
                    <a:pt x="8212" y="479556"/>
                  </a:cubicBezTo>
                  <a:cubicBezTo>
                    <a:pt x="4777" y="477930"/>
                    <a:pt x="3291" y="473825"/>
                    <a:pt x="4896" y="470359"/>
                  </a:cubicBezTo>
                  <a:lnTo>
                    <a:pt x="85670" y="294819"/>
                  </a:lnTo>
                  <a:lnTo>
                    <a:pt x="13650" y="222578"/>
                  </a:lnTo>
                  <a:cubicBezTo>
                    <a:pt x="12297" y="221205"/>
                    <a:pt x="11567" y="219312"/>
                    <a:pt x="11660" y="217379"/>
                  </a:cubicBezTo>
                  <a:cubicBezTo>
                    <a:pt x="11806" y="215420"/>
                    <a:pt x="12708" y="213607"/>
                    <a:pt x="14180" y="212314"/>
                  </a:cubicBezTo>
                  <a:lnTo>
                    <a:pt x="92567" y="148603"/>
                  </a:lnTo>
                  <a:lnTo>
                    <a:pt x="917" y="10384"/>
                  </a:lnTo>
                  <a:cubicBezTo>
                    <a:pt x="-980" y="7065"/>
                    <a:pt x="161" y="2828"/>
                    <a:pt x="3463" y="922"/>
                  </a:cubicBezTo>
                  <a:cubicBezTo>
                    <a:pt x="6434" y="-794"/>
                    <a:pt x="10215" y="-57"/>
                    <a:pt x="12323" y="2653"/>
                  </a:cubicBezTo>
                  <a:lnTo>
                    <a:pt x="107422" y="146204"/>
                  </a:lnTo>
                  <a:cubicBezTo>
                    <a:pt x="109438" y="149100"/>
                    <a:pt x="108868" y="153079"/>
                    <a:pt x="106096" y="155267"/>
                  </a:cubicBezTo>
                  <a:lnTo>
                    <a:pt x="28770" y="218312"/>
                  </a:lnTo>
                  <a:lnTo>
                    <a:pt x="98668" y="288555"/>
                  </a:lnTo>
                  <a:cubicBezTo>
                    <a:pt x="100737" y="290568"/>
                    <a:pt x="101268" y="293686"/>
                    <a:pt x="99994" y="296286"/>
                  </a:cubicBezTo>
                  <a:lnTo>
                    <a:pt x="16833" y="475691"/>
                  </a:lnTo>
                  <a:cubicBezTo>
                    <a:pt x="15732" y="477890"/>
                    <a:pt x="13570" y="479356"/>
                    <a:pt x="11130" y="479556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8" name="任意多边形: 形状 77">
              <a:extLst>
                <a:ext uri="{FF2B5EF4-FFF2-40B4-BE49-F238E27FC236}">
                  <a16:creationId xmlns:a16="http://schemas.microsoft.com/office/drawing/2014/main" id="{5453A7E7-C5C0-432D-906E-82F71B97BD85}"/>
                </a:ext>
              </a:extLst>
            </p:cNvPr>
            <p:cNvSpPr/>
            <p:nvPr/>
          </p:nvSpPr>
          <p:spPr>
            <a:xfrm>
              <a:off x="9367307" y="4001178"/>
              <a:ext cx="143910" cy="91474"/>
            </a:xfrm>
            <a:custGeom>
              <a:avLst/>
              <a:gdLst>
                <a:gd name="connsiteX0" fmla="*/ 6588 w 143910"/>
                <a:gd name="connsiteY0" fmla="*/ 91473 h 91474"/>
                <a:gd name="connsiteX1" fmla="*/ 884 w 143910"/>
                <a:gd name="connsiteY1" fmla="*/ 88141 h 91474"/>
                <a:gd name="connsiteX2" fmla="*/ 3272 w 143910"/>
                <a:gd name="connsiteY2" fmla="*/ 79078 h 91474"/>
                <a:gd name="connsiteX3" fmla="*/ 133917 w 143910"/>
                <a:gd name="connsiteY3" fmla="*/ 971 h 91474"/>
                <a:gd name="connsiteX4" fmla="*/ 142856 w 143910"/>
                <a:gd name="connsiteY4" fmla="*/ 3104 h 91474"/>
                <a:gd name="connsiteX5" fmla="*/ 142936 w 143910"/>
                <a:gd name="connsiteY5" fmla="*/ 3237 h 91474"/>
                <a:gd name="connsiteX6" fmla="*/ 140734 w 143910"/>
                <a:gd name="connsiteY6" fmla="*/ 12394 h 91474"/>
                <a:gd name="connsiteX7" fmla="*/ 140681 w 143910"/>
                <a:gd name="connsiteY7" fmla="*/ 12434 h 91474"/>
                <a:gd name="connsiteX8" fmla="*/ 10036 w 143910"/>
                <a:gd name="connsiteY8" fmla="*/ 90540 h 91474"/>
                <a:gd name="connsiteX9" fmla="*/ 6588 w 143910"/>
                <a:gd name="connsiteY9" fmla="*/ 91473 h 9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910" h="91474">
                  <a:moveTo>
                    <a:pt x="6588" y="91473"/>
                  </a:moveTo>
                  <a:cubicBezTo>
                    <a:pt x="4240" y="91433"/>
                    <a:pt x="2078" y="90167"/>
                    <a:pt x="884" y="88141"/>
                  </a:cubicBezTo>
                  <a:cubicBezTo>
                    <a:pt x="-933" y="84969"/>
                    <a:pt x="142" y="80930"/>
                    <a:pt x="3272" y="79078"/>
                  </a:cubicBezTo>
                  <a:lnTo>
                    <a:pt x="133917" y="971"/>
                  </a:lnTo>
                  <a:cubicBezTo>
                    <a:pt x="136967" y="-922"/>
                    <a:pt x="140973" y="38"/>
                    <a:pt x="142856" y="3104"/>
                  </a:cubicBezTo>
                  <a:cubicBezTo>
                    <a:pt x="142883" y="3157"/>
                    <a:pt x="142909" y="3197"/>
                    <a:pt x="142936" y="3237"/>
                  </a:cubicBezTo>
                  <a:cubicBezTo>
                    <a:pt x="144845" y="6383"/>
                    <a:pt x="143864" y="10475"/>
                    <a:pt x="140734" y="12394"/>
                  </a:cubicBezTo>
                  <a:cubicBezTo>
                    <a:pt x="140721" y="12407"/>
                    <a:pt x="140694" y="12420"/>
                    <a:pt x="140681" y="12434"/>
                  </a:cubicBezTo>
                  <a:lnTo>
                    <a:pt x="10036" y="90540"/>
                  </a:lnTo>
                  <a:cubicBezTo>
                    <a:pt x="9002" y="91180"/>
                    <a:pt x="7808" y="91500"/>
                    <a:pt x="6588" y="91473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9" name="任意多边形: 形状 78">
              <a:extLst>
                <a:ext uri="{FF2B5EF4-FFF2-40B4-BE49-F238E27FC236}">
                  <a16:creationId xmlns:a16="http://schemas.microsoft.com/office/drawing/2014/main" id="{980364FB-EEF1-49AE-BA7D-36F4EC751F60}"/>
                </a:ext>
              </a:extLst>
            </p:cNvPr>
            <p:cNvSpPr/>
            <p:nvPr/>
          </p:nvSpPr>
          <p:spPr>
            <a:xfrm>
              <a:off x="9914503" y="4026488"/>
              <a:ext cx="116399" cy="102018"/>
            </a:xfrm>
            <a:custGeom>
              <a:avLst/>
              <a:gdLst>
                <a:gd name="connsiteX0" fmla="*/ 109697 w 116399"/>
                <a:gd name="connsiteY0" fmla="*/ 102018 h 102018"/>
                <a:gd name="connsiteX1" fmla="*/ 105453 w 116399"/>
                <a:gd name="connsiteY1" fmla="*/ 100419 h 102018"/>
                <a:gd name="connsiteX2" fmla="*/ 2264 w 116399"/>
                <a:gd name="connsiteY2" fmla="*/ 11782 h 102018"/>
                <a:gd name="connsiteX3" fmla="*/ 1601 w 116399"/>
                <a:gd name="connsiteY3" fmla="*/ 2319 h 102018"/>
                <a:gd name="connsiteX4" fmla="*/ 10766 w 116399"/>
                <a:gd name="connsiteY4" fmla="*/ 1546 h 102018"/>
                <a:gd name="connsiteX5" fmla="*/ 10885 w 116399"/>
                <a:gd name="connsiteY5" fmla="*/ 1652 h 102018"/>
                <a:gd name="connsiteX6" fmla="*/ 114075 w 116399"/>
                <a:gd name="connsiteY6" fmla="*/ 90289 h 102018"/>
                <a:gd name="connsiteX7" fmla="*/ 114804 w 116399"/>
                <a:gd name="connsiteY7" fmla="*/ 99685 h 102018"/>
                <a:gd name="connsiteX8" fmla="*/ 109697 w 116399"/>
                <a:gd name="connsiteY8" fmla="*/ 102018 h 10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399" h="102018">
                  <a:moveTo>
                    <a:pt x="109697" y="102018"/>
                  </a:moveTo>
                  <a:cubicBezTo>
                    <a:pt x="108132" y="102018"/>
                    <a:pt x="106634" y="101445"/>
                    <a:pt x="105453" y="100419"/>
                  </a:cubicBezTo>
                  <a:lnTo>
                    <a:pt x="2264" y="11782"/>
                  </a:lnTo>
                  <a:cubicBezTo>
                    <a:pt x="-469" y="9330"/>
                    <a:pt x="-774" y="5131"/>
                    <a:pt x="1601" y="2319"/>
                  </a:cubicBezTo>
                  <a:cubicBezTo>
                    <a:pt x="3922" y="-440"/>
                    <a:pt x="8020" y="-787"/>
                    <a:pt x="10766" y="1546"/>
                  </a:cubicBezTo>
                  <a:cubicBezTo>
                    <a:pt x="10805" y="1573"/>
                    <a:pt x="10845" y="1613"/>
                    <a:pt x="10885" y="1652"/>
                  </a:cubicBezTo>
                  <a:lnTo>
                    <a:pt x="114075" y="90289"/>
                  </a:lnTo>
                  <a:cubicBezTo>
                    <a:pt x="116860" y="92675"/>
                    <a:pt x="117191" y="96886"/>
                    <a:pt x="114804" y="99685"/>
                  </a:cubicBezTo>
                  <a:cubicBezTo>
                    <a:pt x="113531" y="101178"/>
                    <a:pt x="111661" y="102045"/>
                    <a:pt x="109697" y="102018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0" name="任意多边形: 形状 79">
              <a:extLst>
                <a:ext uri="{FF2B5EF4-FFF2-40B4-BE49-F238E27FC236}">
                  <a16:creationId xmlns:a16="http://schemas.microsoft.com/office/drawing/2014/main" id="{5732EF53-2372-46B5-9271-C906E10CCFDD}"/>
                </a:ext>
              </a:extLst>
            </p:cNvPr>
            <p:cNvSpPr/>
            <p:nvPr/>
          </p:nvSpPr>
          <p:spPr>
            <a:xfrm>
              <a:off x="9706934" y="3966693"/>
              <a:ext cx="32740" cy="351348"/>
            </a:xfrm>
            <a:custGeom>
              <a:avLst/>
              <a:gdLst>
                <a:gd name="connsiteX0" fmla="*/ 26134 w 32740"/>
                <a:gd name="connsiteY0" fmla="*/ 351348 h 351348"/>
                <a:gd name="connsiteX1" fmla="*/ 19635 w 32740"/>
                <a:gd name="connsiteY1" fmla="*/ 345883 h 351348"/>
                <a:gd name="connsiteX2" fmla="*/ 5 w 32740"/>
                <a:gd name="connsiteY2" fmla="*/ 6799 h 351348"/>
                <a:gd name="connsiteX3" fmla="*/ 6226 w 32740"/>
                <a:gd name="connsiteY3" fmla="*/ 2 h 351348"/>
                <a:gd name="connsiteX4" fmla="*/ 6239 w 32740"/>
                <a:gd name="connsiteY4" fmla="*/ 2 h 351348"/>
                <a:gd name="connsiteX5" fmla="*/ 13136 w 32740"/>
                <a:gd name="connsiteY5" fmla="*/ 6266 h 351348"/>
                <a:gd name="connsiteX6" fmla="*/ 32633 w 32740"/>
                <a:gd name="connsiteY6" fmla="*/ 343617 h 351348"/>
                <a:gd name="connsiteX7" fmla="*/ 27328 w 32740"/>
                <a:gd name="connsiteY7" fmla="*/ 351348 h 351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740" h="351348">
                  <a:moveTo>
                    <a:pt x="26134" y="351348"/>
                  </a:moveTo>
                  <a:cubicBezTo>
                    <a:pt x="22925" y="351388"/>
                    <a:pt x="20166" y="349069"/>
                    <a:pt x="19635" y="345883"/>
                  </a:cubicBezTo>
                  <a:cubicBezTo>
                    <a:pt x="12208" y="303364"/>
                    <a:pt x="536" y="18929"/>
                    <a:pt x="5" y="6799"/>
                  </a:cubicBezTo>
                  <a:cubicBezTo>
                    <a:pt x="-141" y="3201"/>
                    <a:pt x="2645" y="148"/>
                    <a:pt x="6226" y="2"/>
                  </a:cubicBezTo>
                  <a:cubicBezTo>
                    <a:pt x="6226" y="2"/>
                    <a:pt x="6239" y="2"/>
                    <a:pt x="6239" y="2"/>
                  </a:cubicBezTo>
                  <a:cubicBezTo>
                    <a:pt x="9834" y="-78"/>
                    <a:pt x="12858" y="2667"/>
                    <a:pt x="13136" y="6266"/>
                  </a:cubicBezTo>
                  <a:cubicBezTo>
                    <a:pt x="13136" y="9332"/>
                    <a:pt x="25338" y="302031"/>
                    <a:pt x="32633" y="343617"/>
                  </a:cubicBezTo>
                  <a:cubicBezTo>
                    <a:pt x="33283" y="347216"/>
                    <a:pt x="30909" y="350668"/>
                    <a:pt x="27328" y="351348"/>
                  </a:cubicBez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1" name="任意多边形: 形状 80">
              <a:extLst>
                <a:ext uri="{FF2B5EF4-FFF2-40B4-BE49-F238E27FC236}">
                  <a16:creationId xmlns:a16="http://schemas.microsoft.com/office/drawing/2014/main" id="{1D2E0DE8-4361-4598-83D1-C6FB5371D782}"/>
                </a:ext>
              </a:extLst>
            </p:cNvPr>
            <p:cNvSpPr/>
            <p:nvPr/>
          </p:nvSpPr>
          <p:spPr>
            <a:xfrm>
              <a:off x="9300679" y="3558968"/>
              <a:ext cx="22816" cy="383468"/>
            </a:xfrm>
            <a:custGeom>
              <a:avLst/>
              <a:gdLst>
                <a:gd name="connsiteX0" fmla="*/ 6633 w 22816"/>
                <a:gd name="connsiteY0" fmla="*/ 383468 h 383468"/>
                <a:gd name="connsiteX1" fmla="*/ 6633 w 22816"/>
                <a:gd name="connsiteY1" fmla="*/ 383468 h 383468"/>
                <a:gd name="connsiteX2" fmla="*/ 2 w 22816"/>
                <a:gd name="connsiteY2" fmla="*/ 376537 h 383468"/>
                <a:gd name="connsiteX3" fmla="*/ 2 w 22816"/>
                <a:gd name="connsiteY3" fmla="*/ 376404 h 383468"/>
                <a:gd name="connsiteX4" fmla="*/ 9419 w 22816"/>
                <a:gd name="connsiteY4" fmla="*/ 6664 h 383468"/>
                <a:gd name="connsiteX5" fmla="*/ 16183 w 22816"/>
                <a:gd name="connsiteY5" fmla="*/ 0 h 383468"/>
                <a:gd name="connsiteX6" fmla="*/ 16183 w 22816"/>
                <a:gd name="connsiteY6" fmla="*/ 0 h 383468"/>
                <a:gd name="connsiteX7" fmla="*/ 22815 w 22816"/>
                <a:gd name="connsiteY7" fmla="*/ 6931 h 383468"/>
                <a:gd name="connsiteX8" fmla="*/ 22815 w 22816"/>
                <a:gd name="connsiteY8" fmla="*/ 7064 h 383468"/>
                <a:gd name="connsiteX9" fmla="*/ 13398 w 22816"/>
                <a:gd name="connsiteY9" fmla="*/ 376404 h 383468"/>
                <a:gd name="connsiteX10" fmla="*/ 6633 w 22816"/>
                <a:gd name="connsiteY10" fmla="*/ 383468 h 383468"/>
                <a:gd name="connsiteX11" fmla="*/ 6633 w 22816"/>
                <a:gd name="connsiteY11" fmla="*/ 383468 h 383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816" h="383468">
                  <a:moveTo>
                    <a:pt x="6633" y="383468"/>
                  </a:moveTo>
                  <a:lnTo>
                    <a:pt x="6633" y="383468"/>
                  </a:lnTo>
                  <a:cubicBezTo>
                    <a:pt x="2893" y="383402"/>
                    <a:pt x="-78" y="380296"/>
                    <a:pt x="2" y="376537"/>
                  </a:cubicBezTo>
                  <a:cubicBezTo>
                    <a:pt x="2" y="376497"/>
                    <a:pt x="2" y="376444"/>
                    <a:pt x="2" y="376404"/>
                  </a:cubicBezTo>
                  <a:lnTo>
                    <a:pt x="9419" y="6664"/>
                  </a:lnTo>
                  <a:cubicBezTo>
                    <a:pt x="9485" y="2959"/>
                    <a:pt x="12496" y="0"/>
                    <a:pt x="16183" y="0"/>
                  </a:cubicBezTo>
                  <a:lnTo>
                    <a:pt x="16183" y="0"/>
                  </a:lnTo>
                  <a:cubicBezTo>
                    <a:pt x="19923" y="67"/>
                    <a:pt x="22894" y="3172"/>
                    <a:pt x="22815" y="6931"/>
                  </a:cubicBezTo>
                  <a:cubicBezTo>
                    <a:pt x="22815" y="6971"/>
                    <a:pt x="22815" y="7024"/>
                    <a:pt x="22815" y="7064"/>
                  </a:cubicBezTo>
                  <a:lnTo>
                    <a:pt x="13398" y="376404"/>
                  </a:lnTo>
                  <a:cubicBezTo>
                    <a:pt x="13477" y="380229"/>
                    <a:pt x="10440" y="383389"/>
                    <a:pt x="6633" y="383468"/>
                  </a:cubicBezTo>
                  <a:cubicBezTo>
                    <a:pt x="6633" y="383468"/>
                    <a:pt x="6633" y="383468"/>
                    <a:pt x="6633" y="383468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2" name="任意多边形: 形状 81">
              <a:extLst>
                <a:ext uri="{FF2B5EF4-FFF2-40B4-BE49-F238E27FC236}">
                  <a16:creationId xmlns:a16="http://schemas.microsoft.com/office/drawing/2014/main" id="{ECBA2015-FD9E-40C1-BCA4-3D66F2B9C5CC}"/>
                </a:ext>
              </a:extLst>
            </p:cNvPr>
            <p:cNvSpPr/>
            <p:nvPr/>
          </p:nvSpPr>
          <p:spPr>
            <a:xfrm>
              <a:off x="10818149" y="4692312"/>
              <a:ext cx="214486" cy="278304"/>
            </a:xfrm>
            <a:custGeom>
              <a:avLst/>
              <a:gdLst>
                <a:gd name="connsiteX0" fmla="*/ 112739 w 214486"/>
                <a:gd name="connsiteY0" fmla="*/ 66644 h 278304"/>
                <a:gd name="connsiteX1" fmla="*/ 214337 w 214486"/>
                <a:gd name="connsiteY1" fmla="*/ 0 h 278304"/>
                <a:gd name="connsiteX2" fmla="*/ 132634 w 214486"/>
                <a:gd name="connsiteY2" fmla="*/ 278305 h 278304"/>
                <a:gd name="connsiteX3" fmla="*/ 0 w 214486"/>
                <a:gd name="connsiteY3" fmla="*/ 278305 h 278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486" h="278304">
                  <a:moveTo>
                    <a:pt x="112739" y="66644"/>
                  </a:moveTo>
                  <a:cubicBezTo>
                    <a:pt x="143006" y="39333"/>
                    <a:pt x="177279" y="16848"/>
                    <a:pt x="214337" y="0"/>
                  </a:cubicBezTo>
                  <a:cubicBezTo>
                    <a:pt x="217387" y="109163"/>
                    <a:pt x="173353" y="209661"/>
                    <a:pt x="132634" y="278305"/>
                  </a:cubicBezTo>
                  <a:lnTo>
                    <a:pt x="0" y="278305"/>
                  </a:lnTo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3" name="任意多边形: 形状 82">
              <a:extLst>
                <a:ext uri="{FF2B5EF4-FFF2-40B4-BE49-F238E27FC236}">
                  <a16:creationId xmlns:a16="http://schemas.microsoft.com/office/drawing/2014/main" id="{3C060B44-3A91-467D-A839-E9B696684FF2}"/>
                </a:ext>
              </a:extLst>
            </p:cNvPr>
            <p:cNvSpPr/>
            <p:nvPr/>
          </p:nvSpPr>
          <p:spPr>
            <a:xfrm>
              <a:off x="10809353" y="4685565"/>
              <a:ext cx="230582" cy="292252"/>
            </a:xfrm>
            <a:custGeom>
              <a:avLst/>
              <a:gdLst>
                <a:gd name="connsiteX0" fmla="*/ 141430 w 230582"/>
                <a:gd name="connsiteY0" fmla="*/ 291983 h 292252"/>
                <a:gd name="connsiteX1" fmla="*/ 8796 w 230582"/>
                <a:gd name="connsiteY1" fmla="*/ 291983 h 292252"/>
                <a:gd name="connsiteX2" fmla="*/ 268 w 230582"/>
                <a:gd name="connsiteY2" fmla="*/ 287225 h 292252"/>
                <a:gd name="connsiteX3" fmla="*/ 5003 w 230582"/>
                <a:gd name="connsiteY3" fmla="*/ 278654 h 292252"/>
                <a:gd name="connsiteX4" fmla="*/ 8796 w 230582"/>
                <a:gd name="connsiteY4" fmla="*/ 278654 h 292252"/>
                <a:gd name="connsiteX5" fmla="*/ 137319 w 230582"/>
                <a:gd name="connsiteY5" fmla="*/ 278654 h 292252"/>
                <a:gd name="connsiteX6" fmla="*/ 216899 w 230582"/>
                <a:gd name="connsiteY6" fmla="*/ 17811 h 292252"/>
                <a:gd name="connsiteX7" fmla="*/ 126575 w 230582"/>
                <a:gd name="connsiteY7" fmla="*/ 78856 h 292252"/>
                <a:gd name="connsiteX8" fmla="*/ 116946 w 230582"/>
                <a:gd name="connsiteY8" fmla="*/ 77270 h 292252"/>
                <a:gd name="connsiteX9" fmla="*/ 117424 w 230582"/>
                <a:gd name="connsiteY9" fmla="*/ 68593 h 292252"/>
                <a:gd name="connsiteX10" fmla="*/ 221011 w 230582"/>
                <a:gd name="connsiteY10" fmla="*/ 750 h 292252"/>
                <a:gd name="connsiteX11" fmla="*/ 227245 w 230582"/>
                <a:gd name="connsiteY11" fmla="*/ 750 h 292252"/>
                <a:gd name="connsiteX12" fmla="*/ 230428 w 230582"/>
                <a:gd name="connsiteY12" fmla="*/ 6348 h 292252"/>
                <a:gd name="connsiteX13" fmla="*/ 147664 w 230582"/>
                <a:gd name="connsiteY13" fmla="*/ 288384 h 292252"/>
                <a:gd name="connsiteX14" fmla="*/ 141430 w 230582"/>
                <a:gd name="connsiteY14" fmla="*/ 291983 h 292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0582" h="292252">
                  <a:moveTo>
                    <a:pt x="141430" y="291983"/>
                  </a:moveTo>
                  <a:lnTo>
                    <a:pt x="8796" y="291983"/>
                  </a:lnTo>
                  <a:cubicBezTo>
                    <a:pt x="5135" y="293036"/>
                    <a:pt x="1315" y="290903"/>
                    <a:pt x="268" y="287225"/>
                  </a:cubicBezTo>
                  <a:cubicBezTo>
                    <a:pt x="-780" y="283546"/>
                    <a:pt x="1342" y="279707"/>
                    <a:pt x="5003" y="278654"/>
                  </a:cubicBezTo>
                  <a:cubicBezTo>
                    <a:pt x="6249" y="278294"/>
                    <a:pt x="7562" y="278294"/>
                    <a:pt x="8796" y="278654"/>
                  </a:cubicBezTo>
                  <a:lnTo>
                    <a:pt x="137319" y="278654"/>
                  </a:lnTo>
                  <a:cubicBezTo>
                    <a:pt x="174191" y="215609"/>
                    <a:pt x="216899" y="120975"/>
                    <a:pt x="216899" y="17811"/>
                  </a:cubicBezTo>
                  <a:cubicBezTo>
                    <a:pt x="184218" y="34032"/>
                    <a:pt x="153845" y="54558"/>
                    <a:pt x="126575" y="78856"/>
                  </a:cubicBezTo>
                  <a:cubicBezTo>
                    <a:pt x="123485" y="81082"/>
                    <a:pt x="119174" y="80376"/>
                    <a:pt x="116946" y="77270"/>
                  </a:cubicBezTo>
                  <a:cubicBezTo>
                    <a:pt x="115063" y="74618"/>
                    <a:pt x="115261" y="71019"/>
                    <a:pt x="117424" y="68593"/>
                  </a:cubicBezTo>
                  <a:cubicBezTo>
                    <a:pt x="148288" y="40789"/>
                    <a:pt x="183223" y="17904"/>
                    <a:pt x="221011" y="750"/>
                  </a:cubicBezTo>
                  <a:cubicBezTo>
                    <a:pt x="222974" y="-250"/>
                    <a:pt x="225282" y="-250"/>
                    <a:pt x="227245" y="750"/>
                  </a:cubicBezTo>
                  <a:cubicBezTo>
                    <a:pt x="229181" y="1963"/>
                    <a:pt x="230375" y="4068"/>
                    <a:pt x="230428" y="6348"/>
                  </a:cubicBezTo>
                  <a:cubicBezTo>
                    <a:pt x="233611" y="118709"/>
                    <a:pt x="187189" y="221741"/>
                    <a:pt x="147664" y="288384"/>
                  </a:cubicBezTo>
                  <a:cubicBezTo>
                    <a:pt x="146417" y="290663"/>
                    <a:pt x="144016" y="292050"/>
                    <a:pt x="141430" y="291983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4" name="任意多边形: 形状 83">
              <a:extLst>
                <a:ext uri="{FF2B5EF4-FFF2-40B4-BE49-F238E27FC236}">
                  <a16:creationId xmlns:a16="http://schemas.microsoft.com/office/drawing/2014/main" id="{38B16DA5-35A8-4DBC-B261-F098F8EFE25A}"/>
                </a:ext>
              </a:extLst>
            </p:cNvPr>
            <p:cNvSpPr/>
            <p:nvPr/>
          </p:nvSpPr>
          <p:spPr>
            <a:xfrm>
              <a:off x="10741089" y="4510242"/>
              <a:ext cx="193249" cy="460375"/>
            </a:xfrm>
            <a:custGeom>
              <a:avLst/>
              <a:gdLst>
                <a:gd name="connsiteX0" fmla="*/ 0 w 193249"/>
                <a:gd name="connsiteY0" fmla="*/ 278038 h 460375"/>
                <a:gd name="connsiteX1" fmla="*/ 165660 w 193249"/>
                <a:gd name="connsiteY1" fmla="*/ 0 h 460375"/>
                <a:gd name="connsiteX2" fmla="*/ 189800 w 193249"/>
                <a:gd name="connsiteY2" fmla="*/ 248715 h 460375"/>
                <a:gd name="connsiteX3" fmla="*/ 144041 w 193249"/>
                <a:gd name="connsiteY3" fmla="*/ 460375 h 460375"/>
                <a:gd name="connsiteX4" fmla="*/ 1459 w 193249"/>
                <a:gd name="connsiteY4" fmla="*/ 460375 h 460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249" h="460375">
                  <a:moveTo>
                    <a:pt x="0" y="278038"/>
                  </a:moveTo>
                  <a:cubicBezTo>
                    <a:pt x="32495" y="107297"/>
                    <a:pt x="165660" y="0"/>
                    <a:pt x="165660" y="0"/>
                  </a:cubicBezTo>
                  <a:cubicBezTo>
                    <a:pt x="190436" y="80399"/>
                    <a:pt x="198646" y="165024"/>
                    <a:pt x="189800" y="248715"/>
                  </a:cubicBezTo>
                  <a:cubicBezTo>
                    <a:pt x="182982" y="320850"/>
                    <a:pt x="167623" y="391906"/>
                    <a:pt x="144041" y="460375"/>
                  </a:cubicBezTo>
                  <a:lnTo>
                    <a:pt x="1459" y="460375"/>
                  </a:lnTo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5" name="任意多边形: 形状 84">
              <a:extLst>
                <a:ext uri="{FF2B5EF4-FFF2-40B4-BE49-F238E27FC236}">
                  <a16:creationId xmlns:a16="http://schemas.microsoft.com/office/drawing/2014/main" id="{FDA8FF92-ADA9-4896-8E7C-BDB65340CB66}"/>
                </a:ext>
              </a:extLst>
            </p:cNvPr>
            <p:cNvSpPr/>
            <p:nvPr/>
          </p:nvSpPr>
          <p:spPr>
            <a:xfrm>
              <a:off x="10734351" y="4503690"/>
              <a:ext cx="207056" cy="473859"/>
            </a:xfrm>
            <a:custGeom>
              <a:avLst/>
              <a:gdLst>
                <a:gd name="connsiteX0" fmla="*/ 150778 w 207056"/>
                <a:gd name="connsiteY0" fmla="*/ 473858 h 473859"/>
                <a:gd name="connsiteX1" fmla="*/ 8196 w 207056"/>
                <a:gd name="connsiteY1" fmla="*/ 473858 h 473859"/>
                <a:gd name="connsiteX2" fmla="*/ 3462 w 207056"/>
                <a:gd name="connsiteY2" fmla="*/ 465288 h 473859"/>
                <a:gd name="connsiteX3" fmla="*/ 8196 w 207056"/>
                <a:gd name="connsiteY3" fmla="*/ 460530 h 473859"/>
                <a:gd name="connsiteX4" fmla="*/ 145871 w 207056"/>
                <a:gd name="connsiteY4" fmla="*/ 460530 h 473859"/>
                <a:gd name="connsiteX5" fmla="*/ 189773 w 207056"/>
                <a:gd name="connsiteY5" fmla="*/ 255000 h 473859"/>
                <a:gd name="connsiteX6" fmla="*/ 168949 w 207056"/>
                <a:gd name="connsiteY6" fmla="*/ 18948 h 473859"/>
                <a:gd name="connsiteX7" fmla="*/ 13369 w 207056"/>
                <a:gd name="connsiteY7" fmla="*/ 286323 h 473859"/>
                <a:gd name="connsiteX8" fmla="*/ 5305 w 207056"/>
                <a:gd name="connsiteY8" fmla="*/ 291494 h 473859"/>
                <a:gd name="connsiteX9" fmla="*/ 106 w 207056"/>
                <a:gd name="connsiteY9" fmla="*/ 283657 h 473859"/>
                <a:gd name="connsiteX10" fmla="*/ 168286 w 207056"/>
                <a:gd name="connsiteY10" fmla="*/ 1487 h 473859"/>
                <a:gd name="connsiteX11" fmla="*/ 174520 w 207056"/>
                <a:gd name="connsiteY11" fmla="*/ 287 h 473859"/>
                <a:gd name="connsiteX12" fmla="*/ 179029 w 207056"/>
                <a:gd name="connsiteY12" fmla="*/ 4819 h 473859"/>
                <a:gd name="connsiteX13" fmla="*/ 203567 w 207056"/>
                <a:gd name="connsiteY13" fmla="*/ 256200 h 473859"/>
                <a:gd name="connsiteX14" fmla="*/ 157410 w 207056"/>
                <a:gd name="connsiteY14" fmla="*/ 469460 h 473859"/>
                <a:gd name="connsiteX15" fmla="*/ 150778 w 207056"/>
                <a:gd name="connsiteY15" fmla="*/ 473858 h 473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7056" h="473859">
                  <a:moveTo>
                    <a:pt x="150778" y="473858"/>
                  </a:moveTo>
                  <a:lnTo>
                    <a:pt x="8196" y="473858"/>
                  </a:lnTo>
                  <a:cubicBezTo>
                    <a:pt x="4536" y="472805"/>
                    <a:pt x="2414" y="468967"/>
                    <a:pt x="3462" y="465288"/>
                  </a:cubicBezTo>
                  <a:cubicBezTo>
                    <a:pt x="4111" y="462982"/>
                    <a:pt x="5902" y="461183"/>
                    <a:pt x="8196" y="460530"/>
                  </a:cubicBezTo>
                  <a:lnTo>
                    <a:pt x="145871" y="460530"/>
                  </a:lnTo>
                  <a:cubicBezTo>
                    <a:pt x="168339" y="393952"/>
                    <a:pt x="183075" y="324976"/>
                    <a:pt x="189773" y="255000"/>
                  </a:cubicBezTo>
                  <a:cubicBezTo>
                    <a:pt x="198129" y="175707"/>
                    <a:pt x="191046" y="95535"/>
                    <a:pt x="168949" y="18948"/>
                  </a:cubicBezTo>
                  <a:cubicBezTo>
                    <a:pt x="140433" y="44806"/>
                    <a:pt x="40559" y="143572"/>
                    <a:pt x="13369" y="286323"/>
                  </a:cubicBezTo>
                  <a:cubicBezTo>
                    <a:pt x="12560" y="289988"/>
                    <a:pt x="8953" y="292307"/>
                    <a:pt x="5305" y="291494"/>
                  </a:cubicBezTo>
                  <a:cubicBezTo>
                    <a:pt x="1764" y="290708"/>
                    <a:pt x="-531" y="287256"/>
                    <a:pt x="106" y="283657"/>
                  </a:cubicBezTo>
                  <a:cubicBezTo>
                    <a:pt x="32734" y="112382"/>
                    <a:pt x="166827" y="2687"/>
                    <a:pt x="168286" y="1487"/>
                  </a:cubicBezTo>
                  <a:cubicBezTo>
                    <a:pt x="170050" y="88"/>
                    <a:pt x="172371" y="-352"/>
                    <a:pt x="174520" y="287"/>
                  </a:cubicBezTo>
                  <a:cubicBezTo>
                    <a:pt x="176695" y="927"/>
                    <a:pt x="178393" y="2633"/>
                    <a:pt x="179029" y="4819"/>
                  </a:cubicBezTo>
                  <a:cubicBezTo>
                    <a:pt x="204177" y="86058"/>
                    <a:pt x="212533" y="171602"/>
                    <a:pt x="203567" y="256200"/>
                  </a:cubicBezTo>
                  <a:cubicBezTo>
                    <a:pt x="196603" y="328868"/>
                    <a:pt x="181112" y="400457"/>
                    <a:pt x="157410" y="469460"/>
                  </a:cubicBezTo>
                  <a:cubicBezTo>
                    <a:pt x="156309" y="472166"/>
                    <a:pt x="153683" y="473912"/>
                    <a:pt x="150778" y="473858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6" name="任意多边形: 形状 85">
              <a:extLst>
                <a:ext uri="{FF2B5EF4-FFF2-40B4-BE49-F238E27FC236}">
                  <a16:creationId xmlns:a16="http://schemas.microsoft.com/office/drawing/2014/main" id="{D2DD282E-599D-45CD-A529-AC494727E8BF}"/>
                </a:ext>
              </a:extLst>
            </p:cNvPr>
            <p:cNvSpPr/>
            <p:nvPr/>
          </p:nvSpPr>
          <p:spPr>
            <a:xfrm>
              <a:off x="10593680" y="4665255"/>
              <a:ext cx="203242" cy="305495"/>
            </a:xfrm>
            <a:custGeom>
              <a:avLst/>
              <a:gdLst>
                <a:gd name="connsiteX0" fmla="*/ 76979 w 203242"/>
                <a:gd name="connsiteY0" fmla="*/ 305496 h 305495"/>
                <a:gd name="connsiteX1" fmla="*/ 203115 w 203242"/>
                <a:gd name="connsiteY1" fmla="*/ 305496 h 305495"/>
                <a:gd name="connsiteX2" fmla="*/ 155366 w 203242"/>
                <a:gd name="connsiteY2" fmla="*/ 137287 h 305495"/>
                <a:gd name="connsiteX3" fmla="*/ 147276 w 203242"/>
                <a:gd name="connsiteY3" fmla="*/ 123025 h 305495"/>
                <a:gd name="connsiteX4" fmla="*/ 7346 w 203242"/>
                <a:gd name="connsiteY4" fmla="*/ 1 h 305495"/>
                <a:gd name="connsiteX5" fmla="*/ 76979 w 203242"/>
                <a:gd name="connsiteY5" fmla="*/ 305496 h 305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242" h="305495">
                  <a:moveTo>
                    <a:pt x="76979" y="305496"/>
                  </a:moveTo>
                  <a:lnTo>
                    <a:pt x="203115" y="305496"/>
                  </a:lnTo>
                  <a:cubicBezTo>
                    <a:pt x="204441" y="267909"/>
                    <a:pt x="195952" y="210995"/>
                    <a:pt x="155366" y="137287"/>
                  </a:cubicBezTo>
                  <a:lnTo>
                    <a:pt x="147276" y="123025"/>
                  </a:lnTo>
                  <a:cubicBezTo>
                    <a:pt x="74194" y="-1332"/>
                    <a:pt x="7346" y="1"/>
                    <a:pt x="7346" y="1"/>
                  </a:cubicBezTo>
                  <a:cubicBezTo>
                    <a:pt x="-20904" y="130889"/>
                    <a:pt x="38781" y="247516"/>
                    <a:pt x="76979" y="305496"/>
                  </a:cubicBez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7" name="任意多边形: 形状 86">
              <a:extLst>
                <a:ext uri="{FF2B5EF4-FFF2-40B4-BE49-F238E27FC236}">
                  <a16:creationId xmlns:a16="http://schemas.microsoft.com/office/drawing/2014/main" id="{D6FF9302-D24E-4384-831F-542FBF4E1387}"/>
                </a:ext>
              </a:extLst>
            </p:cNvPr>
            <p:cNvSpPr/>
            <p:nvPr/>
          </p:nvSpPr>
          <p:spPr>
            <a:xfrm>
              <a:off x="10586772" y="4658324"/>
              <a:ext cx="216902" cy="319224"/>
            </a:xfrm>
            <a:custGeom>
              <a:avLst/>
              <a:gdLst>
                <a:gd name="connsiteX0" fmla="*/ 210023 w 216902"/>
                <a:gd name="connsiteY0" fmla="*/ 319224 h 319224"/>
                <a:gd name="connsiteX1" fmla="*/ 83888 w 216902"/>
                <a:gd name="connsiteY1" fmla="*/ 319224 h 319224"/>
                <a:gd name="connsiteX2" fmla="*/ 78185 w 216902"/>
                <a:gd name="connsiteY2" fmla="*/ 316158 h 319224"/>
                <a:gd name="connsiteX3" fmla="*/ 7491 w 216902"/>
                <a:gd name="connsiteY3" fmla="*/ 5465 h 319224"/>
                <a:gd name="connsiteX4" fmla="*/ 14123 w 216902"/>
                <a:gd name="connsiteY4" fmla="*/ 0 h 319224"/>
                <a:gd name="connsiteX5" fmla="*/ 160020 w 216902"/>
                <a:gd name="connsiteY5" fmla="*/ 126490 h 319224"/>
                <a:gd name="connsiteX6" fmla="*/ 168111 w 216902"/>
                <a:gd name="connsiteY6" fmla="*/ 140885 h 319224"/>
                <a:gd name="connsiteX7" fmla="*/ 216788 w 216902"/>
                <a:gd name="connsiteY7" fmla="*/ 312559 h 319224"/>
                <a:gd name="connsiteX8" fmla="*/ 210023 w 216902"/>
                <a:gd name="connsiteY8" fmla="*/ 319224 h 319224"/>
                <a:gd name="connsiteX9" fmla="*/ 87602 w 216902"/>
                <a:gd name="connsiteY9" fmla="*/ 305895 h 319224"/>
                <a:gd name="connsiteX10" fmla="*/ 203259 w 216902"/>
                <a:gd name="connsiteY10" fmla="*/ 305895 h 319224"/>
                <a:gd name="connsiteX11" fmla="*/ 156306 w 216902"/>
                <a:gd name="connsiteY11" fmla="*/ 147949 h 319224"/>
                <a:gd name="connsiteX12" fmla="*/ 148348 w 216902"/>
                <a:gd name="connsiteY12" fmla="*/ 133821 h 319224"/>
                <a:gd name="connsiteX13" fmla="*/ 19693 w 216902"/>
                <a:gd name="connsiteY13" fmla="*/ 14795 h 319224"/>
                <a:gd name="connsiteX14" fmla="*/ 87602 w 216902"/>
                <a:gd name="connsiteY14" fmla="*/ 305495 h 31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6902" h="319224">
                  <a:moveTo>
                    <a:pt x="210023" y="319224"/>
                  </a:moveTo>
                  <a:lnTo>
                    <a:pt x="83888" y="319224"/>
                  </a:lnTo>
                  <a:cubicBezTo>
                    <a:pt x="81580" y="319264"/>
                    <a:pt x="79431" y="318104"/>
                    <a:pt x="78185" y="316158"/>
                  </a:cubicBezTo>
                  <a:cubicBezTo>
                    <a:pt x="39456" y="257512"/>
                    <a:pt x="-21291" y="139019"/>
                    <a:pt x="7491" y="5465"/>
                  </a:cubicBezTo>
                  <a:cubicBezTo>
                    <a:pt x="8247" y="2373"/>
                    <a:pt x="10952" y="147"/>
                    <a:pt x="14123" y="0"/>
                  </a:cubicBezTo>
                  <a:cubicBezTo>
                    <a:pt x="16908" y="0"/>
                    <a:pt x="85878" y="0"/>
                    <a:pt x="160020" y="126490"/>
                  </a:cubicBezTo>
                  <a:lnTo>
                    <a:pt x="168111" y="140885"/>
                  </a:lnTo>
                  <a:cubicBezTo>
                    <a:pt x="210421" y="217925"/>
                    <a:pt x="217981" y="276838"/>
                    <a:pt x="216788" y="312559"/>
                  </a:cubicBezTo>
                  <a:cubicBezTo>
                    <a:pt x="216642" y="316238"/>
                    <a:pt x="213684" y="319157"/>
                    <a:pt x="210023" y="319224"/>
                  </a:cubicBezTo>
                  <a:close/>
                  <a:moveTo>
                    <a:pt x="87602" y="305895"/>
                  </a:moveTo>
                  <a:lnTo>
                    <a:pt x="203259" y="305895"/>
                  </a:lnTo>
                  <a:cubicBezTo>
                    <a:pt x="203259" y="271374"/>
                    <a:pt x="194505" y="217525"/>
                    <a:pt x="156306" y="147949"/>
                  </a:cubicBezTo>
                  <a:cubicBezTo>
                    <a:pt x="153521" y="143151"/>
                    <a:pt x="150868" y="138353"/>
                    <a:pt x="148348" y="133821"/>
                  </a:cubicBezTo>
                  <a:cubicBezTo>
                    <a:pt x="89857" y="34388"/>
                    <a:pt x="36405" y="17594"/>
                    <a:pt x="19693" y="14795"/>
                  </a:cubicBezTo>
                  <a:cubicBezTo>
                    <a:pt x="-4579" y="138219"/>
                    <a:pt x="50597" y="248448"/>
                    <a:pt x="87602" y="305495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8" name="任意多边形: 形状 87">
              <a:extLst>
                <a:ext uri="{FF2B5EF4-FFF2-40B4-BE49-F238E27FC236}">
                  <a16:creationId xmlns:a16="http://schemas.microsoft.com/office/drawing/2014/main" id="{2B0BD1E0-9EE5-49B8-A3EB-540480B80004}"/>
                </a:ext>
              </a:extLst>
            </p:cNvPr>
            <p:cNvSpPr/>
            <p:nvPr/>
          </p:nvSpPr>
          <p:spPr>
            <a:xfrm>
              <a:off x="10653683" y="4970750"/>
              <a:ext cx="327341" cy="200997"/>
            </a:xfrm>
            <a:custGeom>
              <a:avLst/>
              <a:gdLst>
                <a:gd name="connsiteX0" fmla="*/ 39923 w 327341"/>
                <a:gd name="connsiteY0" fmla="*/ 200998 h 200997"/>
                <a:gd name="connsiteX1" fmla="*/ 287419 w 327341"/>
                <a:gd name="connsiteY1" fmla="*/ 200998 h 200997"/>
                <a:gd name="connsiteX2" fmla="*/ 327342 w 327341"/>
                <a:gd name="connsiteY2" fmla="*/ 0 h 200997"/>
                <a:gd name="connsiteX3" fmla="*/ 0 w 327341"/>
                <a:gd name="connsiteY3" fmla="*/ 0 h 200997"/>
                <a:gd name="connsiteX4" fmla="*/ 39923 w 327341"/>
                <a:gd name="connsiteY4" fmla="*/ 200998 h 200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341" h="200997">
                  <a:moveTo>
                    <a:pt x="39923" y="200998"/>
                  </a:moveTo>
                  <a:lnTo>
                    <a:pt x="287419" y="200998"/>
                  </a:lnTo>
                  <a:lnTo>
                    <a:pt x="327342" y="0"/>
                  </a:lnTo>
                  <a:lnTo>
                    <a:pt x="0" y="0"/>
                  </a:lnTo>
                  <a:lnTo>
                    <a:pt x="39923" y="200998"/>
                  </a:lnTo>
                  <a:close/>
                </a:path>
              </a:pathLst>
            </a:custGeom>
            <a:solidFill>
              <a:schemeClr val="accent1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9" name="任意多边形: 形状 88">
              <a:extLst>
                <a:ext uri="{FF2B5EF4-FFF2-40B4-BE49-F238E27FC236}">
                  <a16:creationId xmlns:a16="http://schemas.microsoft.com/office/drawing/2014/main" id="{CD9B5675-CD95-493C-B9D2-2B5F1275BE0E}"/>
                </a:ext>
              </a:extLst>
            </p:cNvPr>
            <p:cNvSpPr/>
            <p:nvPr/>
          </p:nvSpPr>
          <p:spPr>
            <a:xfrm>
              <a:off x="7486244" y="2907991"/>
              <a:ext cx="418858" cy="420922"/>
            </a:xfrm>
            <a:custGeom>
              <a:avLst/>
              <a:gdLst>
                <a:gd name="connsiteX0" fmla="*/ 418859 w 418858"/>
                <a:gd name="connsiteY0" fmla="*/ 210461 h 420922"/>
                <a:gd name="connsiteX1" fmla="*/ 209429 w 418858"/>
                <a:gd name="connsiteY1" fmla="*/ 420922 h 420922"/>
                <a:gd name="connsiteX2" fmla="*/ 0 w 418858"/>
                <a:gd name="connsiteY2" fmla="*/ 210461 h 420922"/>
                <a:gd name="connsiteX3" fmla="*/ 209429 w 418858"/>
                <a:gd name="connsiteY3" fmla="*/ 0 h 420922"/>
                <a:gd name="connsiteX4" fmla="*/ 418859 w 418858"/>
                <a:gd name="connsiteY4" fmla="*/ 210461 h 420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858" h="420922">
                  <a:moveTo>
                    <a:pt x="418859" y="210461"/>
                  </a:moveTo>
                  <a:cubicBezTo>
                    <a:pt x="418859" y="326696"/>
                    <a:pt x="325094" y="420922"/>
                    <a:pt x="209429" y="420922"/>
                  </a:cubicBezTo>
                  <a:cubicBezTo>
                    <a:pt x="93765" y="420922"/>
                    <a:pt x="0" y="326696"/>
                    <a:pt x="0" y="210461"/>
                  </a:cubicBezTo>
                  <a:cubicBezTo>
                    <a:pt x="0" y="94227"/>
                    <a:pt x="93765" y="0"/>
                    <a:pt x="209429" y="0"/>
                  </a:cubicBezTo>
                  <a:cubicBezTo>
                    <a:pt x="325094" y="0"/>
                    <a:pt x="418859" y="94227"/>
                    <a:pt x="418859" y="210461"/>
                  </a:cubicBez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0" name="任意多边形: 形状 89">
              <a:extLst>
                <a:ext uri="{FF2B5EF4-FFF2-40B4-BE49-F238E27FC236}">
                  <a16:creationId xmlns:a16="http://schemas.microsoft.com/office/drawing/2014/main" id="{65A9ED01-916A-4794-BCA1-CA5836F89039}"/>
                </a:ext>
              </a:extLst>
            </p:cNvPr>
            <p:cNvSpPr/>
            <p:nvPr/>
          </p:nvSpPr>
          <p:spPr>
            <a:xfrm>
              <a:off x="7480276" y="2901860"/>
              <a:ext cx="431061" cy="433184"/>
            </a:xfrm>
            <a:custGeom>
              <a:avLst/>
              <a:gdLst>
                <a:gd name="connsiteX0" fmla="*/ 215398 w 431061"/>
                <a:gd name="connsiteY0" fmla="*/ 433185 h 433184"/>
                <a:gd name="connsiteX1" fmla="*/ 0 w 431061"/>
                <a:gd name="connsiteY1" fmla="*/ 216459 h 433184"/>
                <a:gd name="connsiteX2" fmla="*/ 215663 w 431061"/>
                <a:gd name="connsiteY2" fmla="*/ 0 h 433184"/>
                <a:gd name="connsiteX3" fmla="*/ 431061 w 431061"/>
                <a:gd name="connsiteY3" fmla="*/ 216592 h 433184"/>
                <a:gd name="connsiteX4" fmla="*/ 215398 w 431061"/>
                <a:gd name="connsiteY4" fmla="*/ 433185 h 433184"/>
                <a:gd name="connsiteX5" fmla="*/ 215398 w 431061"/>
                <a:gd name="connsiteY5" fmla="*/ 12263 h 433184"/>
                <a:gd name="connsiteX6" fmla="*/ 12070 w 431061"/>
                <a:gd name="connsiteY6" fmla="*/ 216592 h 433184"/>
                <a:gd name="connsiteX7" fmla="*/ 215398 w 431061"/>
                <a:gd name="connsiteY7" fmla="*/ 420922 h 433184"/>
                <a:gd name="connsiteX8" fmla="*/ 418726 w 431061"/>
                <a:gd name="connsiteY8" fmla="*/ 216592 h 433184"/>
                <a:gd name="connsiteX9" fmla="*/ 215398 w 431061"/>
                <a:gd name="connsiteY9" fmla="*/ 12263 h 433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1061" h="433184">
                  <a:moveTo>
                    <a:pt x="215398" y="433185"/>
                  </a:moveTo>
                  <a:cubicBezTo>
                    <a:pt x="96364" y="433112"/>
                    <a:pt x="-73" y="336079"/>
                    <a:pt x="0" y="216459"/>
                  </a:cubicBezTo>
                  <a:cubicBezTo>
                    <a:pt x="73" y="96839"/>
                    <a:pt x="96629" y="-73"/>
                    <a:pt x="215663" y="0"/>
                  </a:cubicBezTo>
                  <a:cubicBezTo>
                    <a:pt x="334650" y="73"/>
                    <a:pt x="431061" y="97024"/>
                    <a:pt x="431061" y="216592"/>
                  </a:cubicBezTo>
                  <a:cubicBezTo>
                    <a:pt x="430915" y="336205"/>
                    <a:pt x="334424" y="433112"/>
                    <a:pt x="215398" y="433185"/>
                  </a:cubicBezTo>
                  <a:close/>
                  <a:moveTo>
                    <a:pt x="215398" y="12263"/>
                  </a:moveTo>
                  <a:cubicBezTo>
                    <a:pt x="103103" y="12263"/>
                    <a:pt x="12070" y="103744"/>
                    <a:pt x="12070" y="216592"/>
                  </a:cubicBezTo>
                  <a:cubicBezTo>
                    <a:pt x="12070" y="329440"/>
                    <a:pt x="103103" y="420922"/>
                    <a:pt x="215398" y="420922"/>
                  </a:cubicBezTo>
                  <a:cubicBezTo>
                    <a:pt x="327700" y="420922"/>
                    <a:pt x="418726" y="329440"/>
                    <a:pt x="418726" y="216592"/>
                  </a:cubicBezTo>
                  <a:cubicBezTo>
                    <a:pt x="418580" y="103804"/>
                    <a:pt x="327633" y="12409"/>
                    <a:pt x="215398" y="12263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1" name="任意多边形: 形状 90">
              <a:extLst>
                <a:ext uri="{FF2B5EF4-FFF2-40B4-BE49-F238E27FC236}">
                  <a16:creationId xmlns:a16="http://schemas.microsoft.com/office/drawing/2014/main" id="{D61526DA-26D5-44F2-9DA9-ACFE345C6CDF}"/>
                </a:ext>
              </a:extLst>
            </p:cNvPr>
            <p:cNvSpPr/>
            <p:nvPr/>
          </p:nvSpPr>
          <p:spPr>
            <a:xfrm>
              <a:off x="7583200" y="2962373"/>
              <a:ext cx="112473" cy="188468"/>
            </a:xfrm>
            <a:custGeom>
              <a:avLst/>
              <a:gdLst>
                <a:gd name="connsiteX0" fmla="*/ 0 w 112473"/>
                <a:gd name="connsiteY0" fmla="*/ 78773 h 188468"/>
                <a:gd name="connsiteX1" fmla="*/ 112474 w 112473"/>
                <a:gd name="connsiteY1" fmla="*/ 188469 h 188468"/>
                <a:gd name="connsiteX2" fmla="*/ 112474 w 112473"/>
                <a:gd name="connsiteY2" fmla="*/ 0 h 18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473" h="188468">
                  <a:moveTo>
                    <a:pt x="0" y="78773"/>
                  </a:moveTo>
                  <a:lnTo>
                    <a:pt x="112474" y="188469"/>
                  </a:lnTo>
                  <a:lnTo>
                    <a:pt x="112474" y="0"/>
                  </a:lnTo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2" name="任意多边形: 形状 91">
              <a:extLst>
                <a:ext uri="{FF2B5EF4-FFF2-40B4-BE49-F238E27FC236}">
                  <a16:creationId xmlns:a16="http://schemas.microsoft.com/office/drawing/2014/main" id="{844338F1-7D93-4BB4-B752-ED92791BF923}"/>
                </a:ext>
              </a:extLst>
            </p:cNvPr>
            <p:cNvSpPr/>
            <p:nvPr/>
          </p:nvSpPr>
          <p:spPr>
            <a:xfrm>
              <a:off x="7577172" y="2956241"/>
              <a:ext cx="124735" cy="200734"/>
            </a:xfrm>
            <a:custGeom>
              <a:avLst/>
              <a:gdLst>
                <a:gd name="connsiteX0" fmla="*/ 118502 w 124735"/>
                <a:gd name="connsiteY0" fmla="*/ 200731 h 200734"/>
                <a:gd name="connsiteX1" fmla="*/ 114257 w 124735"/>
                <a:gd name="connsiteY1" fmla="*/ 198998 h 200734"/>
                <a:gd name="connsiteX2" fmla="*/ 1784 w 124735"/>
                <a:gd name="connsiteY2" fmla="*/ 89569 h 200734"/>
                <a:gd name="connsiteX3" fmla="*/ 1784 w 124735"/>
                <a:gd name="connsiteY3" fmla="*/ 80906 h 200734"/>
                <a:gd name="connsiteX4" fmla="*/ 10405 w 124735"/>
                <a:gd name="connsiteY4" fmla="*/ 80906 h 200734"/>
                <a:gd name="connsiteX5" fmla="*/ 112533 w 124735"/>
                <a:gd name="connsiteY5" fmla="*/ 180471 h 200734"/>
                <a:gd name="connsiteX6" fmla="*/ 112533 w 124735"/>
                <a:gd name="connsiteY6" fmla="*/ 6131 h 200734"/>
                <a:gd name="connsiteX7" fmla="*/ 118634 w 124735"/>
                <a:gd name="connsiteY7" fmla="*/ 0 h 200734"/>
                <a:gd name="connsiteX8" fmla="*/ 124736 w 124735"/>
                <a:gd name="connsiteY8" fmla="*/ 6131 h 200734"/>
                <a:gd name="connsiteX9" fmla="*/ 124736 w 124735"/>
                <a:gd name="connsiteY9" fmla="*/ 194600 h 200734"/>
                <a:gd name="connsiteX10" fmla="*/ 121022 w 124735"/>
                <a:gd name="connsiteY10" fmla="*/ 200331 h 200734"/>
                <a:gd name="connsiteX11" fmla="*/ 118502 w 124735"/>
                <a:gd name="connsiteY11" fmla="*/ 200731 h 20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735" h="200734">
                  <a:moveTo>
                    <a:pt x="118502" y="200731"/>
                  </a:moveTo>
                  <a:cubicBezTo>
                    <a:pt x="116910" y="200745"/>
                    <a:pt x="115385" y="200121"/>
                    <a:pt x="114257" y="198998"/>
                  </a:cubicBezTo>
                  <a:lnTo>
                    <a:pt x="1784" y="89569"/>
                  </a:lnTo>
                  <a:cubicBezTo>
                    <a:pt x="-595" y="87175"/>
                    <a:pt x="-595" y="83299"/>
                    <a:pt x="1784" y="80906"/>
                  </a:cubicBezTo>
                  <a:cubicBezTo>
                    <a:pt x="4195" y="78586"/>
                    <a:pt x="7995" y="78586"/>
                    <a:pt x="10405" y="80906"/>
                  </a:cubicBezTo>
                  <a:lnTo>
                    <a:pt x="112533" y="180471"/>
                  </a:lnTo>
                  <a:lnTo>
                    <a:pt x="112533" y="6131"/>
                  </a:lnTo>
                  <a:cubicBezTo>
                    <a:pt x="112600" y="2775"/>
                    <a:pt x="115292" y="71"/>
                    <a:pt x="118634" y="0"/>
                  </a:cubicBezTo>
                  <a:cubicBezTo>
                    <a:pt x="122003" y="0"/>
                    <a:pt x="124736" y="2744"/>
                    <a:pt x="124736" y="6131"/>
                  </a:cubicBezTo>
                  <a:lnTo>
                    <a:pt x="124736" y="194600"/>
                  </a:lnTo>
                  <a:cubicBezTo>
                    <a:pt x="124736" y="197080"/>
                    <a:pt x="123277" y="199328"/>
                    <a:pt x="121022" y="200331"/>
                  </a:cubicBezTo>
                  <a:cubicBezTo>
                    <a:pt x="120213" y="200621"/>
                    <a:pt x="119364" y="200757"/>
                    <a:pt x="118502" y="200731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3" name="任意多边形: 形状 92">
              <a:extLst>
                <a:ext uri="{FF2B5EF4-FFF2-40B4-BE49-F238E27FC236}">
                  <a16:creationId xmlns:a16="http://schemas.microsoft.com/office/drawing/2014/main" id="{94B15F89-A7B9-419A-B4CD-1B9927C13385}"/>
                </a:ext>
              </a:extLst>
            </p:cNvPr>
            <p:cNvSpPr/>
            <p:nvPr/>
          </p:nvSpPr>
          <p:spPr>
            <a:xfrm>
              <a:off x="7302209" y="3582826"/>
              <a:ext cx="1019763" cy="440115"/>
            </a:xfrm>
            <a:custGeom>
              <a:avLst/>
              <a:gdLst>
                <a:gd name="connsiteX0" fmla="*/ 1019764 w 1019763"/>
                <a:gd name="connsiteY0" fmla="*/ 440116 h 440115"/>
                <a:gd name="connsiteX1" fmla="*/ 1019764 w 1019763"/>
                <a:gd name="connsiteY1" fmla="*/ 395998 h 440115"/>
                <a:gd name="connsiteX2" fmla="*/ 673190 w 1019763"/>
                <a:gd name="connsiteY2" fmla="*/ 395998 h 440115"/>
                <a:gd name="connsiteX3" fmla="*/ 573317 w 1019763"/>
                <a:gd name="connsiteY3" fmla="*/ 32122 h 440115"/>
                <a:gd name="connsiteX4" fmla="*/ 531272 w 1019763"/>
                <a:gd name="connsiteY4" fmla="*/ 0 h 440115"/>
                <a:gd name="connsiteX5" fmla="*/ 43708 w 1019763"/>
                <a:gd name="connsiteY5" fmla="*/ 0 h 440115"/>
                <a:gd name="connsiteX6" fmla="*/ 0 w 1019763"/>
                <a:gd name="connsiteY6" fmla="*/ 43785 h 440115"/>
                <a:gd name="connsiteX7" fmla="*/ 2194 w 1019763"/>
                <a:gd name="connsiteY7" fmla="*/ 57580 h 440115"/>
                <a:gd name="connsiteX8" fmla="*/ 126207 w 1019763"/>
                <a:gd name="connsiteY8" fmla="*/ 437050 h 44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9763" h="440115">
                  <a:moveTo>
                    <a:pt x="1019764" y="440116"/>
                  </a:moveTo>
                  <a:lnTo>
                    <a:pt x="1019764" y="395998"/>
                  </a:lnTo>
                  <a:lnTo>
                    <a:pt x="673190" y="395998"/>
                  </a:lnTo>
                  <a:lnTo>
                    <a:pt x="573317" y="32122"/>
                  </a:lnTo>
                  <a:cubicBezTo>
                    <a:pt x="568038" y="13169"/>
                    <a:pt x="550862" y="40"/>
                    <a:pt x="531272" y="0"/>
                  </a:cubicBezTo>
                  <a:lnTo>
                    <a:pt x="43708" y="0"/>
                  </a:lnTo>
                  <a:cubicBezTo>
                    <a:pt x="19609" y="-40"/>
                    <a:pt x="40" y="19567"/>
                    <a:pt x="0" y="43785"/>
                  </a:cubicBezTo>
                  <a:cubicBezTo>
                    <a:pt x="-8" y="48463"/>
                    <a:pt x="734" y="53129"/>
                    <a:pt x="2194" y="57580"/>
                  </a:cubicBezTo>
                  <a:lnTo>
                    <a:pt x="126207" y="437050"/>
                  </a:ln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4" name="任意多边形: 形状 93">
              <a:extLst>
                <a:ext uri="{FF2B5EF4-FFF2-40B4-BE49-F238E27FC236}">
                  <a16:creationId xmlns:a16="http://schemas.microsoft.com/office/drawing/2014/main" id="{02EDD973-7F2A-4B5A-85D7-7FCEFEB24FE0}"/>
                </a:ext>
              </a:extLst>
            </p:cNvPr>
            <p:cNvSpPr/>
            <p:nvPr/>
          </p:nvSpPr>
          <p:spPr>
            <a:xfrm>
              <a:off x="7408919" y="3956432"/>
              <a:ext cx="509050" cy="13328"/>
            </a:xfrm>
            <a:custGeom>
              <a:avLst/>
              <a:gdLst>
                <a:gd name="connsiteX0" fmla="*/ 502419 w 509050"/>
                <a:gd name="connsiteY0" fmla="*/ 13329 h 13328"/>
                <a:gd name="connsiteX1" fmla="*/ 6632 w 509050"/>
                <a:gd name="connsiteY1" fmla="*/ 13329 h 13328"/>
                <a:gd name="connsiteX2" fmla="*/ 0 w 509050"/>
                <a:gd name="connsiteY2" fmla="*/ 6664 h 13328"/>
                <a:gd name="connsiteX3" fmla="*/ 6632 w 509050"/>
                <a:gd name="connsiteY3" fmla="*/ 0 h 13328"/>
                <a:gd name="connsiteX4" fmla="*/ 502419 w 509050"/>
                <a:gd name="connsiteY4" fmla="*/ 0 h 13328"/>
                <a:gd name="connsiteX5" fmla="*/ 509050 w 509050"/>
                <a:gd name="connsiteY5" fmla="*/ 6664 h 13328"/>
                <a:gd name="connsiteX6" fmla="*/ 502419 w 509050"/>
                <a:gd name="connsiteY6" fmla="*/ 13329 h 1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9050" h="13328">
                  <a:moveTo>
                    <a:pt x="502419" y="13329"/>
                  </a:moveTo>
                  <a:lnTo>
                    <a:pt x="6632" y="13329"/>
                  </a:lnTo>
                  <a:cubicBezTo>
                    <a:pt x="2970" y="13329"/>
                    <a:pt x="0" y="10343"/>
                    <a:pt x="0" y="6664"/>
                  </a:cubicBezTo>
                  <a:cubicBezTo>
                    <a:pt x="0" y="2986"/>
                    <a:pt x="2970" y="0"/>
                    <a:pt x="6632" y="0"/>
                  </a:cubicBezTo>
                  <a:lnTo>
                    <a:pt x="502419" y="0"/>
                  </a:lnTo>
                  <a:cubicBezTo>
                    <a:pt x="506079" y="0"/>
                    <a:pt x="509050" y="2986"/>
                    <a:pt x="509050" y="6664"/>
                  </a:cubicBezTo>
                  <a:cubicBezTo>
                    <a:pt x="509050" y="10343"/>
                    <a:pt x="506079" y="13329"/>
                    <a:pt x="502419" y="13329"/>
                  </a:cubicBez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98" name="组合 97">
            <a:extLst>
              <a:ext uri="{FF2B5EF4-FFF2-40B4-BE49-F238E27FC236}">
                <a16:creationId xmlns:a16="http://schemas.microsoft.com/office/drawing/2014/main" id="{65472681-A37E-43A9-805E-AD8E11A41743}"/>
              </a:ext>
            </a:extLst>
          </p:cNvPr>
          <p:cNvGrpSpPr/>
          <p:nvPr/>
        </p:nvGrpSpPr>
        <p:grpSpPr>
          <a:xfrm>
            <a:off x="1240790" y="2851926"/>
            <a:ext cx="2753361" cy="1064088"/>
            <a:chOff x="1240790" y="2712118"/>
            <a:chExt cx="2753361" cy="1064088"/>
          </a:xfrm>
        </p:grpSpPr>
        <p:sp>
          <p:nvSpPr>
            <p:cNvPr id="95" name="文本框 94">
              <a:extLst>
                <a:ext uri="{FF2B5EF4-FFF2-40B4-BE49-F238E27FC236}">
                  <a16:creationId xmlns:a16="http://schemas.microsoft.com/office/drawing/2014/main" id="{8E8D0A7A-D077-4AEA-AD49-6558E8D6841F}"/>
                </a:ext>
              </a:extLst>
            </p:cNvPr>
            <p:cNvSpPr txBox="1"/>
            <p:nvPr/>
          </p:nvSpPr>
          <p:spPr>
            <a:xfrm>
              <a:off x="1240791" y="2712118"/>
              <a:ext cx="27533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>
                  <a:solidFill>
                    <a:schemeClr val="accent2"/>
                  </a:solidFill>
                </a:rPr>
                <a:t>2.01%</a:t>
              </a:r>
              <a:endParaRPr lang="zh-CN" altLang="en-US" sz="3200" b="1">
                <a:solidFill>
                  <a:schemeClr val="accent2"/>
                </a:solidFill>
              </a:endParaRPr>
            </a:p>
          </p:txBody>
        </p:sp>
        <p:sp>
          <p:nvSpPr>
            <p:cNvPr id="96" name="文本框 95">
              <a:extLst>
                <a:ext uri="{FF2B5EF4-FFF2-40B4-BE49-F238E27FC236}">
                  <a16:creationId xmlns:a16="http://schemas.microsoft.com/office/drawing/2014/main" id="{06818F80-A4C1-476B-9E43-B9F54B0176CE}"/>
                </a:ext>
              </a:extLst>
            </p:cNvPr>
            <p:cNvSpPr txBox="1"/>
            <p:nvPr/>
          </p:nvSpPr>
          <p:spPr>
            <a:xfrm>
              <a:off x="1240792" y="3172135"/>
              <a:ext cx="16503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在此输入相关数值</a:t>
              </a:r>
              <a:endParaRPr lang="en-US" altLang="zh-CN" sz="140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97" name="文本框 96">
              <a:extLst>
                <a:ext uri="{FF2B5EF4-FFF2-40B4-BE49-F238E27FC236}">
                  <a16:creationId xmlns:a16="http://schemas.microsoft.com/office/drawing/2014/main" id="{36D20250-FFAA-45E5-8B55-14CCEF4EBD4B}"/>
                </a:ext>
              </a:extLst>
            </p:cNvPr>
            <p:cNvSpPr txBox="1"/>
            <p:nvPr/>
          </p:nvSpPr>
          <p:spPr>
            <a:xfrm>
              <a:off x="1240790" y="3406874"/>
              <a:ext cx="25279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>
                  <a:solidFill>
                    <a:schemeClr val="accent2"/>
                  </a:solidFill>
                </a:rPr>
                <a:t>在此输入平台相关内容</a:t>
              </a:r>
            </a:p>
          </p:txBody>
        </p:sp>
      </p:grpSp>
      <p:grpSp>
        <p:nvGrpSpPr>
          <p:cNvPr id="99" name="组合 98">
            <a:extLst>
              <a:ext uri="{FF2B5EF4-FFF2-40B4-BE49-F238E27FC236}">
                <a16:creationId xmlns:a16="http://schemas.microsoft.com/office/drawing/2014/main" id="{0BD839CF-2A9B-4438-857C-35F207A88EBF}"/>
              </a:ext>
            </a:extLst>
          </p:cNvPr>
          <p:cNvGrpSpPr/>
          <p:nvPr/>
        </p:nvGrpSpPr>
        <p:grpSpPr>
          <a:xfrm>
            <a:off x="1240790" y="4503048"/>
            <a:ext cx="2753361" cy="1064088"/>
            <a:chOff x="1240790" y="2712118"/>
            <a:chExt cx="2753361" cy="1064088"/>
          </a:xfrm>
        </p:grpSpPr>
        <p:sp>
          <p:nvSpPr>
            <p:cNvPr id="100" name="文本框 99">
              <a:extLst>
                <a:ext uri="{FF2B5EF4-FFF2-40B4-BE49-F238E27FC236}">
                  <a16:creationId xmlns:a16="http://schemas.microsoft.com/office/drawing/2014/main" id="{27D474DA-EB66-4619-A914-38863A9DCF54}"/>
                </a:ext>
              </a:extLst>
            </p:cNvPr>
            <p:cNvSpPr txBox="1"/>
            <p:nvPr/>
          </p:nvSpPr>
          <p:spPr>
            <a:xfrm>
              <a:off x="1240791" y="2712118"/>
              <a:ext cx="27533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>
                  <a:solidFill>
                    <a:schemeClr val="accent2"/>
                  </a:solidFill>
                </a:rPr>
                <a:t>2.01%</a:t>
              </a:r>
              <a:endParaRPr lang="zh-CN" altLang="en-US" sz="3200" b="1">
                <a:solidFill>
                  <a:schemeClr val="accent2"/>
                </a:solidFill>
              </a:endParaRPr>
            </a:p>
          </p:txBody>
        </p:sp>
        <p:sp>
          <p:nvSpPr>
            <p:cNvPr id="101" name="文本框 100">
              <a:extLst>
                <a:ext uri="{FF2B5EF4-FFF2-40B4-BE49-F238E27FC236}">
                  <a16:creationId xmlns:a16="http://schemas.microsoft.com/office/drawing/2014/main" id="{6F8D74E8-28E4-49CA-B6C4-D574D15EDDD0}"/>
                </a:ext>
              </a:extLst>
            </p:cNvPr>
            <p:cNvSpPr txBox="1"/>
            <p:nvPr/>
          </p:nvSpPr>
          <p:spPr>
            <a:xfrm>
              <a:off x="1240792" y="3172135"/>
              <a:ext cx="16503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在此输入相关数值</a:t>
              </a:r>
              <a:endParaRPr lang="en-US" altLang="zh-CN" sz="140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02" name="文本框 101">
              <a:extLst>
                <a:ext uri="{FF2B5EF4-FFF2-40B4-BE49-F238E27FC236}">
                  <a16:creationId xmlns:a16="http://schemas.microsoft.com/office/drawing/2014/main" id="{84B26311-C372-4C9C-B60A-0E72B5B4E675}"/>
                </a:ext>
              </a:extLst>
            </p:cNvPr>
            <p:cNvSpPr txBox="1"/>
            <p:nvPr/>
          </p:nvSpPr>
          <p:spPr>
            <a:xfrm>
              <a:off x="1240790" y="3406874"/>
              <a:ext cx="25279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>
                  <a:solidFill>
                    <a:schemeClr val="accent2"/>
                  </a:solidFill>
                </a:rPr>
                <a:t>在此输入平台相关内容</a:t>
              </a:r>
            </a:p>
          </p:txBody>
        </p:sp>
      </p:grpSp>
      <p:grpSp>
        <p:nvGrpSpPr>
          <p:cNvPr id="103" name="组合 102">
            <a:extLst>
              <a:ext uri="{FF2B5EF4-FFF2-40B4-BE49-F238E27FC236}">
                <a16:creationId xmlns:a16="http://schemas.microsoft.com/office/drawing/2014/main" id="{74FBE25A-7C73-485D-8C9D-E59A7A4581EC}"/>
              </a:ext>
            </a:extLst>
          </p:cNvPr>
          <p:cNvGrpSpPr/>
          <p:nvPr/>
        </p:nvGrpSpPr>
        <p:grpSpPr>
          <a:xfrm>
            <a:off x="3862647" y="2851926"/>
            <a:ext cx="2753361" cy="1064088"/>
            <a:chOff x="1240790" y="2712118"/>
            <a:chExt cx="2753361" cy="1064088"/>
          </a:xfrm>
        </p:grpSpPr>
        <p:sp>
          <p:nvSpPr>
            <p:cNvPr id="104" name="文本框 103">
              <a:extLst>
                <a:ext uri="{FF2B5EF4-FFF2-40B4-BE49-F238E27FC236}">
                  <a16:creationId xmlns:a16="http://schemas.microsoft.com/office/drawing/2014/main" id="{F982E2B2-C0C2-4C33-8BAB-6DBF1E1AF931}"/>
                </a:ext>
              </a:extLst>
            </p:cNvPr>
            <p:cNvSpPr txBox="1"/>
            <p:nvPr/>
          </p:nvSpPr>
          <p:spPr>
            <a:xfrm>
              <a:off x="1240791" y="2712118"/>
              <a:ext cx="27533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>
                  <a:solidFill>
                    <a:schemeClr val="accent2"/>
                  </a:solidFill>
                </a:rPr>
                <a:t>2.01%</a:t>
              </a:r>
              <a:endParaRPr lang="zh-CN" altLang="en-US" sz="3200" b="1">
                <a:solidFill>
                  <a:schemeClr val="accent2"/>
                </a:solidFill>
              </a:endParaRPr>
            </a:p>
          </p:txBody>
        </p:sp>
        <p:sp>
          <p:nvSpPr>
            <p:cNvPr id="105" name="文本框 104">
              <a:extLst>
                <a:ext uri="{FF2B5EF4-FFF2-40B4-BE49-F238E27FC236}">
                  <a16:creationId xmlns:a16="http://schemas.microsoft.com/office/drawing/2014/main" id="{14A708E8-7278-468D-A3F9-02DF34D44407}"/>
                </a:ext>
              </a:extLst>
            </p:cNvPr>
            <p:cNvSpPr txBox="1"/>
            <p:nvPr/>
          </p:nvSpPr>
          <p:spPr>
            <a:xfrm>
              <a:off x="1240792" y="3172135"/>
              <a:ext cx="16503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在此输入相关数值</a:t>
              </a:r>
              <a:endParaRPr lang="en-US" altLang="zh-CN" sz="140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06" name="文本框 105">
              <a:extLst>
                <a:ext uri="{FF2B5EF4-FFF2-40B4-BE49-F238E27FC236}">
                  <a16:creationId xmlns:a16="http://schemas.microsoft.com/office/drawing/2014/main" id="{132AAFE9-C5A9-4EF7-8BD6-A12E0604D227}"/>
                </a:ext>
              </a:extLst>
            </p:cNvPr>
            <p:cNvSpPr txBox="1"/>
            <p:nvPr/>
          </p:nvSpPr>
          <p:spPr>
            <a:xfrm>
              <a:off x="1240790" y="3406874"/>
              <a:ext cx="25279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>
                  <a:solidFill>
                    <a:schemeClr val="accent2"/>
                  </a:solidFill>
                </a:rPr>
                <a:t>在此输入平台相关内容</a:t>
              </a:r>
            </a:p>
          </p:txBody>
        </p:sp>
      </p:grpSp>
      <p:grpSp>
        <p:nvGrpSpPr>
          <p:cNvPr id="107" name="组合 106">
            <a:extLst>
              <a:ext uri="{FF2B5EF4-FFF2-40B4-BE49-F238E27FC236}">
                <a16:creationId xmlns:a16="http://schemas.microsoft.com/office/drawing/2014/main" id="{4AED5F82-B137-4879-93C3-87148EAFDB3E}"/>
              </a:ext>
            </a:extLst>
          </p:cNvPr>
          <p:cNvGrpSpPr/>
          <p:nvPr/>
        </p:nvGrpSpPr>
        <p:grpSpPr>
          <a:xfrm>
            <a:off x="3862647" y="4503048"/>
            <a:ext cx="2753361" cy="1064088"/>
            <a:chOff x="1240790" y="2712118"/>
            <a:chExt cx="2753361" cy="1064088"/>
          </a:xfrm>
        </p:grpSpPr>
        <p:sp>
          <p:nvSpPr>
            <p:cNvPr id="108" name="文本框 107">
              <a:extLst>
                <a:ext uri="{FF2B5EF4-FFF2-40B4-BE49-F238E27FC236}">
                  <a16:creationId xmlns:a16="http://schemas.microsoft.com/office/drawing/2014/main" id="{1559CA77-5BAC-47E8-99E4-6B1D62F8FF42}"/>
                </a:ext>
              </a:extLst>
            </p:cNvPr>
            <p:cNvSpPr txBox="1"/>
            <p:nvPr/>
          </p:nvSpPr>
          <p:spPr>
            <a:xfrm>
              <a:off x="1240791" y="2712118"/>
              <a:ext cx="27533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>
                  <a:solidFill>
                    <a:schemeClr val="accent2"/>
                  </a:solidFill>
                </a:rPr>
                <a:t>2.01%</a:t>
              </a:r>
              <a:endParaRPr lang="zh-CN" altLang="en-US" sz="3200" b="1">
                <a:solidFill>
                  <a:schemeClr val="accent2"/>
                </a:solidFill>
              </a:endParaRPr>
            </a:p>
          </p:txBody>
        </p:sp>
        <p:sp>
          <p:nvSpPr>
            <p:cNvPr id="109" name="文本框 108">
              <a:extLst>
                <a:ext uri="{FF2B5EF4-FFF2-40B4-BE49-F238E27FC236}">
                  <a16:creationId xmlns:a16="http://schemas.microsoft.com/office/drawing/2014/main" id="{DF44AD57-20B3-45FD-97B1-8F4BAA2DA601}"/>
                </a:ext>
              </a:extLst>
            </p:cNvPr>
            <p:cNvSpPr txBox="1"/>
            <p:nvPr/>
          </p:nvSpPr>
          <p:spPr>
            <a:xfrm>
              <a:off x="1240792" y="3172135"/>
              <a:ext cx="16503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在此输入相关数值</a:t>
              </a:r>
              <a:endParaRPr lang="en-US" altLang="zh-CN" sz="140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0" name="文本框 109">
              <a:extLst>
                <a:ext uri="{FF2B5EF4-FFF2-40B4-BE49-F238E27FC236}">
                  <a16:creationId xmlns:a16="http://schemas.microsoft.com/office/drawing/2014/main" id="{FC0E4974-1D2E-41DD-B8A1-14AC65191340}"/>
                </a:ext>
              </a:extLst>
            </p:cNvPr>
            <p:cNvSpPr txBox="1"/>
            <p:nvPr/>
          </p:nvSpPr>
          <p:spPr>
            <a:xfrm>
              <a:off x="1240790" y="3406874"/>
              <a:ext cx="25279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>
                  <a:solidFill>
                    <a:schemeClr val="accent2"/>
                  </a:solidFill>
                </a:rPr>
                <a:t>在此输入平台相关内容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6320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>
            <a:extLst>
              <a:ext uri="{FF2B5EF4-FFF2-40B4-BE49-F238E27FC236}">
                <a16:creationId xmlns:a16="http://schemas.microsoft.com/office/drawing/2014/main" id="{D2A73CF4-4078-47A1-91FC-39909115BD5A}"/>
              </a:ext>
            </a:extLst>
          </p:cNvPr>
          <p:cNvSpPr txBox="1"/>
          <p:nvPr/>
        </p:nvSpPr>
        <p:spPr>
          <a:xfrm>
            <a:off x="1503680" y="2437854"/>
            <a:ext cx="3712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chemeClr val="accent1"/>
                </a:solidFill>
              </a:rPr>
              <a:t>第三部分</a:t>
            </a:r>
            <a:endParaRPr lang="en-US" altLang="zh-CN" sz="3600" b="1">
              <a:solidFill>
                <a:schemeClr val="accent1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743809F-CDC5-4DA1-B114-871D59CF0FA6}"/>
              </a:ext>
            </a:extLst>
          </p:cNvPr>
          <p:cNvSpPr txBox="1"/>
          <p:nvPr/>
        </p:nvSpPr>
        <p:spPr>
          <a:xfrm>
            <a:off x="1503680" y="2945552"/>
            <a:ext cx="3712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>
                <a:solidFill>
                  <a:schemeClr val="accent2"/>
                </a:solidFill>
                <a:latin typeface="+mj-ea"/>
                <a:ea typeface="+mj-ea"/>
              </a:rPr>
              <a:t>岗位需求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C1C1AD8-9EC4-4B2C-AB9C-DA818C1A7CCA}"/>
              </a:ext>
            </a:extLst>
          </p:cNvPr>
          <p:cNvSpPr txBox="1"/>
          <p:nvPr/>
        </p:nvSpPr>
        <p:spPr>
          <a:xfrm>
            <a:off x="1503679" y="3849251"/>
            <a:ext cx="4925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POSITION REQUIREMENTS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FE1EDB13-D20F-40D3-AE20-ED3CE67D7CCA}"/>
              </a:ext>
            </a:extLst>
          </p:cNvPr>
          <p:cNvGrpSpPr/>
          <p:nvPr/>
        </p:nvGrpSpPr>
        <p:grpSpPr>
          <a:xfrm>
            <a:off x="6323319" y="2124949"/>
            <a:ext cx="5313360" cy="3803020"/>
            <a:chOff x="6323319" y="2124949"/>
            <a:chExt cx="5313360" cy="3803020"/>
          </a:xfrm>
        </p:grpSpPr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C21A5E1F-E873-403F-A6DE-D9323F8AA841}"/>
                </a:ext>
              </a:extLst>
            </p:cNvPr>
            <p:cNvSpPr/>
            <p:nvPr/>
          </p:nvSpPr>
          <p:spPr>
            <a:xfrm>
              <a:off x="6323319" y="5322062"/>
              <a:ext cx="5313360" cy="605907"/>
            </a:xfrm>
            <a:custGeom>
              <a:avLst/>
              <a:gdLst>
                <a:gd name="connsiteX0" fmla="*/ 5313361 w 5313360"/>
                <a:gd name="connsiteY0" fmla="*/ 302953 h 605907"/>
                <a:gd name="connsiteX1" fmla="*/ 2656680 w 5313360"/>
                <a:gd name="connsiteY1" fmla="*/ 605907 h 605907"/>
                <a:gd name="connsiteX2" fmla="*/ 0 w 5313360"/>
                <a:gd name="connsiteY2" fmla="*/ 302953 h 605907"/>
                <a:gd name="connsiteX3" fmla="*/ 2656680 w 5313360"/>
                <a:gd name="connsiteY3" fmla="*/ 0 h 605907"/>
                <a:gd name="connsiteX4" fmla="*/ 5313361 w 5313360"/>
                <a:gd name="connsiteY4" fmla="*/ 302953 h 605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13360" h="605907">
                  <a:moveTo>
                    <a:pt x="5313361" y="302953"/>
                  </a:moveTo>
                  <a:cubicBezTo>
                    <a:pt x="5313361" y="470270"/>
                    <a:pt x="4123924" y="605907"/>
                    <a:pt x="2656680" y="605907"/>
                  </a:cubicBezTo>
                  <a:cubicBezTo>
                    <a:pt x="1189436" y="605907"/>
                    <a:pt x="0" y="470270"/>
                    <a:pt x="0" y="302953"/>
                  </a:cubicBezTo>
                  <a:cubicBezTo>
                    <a:pt x="0" y="135637"/>
                    <a:pt x="1189436" y="0"/>
                    <a:pt x="2656680" y="0"/>
                  </a:cubicBezTo>
                  <a:cubicBezTo>
                    <a:pt x="4123924" y="0"/>
                    <a:pt x="5313361" y="135637"/>
                    <a:pt x="5313361" y="302953"/>
                  </a:cubicBezTo>
                  <a:close/>
                </a:path>
              </a:pathLst>
            </a:custGeom>
            <a:solidFill>
              <a:srgbClr val="E6E6E6">
                <a:alpha val="30000"/>
              </a:srgbClr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3E512299-8B3C-4A7D-9792-555260D9F6BD}"/>
                </a:ext>
              </a:extLst>
            </p:cNvPr>
            <p:cNvSpPr/>
            <p:nvPr/>
          </p:nvSpPr>
          <p:spPr>
            <a:xfrm>
              <a:off x="6652103" y="3810666"/>
              <a:ext cx="2297818" cy="1864880"/>
            </a:xfrm>
            <a:custGeom>
              <a:avLst/>
              <a:gdLst>
                <a:gd name="connsiteX0" fmla="*/ 482849 w 2297818"/>
                <a:gd name="connsiteY0" fmla="*/ 0 h 1864880"/>
                <a:gd name="connsiteX1" fmla="*/ 36602 w 2297818"/>
                <a:gd name="connsiteY1" fmla="*/ 627824 h 1864880"/>
                <a:gd name="connsiteX2" fmla="*/ 910475 w 2297818"/>
                <a:gd name="connsiteY2" fmla="*/ 1862903 h 1864880"/>
                <a:gd name="connsiteX3" fmla="*/ 2233782 w 2297818"/>
                <a:gd name="connsiteY3" fmla="*/ 932463 h 1864880"/>
                <a:gd name="connsiteX4" fmla="*/ 482849 w 2297818"/>
                <a:gd name="connsiteY4" fmla="*/ 0 h 186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7818" h="1864880">
                  <a:moveTo>
                    <a:pt x="482849" y="0"/>
                  </a:moveTo>
                  <a:cubicBezTo>
                    <a:pt x="482849" y="0"/>
                    <a:pt x="88105" y="189999"/>
                    <a:pt x="36602" y="627824"/>
                  </a:cubicBezTo>
                  <a:cubicBezTo>
                    <a:pt x="-14901" y="1065648"/>
                    <a:pt x="-160351" y="1911119"/>
                    <a:pt x="910475" y="1862903"/>
                  </a:cubicBezTo>
                  <a:cubicBezTo>
                    <a:pt x="1981300" y="1814687"/>
                    <a:pt x="2486264" y="1754669"/>
                    <a:pt x="2233782" y="932463"/>
                  </a:cubicBezTo>
                  <a:cubicBezTo>
                    <a:pt x="1981300" y="110257"/>
                    <a:pt x="482849" y="0"/>
                    <a:pt x="482849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43F618F0-0157-4BBD-8A1F-B16CAA5C3B98}"/>
                </a:ext>
              </a:extLst>
            </p:cNvPr>
            <p:cNvSpPr/>
            <p:nvPr/>
          </p:nvSpPr>
          <p:spPr>
            <a:xfrm>
              <a:off x="7089575" y="3989538"/>
              <a:ext cx="1841637" cy="1363145"/>
            </a:xfrm>
            <a:custGeom>
              <a:avLst/>
              <a:gdLst>
                <a:gd name="connsiteX0" fmla="*/ 4946 w 1841637"/>
                <a:gd name="connsiteY0" fmla="*/ 48554 h 1363145"/>
                <a:gd name="connsiteX1" fmla="*/ 147376 w 1841637"/>
                <a:gd name="connsiteY1" fmla="*/ 370220 h 1363145"/>
                <a:gd name="connsiteX2" fmla="*/ 689751 w 1841637"/>
                <a:gd name="connsiteY2" fmla="*/ 981522 h 1363145"/>
                <a:gd name="connsiteX3" fmla="*/ 773632 w 1841637"/>
                <a:gd name="connsiteY3" fmla="*/ 1187706 h 1363145"/>
                <a:gd name="connsiteX4" fmla="*/ 827148 w 1841637"/>
                <a:gd name="connsiteY4" fmla="*/ 1287173 h 1363145"/>
                <a:gd name="connsiteX5" fmla="*/ 1735748 w 1841637"/>
                <a:gd name="connsiteY5" fmla="*/ 1131060 h 1363145"/>
                <a:gd name="connsiteX6" fmla="*/ 1645659 w 1841637"/>
                <a:gd name="connsiteY6" fmla="*/ 675871 h 1363145"/>
                <a:gd name="connsiteX7" fmla="*/ 403213 w 1841637"/>
                <a:gd name="connsiteY7" fmla="*/ 0 h 1363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41637" h="1363145">
                  <a:moveTo>
                    <a:pt x="4946" y="48554"/>
                  </a:moveTo>
                  <a:cubicBezTo>
                    <a:pt x="-17705" y="174978"/>
                    <a:pt x="38755" y="302498"/>
                    <a:pt x="147376" y="370220"/>
                  </a:cubicBezTo>
                  <a:cubicBezTo>
                    <a:pt x="292658" y="466484"/>
                    <a:pt x="516453" y="808551"/>
                    <a:pt x="689751" y="981522"/>
                  </a:cubicBezTo>
                  <a:cubicBezTo>
                    <a:pt x="744391" y="1035960"/>
                    <a:pt x="774672" y="1110391"/>
                    <a:pt x="773632" y="1187706"/>
                  </a:cubicBezTo>
                  <a:cubicBezTo>
                    <a:pt x="773632" y="1218895"/>
                    <a:pt x="786214" y="1253456"/>
                    <a:pt x="827148" y="1287173"/>
                  </a:cubicBezTo>
                  <a:cubicBezTo>
                    <a:pt x="947601" y="1386135"/>
                    <a:pt x="1453069" y="1435531"/>
                    <a:pt x="1735748" y="1131060"/>
                  </a:cubicBezTo>
                  <a:cubicBezTo>
                    <a:pt x="2018427" y="826589"/>
                    <a:pt x="1645659" y="675871"/>
                    <a:pt x="1645659" y="675871"/>
                  </a:cubicBezTo>
                  <a:lnTo>
                    <a:pt x="403213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50000"/>
              </a:schemeClr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CAA69C43-BE42-4A08-A4B4-03CD505B8894}"/>
                </a:ext>
              </a:extLst>
            </p:cNvPr>
            <p:cNvSpPr/>
            <p:nvPr/>
          </p:nvSpPr>
          <p:spPr>
            <a:xfrm>
              <a:off x="9684674" y="5528583"/>
              <a:ext cx="306467" cy="167511"/>
            </a:xfrm>
            <a:custGeom>
              <a:avLst/>
              <a:gdLst>
                <a:gd name="connsiteX0" fmla="*/ 156280 w 306467"/>
                <a:gd name="connsiteY0" fmla="*/ 0 h 167511"/>
                <a:gd name="connsiteX1" fmla="*/ 248717 w 306467"/>
                <a:gd name="connsiteY1" fmla="*/ 81934 h 167511"/>
                <a:gd name="connsiteX2" fmla="*/ 206273 w 306467"/>
                <a:gd name="connsiteY2" fmla="*/ 166228 h 167511"/>
                <a:gd name="connsiteX3" fmla="*/ 3281 w 306467"/>
                <a:gd name="connsiteY3" fmla="*/ 95927 h 167511"/>
                <a:gd name="connsiteX4" fmla="*/ 14689 w 306467"/>
                <a:gd name="connsiteY4" fmla="*/ 4215 h 167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467" h="167511">
                  <a:moveTo>
                    <a:pt x="156280" y="0"/>
                  </a:moveTo>
                  <a:cubicBezTo>
                    <a:pt x="156280" y="0"/>
                    <a:pt x="182619" y="67435"/>
                    <a:pt x="248717" y="81934"/>
                  </a:cubicBezTo>
                  <a:cubicBezTo>
                    <a:pt x="314815" y="96433"/>
                    <a:pt x="350716" y="178704"/>
                    <a:pt x="206273" y="166228"/>
                  </a:cubicBezTo>
                  <a:cubicBezTo>
                    <a:pt x="61830" y="153753"/>
                    <a:pt x="-17521" y="175669"/>
                    <a:pt x="3281" y="95927"/>
                  </a:cubicBezTo>
                  <a:cubicBezTo>
                    <a:pt x="24084" y="16185"/>
                    <a:pt x="14689" y="4215"/>
                    <a:pt x="14689" y="4215"/>
                  </a:cubicBezTo>
                  <a:close/>
                </a:path>
              </a:pathLst>
            </a:custGeom>
            <a:solidFill>
              <a:srgbClr val="F4A28C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B8BF70C2-3AB5-4862-A82D-BF2EE68A0226}"/>
                </a:ext>
              </a:extLst>
            </p:cNvPr>
            <p:cNvSpPr/>
            <p:nvPr/>
          </p:nvSpPr>
          <p:spPr>
            <a:xfrm>
              <a:off x="8671614" y="5403490"/>
              <a:ext cx="265130" cy="272680"/>
            </a:xfrm>
            <a:custGeom>
              <a:avLst/>
              <a:gdLst>
                <a:gd name="connsiteX0" fmla="*/ 199340 w 265130"/>
                <a:gd name="connsiteY0" fmla="*/ 68953 h 272680"/>
                <a:gd name="connsiteX1" fmla="*/ 237422 w 265130"/>
                <a:gd name="connsiteY1" fmla="*/ 186965 h 272680"/>
                <a:gd name="connsiteX2" fmla="*/ 158574 w 265130"/>
                <a:gd name="connsiteY2" fmla="*/ 237541 h 272680"/>
                <a:gd name="connsiteX3" fmla="*/ 19499 w 265130"/>
                <a:gd name="connsiteY3" fmla="*/ 73168 h 272680"/>
                <a:gd name="connsiteX4" fmla="*/ 75699 w 265130"/>
                <a:gd name="connsiteY4" fmla="*/ 0 h 27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5130" h="272680">
                  <a:moveTo>
                    <a:pt x="199340" y="68953"/>
                  </a:moveTo>
                  <a:cubicBezTo>
                    <a:pt x="199340" y="68953"/>
                    <a:pt x="188268" y="139929"/>
                    <a:pt x="237422" y="186965"/>
                  </a:cubicBezTo>
                  <a:cubicBezTo>
                    <a:pt x="286576" y="234001"/>
                    <a:pt x="276175" y="321836"/>
                    <a:pt x="158574" y="237541"/>
                  </a:cubicBezTo>
                  <a:cubicBezTo>
                    <a:pt x="40973" y="153247"/>
                    <a:pt x="-38714" y="131162"/>
                    <a:pt x="19499" y="73168"/>
                  </a:cubicBezTo>
                  <a:cubicBezTo>
                    <a:pt x="77713" y="15173"/>
                    <a:pt x="75699" y="0"/>
                    <a:pt x="75699" y="0"/>
                  </a:cubicBezTo>
                  <a:close/>
                </a:path>
              </a:pathLst>
            </a:custGeom>
            <a:solidFill>
              <a:srgbClr val="F4A28C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9F4DCC0F-FCFC-43CB-82E6-92D5AE76C287}"/>
                </a:ext>
              </a:extLst>
            </p:cNvPr>
            <p:cNvSpPr/>
            <p:nvPr/>
          </p:nvSpPr>
          <p:spPr>
            <a:xfrm>
              <a:off x="8475539" y="4463441"/>
              <a:ext cx="1396345" cy="1103243"/>
            </a:xfrm>
            <a:custGeom>
              <a:avLst/>
              <a:gdLst>
                <a:gd name="connsiteX0" fmla="*/ 521572 w 1396345"/>
                <a:gd name="connsiteY0" fmla="*/ 0 h 1103243"/>
                <a:gd name="connsiteX1" fmla="*/ 1396284 w 1396345"/>
                <a:gd name="connsiteY1" fmla="*/ 1067671 h 1103243"/>
                <a:gd name="connsiteX2" fmla="*/ 1187923 w 1396345"/>
                <a:gd name="connsiteY2" fmla="*/ 1103243 h 1103243"/>
                <a:gd name="connsiteX3" fmla="*/ 0 w 1396345"/>
                <a:gd name="connsiteY3" fmla="*/ 517904 h 1103243"/>
                <a:gd name="connsiteX4" fmla="*/ 59891 w 1396345"/>
                <a:gd name="connsiteY4" fmla="*/ 77551 h 110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6345" h="1103243">
                  <a:moveTo>
                    <a:pt x="521572" y="0"/>
                  </a:moveTo>
                  <a:cubicBezTo>
                    <a:pt x="521572" y="0"/>
                    <a:pt x="1404840" y="9104"/>
                    <a:pt x="1396284" y="1067671"/>
                  </a:cubicBezTo>
                  <a:lnTo>
                    <a:pt x="1187923" y="1103243"/>
                  </a:lnTo>
                  <a:cubicBezTo>
                    <a:pt x="1187923" y="1103243"/>
                    <a:pt x="1147828" y="-14667"/>
                    <a:pt x="0" y="517904"/>
                  </a:cubicBezTo>
                  <a:lnTo>
                    <a:pt x="59891" y="77551"/>
                  </a:lnTo>
                  <a:close/>
                </a:path>
              </a:pathLst>
            </a:custGeom>
            <a:solidFill>
              <a:srgbClr val="24285B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BE02F6D8-8FE0-41B3-A166-255B376A2219}"/>
                </a:ext>
              </a:extLst>
            </p:cNvPr>
            <p:cNvSpPr/>
            <p:nvPr/>
          </p:nvSpPr>
          <p:spPr>
            <a:xfrm>
              <a:off x="8475539" y="4463441"/>
              <a:ext cx="1396345" cy="1103243"/>
            </a:xfrm>
            <a:custGeom>
              <a:avLst/>
              <a:gdLst>
                <a:gd name="connsiteX0" fmla="*/ 521572 w 1396345"/>
                <a:gd name="connsiteY0" fmla="*/ 0 h 1103243"/>
                <a:gd name="connsiteX1" fmla="*/ 1396284 w 1396345"/>
                <a:gd name="connsiteY1" fmla="*/ 1067671 h 1103243"/>
                <a:gd name="connsiteX2" fmla="*/ 1187923 w 1396345"/>
                <a:gd name="connsiteY2" fmla="*/ 1103243 h 1103243"/>
                <a:gd name="connsiteX3" fmla="*/ 0 w 1396345"/>
                <a:gd name="connsiteY3" fmla="*/ 517904 h 1103243"/>
                <a:gd name="connsiteX4" fmla="*/ 59891 w 1396345"/>
                <a:gd name="connsiteY4" fmla="*/ 77551 h 110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6345" h="1103243">
                  <a:moveTo>
                    <a:pt x="521572" y="0"/>
                  </a:moveTo>
                  <a:cubicBezTo>
                    <a:pt x="521572" y="0"/>
                    <a:pt x="1404840" y="9104"/>
                    <a:pt x="1396284" y="1067671"/>
                  </a:cubicBezTo>
                  <a:lnTo>
                    <a:pt x="1187923" y="1103243"/>
                  </a:lnTo>
                  <a:cubicBezTo>
                    <a:pt x="1187923" y="1103243"/>
                    <a:pt x="1147828" y="-14667"/>
                    <a:pt x="0" y="517904"/>
                  </a:cubicBezTo>
                  <a:lnTo>
                    <a:pt x="59891" y="77551"/>
                  </a:lnTo>
                  <a:close/>
                </a:path>
              </a:pathLst>
            </a:custGeom>
            <a:solidFill>
              <a:srgbClr val="000000">
                <a:alpha val="9000"/>
              </a:srgbClr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19D61E0D-9EE3-42EA-A2A0-8AF04DAFD657}"/>
                </a:ext>
              </a:extLst>
            </p:cNvPr>
            <p:cNvSpPr/>
            <p:nvPr/>
          </p:nvSpPr>
          <p:spPr>
            <a:xfrm>
              <a:off x="9066397" y="3450561"/>
              <a:ext cx="76667" cy="59005"/>
            </a:xfrm>
            <a:custGeom>
              <a:avLst/>
              <a:gdLst>
                <a:gd name="connsiteX0" fmla="*/ 0 w 76667"/>
                <a:gd name="connsiteY0" fmla="*/ 38438 h 59005"/>
                <a:gd name="connsiteX1" fmla="*/ 76667 w 76667"/>
                <a:gd name="connsiteY1" fmla="*/ 59006 h 59005"/>
                <a:gd name="connsiteX2" fmla="*/ 22144 w 76667"/>
                <a:gd name="connsiteY2" fmla="*/ 0 h 59005"/>
                <a:gd name="connsiteX3" fmla="*/ 0 w 76667"/>
                <a:gd name="connsiteY3" fmla="*/ 38438 h 59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667" h="59005">
                  <a:moveTo>
                    <a:pt x="0" y="38438"/>
                  </a:moveTo>
                  <a:lnTo>
                    <a:pt x="76667" y="59006"/>
                  </a:lnTo>
                  <a:lnTo>
                    <a:pt x="22144" y="0"/>
                  </a:lnTo>
                  <a:lnTo>
                    <a:pt x="0" y="38438"/>
                  </a:lnTo>
                  <a:close/>
                </a:path>
              </a:pathLst>
            </a:custGeom>
            <a:solidFill>
              <a:srgbClr val="FFD200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E450E297-DC0A-47F1-B880-FE0B5A113EEE}"/>
                </a:ext>
              </a:extLst>
            </p:cNvPr>
            <p:cNvSpPr/>
            <p:nvPr/>
          </p:nvSpPr>
          <p:spPr>
            <a:xfrm>
              <a:off x="7861529" y="3246711"/>
              <a:ext cx="1134936" cy="1093800"/>
            </a:xfrm>
            <a:custGeom>
              <a:avLst/>
              <a:gdLst>
                <a:gd name="connsiteX0" fmla="*/ 0 w 1134936"/>
                <a:gd name="connsiteY0" fmla="*/ 766262 h 1093800"/>
                <a:gd name="connsiteX1" fmla="*/ 525263 w 1134936"/>
                <a:gd name="connsiteY1" fmla="*/ 1085737 h 1093800"/>
                <a:gd name="connsiteX2" fmla="*/ 1039454 w 1134936"/>
                <a:gd name="connsiteY2" fmla="*/ 232005 h 1093800"/>
                <a:gd name="connsiteX3" fmla="*/ 1115450 w 1134936"/>
                <a:gd name="connsiteY3" fmla="*/ 28350 h 1093800"/>
                <a:gd name="connsiteX4" fmla="*/ 928228 w 1134936"/>
                <a:gd name="connsiteY4" fmla="*/ 153274 h 1093800"/>
                <a:gd name="connsiteX5" fmla="*/ 420244 w 1134936"/>
                <a:gd name="connsiteY5" fmla="*/ 600539 h 10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4936" h="1093800">
                  <a:moveTo>
                    <a:pt x="0" y="766262"/>
                  </a:moveTo>
                  <a:cubicBezTo>
                    <a:pt x="0" y="766262"/>
                    <a:pt x="152664" y="1154015"/>
                    <a:pt x="525263" y="1085737"/>
                  </a:cubicBezTo>
                  <a:cubicBezTo>
                    <a:pt x="897863" y="1017458"/>
                    <a:pt x="1039454" y="232005"/>
                    <a:pt x="1039454" y="232005"/>
                  </a:cubicBezTo>
                  <a:cubicBezTo>
                    <a:pt x="1039454" y="232005"/>
                    <a:pt x="1186749" y="135741"/>
                    <a:pt x="1115450" y="28350"/>
                  </a:cubicBezTo>
                  <a:cubicBezTo>
                    <a:pt x="1044151" y="-79041"/>
                    <a:pt x="928228" y="153274"/>
                    <a:pt x="928228" y="153274"/>
                  </a:cubicBezTo>
                  <a:cubicBezTo>
                    <a:pt x="928228" y="153274"/>
                    <a:pt x="767679" y="815152"/>
                    <a:pt x="420244" y="600539"/>
                  </a:cubicBezTo>
                  <a:close/>
                </a:path>
              </a:pathLst>
            </a:custGeom>
            <a:solidFill>
              <a:srgbClr val="F4A28C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8BC3912B-B30E-4FEC-881C-937BF4BB414A}"/>
                </a:ext>
              </a:extLst>
            </p:cNvPr>
            <p:cNvSpPr/>
            <p:nvPr/>
          </p:nvSpPr>
          <p:spPr>
            <a:xfrm>
              <a:off x="7861529" y="3246711"/>
              <a:ext cx="1134936" cy="1093800"/>
            </a:xfrm>
            <a:custGeom>
              <a:avLst/>
              <a:gdLst>
                <a:gd name="connsiteX0" fmla="*/ 0 w 1134936"/>
                <a:gd name="connsiteY0" fmla="*/ 766262 h 1093800"/>
                <a:gd name="connsiteX1" fmla="*/ 525263 w 1134936"/>
                <a:gd name="connsiteY1" fmla="*/ 1085737 h 1093800"/>
                <a:gd name="connsiteX2" fmla="*/ 1039454 w 1134936"/>
                <a:gd name="connsiteY2" fmla="*/ 232005 h 1093800"/>
                <a:gd name="connsiteX3" fmla="*/ 1115450 w 1134936"/>
                <a:gd name="connsiteY3" fmla="*/ 28350 h 1093800"/>
                <a:gd name="connsiteX4" fmla="*/ 928228 w 1134936"/>
                <a:gd name="connsiteY4" fmla="*/ 153274 h 1093800"/>
                <a:gd name="connsiteX5" fmla="*/ 420244 w 1134936"/>
                <a:gd name="connsiteY5" fmla="*/ 600539 h 10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4936" h="1093800">
                  <a:moveTo>
                    <a:pt x="0" y="766262"/>
                  </a:moveTo>
                  <a:cubicBezTo>
                    <a:pt x="0" y="766262"/>
                    <a:pt x="152664" y="1154015"/>
                    <a:pt x="525263" y="1085737"/>
                  </a:cubicBezTo>
                  <a:cubicBezTo>
                    <a:pt x="897863" y="1017458"/>
                    <a:pt x="1039454" y="232005"/>
                    <a:pt x="1039454" y="232005"/>
                  </a:cubicBezTo>
                  <a:cubicBezTo>
                    <a:pt x="1039454" y="232005"/>
                    <a:pt x="1186749" y="135741"/>
                    <a:pt x="1115450" y="28350"/>
                  </a:cubicBezTo>
                  <a:cubicBezTo>
                    <a:pt x="1044151" y="-79041"/>
                    <a:pt x="928228" y="153274"/>
                    <a:pt x="928228" y="153274"/>
                  </a:cubicBezTo>
                  <a:cubicBezTo>
                    <a:pt x="928228" y="153274"/>
                    <a:pt x="767679" y="815152"/>
                    <a:pt x="420244" y="600539"/>
                  </a:cubicBezTo>
                  <a:close/>
                </a:path>
              </a:pathLst>
            </a:custGeom>
            <a:solidFill>
              <a:srgbClr val="000000">
                <a:alpha val="9000"/>
              </a:srgbClr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A6E92955-076C-406D-AA2B-6EC4D4CF2037}"/>
                </a:ext>
              </a:extLst>
            </p:cNvPr>
            <p:cNvSpPr/>
            <p:nvPr/>
          </p:nvSpPr>
          <p:spPr>
            <a:xfrm>
              <a:off x="7438075" y="3243782"/>
              <a:ext cx="1153095" cy="1744140"/>
            </a:xfrm>
            <a:custGeom>
              <a:avLst/>
              <a:gdLst>
                <a:gd name="connsiteX0" fmla="*/ 428866 w 1153095"/>
                <a:gd name="connsiteY0" fmla="*/ 1778 h 1744140"/>
                <a:gd name="connsiteX1" fmla="*/ 509392 w 1153095"/>
                <a:gd name="connsiteY1" fmla="*/ 18637 h 1744140"/>
                <a:gd name="connsiteX2" fmla="*/ 1016034 w 1153095"/>
                <a:gd name="connsiteY2" fmla="*/ 698217 h 1744140"/>
                <a:gd name="connsiteX3" fmla="*/ 1153095 w 1153095"/>
                <a:gd name="connsiteY3" fmla="*/ 1361107 h 1744140"/>
                <a:gd name="connsiteX4" fmla="*/ 611895 w 1153095"/>
                <a:gd name="connsiteY4" fmla="*/ 1744140 h 1744140"/>
                <a:gd name="connsiteX5" fmla="*/ 10803 w 1153095"/>
                <a:gd name="connsiteY5" fmla="*/ 420552 h 1744140"/>
                <a:gd name="connsiteX6" fmla="*/ 428866 w 1153095"/>
                <a:gd name="connsiteY6" fmla="*/ 1778 h 1744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3095" h="1744140">
                  <a:moveTo>
                    <a:pt x="428866" y="1778"/>
                  </a:moveTo>
                  <a:lnTo>
                    <a:pt x="509392" y="18637"/>
                  </a:lnTo>
                  <a:cubicBezTo>
                    <a:pt x="509392" y="18637"/>
                    <a:pt x="1131790" y="358174"/>
                    <a:pt x="1016034" y="698217"/>
                  </a:cubicBezTo>
                  <a:cubicBezTo>
                    <a:pt x="900278" y="1038260"/>
                    <a:pt x="1153095" y="1361107"/>
                    <a:pt x="1153095" y="1361107"/>
                  </a:cubicBezTo>
                  <a:lnTo>
                    <a:pt x="611895" y="1744140"/>
                  </a:lnTo>
                  <a:cubicBezTo>
                    <a:pt x="611895" y="1744140"/>
                    <a:pt x="-95054" y="1391622"/>
                    <a:pt x="10803" y="420552"/>
                  </a:cubicBezTo>
                  <a:cubicBezTo>
                    <a:pt x="10803" y="420552"/>
                    <a:pt x="59958" y="-31771"/>
                    <a:pt x="428866" y="1778"/>
                  </a:cubicBezTo>
                  <a:close/>
                </a:path>
              </a:pathLst>
            </a:custGeom>
            <a:solidFill>
              <a:schemeClr val="accent2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F026CDF7-815C-428A-AF3F-CA5130733812}"/>
                </a:ext>
              </a:extLst>
            </p:cNvPr>
            <p:cNvSpPr/>
            <p:nvPr/>
          </p:nvSpPr>
          <p:spPr>
            <a:xfrm rot="1540802">
              <a:off x="8979398" y="3344658"/>
              <a:ext cx="113239" cy="971575"/>
            </a:xfrm>
            <a:custGeom>
              <a:avLst/>
              <a:gdLst>
                <a:gd name="connsiteX0" fmla="*/ 0 w 113239"/>
                <a:gd name="connsiteY0" fmla="*/ 0 h 971575"/>
                <a:gd name="connsiteX1" fmla="*/ 113239 w 113239"/>
                <a:gd name="connsiteY1" fmla="*/ 0 h 971575"/>
                <a:gd name="connsiteX2" fmla="*/ 113239 w 113239"/>
                <a:gd name="connsiteY2" fmla="*/ 971575 h 971575"/>
                <a:gd name="connsiteX3" fmla="*/ 0 w 113239"/>
                <a:gd name="connsiteY3" fmla="*/ 971575 h 97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39" h="971575">
                  <a:moveTo>
                    <a:pt x="0" y="0"/>
                  </a:moveTo>
                  <a:lnTo>
                    <a:pt x="113239" y="0"/>
                  </a:lnTo>
                  <a:lnTo>
                    <a:pt x="113239" y="971575"/>
                  </a:lnTo>
                  <a:lnTo>
                    <a:pt x="0" y="971575"/>
                  </a:lnTo>
                  <a:close/>
                </a:path>
              </a:pathLst>
            </a:custGeom>
            <a:solidFill>
              <a:srgbClr val="E6E6E6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73DA6598-C876-48F0-94FF-3351E87EEFE1}"/>
                </a:ext>
              </a:extLst>
            </p:cNvPr>
            <p:cNvSpPr/>
            <p:nvPr/>
          </p:nvSpPr>
          <p:spPr>
            <a:xfrm>
              <a:off x="10532637" y="5245952"/>
              <a:ext cx="273787" cy="226321"/>
            </a:xfrm>
            <a:custGeom>
              <a:avLst/>
              <a:gdLst>
                <a:gd name="connsiteX0" fmla="*/ 209199 w 273787"/>
                <a:gd name="connsiteY0" fmla="*/ 212160 h 226321"/>
                <a:gd name="connsiteX1" fmla="*/ 0 w 273787"/>
                <a:gd name="connsiteY1" fmla="*/ 4291 h 226321"/>
                <a:gd name="connsiteX2" fmla="*/ 273788 w 273787"/>
                <a:gd name="connsiteY2" fmla="*/ 226322 h 226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3787" h="226321">
                  <a:moveTo>
                    <a:pt x="209199" y="212160"/>
                  </a:moveTo>
                  <a:cubicBezTo>
                    <a:pt x="209199" y="212160"/>
                    <a:pt x="37411" y="164956"/>
                    <a:pt x="0" y="4291"/>
                  </a:cubicBezTo>
                  <a:cubicBezTo>
                    <a:pt x="0" y="4291"/>
                    <a:pt x="266238" y="-49826"/>
                    <a:pt x="273788" y="226322"/>
                  </a:cubicBezTo>
                  <a:close/>
                </a:path>
              </a:pathLst>
            </a:custGeom>
            <a:solidFill>
              <a:schemeClr val="accent2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82B777AE-CD0E-4E12-8CED-1217118AA31C}"/>
                </a:ext>
              </a:extLst>
            </p:cNvPr>
            <p:cNvSpPr/>
            <p:nvPr/>
          </p:nvSpPr>
          <p:spPr>
            <a:xfrm>
              <a:off x="10704540" y="5072214"/>
              <a:ext cx="179095" cy="369545"/>
            </a:xfrm>
            <a:custGeom>
              <a:avLst/>
              <a:gdLst>
                <a:gd name="connsiteX0" fmla="*/ 57932 w 179095"/>
                <a:gd name="connsiteY0" fmla="*/ 369040 h 369545"/>
                <a:gd name="connsiteX1" fmla="*/ 43504 w 179095"/>
                <a:gd name="connsiteY1" fmla="*/ 0 h 369545"/>
                <a:gd name="connsiteX2" fmla="*/ 156072 w 179095"/>
                <a:gd name="connsiteY2" fmla="*/ 369546 h 369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9095" h="369545">
                  <a:moveTo>
                    <a:pt x="57932" y="369040"/>
                  </a:moveTo>
                  <a:cubicBezTo>
                    <a:pt x="57932" y="369040"/>
                    <a:pt x="-62186" y="178367"/>
                    <a:pt x="43504" y="0"/>
                  </a:cubicBezTo>
                  <a:cubicBezTo>
                    <a:pt x="43504" y="0"/>
                    <a:pt x="245993" y="129139"/>
                    <a:pt x="156072" y="369546"/>
                  </a:cubicBezTo>
                  <a:close/>
                </a:path>
              </a:pathLst>
            </a:custGeom>
            <a:solidFill>
              <a:schemeClr val="accent2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14A57E00-2F3E-4BFE-812C-B0F9661C249E}"/>
                </a:ext>
              </a:extLst>
            </p:cNvPr>
            <p:cNvSpPr/>
            <p:nvPr/>
          </p:nvSpPr>
          <p:spPr>
            <a:xfrm>
              <a:off x="10793339" y="5201689"/>
              <a:ext cx="258642" cy="240070"/>
            </a:xfrm>
            <a:custGeom>
              <a:avLst/>
              <a:gdLst>
                <a:gd name="connsiteX0" fmla="*/ 0 w 258642"/>
                <a:gd name="connsiteY0" fmla="*/ 239564 h 240070"/>
                <a:gd name="connsiteX1" fmla="*/ 255166 w 258642"/>
                <a:gd name="connsiteY1" fmla="*/ 0 h 240070"/>
                <a:gd name="connsiteX2" fmla="*/ 131022 w 258642"/>
                <a:gd name="connsiteY2" fmla="*/ 240070 h 240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8642" h="240070">
                  <a:moveTo>
                    <a:pt x="0" y="239564"/>
                  </a:moveTo>
                  <a:cubicBezTo>
                    <a:pt x="0" y="239564"/>
                    <a:pt x="63414" y="38101"/>
                    <a:pt x="255166" y="0"/>
                  </a:cubicBezTo>
                  <a:cubicBezTo>
                    <a:pt x="255166" y="0"/>
                    <a:pt x="291235" y="130825"/>
                    <a:pt x="131022" y="240070"/>
                  </a:cubicBezTo>
                  <a:close/>
                </a:path>
              </a:pathLst>
            </a:custGeom>
            <a:solidFill>
              <a:schemeClr val="accent2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A2833BC4-47D6-4542-AEE3-761D577632AD}"/>
                </a:ext>
              </a:extLst>
            </p:cNvPr>
            <p:cNvSpPr/>
            <p:nvPr/>
          </p:nvSpPr>
          <p:spPr>
            <a:xfrm>
              <a:off x="10668692" y="5436365"/>
              <a:ext cx="286705" cy="240407"/>
            </a:xfrm>
            <a:custGeom>
              <a:avLst/>
              <a:gdLst>
                <a:gd name="connsiteX0" fmla="*/ 0 w 286705"/>
                <a:gd name="connsiteY0" fmla="*/ 0 h 240407"/>
                <a:gd name="connsiteX1" fmla="*/ 34894 w 286705"/>
                <a:gd name="connsiteY1" fmla="*/ 239564 h 240407"/>
                <a:gd name="connsiteX2" fmla="*/ 254327 w 286705"/>
                <a:gd name="connsiteY2" fmla="*/ 240407 h 240407"/>
                <a:gd name="connsiteX3" fmla="*/ 286705 w 286705"/>
                <a:gd name="connsiteY3" fmla="*/ 1180 h 240407"/>
                <a:gd name="connsiteX4" fmla="*/ 0 w 286705"/>
                <a:gd name="connsiteY4" fmla="*/ 0 h 240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705" h="240407">
                  <a:moveTo>
                    <a:pt x="0" y="0"/>
                  </a:moveTo>
                  <a:lnTo>
                    <a:pt x="34894" y="239564"/>
                  </a:lnTo>
                  <a:lnTo>
                    <a:pt x="254327" y="240407"/>
                  </a:lnTo>
                  <a:lnTo>
                    <a:pt x="286705" y="11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285B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7CB1D399-4171-4920-AA01-E3E162BE0873}"/>
                </a:ext>
              </a:extLst>
            </p:cNvPr>
            <p:cNvSpPr/>
            <p:nvPr/>
          </p:nvSpPr>
          <p:spPr>
            <a:xfrm>
              <a:off x="9151620" y="2124949"/>
              <a:ext cx="1217617" cy="856766"/>
            </a:xfrm>
            <a:custGeom>
              <a:avLst/>
              <a:gdLst>
                <a:gd name="connsiteX0" fmla="*/ 0 w 1217617"/>
                <a:gd name="connsiteY0" fmla="*/ 0 h 856766"/>
                <a:gd name="connsiteX1" fmla="*/ 1217617 w 1217617"/>
                <a:gd name="connsiteY1" fmla="*/ 0 h 856766"/>
                <a:gd name="connsiteX2" fmla="*/ 1217617 w 1217617"/>
                <a:gd name="connsiteY2" fmla="*/ 856767 h 856766"/>
                <a:gd name="connsiteX3" fmla="*/ 0 w 1217617"/>
                <a:gd name="connsiteY3" fmla="*/ 856767 h 856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7617" h="856766">
                  <a:moveTo>
                    <a:pt x="0" y="0"/>
                  </a:moveTo>
                  <a:lnTo>
                    <a:pt x="1217617" y="0"/>
                  </a:lnTo>
                  <a:lnTo>
                    <a:pt x="1217617" y="856767"/>
                  </a:lnTo>
                  <a:lnTo>
                    <a:pt x="0" y="856767"/>
                  </a:lnTo>
                  <a:close/>
                </a:path>
              </a:pathLst>
            </a:custGeom>
            <a:solidFill>
              <a:srgbClr val="E6E6E6">
                <a:alpha val="66000"/>
              </a:srgbClr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7219E91F-35EE-412A-8B78-EF2EE4BC249E}"/>
                </a:ext>
              </a:extLst>
            </p:cNvPr>
            <p:cNvSpPr/>
            <p:nvPr/>
          </p:nvSpPr>
          <p:spPr>
            <a:xfrm>
              <a:off x="10362023" y="3325131"/>
              <a:ext cx="1099680" cy="773821"/>
            </a:xfrm>
            <a:custGeom>
              <a:avLst/>
              <a:gdLst>
                <a:gd name="connsiteX0" fmla="*/ 0 w 1099680"/>
                <a:gd name="connsiteY0" fmla="*/ 0 h 773821"/>
                <a:gd name="connsiteX1" fmla="*/ 1099680 w 1099680"/>
                <a:gd name="connsiteY1" fmla="*/ 0 h 773821"/>
                <a:gd name="connsiteX2" fmla="*/ 1099680 w 1099680"/>
                <a:gd name="connsiteY2" fmla="*/ 773821 h 773821"/>
                <a:gd name="connsiteX3" fmla="*/ 0 w 1099680"/>
                <a:gd name="connsiteY3" fmla="*/ 773821 h 773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9680" h="773821">
                  <a:moveTo>
                    <a:pt x="0" y="0"/>
                  </a:moveTo>
                  <a:lnTo>
                    <a:pt x="1099680" y="0"/>
                  </a:lnTo>
                  <a:lnTo>
                    <a:pt x="1099680" y="773821"/>
                  </a:lnTo>
                  <a:lnTo>
                    <a:pt x="0" y="773821"/>
                  </a:lnTo>
                  <a:close/>
                </a:path>
              </a:pathLst>
            </a:custGeom>
            <a:solidFill>
              <a:srgbClr val="E6E6E6">
                <a:alpha val="43000"/>
              </a:srgbClr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F8721555-0F1C-4371-BCCD-2F3AD886627F}"/>
                </a:ext>
              </a:extLst>
            </p:cNvPr>
            <p:cNvSpPr/>
            <p:nvPr/>
          </p:nvSpPr>
          <p:spPr>
            <a:xfrm>
              <a:off x="9330790" y="2237567"/>
              <a:ext cx="284188" cy="285588"/>
            </a:xfrm>
            <a:custGeom>
              <a:avLst/>
              <a:gdLst>
                <a:gd name="connsiteX0" fmla="*/ 284189 w 284188"/>
                <a:gd name="connsiteY0" fmla="*/ 142794 h 285588"/>
                <a:gd name="connsiteX1" fmla="*/ 142094 w 284188"/>
                <a:gd name="connsiteY1" fmla="*/ 285589 h 285588"/>
                <a:gd name="connsiteX2" fmla="*/ 0 w 284188"/>
                <a:gd name="connsiteY2" fmla="*/ 142794 h 285588"/>
                <a:gd name="connsiteX3" fmla="*/ 142094 w 284188"/>
                <a:gd name="connsiteY3" fmla="*/ 0 h 285588"/>
                <a:gd name="connsiteX4" fmla="*/ 284189 w 284188"/>
                <a:gd name="connsiteY4" fmla="*/ 142794 h 28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188" h="285588">
                  <a:moveTo>
                    <a:pt x="284189" y="142794"/>
                  </a:moveTo>
                  <a:cubicBezTo>
                    <a:pt x="284189" y="221658"/>
                    <a:pt x="220571" y="285589"/>
                    <a:pt x="142094" y="285589"/>
                  </a:cubicBezTo>
                  <a:cubicBezTo>
                    <a:pt x="63618" y="285589"/>
                    <a:pt x="0" y="221658"/>
                    <a:pt x="0" y="142794"/>
                  </a:cubicBezTo>
                  <a:cubicBezTo>
                    <a:pt x="0" y="63931"/>
                    <a:pt x="63618" y="0"/>
                    <a:pt x="142094" y="0"/>
                  </a:cubicBezTo>
                  <a:cubicBezTo>
                    <a:pt x="220571" y="0"/>
                    <a:pt x="284189" y="63931"/>
                    <a:pt x="284189" y="142794"/>
                  </a:cubicBezTo>
                  <a:close/>
                </a:path>
              </a:pathLst>
            </a:custGeom>
            <a:solidFill>
              <a:srgbClr val="E6E6E6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2055E8F7-CA71-4BDA-BCD4-EBCFE237D776}"/>
                </a:ext>
              </a:extLst>
            </p:cNvPr>
            <p:cNvSpPr/>
            <p:nvPr/>
          </p:nvSpPr>
          <p:spPr>
            <a:xfrm>
              <a:off x="9788948" y="2259146"/>
              <a:ext cx="400112" cy="558533"/>
            </a:xfrm>
            <a:custGeom>
              <a:avLst/>
              <a:gdLst>
                <a:gd name="connsiteX0" fmla="*/ 0 w 400112"/>
                <a:gd name="connsiteY0" fmla="*/ 0 h 558533"/>
                <a:gd name="connsiteX1" fmla="*/ 400112 w 400112"/>
                <a:gd name="connsiteY1" fmla="*/ 0 h 558533"/>
                <a:gd name="connsiteX2" fmla="*/ 400112 w 400112"/>
                <a:gd name="connsiteY2" fmla="*/ 558534 h 558533"/>
                <a:gd name="connsiteX3" fmla="*/ 0 w 400112"/>
                <a:gd name="connsiteY3" fmla="*/ 558534 h 558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112" h="558533">
                  <a:moveTo>
                    <a:pt x="0" y="0"/>
                  </a:moveTo>
                  <a:lnTo>
                    <a:pt x="400112" y="0"/>
                  </a:lnTo>
                  <a:lnTo>
                    <a:pt x="400112" y="558534"/>
                  </a:lnTo>
                  <a:lnTo>
                    <a:pt x="0" y="558534"/>
                  </a:lnTo>
                  <a:close/>
                </a:path>
              </a:pathLst>
            </a:custGeom>
            <a:solidFill>
              <a:srgbClr val="C1C1C1">
                <a:alpha val="45000"/>
              </a:srgbClr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25FBF2E6-DC4B-4E0B-B7E7-B1DC1F7BC026}"/>
                </a:ext>
              </a:extLst>
            </p:cNvPr>
            <p:cNvSpPr/>
            <p:nvPr/>
          </p:nvSpPr>
          <p:spPr>
            <a:xfrm>
              <a:off x="9355283" y="2630378"/>
              <a:ext cx="274794" cy="187301"/>
            </a:xfrm>
            <a:custGeom>
              <a:avLst/>
              <a:gdLst>
                <a:gd name="connsiteX0" fmla="*/ 0 w 274794"/>
                <a:gd name="connsiteY0" fmla="*/ 0 h 187301"/>
                <a:gd name="connsiteX1" fmla="*/ 274794 w 274794"/>
                <a:gd name="connsiteY1" fmla="*/ 0 h 187301"/>
                <a:gd name="connsiteX2" fmla="*/ 274794 w 274794"/>
                <a:gd name="connsiteY2" fmla="*/ 187302 h 187301"/>
                <a:gd name="connsiteX3" fmla="*/ 0 w 274794"/>
                <a:gd name="connsiteY3" fmla="*/ 187302 h 18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794" h="187301">
                  <a:moveTo>
                    <a:pt x="0" y="0"/>
                  </a:moveTo>
                  <a:lnTo>
                    <a:pt x="274794" y="0"/>
                  </a:lnTo>
                  <a:lnTo>
                    <a:pt x="274794" y="187302"/>
                  </a:lnTo>
                  <a:lnTo>
                    <a:pt x="0" y="187302"/>
                  </a:lnTo>
                  <a:close/>
                </a:path>
              </a:pathLst>
            </a:custGeom>
            <a:solidFill>
              <a:srgbClr val="C1C1C1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89AA2D85-E4D8-4728-B001-5626B884B575}"/>
                </a:ext>
              </a:extLst>
            </p:cNvPr>
            <p:cNvSpPr/>
            <p:nvPr/>
          </p:nvSpPr>
          <p:spPr>
            <a:xfrm>
              <a:off x="7724635" y="2798798"/>
              <a:ext cx="222116" cy="443387"/>
            </a:xfrm>
            <a:custGeom>
              <a:avLst/>
              <a:gdLst>
                <a:gd name="connsiteX0" fmla="*/ 112065 w 222116"/>
                <a:gd name="connsiteY0" fmla="*/ 0 h 443387"/>
                <a:gd name="connsiteX1" fmla="*/ 0 w 222116"/>
                <a:gd name="connsiteY1" fmla="*/ 397026 h 443387"/>
                <a:gd name="connsiteX2" fmla="*/ 222117 w 222116"/>
                <a:gd name="connsiteY2" fmla="*/ 443388 h 443387"/>
                <a:gd name="connsiteX3" fmla="*/ 214568 w 222116"/>
                <a:gd name="connsiteY3" fmla="*/ 135882 h 443387"/>
                <a:gd name="connsiteX4" fmla="*/ 112065 w 222116"/>
                <a:gd name="connsiteY4" fmla="*/ 0 h 443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116" h="443387">
                  <a:moveTo>
                    <a:pt x="112065" y="0"/>
                  </a:moveTo>
                  <a:lnTo>
                    <a:pt x="0" y="397026"/>
                  </a:lnTo>
                  <a:lnTo>
                    <a:pt x="222117" y="443388"/>
                  </a:lnTo>
                  <a:lnTo>
                    <a:pt x="214568" y="135882"/>
                  </a:lnTo>
                  <a:lnTo>
                    <a:pt x="112065" y="0"/>
                  </a:lnTo>
                  <a:close/>
                </a:path>
              </a:pathLst>
            </a:custGeom>
            <a:solidFill>
              <a:srgbClr val="F4A28C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B8DF741F-8F51-441E-A8EC-1145B8667161}"/>
                </a:ext>
              </a:extLst>
            </p:cNvPr>
            <p:cNvSpPr/>
            <p:nvPr/>
          </p:nvSpPr>
          <p:spPr>
            <a:xfrm>
              <a:off x="7876523" y="2949516"/>
              <a:ext cx="67209" cy="159147"/>
            </a:xfrm>
            <a:custGeom>
              <a:avLst/>
              <a:gdLst>
                <a:gd name="connsiteX0" fmla="*/ 67210 w 67209"/>
                <a:gd name="connsiteY0" fmla="*/ 52431 h 159147"/>
                <a:gd name="connsiteX1" fmla="*/ 105 w 67209"/>
                <a:gd name="connsiteY1" fmla="*/ 0 h 159147"/>
                <a:gd name="connsiteX2" fmla="*/ 67210 w 67209"/>
                <a:gd name="connsiteY2" fmla="*/ 159148 h 159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209" h="159147">
                  <a:moveTo>
                    <a:pt x="67210" y="52431"/>
                  </a:moveTo>
                  <a:cubicBezTo>
                    <a:pt x="40250" y="41866"/>
                    <a:pt x="16931" y="23648"/>
                    <a:pt x="105" y="0"/>
                  </a:cubicBezTo>
                  <a:cubicBezTo>
                    <a:pt x="105" y="0"/>
                    <a:pt x="-5599" y="75359"/>
                    <a:pt x="67210" y="159148"/>
                  </a:cubicBezTo>
                  <a:close/>
                </a:path>
              </a:pathLst>
            </a:custGeom>
            <a:solidFill>
              <a:srgbClr val="CE8172">
                <a:alpha val="31000"/>
              </a:srgbClr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EB6B0D91-BDDF-4768-B165-58BE1B4D6A8E}"/>
                </a:ext>
              </a:extLst>
            </p:cNvPr>
            <p:cNvSpPr/>
            <p:nvPr/>
          </p:nvSpPr>
          <p:spPr>
            <a:xfrm>
              <a:off x="7829858" y="2688026"/>
              <a:ext cx="237626" cy="364393"/>
            </a:xfrm>
            <a:custGeom>
              <a:avLst/>
              <a:gdLst>
                <a:gd name="connsiteX0" fmla="*/ 236844 w 237626"/>
                <a:gd name="connsiteY0" fmla="*/ 123247 h 364393"/>
                <a:gd name="connsiteX1" fmla="*/ 190542 w 237626"/>
                <a:gd name="connsiteY1" fmla="*/ 327070 h 364393"/>
                <a:gd name="connsiteX2" fmla="*/ 107651 w 237626"/>
                <a:gd name="connsiteY2" fmla="*/ 358883 h 364393"/>
                <a:gd name="connsiteX3" fmla="*/ 106661 w 237626"/>
                <a:gd name="connsiteY3" fmla="*/ 358428 h 364393"/>
                <a:gd name="connsiteX4" fmla="*/ 17915 w 237626"/>
                <a:gd name="connsiteY4" fmla="*/ 235864 h 364393"/>
                <a:gd name="connsiteX5" fmla="*/ 132 w 237626"/>
                <a:gd name="connsiteY5" fmla="*/ 121055 h 364393"/>
                <a:gd name="connsiteX6" fmla="*/ 69921 w 237626"/>
                <a:gd name="connsiteY6" fmla="*/ 10798 h 364393"/>
                <a:gd name="connsiteX7" fmla="*/ 236844 w 237626"/>
                <a:gd name="connsiteY7" fmla="*/ 123247 h 364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7626" h="364393">
                  <a:moveTo>
                    <a:pt x="236844" y="123247"/>
                  </a:moveTo>
                  <a:cubicBezTo>
                    <a:pt x="236844" y="123247"/>
                    <a:pt x="225772" y="248677"/>
                    <a:pt x="190542" y="327070"/>
                  </a:cubicBezTo>
                  <a:cubicBezTo>
                    <a:pt x="176399" y="358858"/>
                    <a:pt x="139274" y="373100"/>
                    <a:pt x="107651" y="358883"/>
                  </a:cubicBezTo>
                  <a:cubicBezTo>
                    <a:pt x="107315" y="358733"/>
                    <a:pt x="106996" y="358583"/>
                    <a:pt x="106661" y="358428"/>
                  </a:cubicBezTo>
                  <a:cubicBezTo>
                    <a:pt x="67572" y="340052"/>
                    <a:pt x="20095" y="303805"/>
                    <a:pt x="17915" y="235864"/>
                  </a:cubicBezTo>
                  <a:lnTo>
                    <a:pt x="132" y="121055"/>
                  </a:lnTo>
                  <a:cubicBezTo>
                    <a:pt x="-2167" y="73166"/>
                    <a:pt x="25783" y="29008"/>
                    <a:pt x="69921" y="10798"/>
                  </a:cubicBezTo>
                  <a:cubicBezTo>
                    <a:pt x="148769" y="-28483"/>
                    <a:pt x="247413" y="46371"/>
                    <a:pt x="236844" y="123247"/>
                  </a:cubicBezTo>
                  <a:close/>
                </a:path>
              </a:pathLst>
            </a:custGeom>
            <a:solidFill>
              <a:srgbClr val="F4A28C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C0FFB1F9-7142-40D9-B25B-E1BA33BF3D18}"/>
                </a:ext>
              </a:extLst>
            </p:cNvPr>
            <p:cNvSpPr/>
            <p:nvPr/>
          </p:nvSpPr>
          <p:spPr>
            <a:xfrm>
              <a:off x="7856378" y="2842554"/>
              <a:ext cx="61161" cy="81505"/>
            </a:xfrm>
            <a:custGeom>
              <a:avLst/>
              <a:gdLst>
                <a:gd name="connsiteX0" fmla="*/ 60513 w 61161"/>
                <a:gd name="connsiteY0" fmla="*/ 50653 h 81505"/>
                <a:gd name="connsiteX1" fmla="*/ 31658 w 61161"/>
                <a:gd name="connsiteY1" fmla="*/ 77 h 81505"/>
                <a:gd name="connsiteX2" fmla="*/ 31658 w 61161"/>
                <a:gd name="connsiteY2" fmla="*/ 81505 h 81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61" h="81505">
                  <a:moveTo>
                    <a:pt x="60513" y="50653"/>
                  </a:moveTo>
                  <a:cubicBezTo>
                    <a:pt x="60513" y="50653"/>
                    <a:pt x="68062" y="2774"/>
                    <a:pt x="31658" y="77"/>
                  </a:cubicBezTo>
                  <a:cubicBezTo>
                    <a:pt x="-4746" y="-2621"/>
                    <a:pt x="-15986" y="66501"/>
                    <a:pt x="31658" y="81505"/>
                  </a:cubicBezTo>
                  <a:close/>
                </a:path>
              </a:pathLst>
            </a:custGeom>
            <a:solidFill>
              <a:srgbClr val="F4A28C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67233FC7-9DCD-45CF-A3F6-D8BA24CA3B9E}"/>
                </a:ext>
              </a:extLst>
            </p:cNvPr>
            <p:cNvSpPr/>
            <p:nvPr/>
          </p:nvSpPr>
          <p:spPr>
            <a:xfrm>
              <a:off x="8015032" y="2888993"/>
              <a:ext cx="68593" cy="82945"/>
            </a:xfrm>
            <a:custGeom>
              <a:avLst/>
              <a:gdLst>
                <a:gd name="connsiteX0" fmla="*/ 40598 w 68593"/>
                <a:gd name="connsiteY0" fmla="*/ 0 h 82945"/>
                <a:gd name="connsiteX1" fmla="*/ 66601 w 68593"/>
                <a:gd name="connsiteY1" fmla="*/ 53948 h 82945"/>
                <a:gd name="connsiteX2" fmla="*/ 57190 w 68593"/>
                <a:gd name="connsiteY2" fmla="*/ 80948 h 82945"/>
                <a:gd name="connsiteX3" fmla="*/ 48651 w 68593"/>
                <a:gd name="connsiteY3" fmla="*/ 82946 h 82945"/>
                <a:gd name="connsiteX4" fmla="*/ 0 w 68593"/>
                <a:gd name="connsiteY4" fmla="*/ 82946 h 82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93" h="82945">
                  <a:moveTo>
                    <a:pt x="40598" y="0"/>
                  </a:moveTo>
                  <a:lnTo>
                    <a:pt x="66601" y="53948"/>
                  </a:lnTo>
                  <a:cubicBezTo>
                    <a:pt x="71416" y="64018"/>
                    <a:pt x="67205" y="76106"/>
                    <a:pt x="57190" y="80948"/>
                  </a:cubicBezTo>
                  <a:cubicBezTo>
                    <a:pt x="54523" y="82236"/>
                    <a:pt x="51603" y="82917"/>
                    <a:pt x="48651" y="82946"/>
                  </a:cubicBezTo>
                  <a:lnTo>
                    <a:pt x="0" y="82946"/>
                  </a:lnTo>
                  <a:close/>
                </a:path>
              </a:pathLst>
            </a:custGeom>
            <a:solidFill>
              <a:srgbClr val="F4A28C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8F19013E-1755-49A9-BA5F-9ADA108040D7}"/>
                </a:ext>
              </a:extLst>
            </p:cNvPr>
            <p:cNvSpPr/>
            <p:nvPr/>
          </p:nvSpPr>
          <p:spPr>
            <a:xfrm rot="1800001">
              <a:off x="8664684" y="3336382"/>
              <a:ext cx="442556" cy="44338"/>
            </a:xfrm>
            <a:custGeom>
              <a:avLst/>
              <a:gdLst>
                <a:gd name="connsiteX0" fmla="*/ 0 w 442556"/>
                <a:gd name="connsiteY0" fmla="*/ 0 h 44338"/>
                <a:gd name="connsiteX1" fmla="*/ 442556 w 442556"/>
                <a:gd name="connsiteY1" fmla="*/ 0 h 44338"/>
                <a:gd name="connsiteX2" fmla="*/ 442556 w 442556"/>
                <a:gd name="connsiteY2" fmla="*/ 44339 h 44338"/>
                <a:gd name="connsiteX3" fmla="*/ 0 w 442556"/>
                <a:gd name="connsiteY3" fmla="*/ 44339 h 4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556" h="44338">
                  <a:moveTo>
                    <a:pt x="0" y="0"/>
                  </a:moveTo>
                  <a:lnTo>
                    <a:pt x="442556" y="0"/>
                  </a:lnTo>
                  <a:lnTo>
                    <a:pt x="442556" y="44339"/>
                  </a:lnTo>
                  <a:lnTo>
                    <a:pt x="0" y="44339"/>
                  </a:lnTo>
                  <a:close/>
                </a:path>
              </a:pathLst>
            </a:custGeom>
            <a:solidFill>
              <a:srgbClr val="24285B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1F90F7B5-FC10-4212-9ACC-3ACE4F16AED3}"/>
                </a:ext>
              </a:extLst>
            </p:cNvPr>
            <p:cNvSpPr/>
            <p:nvPr/>
          </p:nvSpPr>
          <p:spPr>
            <a:xfrm>
              <a:off x="7445789" y="3749124"/>
              <a:ext cx="727609" cy="1218564"/>
            </a:xfrm>
            <a:custGeom>
              <a:avLst/>
              <a:gdLst>
                <a:gd name="connsiteX0" fmla="*/ 727610 w 727609"/>
                <a:gd name="connsiteY0" fmla="*/ 1007660 h 1218564"/>
                <a:gd name="connsiteX1" fmla="*/ 603466 w 727609"/>
                <a:gd name="connsiteY1" fmla="*/ 1218565 h 1218564"/>
                <a:gd name="connsiteX2" fmla="*/ 24351 w 727609"/>
                <a:gd name="connsiteY2" fmla="*/ 406305 h 1218564"/>
                <a:gd name="connsiteX3" fmla="*/ 320954 w 727609"/>
                <a:gd name="connsiteY3" fmla="*/ 44346 h 1218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7609" h="1218564">
                  <a:moveTo>
                    <a:pt x="727610" y="1007660"/>
                  </a:moveTo>
                  <a:lnTo>
                    <a:pt x="603466" y="1218565"/>
                  </a:lnTo>
                  <a:cubicBezTo>
                    <a:pt x="603466" y="1218565"/>
                    <a:pt x="153360" y="999400"/>
                    <a:pt x="24351" y="406305"/>
                  </a:cubicBezTo>
                  <a:cubicBezTo>
                    <a:pt x="-104658" y="-186789"/>
                    <a:pt x="320954" y="44346"/>
                    <a:pt x="320954" y="44346"/>
                  </a:cubicBezTo>
                  <a:close/>
                </a:path>
              </a:pathLst>
            </a:custGeom>
            <a:solidFill>
              <a:srgbClr val="000000">
                <a:alpha val="18000"/>
              </a:srgbClr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A37D0266-92C5-40B7-9C94-4B431DA3A74B}"/>
                </a:ext>
              </a:extLst>
            </p:cNvPr>
            <p:cNvSpPr/>
            <p:nvPr/>
          </p:nvSpPr>
          <p:spPr>
            <a:xfrm>
              <a:off x="8049255" y="4116476"/>
              <a:ext cx="1267001" cy="1378725"/>
            </a:xfrm>
            <a:custGeom>
              <a:avLst/>
              <a:gdLst>
                <a:gd name="connsiteX0" fmla="*/ 0 w 1267001"/>
                <a:gd name="connsiteY0" fmla="*/ 851212 h 1378725"/>
                <a:gd name="connsiteX1" fmla="*/ 1033750 w 1267001"/>
                <a:gd name="connsiteY1" fmla="*/ 9 h 1378725"/>
                <a:gd name="connsiteX2" fmla="*/ 849212 w 1267001"/>
                <a:gd name="connsiteY2" fmla="*/ 1378726 h 1378725"/>
                <a:gd name="connsiteX3" fmla="*/ 645884 w 1267001"/>
                <a:gd name="connsiteY3" fmla="*/ 1295612 h 1378725"/>
                <a:gd name="connsiteX4" fmla="*/ 871021 w 1267001"/>
                <a:gd name="connsiteY4" fmla="*/ 515553 h 1378725"/>
                <a:gd name="connsiteX5" fmla="*/ 0 w 1267001"/>
                <a:gd name="connsiteY5" fmla="*/ 851212 h 137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7001" h="1378725">
                  <a:moveTo>
                    <a:pt x="0" y="851212"/>
                  </a:moveTo>
                  <a:cubicBezTo>
                    <a:pt x="0" y="851212"/>
                    <a:pt x="417057" y="-3194"/>
                    <a:pt x="1033750" y="9"/>
                  </a:cubicBezTo>
                  <a:cubicBezTo>
                    <a:pt x="1650443" y="3212"/>
                    <a:pt x="849212" y="1378726"/>
                    <a:pt x="849212" y="1378726"/>
                  </a:cubicBezTo>
                  <a:lnTo>
                    <a:pt x="645884" y="1295612"/>
                  </a:lnTo>
                  <a:cubicBezTo>
                    <a:pt x="645884" y="1295612"/>
                    <a:pt x="947856" y="705552"/>
                    <a:pt x="871021" y="515553"/>
                  </a:cubicBezTo>
                  <a:cubicBezTo>
                    <a:pt x="794186" y="325553"/>
                    <a:pt x="676752" y="1636160"/>
                    <a:pt x="0" y="851212"/>
                  </a:cubicBezTo>
                  <a:close/>
                </a:path>
              </a:pathLst>
            </a:custGeom>
            <a:solidFill>
              <a:srgbClr val="24285B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557EE590-7D1E-4E21-B436-63AB0DDC0021}"/>
                </a:ext>
              </a:extLst>
            </p:cNvPr>
            <p:cNvSpPr/>
            <p:nvPr/>
          </p:nvSpPr>
          <p:spPr>
            <a:xfrm>
              <a:off x="7493316" y="3249936"/>
              <a:ext cx="1600036" cy="1533625"/>
            </a:xfrm>
            <a:custGeom>
              <a:avLst/>
              <a:gdLst>
                <a:gd name="connsiteX0" fmla="*/ 199109 w 1600036"/>
                <a:gd name="connsiteY0" fmla="*/ 23270 h 1533625"/>
                <a:gd name="connsiteX1" fmla="*/ 478937 w 1600036"/>
                <a:gd name="connsiteY1" fmla="*/ 120882 h 1533625"/>
                <a:gd name="connsiteX2" fmla="*/ 881566 w 1600036"/>
                <a:gd name="connsiteY2" fmla="*/ 1182990 h 1533625"/>
                <a:gd name="connsiteX3" fmla="*/ 1458332 w 1600036"/>
                <a:gd name="connsiteY3" fmla="*/ 825751 h 1533625"/>
                <a:gd name="connsiteX4" fmla="*/ 1542213 w 1600036"/>
                <a:gd name="connsiteY4" fmla="*/ 629177 h 1533625"/>
                <a:gd name="connsiteX5" fmla="*/ 1542213 w 1600036"/>
                <a:gd name="connsiteY5" fmla="*/ 882059 h 1533625"/>
                <a:gd name="connsiteX6" fmla="*/ 837612 w 1600036"/>
                <a:gd name="connsiteY6" fmla="*/ 1533485 h 1533625"/>
                <a:gd name="connsiteX7" fmla="*/ 199109 w 1600036"/>
                <a:gd name="connsiteY7" fmla="*/ 23270 h 1533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00036" h="1533625">
                  <a:moveTo>
                    <a:pt x="199109" y="23270"/>
                  </a:moveTo>
                  <a:cubicBezTo>
                    <a:pt x="199109" y="23270"/>
                    <a:pt x="384654" y="-71308"/>
                    <a:pt x="478937" y="120882"/>
                  </a:cubicBezTo>
                  <a:cubicBezTo>
                    <a:pt x="573219" y="313073"/>
                    <a:pt x="498900" y="1139663"/>
                    <a:pt x="881566" y="1182990"/>
                  </a:cubicBezTo>
                  <a:cubicBezTo>
                    <a:pt x="1264231" y="1226317"/>
                    <a:pt x="1458332" y="825751"/>
                    <a:pt x="1458332" y="825751"/>
                  </a:cubicBezTo>
                  <a:cubicBezTo>
                    <a:pt x="1458332" y="825751"/>
                    <a:pt x="1489871" y="657162"/>
                    <a:pt x="1542213" y="629177"/>
                  </a:cubicBezTo>
                  <a:cubicBezTo>
                    <a:pt x="1594554" y="601191"/>
                    <a:pt x="1640689" y="778378"/>
                    <a:pt x="1542213" y="882059"/>
                  </a:cubicBezTo>
                  <a:cubicBezTo>
                    <a:pt x="1542213" y="882059"/>
                    <a:pt x="1373444" y="1519156"/>
                    <a:pt x="837612" y="1533485"/>
                  </a:cubicBezTo>
                  <a:cubicBezTo>
                    <a:pt x="301780" y="1547816"/>
                    <a:pt x="-329173" y="459577"/>
                    <a:pt x="199109" y="23270"/>
                  </a:cubicBezTo>
                  <a:close/>
                </a:path>
              </a:pathLst>
            </a:custGeom>
            <a:solidFill>
              <a:srgbClr val="F4A28C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32E6B0C7-8713-4065-A7FA-77C7F78AE03A}"/>
                </a:ext>
              </a:extLst>
            </p:cNvPr>
            <p:cNvSpPr/>
            <p:nvPr/>
          </p:nvSpPr>
          <p:spPr>
            <a:xfrm>
              <a:off x="6937325" y="2553500"/>
              <a:ext cx="1175167" cy="1616580"/>
            </a:xfrm>
            <a:custGeom>
              <a:avLst/>
              <a:gdLst>
                <a:gd name="connsiteX0" fmla="*/ 1130216 w 1175167"/>
                <a:gd name="connsiteY0" fmla="*/ 94243 h 1616580"/>
                <a:gd name="connsiteX1" fmla="*/ 1094315 w 1175167"/>
                <a:gd name="connsiteY1" fmla="*/ 268563 h 1616580"/>
                <a:gd name="connsiteX2" fmla="*/ 919004 w 1175167"/>
                <a:gd name="connsiteY2" fmla="*/ 487728 h 1616580"/>
                <a:gd name="connsiteX3" fmla="*/ 787310 w 1175167"/>
                <a:gd name="connsiteY3" fmla="*/ 896724 h 1616580"/>
                <a:gd name="connsiteX4" fmla="*/ 719367 w 1175167"/>
                <a:gd name="connsiteY4" fmla="*/ 1363714 h 1616580"/>
                <a:gd name="connsiteX5" fmla="*/ 261041 w 1175167"/>
                <a:gd name="connsiteY5" fmla="*/ 1562648 h 1616580"/>
                <a:gd name="connsiteX6" fmla="*/ 132535 w 1175167"/>
                <a:gd name="connsiteY6" fmla="*/ 877673 h 1616580"/>
                <a:gd name="connsiteX7" fmla="*/ 702926 w 1175167"/>
                <a:gd name="connsiteY7" fmla="*/ 288962 h 1616580"/>
                <a:gd name="connsiteX8" fmla="*/ 1130216 w 1175167"/>
                <a:gd name="connsiteY8" fmla="*/ 94243 h 1616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5167" h="1616580">
                  <a:moveTo>
                    <a:pt x="1130216" y="94243"/>
                  </a:moveTo>
                  <a:cubicBezTo>
                    <a:pt x="1130216" y="94243"/>
                    <a:pt x="1252179" y="238386"/>
                    <a:pt x="1094315" y="268563"/>
                  </a:cubicBezTo>
                  <a:cubicBezTo>
                    <a:pt x="936451" y="298740"/>
                    <a:pt x="903905" y="327232"/>
                    <a:pt x="919004" y="487728"/>
                  </a:cubicBezTo>
                  <a:cubicBezTo>
                    <a:pt x="934102" y="648224"/>
                    <a:pt x="996678" y="796076"/>
                    <a:pt x="787310" y="896724"/>
                  </a:cubicBezTo>
                  <a:cubicBezTo>
                    <a:pt x="577943" y="997371"/>
                    <a:pt x="757952" y="1166465"/>
                    <a:pt x="719367" y="1363714"/>
                  </a:cubicBezTo>
                  <a:cubicBezTo>
                    <a:pt x="680782" y="1560963"/>
                    <a:pt x="496747" y="1697182"/>
                    <a:pt x="261041" y="1562648"/>
                  </a:cubicBezTo>
                  <a:cubicBezTo>
                    <a:pt x="25335" y="1428115"/>
                    <a:pt x="-120115" y="1083857"/>
                    <a:pt x="132535" y="877673"/>
                  </a:cubicBezTo>
                  <a:cubicBezTo>
                    <a:pt x="385185" y="671490"/>
                    <a:pt x="702926" y="621419"/>
                    <a:pt x="702926" y="288962"/>
                  </a:cubicBezTo>
                  <a:cubicBezTo>
                    <a:pt x="702926" y="-43494"/>
                    <a:pt x="966984" y="-60690"/>
                    <a:pt x="1130216" y="94243"/>
                  </a:cubicBezTo>
                  <a:close/>
                </a:path>
              </a:pathLst>
            </a:custGeom>
            <a:solidFill>
              <a:srgbClr val="24285B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CA70EE00-3470-401D-9E4F-8EA3D971ACC6}"/>
                </a:ext>
              </a:extLst>
            </p:cNvPr>
            <p:cNvSpPr/>
            <p:nvPr/>
          </p:nvSpPr>
          <p:spPr>
            <a:xfrm>
              <a:off x="10541361" y="3550365"/>
              <a:ext cx="340221" cy="341897"/>
            </a:xfrm>
            <a:custGeom>
              <a:avLst/>
              <a:gdLst>
                <a:gd name="connsiteX0" fmla="*/ 340221 w 340221"/>
                <a:gd name="connsiteY0" fmla="*/ 170949 h 341897"/>
                <a:gd name="connsiteX1" fmla="*/ 170110 w 340221"/>
                <a:gd name="connsiteY1" fmla="*/ 341897 h 341897"/>
                <a:gd name="connsiteX2" fmla="*/ -1 w 340221"/>
                <a:gd name="connsiteY2" fmla="*/ 170949 h 341897"/>
                <a:gd name="connsiteX3" fmla="*/ 170110 w 340221"/>
                <a:gd name="connsiteY3" fmla="*/ 0 h 341897"/>
                <a:gd name="connsiteX4" fmla="*/ 340221 w 340221"/>
                <a:gd name="connsiteY4" fmla="*/ 170949 h 341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221" h="341897">
                  <a:moveTo>
                    <a:pt x="340221" y="170949"/>
                  </a:moveTo>
                  <a:cubicBezTo>
                    <a:pt x="340221" y="265361"/>
                    <a:pt x="264060" y="341897"/>
                    <a:pt x="170110" y="341897"/>
                  </a:cubicBezTo>
                  <a:cubicBezTo>
                    <a:pt x="76161" y="341897"/>
                    <a:pt x="-1" y="265361"/>
                    <a:pt x="-1" y="170949"/>
                  </a:cubicBezTo>
                  <a:cubicBezTo>
                    <a:pt x="-1" y="76536"/>
                    <a:pt x="76160" y="0"/>
                    <a:pt x="170110" y="0"/>
                  </a:cubicBezTo>
                  <a:cubicBezTo>
                    <a:pt x="264060" y="0"/>
                    <a:pt x="340221" y="76536"/>
                    <a:pt x="340221" y="170949"/>
                  </a:cubicBezTo>
                  <a:close/>
                </a:path>
              </a:pathLst>
            </a:custGeom>
            <a:solidFill>
              <a:srgbClr val="C1C1C1">
                <a:alpha val="43000"/>
              </a:srgbClr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EFDBBFC4-A962-4192-9D7D-59E0DBFE07D1}"/>
                </a:ext>
              </a:extLst>
            </p:cNvPr>
            <p:cNvSpPr/>
            <p:nvPr/>
          </p:nvSpPr>
          <p:spPr>
            <a:xfrm>
              <a:off x="10691004" y="3459327"/>
              <a:ext cx="295764" cy="297221"/>
            </a:xfrm>
            <a:custGeom>
              <a:avLst/>
              <a:gdLst>
                <a:gd name="connsiteX0" fmla="*/ 0 w 295764"/>
                <a:gd name="connsiteY0" fmla="*/ 0 h 297221"/>
                <a:gd name="connsiteX1" fmla="*/ 295765 w 295764"/>
                <a:gd name="connsiteY1" fmla="*/ 0 h 297221"/>
                <a:gd name="connsiteX2" fmla="*/ 295765 w 295764"/>
                <a:gd name="connsiteY2" fmla="*/ 297222 h 297221"/>
                <a:gd name="connsiteX3" fmla="*/ 0 w 295764"/>
                <a:gd name="connsiteY3" fmla="*/ 297222 h 29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764" h="297221">
                  <a:moveTo>
                    <a:pt x="0" y="0"/>
                  </a:moveTo>
                  <a:lnTo>
                    <a:pt x="295765" y="0"/>
                  </a:lnTo>
                  <a:lnTo>
                    <a:pt x="295765" y="297222"/>
                  </a:lnTo>
                  <a:lnTo>
                    <a:pt x="0" y="297222"/>
                  </a:lnTo>
                  <a:close/>
                </a:path>
              </a:pathLst>
            </a:custGeom>
            <a:solidFill>
              <a:srgbClr val="C1C1C1">
                <a:alpha val="43000"/>
              </a:srgbClr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BBC9A80E-28E6-42CC-B7BC-0A398514C09F}"/>
                </a:ext>
              </a:extLst>
            </p:cNvPr>
            <p:cNvSpPr/>
            <p:nvPr/>
          </p:nvSpPr>
          <p:spPr>
            <a:xfrm>
              <a:off x="11083400" y="3459327"/>
              <a:ext cx="220607" cy="492615"/>
            </a:xfrm>
            <a:custGeom>
              <a:avLst/>
              <a:gdLst>
                <a:gd name="connsiteX0" fmla="*/ 0 w 220607"/>
                <a:gd name="connsiteY0" fmla="*/ 0 h 492615"/>
                <a:gd name="connsiteX1" fmla="*/ 220607 w 220607"/>
                <a:gd name="connsiteY1" fmla="*/ 0 h 492615"/>
                <a:gd name="connsiteX2" fmla="*/ 220607 w 220607"/>
                <a:gd name="connsiteY2" fmla="*/ 492616 h 492615"/>
                <a:gd name="connsiteX3" fmla="*/ 0 w 220607"/>
                <a:gd name="connsiteY3" fmla="*/ 492616 h 49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0607" h="492615">
                  <a:moveTo>
                    <a:pt x="0" y="0"/>
                  </a:moveTo>
                  <a:lnTo>
                    <a:pt x="220607" y="0"/>
                  </a:lnTo>
                  <a:lnTo>
                    <a:pt x="220607" y="492616"/>
                  </a:lnTo>
                  <a:lnTo>
                    <a:pt x="0" y="492616"/>
                  </a:lnTo>
                  <a:close/>
                </a:path>
              </a:pathLst>
            </a:custGeom>
            <a:solidFill>
              <a:srgbClr val="C1C1C1">
                <a:alpha val="43000"/>
              </a:srgbClr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90C1C361-7D8E-40BA-A046-1BA84518201F}"/>
                </a:ext>
              </a:extLst>
            </p:cNvPr>
            <p:cNvSpPr/>
            <p:nvPr/>
          </p:nvSpPr>
          <p:spPr>
            <a:xfrm rot="1252201">
              <a:off x="8897629" y="4087768"/>
              <a:ext cx="167258" cy="94915"/>
            </a:xfrm>
            <a:custGeom>
              <a:avLst/>
              <a:gdLst>
                <a:gd name="connsiteX0" fmla="*/ 0 w 167258"/>
                <a:gd name="connsiteY0" fmla="*/ 0 h 94915"/>
                <a:gd name="connsiteX1" fmla="*/ 167259 w 167258"/>
                <a:gd name="connsiteY1" fmla="*/ 0 h 94915"/>
                <a:gd name="connsiteX2" fmla="*/ 167259 w 167258"/>
                <a:gd name="connsiteY2" fmla="*/ 94916 h 94915"/>
                <a:gd name="connsiteX3" fmla="*/ 0 w 167258"/>
                <a:gd name="connsiteY3" fmla="*/ 94916 h 9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258" h="94915">
                  <a:moveTo>
                    <a:pt x="0" y="0"/>
                  </a:moveTo>
                  <a:lnTo>
                    <a:pt x="167259" y="0"/>
                  </a:lnTo>
                  <a:lnTo>
                    <a:pt x="167259" y="94916"/>
                  </a:lnTo>
                  <a:lnTo>
                    <a:pt x="0" y="94916"/>
                  </a:lnTo>
                  <a:close/>
                </a:path>
              </a:pathLst>
            </a:custGeom>
            <a:solidFill>
              <a:srgbClr val="68E1FD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91E29F73-418C-42B1-A6A9-5EF72244E68E}"/>
                </a:ext>
              </a:extLst>
            </p:cNvPr>
            <p:cNvSpPr/>
            <p:nvPr/>
          </p:nvSpPr>
          <p:spPr>
            <a:xfrm rot="1252201">
              <a:off x="8897629" y="4087768"/>
              <a:ext cx="167258" cy="94915"/>
            </a:xfrm>
            <a:custGeom>
              <a:avLst/>
              <a:gdLst>
                <a:gd name="connsiteX0" fmla="*/ 0 w 167258"/>
                <a:gd name="connsiteY0" fmla="*/ 0 h 94915"/>
                <a:gd name="connsiteX1" fmla="*/ 167259 w 167258"/>
                <a:gd name="connsiteY1" fmla="*/ 0 h 94915"/>
                <a:gd name="connsiteX2" fmla="*/ 167259 w 167258"/>
                <a:gd name="connsiteY2" fmla="*/ 94916 h 94915"/>
                <a:gd name="connsiteX3" fmla="*/ 0 w 167258"/>
                <a:gd name="connsiteY3" fmla="*/ 94916 h 9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258" h="94915">
                  <a:moveTo>
                    <a:pt x="0" y="0"/>
                  </a:moveTo>
                  <a:lnTo>
                    <a:pt x="167259" y="0"/>
                  </a:lnTo>
                  <a:lnTo>
                    <a:pt x="167259" y="94916"/>
                  </a:lnTo>
                  <a:lnTo>
                    <a:pt x="0" y="94916"/>
                  </a:lnTo>
                  <a:close/>
                </a:path>
              </a:pathLst>
            </a:custGeom>
            <a:solidFill>
              <a:schemeClr val="accent1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D45AF4B1-87AE-4606-8446-2F6A9E31D2E3}"/>
              </a:ext>
            </a:extLst>
          </p:cNvPr>
          <p:cNvSpPr/>
          <p:nvPr/>
        </p:nvSpPr>
        <p:spPr>
          <a:xfrm>
            <a:off x="1295297" y="2553500"/>
            <a:ext cx="64951" cy="1863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9580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743809F-CDC5-4DA1-B114-871D59CF0FA6}"/>
              </a:ext>
            </a:extLst>
          </p:cNvPr>
          <p:cNvSpPr txBox="1"/>
          <p:nvPr/>
        </p:nvSpPr>
        <p:spPr>
          <a:xfrm>
            <a:off x="1240791" y="1254640"/>
            <a:ext cx="2753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accent2"/>
                </a:solidFill>
              </a:rPr>
              <a:t>岗位需求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C1C1AD8-9EC4-4B2C-AB9C-DA818C1A7CCA}"/>
              </a:ext>
            </a:extLst>
          </p:cNvPr>
          <p:cNvSpPr txBox="1"/>
          <p:nvPr/>
        </p:nvSpPr>
        <p:spPr>
          <a:xfrm>
            <a:off x="1240791" y="1677532"/>
            <a:ext cx="2487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>
                <a:solidFill>
                  <a:schemeClr val="accent2">
                    <a:lumMod val="60000"/>
                    <a:lumOff val="40000"/>
                  </a:schemeClr>
                </a:solidFill>
              </a:rPr>
              <a:t>POSITION REQUIREMENTS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B568972-55E5-47A5-88EE-EB3E316E4E21}"/>
              </a:ext>
            </a:extLst>
          </p:cNvPr>
          <p:cNvSpPr/>
          <p:nvPr/>
        </p:nvSpPr>
        <p:spPr>
          <a:xfrm>
            <a:off x="1126759" y="1339381"/>
            <a:ext cx="60056" cy="6151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99122649-BC3B-45CD-9453-4A89FF901819}"/>
              </a:ext>
            </a:extLst>
          </p:cNvPr>
          <p:cNvSpPr/>
          <p:nvPr/>
        </p:nvSpPr>
        <p:spPr>
          <a:xfrm>
            <a:off x="1658200" y="2377423"/>
            <a:ext cx="3482719" cy="179999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5AE96F92-9240-4B71-B308-CBBCF96C53BD}"/>
              </a:ext>
            </a:extLst>
          </p:cNvPr>
          <p:cNvSpPr/>
          <p:nvPr/>
        </p:nvSpPr>
        <p:spPr>
          <a:xfrm>
            <a:off x="1665821" y="2557422"/>
            <a:ext cx="3475098" cy="3125860"/>
          </a:xfrm>
          <a:prstGeom prst="roundRect">
            <a:avLst>
              <a:gd name="adj" fmla="val 0"/>
            </a:avLst>
          </a:prstGeom>
          <a:solidFill>
            <a:schemeClr val="accent2">
              <a:alpha val="10000"/>
            </a:schemeClr>
          </a:solidFill>
          <a:ln w="15875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D606ACB4-B101-4E46-BA36-8BF48E9588B0}"/>
              </a:ext>
            </a:extLst>
          </p:cNvPr>
          <p:cNvSpPr/>
          <p:nvPr/>
        </p:nvSpPr>
        <p:spPr>
          <a:xfrm>
            <a:off x="1658200" y="5683283"/>
            <a:ext cx="3482719" cy="117920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71E51442-6F06-4F1B-97E8-CD931CE3160E}"/>
              </a:ext>
            </a:extLst>
          </p:cNvPr>
          <p:cNvSpPr/>
          <p:nvPr/>
        </p:nvSpPr>
        <p:spPr>
          <a:xfrm>
            <a:off x="2641142" y="5126664"/>
            <a:ext cx="1524458" cy="33453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2EED2538-9AFA-4263-B1BE-AC88EA62765B}"/>
              </a:ext>
            </a:extLst>
          </p:cNvPr>
          <p:cNvGrpSpPr/>
          <p:nvPr/>
        </p:nvGrpSpPr>
        <p:grpSpPr>
          <a:xfrm>
            <a:off x="7051082" y="2377423"/>
            <a:ext cx="3482719" cy="3423780"/>
            <a:chOff x="1233170" y="2590941"/>
            <a:chExt cx="3482719" cy="3423780"/>
          </a:xfrm>
        </p:grpSpPr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7996843A-D398-418B-BA98-0AF88ADA248D}"/>
                </a:ext>
              </a:extLst>
            </p:cNvPr>
            <p:cNvSpPr/>
            <p:nvPr/>
          </p:nvSpPr>
          <p:spPr>
            <a:xfrm>
              <a:off x="1233170" y="2590941"/>
              <a:ext cx="3482719" cy="179999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/>
            </a:p>
          </p:txBody>
        </p:sp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FF163AB7-2E63-40CD-AEBE-1AEE9D5E61B5}"/>
                </a:ext>
              </a:extLst>
            </p:cNvPr>
            <p:cNvSpPr/>
            <p:nvPr/>
          </p:nvSpPr>
          <p:spPr>
            <a:xfrm>
              <a:off x="1240791" y="2770940"/>
              <a:ext cx="3475098" cy="3125860"/>
            </a:xfrm>
            <a:prstGeom prst="roundRect">
              <a:avLst>
                <a:gd name="adj" fmla="val 0"/>
              </a:avLst>
            </a:prstGeom>
            <a:solidFill>
              <a:schemeClr val="accent1">
                <a:alpha val="10000"/>
              </a:schemeClr>
            </a:solidFill>
            <a:ln w="22225"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A89A2306-95BF-439D-8296-C14FCB5D5339}"/>
                </a:ext>
              </a:extLst>
            </p:cNvPr>
            <p:cNvSpPr/>
            <p:nvPr/>
          </p:nvSpPr>
          <p:spPr>
            <a:xfrm>
              <a:off x="1233170" y="5896801"/>
              <a:ext cx="3482719" cy="117920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/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A6655588-798B-4B28-8B2E-2E4CA54EFECC}"/>
              </a:ext>
            </a:extLst>
          </p:cNvPr>
          <p:cNvSpPr txBox="1"/>
          <p:nvPr/>
        </p:nvSpPr>
        <p:spPr>
          <a:xfrm>
            <a:off x="2458766" y="2691113"/>
            <a:ext cx="1881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accent2"/>
                </a:solidFill>
              </a:rPr>
              <a:t>岗位需求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73CFBB9E-6CD4-4DC8-A1C4-33DFF11ACFE7}"/>
              </a:ext>
            </a:extLst>
          </p:cNvPr>
          <p:cNvSpPr txBox="1"/>
          <p:nvPr/>
        </p:nvSpPr>
        <p:spPr>
          <a:xfrm>
            <a:off x="1907078" y="3348025"/>
            <a:ext cx="2984962" cy="1544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chemeClr val="accent2"/>
                </a:solidFill>
              </a:rPr>
              <a:t>请在此输入有关于设计部门的相关说明，以便于观众更好的理解，输入文字时可以直接复制，粘贴时请选择右键只保留文本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10704B5E-72C0-4C2E-8F9D-B50B32E67248}"/>
              </a:ext>
            </a:extLst>
          </p:cNvPr>
          <p:cNvSpPr txBox="1"/>
          <p:nvPr/>
        </p:nvSpPr>
        <p:spPr>
          <a:xfrm>
            <a:off x="2834813" y="5140042"/>
            <a:ext cx="11294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>
                <a:solidFill>
                  <a:schemeClr val="bg1"/>
                </a:solidFill>
              </a:rPr>
              <a:t>岗位需求</a:t>
            </a:r>
          </a:p>
        </p:txBody>
      </p: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C4949DDF-A3E0-4FC0-A1F3-3D09DCA2C6A6}"/>
              </a:ext>
            </a:extLst>
          </p:cNvPr>
          <p:cNvSpPr/>
          <p:nvPr/>
        </p:nvSpPr>
        <p:spPr>
          <a:xfrm>
            <a:off x="8034024" y="5126664"/>
            <a:ext cx="1524458" cy="33453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4959380E-0D24-4860-929C-952F2CDEB9B8}"/>
              </a:ext>
            </a:extLst>
          </p:cNvPr>
          <p:cNvSpPr txBox="1"/>
          <p:nvPr/>
        </p:nvSpPr>
        <p:spPr>
          <a:xfrm>
            <a:off x="7851648" y="2691113"/>
            <a:ext cx="1881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accent1"/>
                </a:solidFill>
              </a:rPr>
              <a:t>岗位需求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45BB33DF-0FAC-43A7-8B1E-841415E89F32}"/>
              </a:ext>
            </a:extLst>
          </p:cNvPr>
          <p:cNvSpPr txBox="1"/>
          <p:nvPr/>
        </p:nvSpPr>
        <p:spPr>
          <a:xfrm>
            <a:off x="7299960" y="3348025"/>
            <a:ext cx="2984962" cy="1544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chemeClr val="accent1"/>
                </a:solidFill>
              </a:rPr>
              <a:t>请在此输入有关于设计部门的相关说明，以便于观众更好的理解，输入文字时可以直接复制，粘贴时请选择右键只保留文本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5B37E725-08FA-4F83-9F41-8E30F8011991}"/>
              </a:ext>
            </a:extLst>
          </p:cNvPr>
          <p:cNvSpPr txBox="1"/>
          <p:nvPr/>
        </p:nvSpPr>
        <p:spPr>
          <a:xfrm>
            <a:off x="8227695" y="5140042"/>
            <a:ext cx="11294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>
                <a:solidFill>
                  <a:schemeClr val="bg1"/>
                </a:solidFill>
              </a:rPr>
              <a:t>岗位需求</a:t>
            </a:r>
          </a:p>
        </p:txBody>
      </p:sp>
    </p:spTree>
    <p:extLst>
      <p:ext uri="{BB962C8B-B14F-4D97-AF65-F5344CB8AC3E}">
        <p14:creationId xmlns:p14="http://schemas.microsoft.com/office/powerpoint/2010/main" val="2084039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743809F-CDC5-4DA1-B114-871D59CF0FA6}"/>
              </a:ext>
            </a:extLst>
          </p:cNvPr>
          <p:cNvSpPr txBox="1"/>
          <p:nvPr/>
        </p:nvSpPr>
        <p:spPr>
          <a:xfrm>
            <a:off x="1240791" y="1254640"/>
            <a:ext cx="2753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accent2"/>
                </a:solidFill>
              </a:rPr>
              <a:t>岗位需求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C1C1AD8-9EC4-4B2C-AB9C-DA818C1A7CCA}"/>
              </a:ext>
            </a:extLst>
          </p:cNvPr>
          <p:cNvSpPr txBox="1"/>
          <p:nvPr/>
        </p:nvSpPr>
        <p:spPr>
          <a:xfrm>
            <a:off x="1240791" y="1677532"/>
            <a:ext cx="2487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>
                <a:solidFill>
                  <a:schemeClr val="accent2">
                    <a:lumMod val="60000"/>
                    <a:lumOff val="40000"/>
                  </a:schemeClr>
                </a:solidFill>
              </a:rPr>
              <a:t>POSITION REQUIREMENTS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B568972-55E5-47A5-88EE-EB3E316E4E21}"/>
              </a:ext>
            </a:extLst>
          </p:cNvPr>
          <p:cNvSpPr/>
          <p:nvPr/>
        </p:nvSpPr>
        <p:spPr>
          <a:xfrm>
            <a:off x="1126759" y="1339381"/>
            <a:ext cx="60056" cy="6151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60DCB6C3-4D64-4AAA-99D7-6F3BC0B2DD85}"/>
              </a:ext>
            </a:extLst>
          </p:cNvPr>
          <p:cNvGrpSpPr/>
          <p:nvPr/>
        </p:nvGrpSpPr>
        <p:grpSpPr>
          <a:xfrm>
            <a:off x="1297730" y="2689843"/>
            <a:ext cx="2635656" cy="711217"/>
            <a:chOff x="1297730" y="2689843"/>
            <a:chExt cx="2635656" cy="711217"/>
          </a:xfrm>
        </p:grpSpPr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2BC5A49B-8AA2-4675-AB33-50F7AF50903F}"/>
                </a:ext>
              </a:extLst>
            </p:cNvPr>
            <p:cNvSpPr/>
            <p:nvPr/>
          </p:nvSpPr>
          <p:spPr>
            <a:xfrm>
              <a:off x="1297730" y="2689843"/>
              <a:ext cx="2635656" cy="106697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F1799B8C-2674-452D-ADB4-0765C8DFB187}"/>
                </a:ext>
              </a:extLst>
            </p:cNvPr>
            <p:cNvSpPr/>
            <p:nvPr/>
          </p:nvSpPr>
          <p:spPr>
            <a:xfrm>
              <a:off x="1305351" y="2796540"/>
              <a:ext cx="2624239" cy="604520"/>
            </a:xfrm>
            <a:prstGeom prst="roundRect">
              <a:avLst>
                <a:gd name="adj" fmla="val 0"/>
              </a:avLst>
            </a:prstGeom>
            <a:solidFill>
              <a:schemeClr val="accent2">
                <a:alpha val="10000"/>
              </a:schemeClr>
            </a:solidFill>
            <a:ln w="15875">
              <a:solidFill>
                <a:schemeClr val="accent2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5" name="1-3">
              <a:hlinkClick r:id="rId2"/>
              <a:extLst>
                <a:ext uri="{FF2B5EF4-FFF2-40B4-BE49-F238E27FC236}">
                  <a16:creationId xmlns:a16="http://schemas.microsoft.com/office/drawing/2014/main" id="{751185F5-EEFF-4346-97A3-04FD879F9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9008" y="2950753"/>
              <a:ext cx="2220713" cy="296094"/>
            </a:xfrm>
            <a:prstGeom prst="rect">
              <a:avLst/>
            </a:prstGeom>
          </p:spPr>
        </p:pic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AAB48C68-5720-47BA-A6DE-3172D8D8D9A5}"/>
              </a:ext>
            </a:extLst>
          </p:cNvPr>
          <p:cNvGrpSpPr/>
          <p:nvPr/>
        </p:nvGrpSpPr>
        <p:grpSpPr>
          <a:xfrm>
            <a:off x="4774361" y="2689843"/>
            <a:ext cx="2635656" cy="711217"/>
            <a:chOff x="1297730" y="2689843"/>
            <a:chExt cx="2635656" cy="711217"/>
          </a:xfrm>
        </p:grpSpPr>
        <p:sp>
          <p:nvSpPr>
            <p:cNvPr id="36" name="矩形: 圆角 35">
              <a:extLst>
                <a:ext uri="{FF2B5EF4-FFF2-40B4-BE49-F238E27FC236}">
                  <a16:creationId xmlns:a16="http://schemas.microsoft.com/office/drawing/2014/main" id="{E0937B17-03A2-4614-B849-576BCC9E54E7}"/>
                </a:ext>
              </a:extLst>
            </p:cNvPr>
            <p:cNvSpPr/>
            <p:nvPr/>
          </p:nvSpPr>
          <p:spPr>
            <a:xfrm>
              <a:off x="1297730" y="2689843"/>
              <a:ext cx="2635656" cy="106697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: 圆角 36">
              <a:extLst>
                <a:ext uri="{FF2B5EF4-FFF2-40B4-BE49-F238E27FC236}">
                  <a16:creationId xmlns:a16="http://schemas.microsoft.com/office/drawing/2014/main" id="{BA89CF54-B65D-4149-83D2-2A25425A66F8}"/>
                </a:ext>
              </a:extLst>
            </p:cNvPr>
            <p:cNvSpPr/>
            <p:nvPr/>
          </p:nvSpPr>
          <p:spPr>
            <a:xfrm>
              <a:off x="1305351" y="2796540"/>
              <a:ext cx="2624239" cy="604520"/>
            </a:xfrm>
            <a:prstGeom prst="roundRect">
              <a:avLst>
                <a:gd name="adj" fmla="val 0"/>
              </a:avLst>
            </a:prstGeom>
            <a:solidFill>
              <a:schemeClr val="accent2">
                <a:alpha val="10000"/>
              </a:schemeClr>
            </a:solidFill>
            <a:ln w="15875">
              <a:solidFill>
                <a:schemeClr val="accent2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8" name="1-3">
              <a:hlinkClick r:id="rId2"/>
              <a:extLst>
                <a:ext uri="{FF2B5EF4-FFF2-40B4-BE49-F238E27FC236}">
                  <a16:creationId xmlns:a16="http://schemas.microsoft.com/office/drawing/2014/main" id="{8B0A7BF0-965C-4E25-9793-DE277ED312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9008" y="2950753"/>
              <a:ext cx="2220713" cy="296094"/>
            </a:xfrm>
            <a:prstGeom prst="rect">
              <a:avLst/>
            </a:prstGeom>
          </p:spPr>
        </p:pic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C3923B9B-2CD8-4ED4-A164-BF5EE2C57DC4}"/>
              </a:ext>
            </a:extLst>
          </p:cNvPr>
          <p:cNvGrpSpPr/>
          <p:nvPr/>
        </p:nvGrpSpPr>
        <p:grpSpPr>
          <a:xfrm>
            <a:off x="8250993" y="2689843"/>
            <a:ext cx="2635656" cy="711217"/>
            <a:chOff x="1297730" y="2689843"/>
            <a:chExt cx="2635656" cy="711217"/>
          </a:xfrm>
        </p:grpSpPr>
        <p:sp>
          <p:nvSpPr>
            <p:cNvPr id="40" name="矩形: 圆角 39">
              <a:extLst>
                <a:ext uri="{FF2B5EF4-FFF2-40B4-BE49-F238E27FC236}">
                  <a16:creationId xmlns:a16="http://schemas.microsoft.com/office/drawing/2014/main" id="{8F7B07BF-5512-4224-A791-BAB4AEEDE9F5}"/>
                </a:ext>
              </a:extLst>
            </p:cNvPr>
            <p:cNvSpPr/>
            <p:nvPr/>
          </p:nvSpPr>
          <p:spPr>
            <a:xfrm>
              <a:off x="1297730" y="2689843"/>
              <a:ext cx="2635656" cy="106697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: 圆角 40">
              <a:extLst>
                <a:ext uri="{FF2B5EF4-FFF2-40B4-BE49-F238E27FC236}">
                  <a16:creationId xmlns:a16="http://schemas.microsoft.com/office/drawing/2014/main" id="{F7302C8F-E876-48F6-812D-F81F9A3FC78E}"/>
                </a:ext>
              </a:extLst>
            </p:cNvPr>
            <p:cNvSpPr/>
            <p:nvPr/>
          </p:nvSpPr>
          <p:spPr>
            <a:xfrm>
              <a:off x="1305351" y="2796540"/>
              <a:ext cx="2624239" cy="604520"/>
            </a:xfrm>
            <a:prstGeom prst="roundRect">
              <a:avLst>
                <a:gd name="adj" fmla="val 0"/>
              </a:avLst>
            </a:prstGeom>
            <a:solidFill>
              <a:schemeClr val="accent2">
                <a:alpha val="10000"/>
              </a:schemeClr>
            </a:solidFill>
            <a:ln w="15875">
              <a:solidFill>
                <a:schemeClr val="accent2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2" name="1-3">
              <a:hlinkClick r:id="rId2"/>
              <a:extLst>
                <a:ext uri="{FF2B5EF4-FFF2-40B4-BE49-F238E27FC236}">
                  <a16:creationId xmlns:a16="http://schemas.microsoft.com/office/drawing/2014/main" id="{6D3FD7E1-A6E3-4713-83FF-3ACFCF49D7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9008" y="2950753"/>
              <a:ext cx="2220713" cy="296094"/>
            </a:xfrm>
            <a:prstGeom prst="rect">
              <a:avLst/>
            </a:prstGeom>
          </p:spPr>
        </p:pic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FE22F2AE-EB80-482A-9B3C-49EC31626693}"/>
              </a:ext>
            </a:extLst>
          </p:cNvPr>
          <p:cNvGrpSpPr/>
          <p:nvPr/>
        </p:nvGrpSpPr>
        <p:grpSpPr>
          <a:xfrm>
            <a:off x="1297730" y="4547861"/>
            <a:ext cx="2635656" cy="711217"/>
            <a:chOff x="1297730" y="2689843"/>
            <a:chExt cx="2635656" cy="711217"/>
          </a:xfrm>
        </p:grpSpPr>
        <p:sp>
          <p:nvSpPr>
            <p:cNvPr id="44" name="矩形: 圆角 43">
              <a:extLst>
                <a:ext uri="{FF2B5EF4-FFF2-40B4-BE49-F238E27FC236}">
                  <a16:creationId xmlns:a16="http://schemas.microsoft.com/office/drawing/2014/main" id="{3700708C-76C9-44C1-977D-D310DA8E18D6}"/>
                </a:ext>
              </a:extLst>
            </p:cNvPr>
            <p:cNvSpPr/>
            <p:nvPr/>
          </p:nvSpPr>
          <p:spPr>
            <a:xfrm>
              <a:off x="1297730" y="2689843"/>
              <a:ext cx="2635656" cy="106697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: 圆角 44">
              <a:extLst>
                <a:ext uri="{FF2B5EF4-FFF2-40B4-BE49-F238E27FC236}">
                  <a16:creationId xmlns:a16="http://schemas.microsoft.com/office/drawing/2014/main" id="{86F13E0D-BEF6-43AB-8078-416CC440640F}"/>
                </a:ext>
              </a:extLst>
            </p:cNvPr>
            <p:cNvSpPr/>
            <p:nvPr/>
          </p:nvSpPr>
          <p:spPr>
            <a:xfrm>
              <a:off x="1305351" y="2796540"/>
              <a:ext cx="2624239" cy="604520"/>
            </a:xfrm>
            <a:prstGeom prst="roundRect">
              <a:avLst>
                <a:gd name="adj" fmla="val 0"/>
              </a:avLst>
            </a:prstGeom>
            <a:solidFill>
              <a:schemeClr val="accent2">
                <a:alpha val="10000"/>
              </a:schemeClr>
            </a:solidFill>
            <a:ln w="15875">
              <a:solidFill>
                <a:schemeClr val="accent2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6" name="1-3">
              <a:hlinkClick r:id="rId2"/>
              <a:extLst>
                <a:ext uri="{FF2B5EF4-FFF2-40B4-BE49-F238E27FC236}">
                  <a16:creationId xmlns:a16="http://schemas.microsoft.com/office/drawing/2014/main" id="{85104706-671B-4F64-A368-CCF632778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9008" y="2950753"/>
              <a:ext cx="2220713" cy="296094"/>
            </a:xfrm>
            <a:prstGeom prst="rect">
              <a:avLst/>
            </a:prstGeom>
          </p:spPr>
        </p:pic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86AD5925-A9D0-4075-ABBB-90C513488BD4}"/>
              </a:ext>
            </a:extLst>
          </p:cNvPr>
          <p:cNvGrpSpPr/>
          <p:nvPr/>
        </p:nvGrpSpPr>
        <p:grpSpPr>
          <a:xfrm>
            <a:off x="4774361" y="4547861"/>
            <a:ext cx="2635656" cy="711217"/>
            <a:chOff x="1297730" y="2689843"/>
            <a:chExt cx="2635656" cy="711217"/>
          </a:xfrm>
        </p:grpSpPr>
        <p:sp>
          <p:nvSpPr>
            <p:cNvPr id="48" name="矩形: 圆角 47">
              <a:extLst>
                <a:ext uri="{FF2B5EF4-FFF2-40B4-BE49-F238E27FC236}">
                  <a16:creationId xmlns:a16="http://schemas.microsoft.com/office/drawing/2014/main" id="{C914A170-7EC8-4B79-8DC7-3BE265C317FE}"/>
                </a:ext>
              </a:extLst>
            </p:cNvPr>
            <p:cNvSpPr/>
            <p:nvPr/>
          </p:nvSpPr>
          <p:spPr>
            <a:xfrm>
              <a:off x="1297730" y="2689843"/>
              <a:ext cx="2635656" cy="106697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: 圆角 48">
              <a:extLst>
                <a:ext uri="{FF2B5EF4-FFF2-40B4-BE49-F238E27FC236}">
                  <a16:creationId xmlns:a16="http://schemas.microsoft.com/office/drawing/2014/main" id="{D527F0A9-1EDA-4A31-8384-0005354B02E4}"/>
                </a:ext>
              </a:extLst>
            </p:cNvPr>
            <p:cNvSpPr/>
            <p:nvPr/>
          </p:nvSpPr>
          <p:spPr>
            <a:xfrm>
              <a:off x="1305351" y="2796540"/>
              <a:ext cx="2624239" cy="604520"/>
            </a:xfrm>
            <a:prstGeom prst="roundRect">
              <a:avLst>
                <a:gd name="adj" fmla="val 0"/>
              </a:avLst>
            </a:prstGeom>
            <a:solidFill>
              <a:schemeClr val="accent2">
                <a:alpha val="10000"/>
              </a:schemeClr>
            </a:solidFill>
            <a:ln w="15875">
              <a:solidFill>
                <a:schemeClr val="accent2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0" name="1-3">
              <a:hlinkClick r:id="rId2"/>
              <a:extLst>
                <a:ext uri="{FF2B5EF4-FFF2-40B4-BE49-F238E27FC236}">
                  <a16:creationId xmlns:a16="http://schemas.microsoft.com/office/drawing/2014/main" id="{FFB5BB32-42CA-4F0C-ACB3-760D775A7C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9008" y="2950753"/>
              <a:ext cx="2220713" cy="296094"/>
            </a:xfrm>
            <a:prstGeom prst="rect">
              <a:avLst/>
            </a:prstGeom>
          </p:spPr>
        </p:pic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E254361C-D0CB-498E-974A-B78821989179}"/>
              </a:ext>
            </a:extLst>
          </p:cNvPr>
          <p:cNvGrpSpPr/>
          <p:nvPr/>
        </p:nvGrpSpPr>
        <p:grpSpPr>
          <a:xfrm>
            <a:off x="8250993" y="4547861"/>
            <a:ext cx="2635656" cy="711217"/>
            <a:chOff x="1297730" y="2689843"/>
            <a:chExt cx="2635656" cy="711217"/>
          </a:xfrm>
        </p:grpSpPr>
        <p:sp>
          <p:nvSpPr>
            <p:cNvPr id="52" name="矩形: 圆角 51">
              <a:extLst>
                <a:ext uri="{FF2B5EF4-FFF2-40B4-BE49-F238E27FC236}">
                  <a16:creationId xmlns:a16="http://schemas.microsoft.com/office/drawing/2014/main" id="{D7579D3D-E3DF-40FA-B890-D89A6C5E9D7F}"/>
                </a:ext>
              </a:extLst>
            </p:cNvPr>
            <p:cNvSpPr/>
            <p:nvPr/>
          </p:nvSpPr>
          <p:spPr>
            <a:xfrm>
              <a:off x="1297730" y="2689843"/>
              <a:ext cx="2635656" cy="106697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矩形: 圆角 52">
              <a:extLst>
                <a:ext uri="{FF2B5EF4-FFF2-40B4-BE49-F238E27FC236}">
                  <a16:creationId xmlns:a16="http://schemas.microsoft.com/office/drawing/2014/main" id="{2C5EF12D-9A3B-47E0-9602-408C96282F2C}"/>
                </a:ext>
              </a:extLst>
            </p:cNvPr>
            <p:cNvSpPr/>
            <p:nvPr/>
          </p:nvSpPr>
          <p:spPr>
            <a:xfrm>
              <a:off x="1305351" y="2796540"/>
              <a:ext cx="2624239" cy="604520"/>
            </a:xfrm>
            <a:prstGeom prst="roundRect">
              <a:avLst>
                <a:gd name="adj" fmla="val 0"/>
              </a:avLst>
            </a:prstGeom>
            <a:solidFill>
              <a:schemeClr val="accent2">
                <a:alpha val="10000"/>
              </a:schemeClr>
            </a:solidFill>
            <a:ln w="15875">
              <a:solidFill>
                <a:schemeClr val="accent2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4" name="1-3">
              <a:hlinkClick r:id="rId2"/>
              <a:extLst>
                <a:ext uri="{FF2B5EF4-FFF2-40B4-BE49-F238E27FC236}">
                  <a16:creationId xmlns:a16="http://schemas.microsoft.com/office/drawing/2014/main" id="{95449D0C-A604-4F40-B85C-22DCE3D26B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9008" y="2950753"/>
              <a:ext cx="2220713" cy="2960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8574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6">
            <a:extLst>
              <a:ext uri="{FF2B5EF4-FFF2-40B4-BE49-F238E27FC236}">
                <a16:creationId xmlns:a16="http://schemas.microsoft.com/office/drawing/2014/main" id="{9FF92DC6-EBCC-40C3-9705-35C69B6B3F9F}"/>
              </a:ext>
            </a:extLst>
          </p:cNvPr>
          <p:cNvSpPr/>
          <p:nvPr/>
        </p:nvSpPr>
        <p:spPr>
          <a:xfrm>
            <a:off x="2756736" y="2482975"/>
            <a:ext cx="7755264" cy="3307804"/>
          </a:xfrm>
          <a:prstGeom prst="roundRect">
            <a:avLst>
              <a:gd name="adj" fmla="val 6169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743809F-CDC5-4DA1-B114-871D59CF0FA6}"/>
              </a:ext>
            </a:extLst>
          </p:cNvPr>
          <p:cNvSpPr txBox="1"/>
          <p:nvPr/>
        </p:nvSpPr>
        <p:spPr>
          <a:xfrm>
            <a:off x="1240791" y="1254640"/>
            <a:ext cx="2753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accent2"/>
                </a:solidFill>
              </a:rPr>
              <a:t>岗位需求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C1C1AD8-9EC4-4B2C-AB9C-DA818C1A7CCA}"/>
              </a:ext>
            </a:extLst>
          </p:cNvPr>
          <p:cNvSpPr txBox="1"/>
          <p:nvPr/>
        </p:nvSpPr>
        <p:spPr>
          <a:xfrm>
            <a:off x="1240791" y="1677532"/>
            <a:ext cx="2487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>
                <a:solidFill>
                  <a:schemeClr val="accent2">
                    <a:lumMod val="60000"/>
                    <a:lumOff val="40000"/>
                  </a:schemeClr>
                </a:solidFill>
              </a:rPr>
              <a:t>POSITION REQUIREMENTS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B568972-55E5-47A5-88EE-EB3E316E4E21}"/>
              </a:ext>
            </a:extLst>
          </p:cNvPr>
          <p:cNvSpPr/>
          <p:nvPr/>
        </p:nvSpPr>
        <p:spPr>
          <a:xfrm>
            <a:off x="1126759" y="1339381"/>
            <a:ext cx="60056" cy="6151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DB270E48-ACF7-48FF-A024-49DA8B83A04F}"/>
              </a:ext>
            </a:extLst>
          </p:cNvPr>
          <p:cNvSpPr/>
          <p:nvPr/>
        </p:nvSpPr>
        <p:spPr>
          <a:xfrm>
            <a:off x="1316736" y="2306303"/>
            <a:ext cx="1706880" cy="3661146"/>
          </a:xfrm>
          <a:prstGeom prst="roundRect">
            <a:avLst>
              <a:gd name="adj" fmla="val 12481"/>
            </a:avLst>
          </a:prstGeo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0655E15-02BB-4D41-8F3A-592617C0F04A}"/>
              </a:ext>
            </a:extLst>
          </p:cNvPr>
          <p:cNvSpPr txBox="1"/>
          <p:nvPr/>
        </p:nvSpPr>
        <p:spPr>
          <a:xfrm>
            <a:off x="1479042" y="2546728"/>
            <a:ext cx="1382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</a:rPr>
              <a:t>岗位需求</a:t>
            </a: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A0A1B59F-CFE4-472C-AE2B-D137CAC140C9}"/>
              </a:ext>
            </a:extLst>
          </p:cNvPr>
          <p:cNvCxnSpPr>
            <a:cxnSpLocks/>
          </p:cNvCxnSpPr>
          <p:nvPr/>
        </p:nvCxnSpPr>
        <p:spPr>
          <a:xfrm>
            <a:off x="1479042" y="2984500"/>
            <a:ext cx="1320165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D372B160-CDE4-44B4-8922-F6F0D8321838}"/>
              </a:ext>
            </a:extLst>
          </p:cNvPr>
          <p:cNvSpPr txBox="1"/>
          <p:nvPr/>
        </p:nvSpPr>
        <p:spPr>
          <a:xfrm>
            <a:off x="1479042" y="3105326"/>
            <a:ext cx="1382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solidFill>
                  <a:schemeClr val="bg1"/>
                </a:solidFill>
              </a:rPr>
              <a:t>岗位需求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98E7B1E-5C96-4F71-81A1-F3A2FDCD1A1D}"/>
              </a:ext>
            </a:extLst>
          </p:cNvPr>
          <p:cNvSpPr txBox="1"/>
          <p:nvPr/>
        </p:nvSpPr>
        <p:spPr>
          <a:xfrm>
            <a:off x="1479042" y="3463295"/>
            <a:ext cx="1382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solidFill>
                  <a:schemeClr val="bg1"/>
                </a:solidFill>
              </a:rPr>
              <a:t>岗位需求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A05EBBE-8C33-4865-8D8A-AA5E9BF83044}"/>
              </a:ext>
            </a:extLst>
          </p:cNvPr>
          <p:cNvSpPr txBox="1"/>
          <p:nvPr/>
        </p:nvSpPr>
        <p:spPr>
          <a:xfrm>
            <a:off x="1479042" y="3821264"/>
            <a:ext cx="1382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solidFill>
                  <a:schemeClr val="bg1"/>
                </a:solidFill>
              </a:rPr>
              <a:t>岗位需求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5028451-22CC-4500-A7DB-75C42162E487}"/>
              </a:ext>
            </a:extLst>
          </p:cNvPr>
          <p:cNvSpPr txBox="1"/>
          <p:nvPr/>
        </p:nvSpPr>
        <p:spPr>
          <a:xfrm>
            <a:off x="1479042" y="4179233"/>
            <a:ext cx="1382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solidFill>
                  <a:schemeClr val="bg1"/>
                </a:solidFill>
              </a:rPr>
              <a:t>岗位需求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5813452-39C7-4800-8E01-7186019348B2}"/>
              </a:ext>
            </a:extLst>
          </p:cNvPr>
          <p:cNvSpPr txBox="1"/>
          <p:nvPr/>
        </p:nvSpPr>
        <p:spPr>
          <a:xfrm>
            <a:off x="1479042" y="4537202"/>
            <a:ext cx="1382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solidFill>
                  <a:schemeClr val="bg1"/>
                </a:solidFill>
              </a:rPr>
              <a:t>岗位需求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B637455-379C-428B-AAB0-ED368348FF70}"/>
              </a:ext>
            </a:extLst>
          </p:cNvPr>
          <p:cNvSpPr txBox="1"/>
          <p:nvPr/>
        </p:nvSpPr>
        <p:spPr>
          <a:xfrm>
            <a:off x="1479042" y="4895171"/>
            <a:ext cx="1382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solidFill>
                  <a:schemeClr val="bg1"/>
                </a:solidFill>
              </a:rPr>
              <a:t>岗位需求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D2B8F39-2080-4B13-94D5-8A368B05283B}"/>
              </a:ext>
            </a:extLst>
          </p:cNvPr>
          <p:cNvSpPr txBox="1"/>
          <p:nvPr/>
        </p:nvSpPr>
        <p:spPr>
          <a:xfrm>
            <a:off x="3232658" y="3105326"/>
            <a:ext cx="1382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solidFill>
                  <a:schemeClr val="accent2"/>
                </a:solidFill>
              </a:rPr>
              <a:t>岗位需求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1982F2A-A5B1-4D9A-AA19-B3B82CCEA0E8}"/>
              </a:ext>
            </a:extLst>
          </p:cNvPr>
          <p:cNvSpPr txBox="1"/>
          <p:nvPr/>
        </p:nvSpPr>
        <p:spPr>
          <a:xfrm>
            <a:off x="3232658" y="3463295"/>
            <a:ext cx="1382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solidFill>
                  <a:schemeClr val="accent2"/>
                </a:solidFill>
              </a:rPr>
              <a:t>岗位需求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17C8A58D-8259-451D-9F84-1055434612D7}"/>
              </a:ext>
            </a:extLst>
          </p:cNvPr>
          <p:cNvSpPr txBox="1"/>
          <p:nvPr/>
        </p:nvSpPr>
        <p:spPr>
          <a:xfrm>
            <a:off x="3232658" y="3821264"/>
            <a:ext cx="1382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solidFill>
                  <a:schemeClr val="accent2"/>
                </a:solidFill>
              </a:rPr>
              <a:t>岗位需求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07CAB5EF-604D-482C-B303-060B4B2D4306}"/>
              </a:ext>
            </a:extLst>
          </p:cNvPr>
          <p:cNvSpPr txBox="1"/>
          <p:nvPr/>
        </p:nvSpPr>
        <p:spPr>
          <a:xfrm>
            <a:off x="3232658" y="4179233"/>
            <a:ext cx="1382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solidFill>
                  <a:schemeClr val="accent2"/>
                </a:solidFill>
              </a:rPr>
              <a:t>岗位需求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1D9B6AA0-DC12-438F-9580-FF779B5B8B47}"/>
              </a:ext>
            </a:extLst>
          </p:cNvPr>
          <p:cNvSpPr txBox="1"/>
          <p:nvPr/>
        </p:nvSpPr>
        <p:spPr>
          <a:xfrm>
            <a:off x="3232658" y="4537202"/>
            <a:ext cx="1382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solidFill>
                  <a:schemeClr val="accent2"/>
                </a:solidFill>
              </a:rPr>
              <a:t>岗位需求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0E4FCDBC-CE77-4048-8088-7431F758D10A}"/>
              </a:ext>
            </a:extLst>
          </p:cNvPr>
          <p:cNvSpPr txBox="1"/>
          <p:nvPr/>
        </p:nvSpPr>
        <p:spPr>
          <a:xfrm>
            <a:off x="3232658" y="4895171"/>
            <a:ext cx="1382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solidFill>
                  <a:schemeClr val="accent2"/>
                </a:solidFill>
              </a:rPr>
              <a:t>岗位需求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0C1352FE-0CFD-4C45-8B8F-5B84F1B78340}"/>
              </a:ext>
            </a:extLst>
          </p:cNvPr>
          <p:cNvSpPr txBox="1"/>
          <p:nvPr/>
        </p:nvSpPr>
        <p:spPr>
          <a:xfrm>
            <a:off x="5116322" y="3105326"/>
            <a:ext cx="1382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solidFill>
                  <a:schemeClr val="accent2"/>
                </a:solidFill>
              </a:rPr>
              <a:t>岗位需求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A4AFCAB3-9C69-450F-8C7E-80951E71EC13}"/>
              </a:ext>
            </a:extLst>
          </p:cNvPr>
          <p:cNvSpPr txBox="1"/>
          <p:nvPr/>
        </p:nvSpPr>
        <p:spPr>
          <a:xfrm>
            <a:off x="5116322" y="3463295"/>
            <a:ext cx="1382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solidFill>
                  <a:schemeClr val="accent2"/>
                </a:solidFill>
              </a:rPr>
              <a:t>岗位需求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903F5868-514F-4908-8615-07A83CA4DF96}"/>
              </a:ext>
            </a:extLst>
          </p:cNvPr>
          <p:cNvSpPr txBox="1"/>
          <p:nvPr/>
        </p:nvSpPr>
        <p:spPr>
          <a:xfrm>
            <a:off x="5116322" y="3821264"/>
            <a:ext cx="1382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solidFill>
                  <a:schemeClr val="accent2"/>
                </a:solidFill>
              </a:rPr>
              <a:t>岗位需求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08B2BE67-7F7C-4F24-8925-4DBDF428088E}"/>
              </a:ext>
            </a:extLst>
          </p:cNvPr>
          <p:cNvSpPr txBox="1"/>
          <p:nvPr/>
        </p:nvSpPr>
        <p:spPr>
          <a:xfrm>
            <a:off x="5116322" y="4179233"/>
            <a:ext cx="1382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solidFill>
                  <a:schemeClr val="accent2"/>
                </a:solidFill>
              </a:rPr>
              <a:t>岗位需求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1E915C8D-89FD-4084-87FA-FB6715B6B36C}"/>
              </a:ext>
            </a:extLst>
          </p:cNvPr>
          <p:cNvSpPr txBox="1"/>
          <p:nvPr/>
        </p:nvSpPr>
        <p:spPr>
          <a:xfrm>
            <a:off x="5116322" y="4537202"/>
            <a:ext cx="1382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solidFill>
                  <a:schemeClr val="accent2"/>
                </a:solidFill>
              </a:rPr>
              <a:t>岗位需求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D96C1EC3-173A-4314-9CF5-FF1700AB28F5}"/>
              </a:ext>
            </a:extLst>
          </p:cNvPr>
          <p:cNvSpPr txBox="1"/>
          <p:nvPr/>
        </p:nvSpPr>
        <p:spPr>
          <a:xfrm>
            <a:off x="5116322" y="4895171"/>
            <a:ext cx="1382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solidFill>
                  <a:schemeClr val="accent2"/>
                </a:solidFill>
              </a:rPr>
              <a:t>岗位需求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7CCF8450-002E-4CA5-8952-BD619CF2CFC2}"/>
              </a:ext>
            </a:extLst>
          </p:cNvPr>
          <p:cNvSpPr txBox="1"/>
          <p:nvPr/>
        </p:nvSpPr>
        <p:spPr>
          <a:xfrm>
            <a:off x="6999986" y="3105326"/>
            <a:ext cx="1382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solidFill>
                  <a:schemeClr val="accent2"/>
                </a:solidFill>
              </a:rPr>
              <a:t>岗位需求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90BD9D35-CB14-4D06-8EE6-60D29BDC76AC}"/>
              </a:ext>
            </a:extLst>
          </p:cNvPr>
          <p:cNvSpPr txBox="1"/>
          <p:nvPr/>
        </p:nvSpPr>
        <p:spPr>
          <a:xfrm>
            <a:off x="6999986" y="3463295"/>
            <a:ext cx="1382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solidFill>
                  <a:schemeClr val="accent2"/>
                </a:solidFill>
              </a:rPr>
              <a:t>岗位需求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80F87830-72DC-4734-942F-5FAB791EE84B}"/>
              </a:ext>
            </a:extLst>
          </p:cNvPr>
          <p:cNvSpPr txBox="1"/>
          <p:nvPr/>
        </p:nvSpPr>
        <p:spPr>
          <a:xfrm>
            <a:off x="6999986" y="3821264"/>
            <a:ext cx="1382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solidFill>
                  <a:schemeClr val="accent2"/>
                </a:solidFill>
              </a:rPr>
              <a:t>岗位需求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93B15A43-433D-4281-9FA6-2F70F97E9F07}"/>
              </a:ext>
            </a:extLst>
          </p:cNvPr>
          <p:cNvSpPr txBox="1"/>
          <p:nvPr/>
        </p:nvSpPr>
        <p:spPr>
          <a:xfrm>
            <a:off x="6999986" y="4179233"/>
            <a:ext cx="1382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solidFill>
                  <a:schemeClr val="accent2"/>
                </a:solidFill>
              </a:rPr>
              <a:t>岗位需求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6149336B-21C4-49A8-889E-E47602E2F146}"/>
              </a:ext>
            </a:extLst>
          </p:cNvPr>
          <p:cNvSpPr txBox="1"/>
          <p:nvPr/>
        </p:nvSpPr>
        <p:spPr>
          <a:xfrm>
            <a:off x="6999986" y="4537202"/>
            <a:ext cx="1382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solidFill>
                  <a:schemeClr val="accent2"/>
                </a:solidFill>
              </a:rPr>
              <a:t>岗位需求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AC67B57B-580F-4FA0-BD2F-9FE32C16B8C4}"/>
              </a:ext>
            </a:extLst>
          </p:cNvPr>
          <p:cNvSpPr txBox="1"/>
          <p:nvPr/>
        </p:nvSpPr>
        <p:spPr>
          <a:xfrm>
            <a:off x="6999986" y="4895171"/>
            <a:ext cx="1382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solidFill>
                  <a:schemeClr val="accent2"/>
                </a:solidFill>
              </a:rPr>
              <a:t>岗位需求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39D908A9-61D0-49EA-8197-ADAB5C5DF703}"/>
              </a:ext>
            </a:extLst>
          </p:cNvPr>
          <p:cNvSpPr txBox="1"/>
          <p:nvPr/>
        </p:nvSpPr>
        <p:spPr>
          <a:xfrm>
            <a:off x="8883650" y="3105326"/>
            <a:ext cx="1382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solidFill>
                  <a:schemeClr val="accent2"/>
                </a:solidFill>
              </a:rPr>
              <a:t>岗位需求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CC6E0581-7D3C-4A54-91BD-A885D62C6821}"/>
              </a:ext>
            </a:extLst>
          </p:cNvPr>
          <p:cNvSpPr txBox="1"/>
          <p:nvPr/>
        </p:nvSpPr>
        <p:spPr>
          <a:xfrm>
            <a:off x="8883650" y="3463295"/>
            <a:ext cx="1382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solidFill>
                  <a:schemeClr val="accent2"/>
                </a:solidFill>
              </a:rPr>
              <a:t>岗位需求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C7F2AC04-EE5B-480E-9909-31DB7D3C9373}"/>
              </a:ext>
            </a:extLst>
          </p:cNvPr>
          <p:cNvSpPr txBox="1"/>
          <p:nvPr/>
        </p:nvSpPr>
        <p:spPr>
          <a:xfrm>
            <a:off x="8883650" y="3821264"/>
            <a:ext cx="1382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solidFill>
                  <a:schemeClr val="accent2"/>
                </a:solidFill>
              </a:rPr>
              <a:t>岗位需求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A326CE6F-4A80-4D1C-8C6A-44707EA96505}"/>
              </a:ext>
            </a:extLst>
          </p:cNvPr>
          <p:cNvSpPr txBox="1"/>
          <p:nvPr/>
        </p:nvSpPr>
        <p:spPr>
          <a:xfrm>
            <a:off x="8883650" y="4179233"/>
            <a:ext cx="1382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solidFill>
                  <a:schemeClr val="accent2"/>
                </a:solidFill>
              </a:rPr>
              <a:t>岗位需求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6B8F3154-03B7-4AD4-AA46-21C4DDCE6B95}"/>
              </a:ext>
            </a:extLst>
          </p:cNvPr>
          <p:cNvSpPr txBox="1"/>
          <p:nvPr/>
        </p:nvSpPr>
        <p:spPr>
          <a:xfrm>
            <a:off x="8883650" y="4537202"/>
            <a:ext cx="1382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solidFill>
                  <a:schemeClr val="accent2"/>
                </a:solidFill>
              </a:rPr>
              <a:t>岗位需求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FC65432E-1095-4B8E-B178-704028D7C241}"/>
              </a:ext>
            </a:extLst>
          </p:cNvPr>
          <p:cNvSpPr txBox="1"/>
          <p:nvPr/>
        </p:nvSpPr>
        <p:spPr>
          <a:xfrm>
            <a:off x="8883650" y="4895171"/>
            <a:ext cx="1382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solidFill>
                  <a:schemeClr val="accent2"/>
                </a:solidFill>
              </a:rPr>
              <a:t>岗位需求</a:t>
            </a:r>
          </a:p>
        </p:txBody>
      </p: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A5533A85-580D-4AE9-B4F4-5530B7B24059}"/>
              </a:ext>
            </a:extLst>
          </p:cNvPr>
          <p:cNvCxnSpPr>
            <a:cxnSpLocks/>
          </p:cNvCxnSpPr>
          <p:nvPr/>
        </p:nvCxnSpPr>
        <p:spPr>
          <a:xfrm>
            <a:off x="3023616" y="2984500"/>
            <a:ext cx="7242302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本框 50">
            <a:extLst>
              <a:ext uri="{FF2B5EF4-FFF2-40B4-BE49-F238E27FC236}">
                <a16:creationId xmlns:a16="http://schemas.microsoft.com/office/drawing/2014/main" id="{22D6A0E7-89F0-4040-8CD9-F6E75886DACC}"/>
              </a:ext>
            </a:extLst>
          </p:cNvPr>
          <p:cNvSpPr txBox="1"/>
          <p:nvPr/>
        </p:nvSpPr>
        <p:spPr>
          <a:xfrm>
            <a:off x="3232658" y="2609987"/>
            <a:ext cx="1382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>
                <a:solidFill>
                  <a:schemeClr val="accent2"/>
                </a:solidFill>
              </a:rPr>
              <a:t>岗位需求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C36D994F-8065-4489-9724-230049C66ADC}"/>
              </a:ext>
            </a:extLst>
          </p:cNvPr>
          <p:cNvSpPr txBox="1"/>
          <p:nvPr/>
        </p:nvSpPr>
        <p:spPr>
          <a:xfrm>
            <a:off x="5116322" y="2609987"/>
            <a:ext cx="1382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>
                <a:solidFill>
                  <a:schemeClr val="accent2"/>
                </a:solidFill>
              </a:rPr>
              <a:t>岗位需求</a:t>
            </a: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F6D22C99-6237-4EE2-8795-974A789F618E}"/>
              </a:ext>
            </a:extLst>
          </p:cNvPr>
          <p:cNvSpPr txBox="1"/>
          <p:nvPr/>
        </p:nvSpPr>
        <p:spPr>
          <a:xfrm>
            <a:off x="6999986" y="2609987"/>
            <a:ext cx="1382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>
                <a:solidFill>
                  <a:schemeClr val="accent2"/>
                </a:solidFill>
              </a:rPr>
              <a:t>岗位需求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A05E4E88-B6F8-49F4-8001-CD02C665C82C}"/>
              </a:ext>
            </a:extLst>
          </p:cNvPr>
          <p:cNvSpPr txBox="1"/>
          <p:nvPr/>
        </p:nvSpPr>
        <p:spPr>
          <a:xfrm>
            <a:off x="8883650" y="2609987"/>
            <a:ext cx="1382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>
                <a:solidFill>
                  <a:schemeClr val="accent2"/>
                </a:solidFill>
              </a:rPr>
              <a:t>岗位需求</a:t>
            </a:r>
          </a:p>
        </p:txBody>
      </p: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8F8CA226-3EB6-46B5-93E2-A82283FB4D43}"/>
              </a:ext>
            </a:extLst>
          </p:cNvPr>
          <p:cNvCxnSpPr>
            <a:cxnSpLocks/>
          </p:cNvCxnSpPr>
          <p:nvPr/>
        </p:nvCxnSpPr>
        <p:spPr>
          <a:xfrm>
            <a:off x="1479042" y="5389300"/>
            <a:ext cx="1320165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D177C72A-BA2D-4A15-8C35-298FDD7E02C8}"/>
              </a:ext>
            </a:extLst>
          </p:cNvPr>
          <p:cNvCxnSpPr>
            <a:cxnSpLocks/>
          </p:cNvCxnSpPr>
          <p:nvPr/>
        </p:nvCxnSpPr>
        <p:spPr>
          <a:xfrm>
            <a:off x="3023616" y="5389300"/>
            <a:ext cx="7242302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本框 56">
            <a:extLst>
              <a:ext uri="{FF2B5EF4-FFF2-40B4-BE49-F238E27FC236}">
                <a16:creationId xmlns:a16="http://schemas.microsoft.com/office/drawing/2014/main" id="{30D02625-19C7-4CC5-A2D0-B114D4DFCAC5}"/>
              </a:ext>
            </a:extLst>
          </p:cNvPr>
          <p:cNvSpPr txBox="1"/>
          <p:nvPr/>
        </p:nvSpPr>
        <p:spPr>
          <a:xfrm>
            <a:off x="1479042" y="5444543"/>
            <a:ext cx="1382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>
                <a:solidFill>
                  <a:schemeClr val="bg1"/>
                </a:solidFill>
              </a:rPr>
              <a:t>岗位需求</a:t>
            </a: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A8DAF331-5C6A-44C7-9F6F-95339B48C9AD}"/>
              </a:ext>
            </a:extLst>
          </p:cNvPr>
          <p:cNvSpPr txBox="1"/>
          <p:nvPr/>
        </p:nvSpPr>
        <p:spPr>
          <a:xfrm>
            <a:off x="3232658" y="5438447"/>
            <a:ext cx="1382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>
                <a:solidFill>
                  <a:schemeClr val="accent2"/>
                </a:solidFill>
              </a:rPr>
              <a:t>岗位需求</a:t>
            </a: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B622D610-FDC9-45FC-828D-80FAA75CE184}"/>
              </a:ext>
            </a:extLst>
          </p:cNvPr>
          <p:cNvSpPr txBox="1"/>
          <p:nvPr/>
        </p:nvSpPr>
        <p:spPr>
          <a:xfrm>
            <a:off x="5116322" y="5438447"/>
            <a:ext cx="1382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>
                <a:solidFill>
                  <a:schemeClr val="accent2"/>
                </a:solidFill>
              </a:rPr>
              <a:t>岗位需求</a:t>
            </a: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1B8300BC-D004-4338-A64D-F43E64DFCD14}"/>
              </a:ext>
            </a:extLst>
          </p:cNvPr>
          <p:cNvSpPr txBox="1"/>
          <p:nvPr/>
        </p:nvSpPr>
        <p:spPr>
          <a:xfrm>
            <a:off x="6999986" y="5438447"/>
            <a:ext cx="1382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>
                <a:solidFill>
                  <a:schemeClr val="accent2"/>
                </a:solidFill>
              </a:rPr>
              <a:t>岗位需求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8F928205-D94A-456E-9BD3-1775604DA121}"/>
              </a:ext>
            </a:extLst>
          </p:cNvPr>
          <p:cNvSpPr txBox="1"/>
          <p:nvPr/>
        </p:nvSpPr>
        <p:spPr>
          <a:xfrm>
            <a:off x="8883650" y="5438447"/>
            <a:ext cx="1382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>
                <a:solidFill>
                  <a:schemeClr val="accent2"/>
                </a:solidFill>
              </a:rPr>
              <a:t>岗位需求</a:t>
            </a:r>
          </a:p>
        </p:txBody>
      </p:sp>
    </p:spTree>
    <p:extLst>
      <p:ext uri="{BB962C8B-B14F-4D97-AF65-F5344CB8AC3E}">
        <p14:creationId xmlns:p14="http://schemas.microsoft.com/office/powerpoint/2010/main" val="730433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743809F-CDC5-4DA1-B114-871D59CF0FA6}"/>
              </a:ext>
            </a:extLst>
          </p:cNvPr>
          <p:cNvSpPr txBox="1"/>
          <p:nvPr/>
        </p:nvSpPr>
        <p:spPr>
          <a:xfrm>
            <a:off x="1667225" y="2377423"/>
            <a:ext cx="2753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b="1">
                <a:solidFill>
                  <a:schemeClr val="accent2"/>
                </a:solidFill>
              </a:rPr>
              <a:t>优势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C1C1AD8-9EC4-4B2C-AB9C-DA818C1A7CCA}"/>
              </a:ext>
            </a:extLst>
          </p:cNvPr>
          <p:cNvSpPr txBox="1"/>
          <p:nvPr/>
        </p:nvSpPr>
        <p:spPr>
          <a:xfrm>
            <a:off x="1478280" y="2800315"/>
            <a:ext cx="2942305" cy="738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>
                <a:solidFill>
                  <a:schemeClr val="accent2">
                    <a:lumMod val="60000"/>
                    <a:lumOff val="40000"/>
                  </a:schemeClr>
                </a:solidFill>
              </a:rPr>
              <a:t>请在此输入有关于优势的相关说明，以便于观众更好的理解，输入文字时可以直接复制，粘贴时请选择右键只保留文本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B568972-55E5-47A5-88EE-EB3E316E4E21}"/>
              </a:ext>
            </a:extLst>
          </p:cNvPr>
          <p:cNvSpPr/>
          <p:nvPr/>
        </p:nvSpPr>
        <p:spPr>
          <a:xfrm>
            <a:off x="1126759" y="1339381"/>
            <a:ext cx="60056" cy="6151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5087320B-D7CE-4B21-8FF3-909EE85B8180}"/>
              </a:ext>
            </a:extLst>
          </p:cNvPr>
          <p:cNvGrpSpPr/>
          <p:nvPr/>
        </p:nvGrpSpPr>
        <p:grpSpPr>
          <a:xfrm>
            <a:off x="4468214" y="2448560"/>
            <a:ext cx="1205792" cy="1206440"/>
            <a:chOff x="4262512" y="2578100"/>
            <a:chExt cx="1205792" cy="1206440"/>
          </a:xfrm>
        </p:grpSpPr>
        <p:sp>
          <p:nvSpPr>
            <p:cNvPr id="9" name="Freeform 1">
              <a:extLst>
                <a:ext uri="{FF2B5EF4-FFF2-40B4-BE49-F238E27FC236}">
                  <a16:creationId xmlns:a16="http://schemas.microsoft.com/office/drawing/2014/main" id="{516549DC-714F-4D9A-8321-7A1CDC4B0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2512" y="2578100"/>
              <a:ext cx="1205792" cy="1206440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7" name="TextBox 1">
              <a:extLst>
                <a:ext uri="{FF2B5EF4-FFF2-40B4-BE49-F238E27FC236}">
                  <a16:creationId xmlns:a16="http://schemas.microsoft.com/office/drawing/2014/main" id="{1BB860DC-6E58-4AF4-8ECB-BF8F55D4179C}"/>
                </a:ext>
              </a:extLst>
            </p:cNvPr>
            <p:cNvSpPr txBox="1"/>
            <p:nvPr/>
          </p:nvSpPr>
          <p:spPr>
            <a:xfrm>
              <a:off x="4636877" y="2673488"/>
              <a:ext cx="45706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</a:rPr>
                <a:t>S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AE7163C2-ABA3-4D9D-B42F-F349DA606D92}"/>
              </a:ext>
            </a:extLst>
          </p:cNvPr>
          <p:cNvGrpSpPr/>
          <p:nvPr/>
        </p:nvGrpSpPr>
        <p:grpSpPr>
          <a:xfrm>
            <a:off x="4468214" y="4284980"/>
            <a:ext cx="1205792" cy="1206440"/>
            <a:chOff x="4262512" y="4414520"/>
            <a:chExt cx="1205792" cy="1206440"/>
          </a:xfrm>
        </p:grpSpPr>
        <p:sp>
          <p:nvSpPr>
            <p:cNvPr id="25" name="Freeform 1">
              <a:extLst>
                <a:ext uri="{FF2B5EF4-FFF2-40B4-BE49-F238E27FC236}">
                  <a16:creationId xmlns:a16="http://schemas.microsoft.com/office/drawing/2014/main" id="{4881908B-C2F1-4087-B742-E154E8E836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2512" y="4414520"/>
              <a:ext cx="1205792" cy="120644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>
                <a:latin typeface="Lato" charset="0"/>
              </a:endParaRPr>
            </a:p>
          </p:txBody>
        </p:sp>
        <p:sp>
          <p:nvSpPr>
            <p:cNvPr id="26" name="TextBox 1">
              <a:extLst>
                <a:ext uri="{FF2B5EF4-FFF2-40B4-BE49-F238E27FC236}">
                  <a16:creationId xmlns:a16="http://schemas.microsoft.com/office/drawing/2014/main" id="{F36DDB28-4FC9-4A3B-83B4-E77B043125F4}"/>
                </a:ext>
              </a:extLst>
            </p:cNvPr>
            <p:cNvSpPr txBox="1"/>
            <p:nvPr/>
          </p:nvSpPr>
          <p:spPr>
            <a:xfrm>
              <a:off x="4636877" y="4509908"/>
              <a:ext cx="45706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</a:rPr>
                <a:t>O</a:t>
              </a: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C8AB7FE7-3788-4556-85F9-FF97713CB52E}"/>
              </a:ext>
            </a:extLst>
          </p:cNvPr>
          <p:cNvGrpSpPr/>
          <p:nvPr/>
        </p:nvGrpSpPr>
        <p:grpSpPr>
          <a:xfrm>
            <a:off x="6517994" y="4284980"/>
            <a:ext cx="1205792" cy="1206440"/>
            <a:chOff x="6312292" y="4414520"/>
            <a:chExt cx="1205792" cy="1206440"/>
          </a:xfrm>
        </p:grpSpPr>
        <p:sp>
          <p:nvSpPr>
            <p:cNvPr id="27" name="Freeform 1">
              <a:extLst>
                <a:ext uri="{FF2B5EF4-FFF2-40B4-BE49-F238E27FC236}">
                  <a16:creationId xmlns:a16="http://schemas.microsoft.com/office/drawing/2014/main" id="{EA2C17F4-4957-4AB8-9F7D-87C4205050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2292" y="4414520"/>
              <a:ext cx="1205792" cy="1206440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28" name="TextBox 1">
              <a:extLst>
                <a:ext uri="{FF2B5EF4-FFF2-40B4-BE49-F238E27FC236}">
                  <a16:creationId xmlns:a16="http://schemas.microsoft.com/office/drawing/2014/main" id="{519E8425-432A-4025-93CF-76FFEBAF86AD}"/>
                </a:ext>
              </a:extLst>
            </p:cNvPr>
            <p:cNvSpPr txBox="1"/>
            <p:nvPr/>
          </p:nvSpPr>
          <p:spPr>
            <a:xfrm>
              <a:off x="6686657" y="4509908"/>
              <a:ext cx="45706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</a:rPr>
                <a:t>T</a:t>
              </a:r>
              <a:endParaRPr lang="en-US" sz="6000" dirty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C222E06C-859D-4950-A800-EA99FC6A90B8}"/>
              </a:ext>
            </a:extLst>
          </p:cNvPr>
          <p:cNvGrpSpPr/>
          <p:nvPr/>
        </p:nvGrpSpPr>
        <p:grpSpPr>
          <a:xfrm>
            <a:off x="6517994" y="2448560"/>
            <a:ext cx="1205792" cy="1206440"/>
            <a:chOff x="6312292" y="2578100"/>
            <a:chExt cx="1205792" cy="1206440"/>
          </a:xfrm>
        </p:grpSpPr>
        <p:sp>
          <p:nvSpPr>
            <p:cNvPr id="29" name="Freeform 1">
              <a:extLst>
                <a:ext uri="{FF2B5EF4-FFF2-40B4-BE49-F238E27FC236}">
                  <a16:creationId xmlns:a16="http://schemas.microsoft.com/office/drawing/2014/main" id="{07821F5D-87D2-417E-B4E6-05611AF213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2292" y="2578100"/>
              <a:ext cx="1205792" cy="120644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>
                <a:latin typeface="Lato" charset="0"/>
              </a:endParaRPr>
            </a:p>
          </p:txBody>
        </p:sp>
        <p:sp>
          <p:nvSpPr>
            <p:cNvPr id="30" name="TextBox 1">
              <a:extLst>
                <a:ext uri="{FF2B5EF4-FFF2-40B4-BE49-F238E27FC236}">
                  <a16:creationId xmlns:a16="http://schemas.microsoft.com/office/drawing/2014/main" id="{505A9523-8E79-478F-AFFD-043512B2B4C5}"/>
                </a:ext>
              </a:extLst>
            </p:cNvPr>
            <p:cNvSpPr txBox="1"/>
            <p:nvPr/>
          </p:nvSpPr>
          <p:spPr>
            <a:xfrm>
              <a:off x="6686657" y="2673488"/>
              <a:ext cx="45706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</a:rPr>
                <a:t>W</a:t>
              </a:r>
              <a:endParaRPr lang="en-US" sz="6000" dirty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</p:grpSp>
      <p:sp>
        <p:nvSpPr>
          <p:cNvPr id="37" name="文本框 36">
            <a:extLst>
              <a:ext uri="{FF2B5EF4-FFF2-40B4-BE49-F238E27FC236}">
                <a16:creationId xmlns:a16="http://schemas.microsoft.com/office/drawing/2014/main" id="{3AD177D8-EDBA-4AE7-A734-5D0998BD0640}"/>
              </a:ext>
            </a:extLst>
          </p:cNvPr>
          <p:cNvSpPr txBox="1"/>
          <p:nvPr/>
        </p:nvSpPr>
        <p:spPr>
          <a:xfrm>
            <a:off x="1240791" y="1254640"/>
            <a:ext cx="2753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accent2"/>
                </a:solidFill>
              </a:rPr>
              <a:t>岗位需求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EC7820FA-F3F0-477A-8658-F52E4D96BACC}"/>
              </a:ext>
            </a:extLst>
          </p:cNvPr>
          <p:cNvSpPr txBox="1"/>
          <p:nvPr/>
        </p:nvSpPr>
        <p:spPr>
          <a:xfrm>
            <a:off x="1240791" y="1677532"/>
            <a:ext cx="2487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>
                <a:solidFill>
                  <a:schemeClr val="accent2">
                    <a:lumMod val="60000"/>
                    <a:lumOff val="40000"/>
                  </a:schemeClr>
                </a:solidFill>
              </a:rPr>
              <a:t>POSITION REQUIREMENTS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32841F9D-860A-45E1-BB18-806D1ED1DB4D}"/>
              </a:ext>
            </a:extLst>
          </p:cNvPr>
          <p:cNvSpPr txBox="1"/>
          <p:nvPr/>
        </p:nvSpPr>
        <p:spPr>
          <a:xfrm>
            <a:off x="1667225" y="4263143"/>
            <a:ext cx="2753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b="1">
                <a:solidFill>
                  <a:schemeClr val="accent1"/>
                </a:solidFill>
              </a:rPr>
              <a:t>机会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85C5E5B5-BAC1-4728-AA92-B96117514F54}"/>
              </a:ext>
            </a:extLst>
          </p:cNvPr>
          <p:cNvSpPr txBox="1"/>
          <p:nvPr/>
        </p:nvSpPr>
        <p:spPr>
          <a:xfrm>
            <a:off x="1478280" y="4686035"/>
            <a:ext cx="2942305" cy="738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>
                <a:solidFill>
                  <a:schemeClr val="accent1">
                    <a:lumMod val="60000"/>
                    <a:lumOff val="40000"/>
                  </a:schemeClr>
                </a:solidFill>
              </a:rPr>
              <a:t>请在此输入有关于优势的相关说明，以便于观众更好的理解，输入文字时可以直接复制，粘贴时请选择右键只保留文本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82921AFF-4C81-49E6-AE88-9623218BD337}"/>
              </a:ext>
            </a:extLst>
          </p:cNvPr>
          <p:cNvSpPr txBox="1"/>
          <p:nvPr/>
        </p:nvSpPr>
        <p:spPr>
          <a:xfrm>
            <a:off x="7805568" y="2377423"/>
            <a:ext cx="2753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accent1"/>
                </a:solidFill>
              </a:rPr>
              <a:t>劣势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64653D1F-930E-4CB2-B6E8-5516B5A61AEC}"/>
              </a:ext>
            </a:extLst>
          </p:cNvPr>
          <p:cNvSpPr txBox="1"/>
          <p:nvPr/>
        </p:nvSpPr>
        <p:spPr>
          <a:xfrm>
            <a:off x="7805568" y="2800315"/>
            <a:ext cx="2942305" cy="738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>
                <a:solidFill>
                  <a:schemeClr val="accent1">
                    <a:lumMod val="60000"/>
                    <a:lumOff val="40000"/>
                  </a:schemeClr>
                </a:solidFill>
              </a:rPr>
              <a:t>请在此输入有关于优势的相关说明，以便于观众更好的理解，输入文字时可以直接复制，粘贴时请选择右键只保留文本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ED7A6722-3F5E-4F91-99DB-46EC65F7563E}"/>
              </a:ext>
            </a:extLst>
          </p:cNvPr>
          <p:cNvSpPr txBox="1"/>
          <p:nvPr/>
        </p:nvSpPr>
        <p:spPr>
          <a:xfrm>
            <a:off x="7805568" y="4263143"/>
            <a:ext cx="2753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accent2"/>
                </a:solidFill>
              </a:rPr>
              <a:t>威胁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90245F4C-1D5F-4708-9F90-5F658E4D8B25}"/>
              </a:ext>
            </a:extLst>
          </p:cNvPr>
          <p:cNvSpPr txBox="1"/>
          <p:nvPr/>
        </p:nvSpPr>
        <p:spPr>
          <a:xfrm>
            <a:off x="7805568" y="4686035"/>
            <a:ext cx="2942305" cy="738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>
                <a:solidFill>
                  <a:schemeClr val="accent2">
                    <a:lumMod val="60000"/>
                    <a:lumOff val="40000"/>
                  </a:schemeClr>
                </a:solidFill>
              </a:rPr>
              <a:t>请在此输入有关于优势的相关说明，以便于观众更好的理解，输入文字时可以直接复制，粘贴时请选择右键只保留文本</a:t>
            </a:r>
          </a:p>
        </p:txBody>
      </p: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2A6A31FA-EEB2-4217-A2A6-8F25B3B065C3}"/>
              </a:ext>
            </a:extLst>
          </p:cNvPr>
          <p:cNvCxnSpPr/>
          <p:nvPr/>
        </p:nvCxnSpPr>
        <p:spPr>
          <a:xfrm>
            <a:off x="1790700" y="3870960"/>
            <a:ext cx="9029700" cy="0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BEDA4C33-B798-40E6-828C-9DF48B14E58F}"/>
              </a:ext>
            </a:extLst>
          </p:cNvPr>
          <p:cNvCxnSpPr>
            <a:cxnSpLocks/>
          </p:cNvCxnSpPr>
          <p:nvPr/>
        </p:nvCxnSpPr>
        <p:spPr>
          <a:xfrm>
            <a:off x="6096000" y="2320748"/>
            <a:ext cx="0" cy="3417432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270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>
            <a:extLst>
              <a:ext uri="{FF2B5EF4-FFF2-40B4-BE49-F238E27FC236}">
                <a16:creationId xmlns:a16="http://schemas.microsoft.com/office/drawing/2014/main" id="{D2A73CF4-4078-47A1-91FC-39909115BD5A}"/>
              </a:ext>
            </a:extLst>
          </p:cNvPr>
          <p:cNvSpPr txBox="1"/>
          <p:nvPr/>
        </p:nvSpPr>
        <p:spPr>
          <a:xfrm>
            <a:off x="1503680" y="2437854"/>
            <a:ext cx="3712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chemeClr val="accent1"/>
                </a:solidFill>
              </a:rPr>
              <a:t>第四部分</a:t>
            </a:r>
            <a:endParaRPr lang="en-US" altLang="zh-CN" sz="3600" b="1">
              <a:solidFill>
                <a:schemeClr val="accent1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743809F-CDC5-4DA1-B114-871D59CF0FA6}"/>
              </a:ext>
            </a:extLst>
          </p:cNvPr>
          <p:cNvSpPr txBox="1"/>
          <p:nvPr/>
        </p:nvSpPr>
        <p:spPr>
          <a:xfrm>
            <a:off x="1503680" y="2945552"/>
            <a:ext cx="3712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>
                <a:solidFill>
                  <a:schemeClr val="accent2"/>
                </a:solidFill>
                <a:latin typeface="+mj-ea"/>
                <a:ea typeface="+mj-ea"/>
              </a:rPr>
              <a:t>应聘方式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C1C1AD8-9EC4-4B2C-AB9C-DA818C1A7CCA}"/>
              </a:ext>
            </a:extLst>
          </p:cNvPr>
          <p:cNvSpPr txBox="1"/>
          <p:nvPr/>
        </p:nvSpPr>
        <p:spPr>
          <a:xfrm>
            <a:off x="1503679" y="3787467"/>
            <a:ext cx="34218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>
                <a:solidFill>
                  <a:schemeClr val="accent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TO APPLY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FE1EDB13-D20F-40D3-AE20-ED3CE67D7CCA}"/>
              </a:ext>
            </a:extLst>
          </p:cNvPr>
          <p:cNvGrpSpPr/>
          <p:nvPr/>
        </p:nvGrpSpPr>
        <p:grpSpPr>
          <a:xfrm>
            <a:off x="6323319" y="2124949"/>
            <a:ext cx="5313360" cy="3803020"/>
            <a:chOff x="6323319" y="2124949"/>
            <a:chExt cx="5313360" cy="3803020"/>
          </a:xfrm>
        </p:grpSpPr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C21A5E1F-E873-403F-A6DE-D9323F8AA841}"/>
                </a:ext>
              </a:extLst>
            </p:cNvPr>
            <p:cNvSpPr/>
            <p:nvPr/>
          </p:nvSpPr>
          <p:spPr>
            <a:xfrm>
              <a:off x="6323319" y="5322062"/>
              <a:ext cx="5313360" cy="605907"/>
            </a:xfrm>
            <a:custGeom>
              <a:avLst/>
              <a:gdLst>
                <a:gd name="connsiteX0" fmla="*/ 5313361 w 5313360"/>
                <a:gd name="connsiteY0" fmla="*/ 302953 h 605907"/>
                <a:gd name="connsiteX1" fmla="*/ 2656680 w 5313360"/>
                <a:gd name="connsiteY1" fmla="*/ 605907 h 605907"/>
                <a:gd name="connsiteX2" fmla="*/ 0 w 5313360"/>
                <a:gd name="connsiteY2" fmla="*/ 302953 h 605907"/>
                <a:gd name="connsiteX3" fmla="*/ 2656680 w 5313360"/>
                <a:gd name="connsiteY3" fmla="*/ 0 h 605907"/>
                <a:gd name="connsiteX4" fmla="*/ 5313361 w 5313360"/>
                <a:gd name="connsiteY4" fmla="*/ 302953 h 605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13360" h="605907">
                  <a:moveTo>
                    <a:pt x="5313361" y="302953"/>
                  </a:moveTo>
                  <a:cubicBezTo>
                    <a:pt x="5313361" y="470270"/>
                    <a:pt x="4123924" y="605907"/>
                    <a:pt x="2656680" y="605907"/>
                  </a:cubicBezTo>
                  <a:cubicBezTo>
                    <a:pt x="1189436" y="605907"/>
                    <a:pt x="0" y="470270"/>
                    <a:pt x="0" y="302953"/>
                  </a:cubicBezTo>
                  <a:cubicBezTo>
                    <a:pt x="0" y="135637"/>
                    <a:pt x="1189436" y="0"/>
                    <a:pt x="2656680" y="0"/>
                  </a:cubicBezTo>
                  <a:cubicBezTo>
                    <a:pt x="4123924" y="0"/>
                    <a:pt x="5313361" y="135637"/>
                    <a:pt x="5313361" y="302953"/>
                  </a:cubicBezTo>
                  <a:close/>
                </a:path>
              </a:pathLst>
            </a:custGeom>
            <a:solidFill>
              <a:srgbClr val="E6E6E6">
                <a:alpha val="30000"/>
              </a:srgbClr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3E512299-8B3C-4A7D-9792-555260D9F6BD}"/>
                </a:ext>
              </a:extLst>
            </p:cNvPr>
            <p:cNvSpPr/>
            <p:nvPr/>
          </p:nvSpPr>
          <p:spPr>
            <a:xfrm>
              <a:off x="6652103" y="3810666"/>
              <a:ext cx="2297818" cy="1864880"/>
            </a:xfrm>
            <a:custGeom>
              <a:avLst/>
              <a:gdLst>
                <a:gd name="connsiteX0" fmla="*/ 482849 w 2297818"/>
                <a:gd name="connsiteY0" fmla="*/ 0 h 1864880"/>
                <a:gd name="connsiteX1" fmla="*/ 36602 w 2297818"/>
                <a:gd name="connsiteY1" fmla="*/ 627824 h 1864880"/>
                <a:gd name="connsiteX2" fmla="*/ 910475 w 2297818"/>
                <a:gd name="connsiteY2" fmla="*/ 1862903 h 1864880"/>
                <a:gd name="connsiteX3" fmla="*/ 2233782 w 2297818"/>
                <a:gd name="connsiteY3" fmla="*/ 932463 h 1864880"/>
                <a:gd name="connsiteX4" fmla="*/ 482849 w 2297818"/>
                <a:gd name="connsiteY4" fmla="*/ 0 h 186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7818" h="1864880">
                  <a:moveTo>
                    <a:pt x="482849" y="0"/>
                  </a:moveTo>
                  <a:cubicBezTo>
                    <a:pt x="482849" y="0"/>
                    <a:pt x="88105" y="189999"/>
                    <a:pt x="36602" y="627824"/>
                  </a:cubicBezTo>
                  <a:cubicBezTo>
                    <a:pt x="-14901" y="1065648"/>
                    <a:pt x="-160351" y="1911119"/>
                    <a:pt x="910475" y="1862903"/>
                  </a:cubicBezTo>
                  <a:cubicBezTo>
                    <a:pt x="1981300" y="1814687"/>
                    <a:pt x="2486264" y="1754669"/>
                    <a:pt x="2233782" y="932463"/>
                  </a:cubicBezTo>
                  <a:cubicBezTo>
                    <a:pt x="1981300" y="110257"/>
                    <a:pt x="482849" y="0"/>
                    <a:pt x="482849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43F618F0-0157-4BBD-8A1F-B16CAA5C3B98}"/>
                </a:ext>
              </a:extLst>
            </p:cNvPr>
            <p:cNvSpPr/>
            <p:nvPr/>
          </p:nvSpPr>
          <p:spPr>
            <a:xfrm>
              <a:off x="7089575" y="3989538"/>
              <a:ext cx="1841637" cy="1363145"/>
            </a:xfrm>
            <a:custGeom>
              <a:avLst/>
              <a:gdLst>
                <a:gd name="connsiteX0" fmla="*/ 4946 w 1841637"/>
                <a:gd name="connsiteY0" fmla="*/ 48554 h 1363145"/>
                <a:gd name="connsiteX1" fmla="*/ 147376 w 1841637"/>
                <a:gd name="connsiteY1" fmla="*/ 370220 h 1363145"/>
                <a:gd name="connsiteX2" fmla="*/ 689751 w 1841637"/>
                <a:gd name="connsiteY2" fmla="*/ 981522 h 1363145"/>
                <a:gd name="connsiteX3" fmla="*/ 773632 w 1841637"/>
                <a:gd name="connsiteY3" fmla="*/ 1187706 h 1363145"/>
                <a:gd name="connsiteX4" fmla="*/ 827148 w 1841637"/>
                <a:gd name="connsiteY4" fmla="*/ 1287173 h 1363145"/>
                <a:gd name="connsiteX5" fmla="*/ 1735748 w 1841637"/>
                <a:gd name="connsiteY5" fmla="*/ 1131060 h 1363145"/>
                <a:gd name="connsiteX6" fmla="*/ 1645659 w 1841637"/>
                <a:gd name="connsiteY6" fmla="*/ 675871 h 1363145"/>
                <a:gd name="connsiteX7" fmla="*/ 403213 w 1841637"/>
                <a:gd name="connsiteY7" fmla="*/ 0 h 1363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41637" h="1363145">
                  <a:moveTo>
                    <a:pt x="4946" y="48554"/>
                  </a:moveTo>
                  <a:cubicBezTo>
                    <a:pt x="-17705" y="174978"/>
                    <a:pt x="38755" y="302498"/>
                    <a:pt x="147376" y="370220"/>
                  </a:cubicBezTo>
                  <a:cubicBezTo>
                    <a:pt x="292658" y="466484"/>
                    <a:pt x="516453" y="808551"/>
                    <a:pt x="689751" y="981522"/>
                  </a:cubicBezTo>
                  <a:cubicBezTo>
                    <a:pt x="744391" y="1035960"/>
                    <a:pt x="774672" y="1110391"/>
                    <a:pt x="773632" y="1187706"/>
                  </a:cubicBezTo>
                  <a:cubicBezTo>
                    <a:pt x="773632" y="1218895"/>
                    <a:pt x="786214" y="1253456"/>
                    <a:pt x="827148" y="1287173"/>
                  </a:cubicBezTo>
                  <a:cubicBezTo>
                    <a:pt x="947601" y="1386135"/>
                    <a:pt x="1453069" y="1435531"/>
                    <a:pt x="1735748" y="1131060"/>
                  </a:cubicBezTo>
                  <a:cubicBezTo>
                    <a:pt x="2018427" y="826589"/>
                    <a:pt x="1645659" y="675871"/>
                    <a:pt x="1645659" y="675871"/>
                  </a:cubicBezTo>
                  <a:lnTo>
                    <a:pt x="403213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50000"/>
              </a:schemeClr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CAA69C43-BE42-4A08-A4B4-03CD505B8894}"/>
                </a:ext>
              </a:extLst>
            </p:cNvPr>
            <p:cNvSpPr/>
            <p:nvPr/>
          </p:nvSpPr>
          <p:spPr>
            <a:xfrm>
              <a:off x="9684674" y="5528583"/>
              <a:ext cx="306467" cy="167511"/>
            </a:xfrm>
            <a:custGeom>
              <a:avLst/>
              <a:gdLst>
                <a:gd name="connsiteX0" fmla="*/ 156280 w 306467"/>
                <a:gd name="connsiteY0" fmla="*/ 0 h 167511"/>
                <a:gd name="connsiteX1" fmla="*/ 248717 w 306467"/>
                <a:gd name="connsiteY1" fmla="*/ 81934 h 167511"/>
                <a:gd name="connsiteX2" fmla="*/ 206273 w 306467"/>
                <a:gd name="connsiteY2" fmla="*/ 166228 h 167511"/>
                <a:gd name="connsiteX3" fmla="*/ 3281 w 306467"/>
                <a:gd name="connsiteY3" fmla="*/ 95927 h 167511"/>
                <a:gd name="connsiteX4" fmla="*/ 14689 w 306467"/>
                <a:gd name="connsiteY4" fmla="*/ 4215 h 167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467" h="167511">
                  <a:moveTo>
                    <a:pt x="156280" y="0"/>
                  </a:moveTo>
                  <a:cubicBezTo>
                    <a:pt x="156280" y="0"/>
                    <a:pt x="182619" y="67435"/>
                    <a:pt x="248717" y="81934"/>
                  </a:cubicBezTo>
                  <a:cubicBezTo>
                    <a:pt x="314815" y="96433"/>
                    <a:pt x="350716" y="178704"/>
                    <a:pt x="206273" y="166228"/>
                  </a:cubicBezTo>
                  <a:cubicBezTo>
                    <a:pt x="61830" y="153753"/>
                    <a:pt x="-17521" y="175669"/>
                    <a:pt x="3281" y="95927"/>
                  </a:cubicBezTo>
                  <a:cubicBezTo>
                    <a:pt x="24084" y="16185"/>
                    <a:pt x="14689" y="4215"/>
                    <a:pt x="14689" y="4215"/>
                  </a:cubicBezTo>
                  <a:close/>
                </a:path>
              </a:pathLst>
            </a:custGeom>
            <a:solidFill>
              <a:srgbClr val="F4A28C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B8BF70C2-3AB5-4862-A82D-BF2EE68A0226}"/>
                </a:ext>
              </a:extLst>
            </p:cNvPr>
            <p:cNvSpPr/>
            <p:nvPr/>
          </p:nvSpPr>
          <p:spPr>
            <a:xfrm>
              <a:off x="8671614" y="5403490"/>
              <a:ext cx="265130" cy="272680"/>
            </a:xfrm>
            <a:custGeom>
              <a:avLst/>
              <a:gdLst>
                <a:gd name="connsiteX0" fmla="*/ 199340 w 265130"/>
                <a:gd name="connsiteY0" fmla="*/ 68953 h 272680"/>
                <a:gd name="connsiteX1" fmla="*/ 237422 w 265130"/>
                <a:gd name="connsiteY1" fmla="*/ 186965 h 272680"/>
                <a:gd name="connsiteX2" fmla="*/ 158574 w 265130"/>
                <a:gd name="connsiteY2" fmla="*/ 237541 h 272680"/>
                <a:gd name="connsiteX3" fmla="*/ 19499 w 265130"/>
                <a:gd name="connsiteY3" fmla="*/ 73168 h 272680"/>
                <a:gd name="connsiteX4" fmla="*/ 75699 w 265130"/>
                <a:gd name="connsiteY4" fmla="*/ 0 h 27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5130" h="272680">
                  <a:moveTo>
                    <a:pt x="199340" y="68953"/>
                  </a:moveTo>
                  <a:cubicBezTo>
                    <a:pt x="199340" y="68953"/>
                    <a:pt x="188268" y="139929"/>
                    <a:pt x="237422" y="186965"/>
                  </a:cubicBezTo>
                  <a:cubicBezTo>
                    <a:pt x="286576" y="234001"/>
                    <a:pt x="276175" y="321836"/>
                    <a:pt x="158574" y="237541"/>
                  </a:cubicBezTo>
                  <a:cubicBezTo>
                    <a:pt x="40973" y="153247"/>
                    <a:pt x="-38714" y="131162"/>
                    <a:pt x="19499" y="73168"/>
                  </a:cubicBezTo>
                  <a:cubicBezTo>
                    <a:pt x="77713" y="15173"/>
                    <a:pt x="75699" y="0"/>
                    <a:pt x="75699" y="0"/>
                  </a:cubicBezTo>
                  <a:close/>
                </a:path>
              </a:pathLst>
            </a:custGeom>
            <a:solidFill>
              <a:srgbClr val="F4A28C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9F4DCC0F-FCFC-43CB-82E6-92D5AE76C287}"/>
                </a:ext>
              </a:extLst>
            </p:cNvPr>
            <p:cNvSpPr/>
            <p:nvPr/>
          </p:nvSpPr>
          <p:spPr>
            <a:xfrm>
              <a:off x="8475539" y="4463441"/>
              <a:ext cx="1396345" cy="1103243"/>
            </a:xfrm>
            <a:custGeom>
              <a:avLst/>
              <a:gdLst>
                <a:gd name="connsiteX0" fmla="*/ 521572 w 1396345"/>
                <a:gd name="connsiteY0" fmla="*/ 0 h 1103243"/>
                <a:gd name="connsiteX1" fmla="*/ 1396284 w 1396345"/>
                <a:gd name="connsiteY1" fmla="*/ 1067671 h 1103243"/>
                <a:gd name="connsiteX2" fmla="*/ 1187923 w 1396345"/>
                <a:gd name="connsiteY2" fmla="*/ 1103243 h 1103243"/>
                <a:gd name="connsiteX3" fmla="*/ 0 w 1396345"/>
                <a:gd name="connsiteY3" fmla="*/ 517904 h 1103243"/>
                <a:gd name="connsiteX4" fmla="*/ 59891 w 1396345"/>
                <a:gd name="connsiteY4" fmla="*/ 77551 h 110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6345" h="1103243">
                  <a:moveTo>
                    <a:pt x="521572" y="0"/>
                  </a:moveTo>
                  <a:cubicBezTo>
                    <a:pt x="521572" y="0"/>
                    <a:pt x="1404840" y="9104"/>
                    <a:pt x="1396284" y="1067671"/>
                  </a:cubicBezTo>
                  <a:lnTo>
                    <a:pt x="1187923" y="1103243"/>
                  </a:lnTo>
                  <a:cubicBezTo>
                    <a:pt x="1187923" y="1103243"/>
                    <a:pt x="1147828" y="-14667"/>
                    <a:pt x="0" y="517904"/>
                  </a:cubicBezTo>
                  <a:lnTo>
                    <a:pt x="59891" y="77551"/>
                  </a:lnTo>
                  <a:close/>
                </a:path>
              </a:pathLst>
            </a:custGeom>
            <a:solidFill>
              <a:srgbClr val="24285B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BE02F6D8-8FE0-41B3-A166-255B376A2219}"/>
                </a:ext>
              </a:extLst>
            </p:cNvPr>
            <p:cNvSpPr/>
            <p:nvPr/>
          </p:nvSpPr>
          <p:spPr>
            <a:xfrm>
              <a:off x="8475539" y="4463441"/>
              <a:ext cx="1396345" cy="1103243"/>
            </a:xfrm>
            <a:custGeom>
              <a:avLst/>
              <a:gdLst>
                <a:gd name="connsiteX0" fmla="*/ 521572 w 1396345"/>
                <a:gd name="connsiteY0" fmla="*/ 0 h 1103243"/>
                <a:gd name="connsiteX1" fmla="*/ 1396284 w 1396345"/>
                <a:gd name="connsiteY1" fmla="*/ 1067671 h 1103243"/>
                <a:gd name="connsiteX2" fmla="*/ 1187923 w 1396345"/>
                <a:gd name="connsiteY2" fmla="*/ 1103243 h 1103243"/>
                <a:gd name="connsiteX3" fmla="*/ 0 w 1396345"/>
                <a:gd name="connsiteY3" fmla="*/ 517904 h 1103243"/>
                <a:gd name="connsiteX4" fmla="*/ 59891 w 1396345"/>
                <a:gd name="connsiteY4" fmla="*/ 77551 h 110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6345" h="1103243">
                  <a:moveTo>
                    <a:pt x="521572" y="0"/>
                  </a:moveTo>
                  <a:cubicBezTo>
                    <a:pt x="521572" y="0"/>
                    <a:pt x="1404840" y="9104"/>
                    <a:pt x="1396284" y="1067671"/>
                  </a:cubicBezTo>
                  <a:lnTo>
                    <a:pt x="1187923" y="1103243"/>
                  </a:lnTo>
                  <a:cubicBezTo>
                    <a:pt x="1187923" y="1103243"/>
                    <a:pt x="1147828" y="-14667"/>
                    <a:pt x="0" y="517904"/>
                  </a:cubicBezTo>
                  <a:lnTo>
                    <a:pt x="59891" y="77551"/>
                  </a:lnTo>
                  <a:close/>
                </a:path>
              </a:pathLst>
            </a:custGeom>
            <a:solidFill>
              <a:srgbClr val="000000">
                <a:alpha val="9000"/>
              </a:srgbClr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19D61E0D-9EE3-42EA-A2A0-8AF04DAFD657}"/>
                </a:ext>
              </a:extLst>
            </p:cNvPr>
            <p:cNvSpPr/>
            <p:nvPr/>
          </p:nvSpPr>
          <p:spPr>
            <a:xfrm>
              <a:off x="9066397" y="3450561"/>
              <a:ext cx="76667" cy="59005"/>
            </a:xfrm>
            <a:custGeom>
              <a:avLst/>
              <a:gdLst>
                <a:gd name="connsiteX0" fmla="*/ 0 w 76667"/>
                <a:gd name="connsiteY0" fmla="*/ 38438 h 59005"/>
                <a:gd name="connsiteX1" fmla="*/ 76667 w 76667"/>
                <a:gd name="connsiteY1" fmla="*/ 59006 h 59005"/>
                <a:gd name="connsiteX2" fmla="*/ 22144 w 76667"/>
                <a:gd name="connsiteY2" fmla="*/ 0 h 59005"/>
                <a:gd name="connsiteX3" fmla="*/ 0 w 76667"/>
                <a:gd name="connsiteY3" fmla="*/ 38438 h 59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667" h="59005">
                  <a:moveTo>
                    <a:pt x="0" y="38438"/>
                  </a:moveTo>
                  <a:lnTo>
                    <a:pt x="76667" y="59006"/>
                  </a:lnTo>
                  <a:lnTo>
                    <a:pt x="22144" y="0"/>
                  </a:lnTo>
                  <a:lnTo>
                    <a:pt x="0" y="38438"/>
                  </a:lnTo>
                  <a:close/>
                </a:path>
              </a:pathLst>
            </a:custGeom>
            <a:solidFill>
              <a:srgbClr val="FFD200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E450E297-DC0A-47F1-B880-FE0B5A113EEE}"/>
                </a:ext>
              </a:extLst>
            </p:cNvPr>
            <p:cNvSpPr/>
            <p:nvPr/>
          </p:nvSpPr>
          <p:spPr>
            <a:xfrm>
              <a:off x="7861529" y="3246711"/>
              <a:ext cx="1134936" cy="1093800"/>
            </a:xfrm>
            <a:custGeom>
              <a:avLst/>
              <a:gdLst>
                <a:gd name="connsiteX0" fmla="*/ 0 w 1134936"/>
                <a:gd name="connsiteY0" fmla="*/ 766262 h 1093800"/>
                <a:gd name="connsiteX1" fmla="*/ 525263 w 1134936"/>
                <a:gd name="connsiteY1" fmla="*/ 1085737 h 1093800"/>
                <a:gd name="connsiteX2" fmla="*/ 1039454 w 1134936"/>
                <a:gd name="connsiteY2" fmla="*/ 232005 h 1093800"/>
                <a:gd name="connsiteX3" fmla="*/ 1115450 w 1134936"/>
                <a:gd name="connsiteY3" fmla="*/ 28350 h 1093800"/>
                <a:gd name="connsiteX4" fmla="*/ 928228 w 1134936"/>
                <a:gd name="connsiteY4" fmla="*/ 153274 h 1093800"/>
                <a:gd name="connsiteX5" fmla="*/ 420244 w 1134936"/>
                <a:gd name="connsiteY5" fmla="*/ 600539 h 10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4936" h="1093800">
                  <a:moveTo>
                    <a:pt x="0" y="766262"/>
                  </a:moveTo>
                  <a:cubicBezTo>
                    <a:pt x="0" y="766262"/>
                    <a:pt x="152664" y="1154015"/>
                    <a:pt x="525263" y="1085737"/>
                  </a:cubicBezTo>
                  <a:cubicBezTo>
                    <a:pt x="897863" y="1017458"/>
                    <a:pt x="1039454" y="232005"/>
                    <a:pt x="1039454" y="232005"/>
                  </a:cubicBezTo>
                  <a:cubicBezTo>
                    <a:pt x="1039454" y="232005"/>
                    <a:pt x="1186749" y="135741"/>
                    <a:pt x="1115450" y="28350"/>
                  </a:cubicBezTo>
                  <a:cubicBezTo>
                    <a:pt x="1044151" y="-79041"/>
                    <a:pt x="928228" y="153274"/>
                    <a:pt x="928228" y="153274"/>
                  </a:cubicBezTo>
                  <a:cubicBezTo>
                    <a:pt x="928228" y="153274"/>
                    <a:pt x="767679" y="815152"/>
                    <a:pt x="420244" y="600539"/>
                  </a:cubicBezTo>
                  <a:close/>
                </a:path>
              </a:pathLst>
            </a:custGeom>
            <a:solidFill>
              <a:srgbClr val="F4A28C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8BC3912B-B30E-4FEC-881C-937BF4BB414A}"/>
                </a:ext>
              </a:extLst>
            </p:cNvPr>
            <p:cNvSpPr/>
            <p:nvPr/>
          </p:nvSpPr>
          <p:spPr>
            <a:xfrm>
              <a:off x="7861529" y="3246711"/>
              <a:ext cx="1134936" cy="1093800"/>
            </a:xfrm>
            <a:custGeom>
              <a:avLst/>
              <a:gdLst>
                <a:gd name="connsiteX0" fmla="*/ 0 w 1134936"/>
                <a:gd name="connsiteY0" fmla="*/ 766262 h 1093800"/>
                <a:gd name="connsiteX1" fmla="*/ 525263 w 1134936"/>
                <a:gd name="connsiteY1" fmla="*/ 1085737 h 1093800"/>
                <a:gd name="connsiteX2" fmla="*/ 1039454 w 1134936"/>
                <a:gd name="connsiteY2" fmla="*/ 232005 h 1093800"/>
                <a:gd name="connsiteX3" fmla="*/ 1115450 w 1134936"/>
                <a:gd name="connsiteY3" fmla="*/ 28350 h 1093800"/>
                <a:gd name="connsiteX4" fmla="*/ 928228 w 1134936"/>
                <a:gd name="connsiteY4" fmla="*/ 153274 h 1093800"/>
                <a:gd name="connsiteX5" fmla="*/ 420244 w 1134936"/>
                <a:gd name="connsiteY5" fmla="*/ 600539 h 10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4936" h="1093800">
                  <a:moveTo>
                    <a:pt x="0" y="766262"/>
                  </a:moveTo>
                  <a:cubicBezTo>
                    <a:pt x="0" y="766262"/>
                    <a:pt x="152664" y="1154015"/>
                    <a:pt x="525263" y="1085737"/>
                  </a:cubicBezTo>
                  <a:cubicBezTo>
                    <a:pt x="897863" y="1017458"/>
                    <a:pt x="1039454" y="232005"/>
                    <a:pt x="1039454" y="232005"/>
                  </a:cubicBezTo>
                  <a:cubicBezTo>
                    <a:pt x="1039454" y="232005"/>
                    <a:pt x="1186749" y="135741"/>
                    <a:pt x="1115450" y="28350"/>
                  </a:cubicBezTo>
                  <a:cubicBezTo>
                    <a:pt x="1044151" y="-79041"/>
                    <a:pt x="928228" y="153274"/>
                    <a:pt x="928228" y="153274"/>
                  </a:cubicBezTo>
                  <a:cubicBezTo>
                    <a:pt x="928228" y="153274"/>
                    <a:pt x="767679" y="815152"/>
                    <a:pt x="420244" y="600539"/>
                  </a:cubicBezTo>
                  <a:close/>
                </a:path>
              </a:pathLst>
            </a:custGeom>
            <a:solidFill>
              <a:srgbClr val="000000">
                <a:alpha val="9000"/>
              </a:srgbClr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A6E92955-076C-406D-AA2B-6EC4D4CF2037}"/>
                </a:ext>
              </a:extLst>
            </p:cNvPr>
            <p:cNvSpPr/>
            <p:nvPr/>
          </p:nvSpPr>
          <p:spPr>
            <a:xfrm>
              <a:off x="7438075" y="3243782"/>
              <a:ext cx="1153095" cy="1744140"/>
            </a:xfrm>
            <a:custGeom>
              <a:avLst/>
              <a:gdLst>
                <a:gd name="connsiteX0" fmla="*/ 428866 w 1153095"/>
                <a:gd name="connsiteY0" fmla="*/ 1778 h 1744140"/>
                <a:gd name="connsiteX1" fmla="*/ 509392 w 1153095"/>
                <a:gd name="connsiteY1" fmla="*/ 18637 h 1744140"/>
                <a:gd name="connsiteX2" fmla="*/ 1016034 w 1153095"/>
                <a:gd name="connsiteY2" fmla="*/ 698217 h 1744140"/>
                <a:gd name="connsiteX3" fmla="*/ 1153095 w 1153095"/>
                <a:gd name="connsiteY3" fmla="*/ 1361107 h 1744140"/>
                <a:gd name="connsiteX4" fmla="*/ 611895 w 1153095"/>
                <a:gd name="connsiteY4" fmla="*/ 1744140 h 1744140"/>
                <a:gd name="connsiteX5" fmla="*/ 10803 w 1153095"/>
                <a:gd name="connsiteY5" fmla="*/ 420552 h 1744140"/>
                <a:gd name="connsiteX6" fmla="*/ 428866 w 1153095"/>
                <a:gd name="connsiteY6" fmla="*/ 1778 h 1744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3095" h="1744140">
                  <a:moveTo>
                    <a:pt x="428866" y="1778"/>
                  </a:moveTo>
                  <a:lnTo>
                    <a:pt x="509392" y="18637"/>
                  </a:lnTo>
                  <a:cubicBezTo>
                    <a:pt x="509392" y="18637"/>
                    <a:pt x="1131790" y="358174"/>
                    <a:pt x="1016034" y="698217"/>
                  </a:cubicBezTo>
                  <a:cubicBezTo>
                    <a:pt x="900278" y="1038260"/>
                    <a:pt x="1153095" y="1361107"/>
                    <a:pt x="1153095" y="1361107"/>
                  </a:cubicBezTo>
                  <a:lnTo>
                    <a:pt x="611895" y="1744140"/>
                  </a:lnTo>
                  <a:cubicBezTo>
                    <a:pt x="611895" y="1744140"/>
                    <a:pt x="-95054" y="1391622"/>
                    <a:pt x="10803" y="420552"/>
                  </a:cubicBezTo>
                  <a:cubicBezTo>
                    <a:pt x="10803" y="420552"/>
                    <a:pt x="59958" y="-31771"/>
                    <a:pt x="428866" y="1778"/>
                  </a:cubicBezTo>
                  <a:close/>
                </a:path>
              </a:pathLst>
            </a:custGeom>
            <a:solidFill>
              <a:schemeClr val="accent2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F026CDF7-815C-428A-AF3F-CA5130733812}"/>
                </a:ext>
              </a:extLst>
            </p:cNvPr>
            <p:cNvSpPr/>
            <p:nvPr/>
          </p:nvSpPr>
          <p:spPr>
            <a:xfrm rot="1540802">
              <a:off x="8979398" y="3344658"/>
              <a:ext cx="113239" cy="971575"/>
            </a:xfrm>
            <a:custGeom>
              <a:avLst/>
              <a:gdLst>
                <a:gd name="connsiteX0" fmla="*/ 0 w 113239"/>
                <a:gd name="connsiteY0" fmla="*/ 0 h 971575"/>
                <a:gd name="connsiteX1" fmla="*/ 113239 w 113239"/>
                <a:gd name="connsiteY1" fmla="*/ 0 h 971575"/>
                <a:gd name="connsiteX2" fmla="*/ 113239 w 113239"/>
                <a:gd name="connsiteY2" fmla="*/ 971575 h 971575"/>
                <a:gd name="connsiteX3" fmla="*/ 0 w 113239"/>
                <a:gd name="connsiteY3" fmla="*/ 971575 h 97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39" h="971575">
                  <a:moveTo>
                    <a:pt x="0" y="0"/>
                  </a:moveTo>
                  <a:lnTo>
                    <a:pt x="113239" y="0"/>
                  </a:lnTo>
                  <a:lnTo>
                    <a:pt x="113239" y="971575"/>
                  </a:lnTo>
                  <a:lnTo>
                    <a:pt x="0" y="971575"/>
                  </a:lnTo>
                  <a:close/>
                </a:path>
              </a:pathLst>
            </a:custGeom>
            <a:solidFill>
              <a:srgbClr val="E6E6E6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73DA6598-C876-48F0-94FF-3351E87EEFE1}"/>
                </a:ext>
              </a:extLst>
            </p:cNvPr>
            <p:cNvSpPr/>
            <p:nvPr/>
          </p:nvSpPr>
          <p:spPr>
            <a:xfrm>
              <a:off x="10532637" y="5245952"/>
              <a:ext cx="273787" cy="226321"/>
            </a:xfrm>
            <a:custGeom>
              <a:avLst/>
              <a:gdLst>
                <a:gd name="connsiteX0" fmla="*/ 209199 w 273787"/>
                <a:gd name="connsiteY0" fmla="*/ 212160 h 226321"/>
                <a:gd name="connsiteX1" fmla="*/ 0 w 273787"/>
                <a:gd name="connsiteY1" fmla="*/ 4291 h 226321"/>
                <a:gd name="connsiteX2" fmla="*/ 273788 w 273787"/>
                <a:gd name="connsiteY2" fmla="*/ 226322 h 226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3787" h="226321">
                  <a:moveTo>
                    <a:pt x="209199" y="212160"/>
                  </a:moveTo>
                  <a:cubicBezTo>
                    <a:pt x="209199" y="212160"/>
                    <a:pt x="37411" y="164956"/>
                    <a:pt x="0" y="4291"/>
                  </a:cubicBezTo>
                  <a:cubicBezTo>
                    <a:pt x="0" y="4291"/>
                    <a:pt x="266238" y="-49826"/>
                    <a:pt x="273788" y="226322"/>
                  </a:cubicBezTo>
                  <a:close/>
                </a:path>
              </a:pathLst>
            </a:custGeom>
            <a:solidFill>
              <a:schemeClr val="accent2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82B777AE-CD0E-4E12-8CED-1217118AA31C}"/>
                </a:ext>
              </a:extLst>
            </p:cNvPr>
            <p:cNvSpPr/>
            <p:nvPr/>
          </p:nvSpPr>
          <p:spPr>
            <a:xfrm>
              <a:off x="10704540" y="5072214"/>
              <a:ext cx="179095" cy="369545"/>
            </a:xfrm>
            <a:custGeom>
              <a:avLst/>
              <a:gdLst>
                <a:gd name="connsiteX0" fmla="*/ 57932 w 179095"/>
                <a:gd name="connsiteY0" fmla="*/ 369040 h 369545"/>
                <a:gd name="connsiteX1" fmla="*/ 43504 w 179095"/>
                <a:gd name="connsiteY1" fmla="*/ 0 h 369545"/>
                <a:gd name="connsiteX2" fmla="*/ 156072 w 179095"/>
                <a:gd name="connsiteY2" fmla="*/ 369546 h 369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9095" h="369545">
                  <a:moveTo>
                    <a:pt x="57932" y="369040"/>
                  </a:moveTo>
                  <a:cubicBezTo>
                    <a:pt x="57932" y="369040"/>
                    <a:pt x="-62186" y="178367"/>
                    <a:pt x="43504" y="0"/>
                  </a:cubicBezTo>
                  <a:cubicBezTo>
                    <a:pt x="43504" y="0"/>
                    <a:pt x="245993" y="129139"/>
                    <a:pt x="156072" y="369546"/>
                  </a:cubicBezTo>
                  <a:close/>
                </a:path>
              </a:pathLst>
            </a:custGeom>
            <a:solidFill>
              <a:schemeClr val="accent2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14A57E00-2F3E-4BFE-812C-B0F9661C249E}"/>
                </a:ext>
              </a:extLst>
            </p:cNvPr>
            <p:cNvSpPr/>
            <p:nvPr/>
          </p:nvSpPr>
          <p:spPr>
            <a:xfrm>
              <a:off x="10793339" y="5201689"/>
              <a:ext cx="258642" cy="240070"/>
            </a:xfrm>
            <a:custGeom>
              <a:avLst/>
              <a:gdLst>
                <a:gd name="connsiteX0" fmla="*/ 0 w 258642"/>
                <a:gd name="connsiteY0" fmla="*/ 239564 h 240070"/>
                <a:gd name="connsiteX1" fmla="*/ 255166 w 258642"/>
                <a:gd name="connsiteY1" fmla="*/ 0 h 240070"/>
                <a:gd name="connsiteX2" fmla="*/ 131022 w 258642"/>
                <a:gd name="connsiteY2" fmla="*/ 240070 h 240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8642" h="240070">
                  <a:moveTo>
                    <a:pt x="0" y="239564"/>
                  </a:moveTo>
                  <a:cubicBezTo>
                    <a:pt x="0" y="239564"/>
                    <a:pt x="63414" y="38101"/>
                    <a:pt x="255166" y="0"/>
                  </a:cubicBezTo>
                  <a:cubicBezTo>
                    <a:pt x="255166" y="0"/>
                    <a:pt x="291235" y="130825"/>
                    <a:pt x="131022" y="240070"/>
                  </a:cubicBezTo>
                  <a:close/>
                </a:path>
              </a:pathLst>
            </a:custGeom>
            <a:solidFill>
              <a:schemeClr val="accent2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A2833BC4-47D6-4542-AEE3-761D577632AD}"/>
                </a:ext>
              </a:extLst>
            </p:cNvPr>
            <p:cNvSpPr/>
            <p:nvPr/>
          </p:nvSpPr>
          <p:spPr>
            <a:xfrm>
              <a:off x="10668692" y="5436365"/>
              <a:ext cx="286705" cy="240407"/>
            </a:xfrm>
            <a:custGeom>
              <a:avLst/>
              <a:gdLst>
                <a:gd name="connsiteX0" fmla="*/ 0 w 286705"/>
                <a:gd name="connsiteY0" fmla="*/ 0 h 240407"/>
                <a:gd name="connsiteX1" fmla="*/ 34894 w 286705"/>
                <a:gd name="connsiteY1" fmla="*/ 239564 h 240407"/>
                <a:gd name="connsiteX2" fmla="*/ 254327 w 286705"/>
                <a:gd name="connsiteY2" fmla="*/ 240407 h 240407"/>
                <a:gd name="connsiteX3" fmla="*/ 286705 w 286705"/>
                <a:gd name="connsiteY3" fmla="*/ 1180 h 240407"/>
                <a:gd name="connsiteX4" fmla="*/ 0 w 286705"/>
                <a:gd name="connsiteY4" fmla="*/ 0 h 240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705" h="240407">
                  <a:moveTo>
                    <a:pt x="0" y="0"/>
                  </a:moveTo>
                  <a:lnTo>
                    <a:pt x="34894" y="239564"/>
                  </a:lnTo>
                  <a:lnTo>
                    <a:pt x="254327" y="240407"/>
                  </a:lnTo>
                  <a:lnTo>
                    <a:pt x="286705" y="11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285B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7CB1D399-4171-4920-AA01-E3E162BE0873}"/>
                </a:ext>
              </a:extLst>
            </p:cNvPr>
            <p:cNvSpPr/>
            <p:nvPr/>
          </p:nvSpPr>
          <p:spPr>
            <a:xfrm>
              <a:off x="9151620" y="2124949"/>
              <a:ext cx="1217617" cy="856766"/>
            </a:xfrm>
            <a:custGeom>
              <a:avLst/>
              <a:gdLst>
                <a:gd name="connsiteX0" fmla="*/ 0 w 1217617"/>
                <a:gd name="connsiteY0" fmla="*/ 0 h 856766"/>
                <a:gd name="connsiteX1" fmla="*/ 1217617 w 1217617"/>
                <a:gd name="connsiteY1" fmla="*/ 0 h 856766"/>
                <a:gd name="connsiteX2" fmla="*/ 1217617 w 1217617"/>
                <a:gd name="connsiteY2" fmla="*/ 856767 h 856766"/>
                <a:gd name="connsiteX3" fmla="*/ 0 w 1217617"/>
                <a:gd name="connsiteY3" fmla="*/ 856767 h 856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7617" h="856766">
                  <a:moveTo>
                    <a:pt x="0" y="0"/>
                  </a:moveTo>
                  <a:lnTo>
                    <a:pt x="1217617" y="0"/>
                  </a:lnTo>
                  <a:lnTo>
                    <a:pt x="1217617" y="856767"/>
                  </a:lnTo>
                  <a:lnTo>
                    <a:pt x="0" y="856767"/>
                  </a:lnTo>
                  <a:close/>
                </a:path>
              </a:pathLst>
            </a:custGeom>
            <a:solidFill>
              <a:srgbClr val="E6E6E6">
                <a:alpha val="66000"/>
              </a:srgbClr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7219E91F-35EE-412A-8B78-EF2EE4BC249E}"/>
                </a:ext>
              </a:extLst>
            </p:cNvPr>
            <p:cNvSpPr/>
            <p:nvPr/>
          </p:nvSpPr>
          <p:spPr>
            <a:xfrm>
              <a:off x="10362023" y="3325131"/>
              <a:ext cx="1099680" cy="773821"/>
            </a:xfrm>
            <a:custGeom>
              <a:avLst/>
              <a:gdLst>
                <a:gd name="connsiteX0" fmla="*/ 0 w 1099680"/>
                <a:gd name="connsiteY0" fmla="*/ 0 h 773821"/>
                <a:gd name="connsiteX1" fmla="*/ 1099680 w 1099680"/>
                <a:gd name="connsiteY1" fmla="*/ 0 h 773821"/>
                <a:gd name="connsiteX2" fmla="*/ 1099680 w 1099680"/>
                <a:gd name="connsiteY2" fmla="*/ 773821 h 773821"/>
                <a:gd name="connsiteX3" fmla="*/ 0 w 1099680"/>
                <a:gd name="connsiteY3" fmla="*/ 773821 h 773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9680" h="773821">
                  <a:moveTo>
                    <a:pt x="0" y="0"/>
                  </a:moveTo>
                  <a:lnTo>
                    <a:pt x="1099680" y="0"/>
                  </a:lnTo>
                  <a:lnTo>
                    <a:pt x="1099680" y="773821"/>
                  </a:lnTo>
                  <a:lnTo>
                    <a:pt x="0" y="773821"/>
                  </a:lnTo>
                  <a:close/>
                </a:path>
              </a:pathLst>
            </a:custGeom>
            <a:solidFill>
              <a:srgbClr val="E6E6E6">
                <a:alpha val="43000"/>
              </a:srgbClr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F8721555-0F1C-4371-BCCD-2F3AD886627F}"/>
                </a:ext>
              </a:extLst>
            </p:cNvPr>
            <p:cNvSpPr/>
            <p:nvPr/>
          </p:nvSpPr>
          <p:spPr>
            <a:xfrm>
              <a:off x="9330790" y="2237567"/>
              <a:ext cx="284188" cy="285588"/>
            </a:xfrm>
            <a:custGeom>
              <a:avLst/>
              <a:gdLst>
                <a:gd name="connsiteX0" fmla="*/ 284189 w 284188"/>
                <a:gd name="connsiteY0" fmla="*/ 142794 h 285588"/>
                <a:gd name="connsiteX1" fmla="*/ 142094 w 284188"/>
                <a:gd name="connsiteY1" fmla="*/ 285589 h 285588"/>
                <a:gd name="connsiteX2" fmla="*/ 0 w 284188"/>
                <a:gd name="connsiteY2" fmla="*/ 142794 h 285588"/>
                <a:gd name="connsiteX3" fmla="*/ 142094 w 284188"/>
                <a:gd name="connsiteY3" fmla="*/ 0 h 285588"/>
                <a:gd name="connsiteX4" fmla="*/ 284189 w 284188"/>
                <a:gd name="connsiteY4" fmla="*/ 142794 h 28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188" h="285588">
                  <a:moveTo>
                    <a:pt x="284189" y="142794"/>
                  </a:moveTo>
                  <a:cubicBezTo>
                    <a:pt x="284189" y="221658"/>
                    <a:pt x="220571" y="285589"/>
                    <a:pt x="142094" y="285589"/>
                  </a:cubicBezTo>
                  <a:cubicBezTo>
                    <a:pt x="63618" y="285589"/>
                    <a:pt x="0" y="221658"/>
                    <a:pt x="0" y="142794"/>
                  </a:cubicBezTo>
                  <a:cubicBezTo>
                    <a:pt x="0" y="63931"/>
                    <a:pt x="63618" y="0"/>
                    <a:pt x="142094" y="0"/>
                  </a:cubicBezTo>
                  <a:cubicBezTo>
                    <a:pt x="220571" y="0"/>
                    <a:pt x="284189" y="63931"/>
                    <a:pt x="284189" y="142794"/>
                  </a:cubicBezTo>
                  <a:close/>
                </a:path>
              </a:pathLst>
            </a:custGeom>
            <a:solidFill>
              <a:srgbClr val="E6E6E6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2055E8F7-CA71-4BDA-BCD4-EBCFE237D776}"/>
                </a:ext>
              </a:extLst>
            </p:cNvPr>
            <p:cNvSpPr/>
            <p:nvPr/>
          </p:nvSpPr>
          <p:spPr>
            <a:xfrm>
              <a:off x="9788948" y="2259146"/>
              <a:ext cx="400112" cy="558533"/>
            </a:xfrm>
            <a:custGeom>
              <a:avLst/>
              <a:gdLst>
                <a:gd name="connsiteX0" fmla="*/ 0 w 400112"/>
                <a:gd name="connsiteY0" fmla="*/ 0 h 558533"/>
                <a:gd name="connsiteX1" fmla="*/ 400112 w 400112"/>
                <a:gd name="connsiteY1" fmla="*/ 0 h 558533"/>
                <a:gd name="connsiteX2" fmla="*/ 400112 w 400112"/>
                <a:gd name="connsiteY2" fmla="*/ 558534 h 558533"/>
                <a:gd name="connsiteX3" fmla="*/ 0 w 400112"/>
                <a:gd name="connsiteY3" fmla="*/ 558534 h 558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112" h="558533">
                  <a:moveTo>
                    <a:pt x="0" y="0"/>
                  </a:moveTo>
                  <a:lnTo>
                    <a:pt x="400112" y="0"/>
                  </a:lnTo>
                  <a:lnTo>
                    <a:pt x="400112" y="558534"/>
                  </a:lnTo>
                  <a:lnTo>
                    <a:pt x="0" y="558534"/>
                  </a:lnTo>
                  <a:close/>
                </a:path>
              </a:pathLst>
            </a:custGeom>
            <a:solidFill>
              <a:srgbClr val="C1C1C1">
                <a:alpha val="45000"/>
              </a:srgbClr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25FBF2E6-DC4B-4E0B-B7E7-B1DC1F7BC026}"/>
                </a:ext>
              </a:extLst>
            </p:cNvPr>
            <p:cNvSpPr/>
            <p:nvPr/>
          </p:nvSpPr>
          <p:spPr>
            <a:xfrm>
              <a:off x="9355283" y="2630378"/>
              <a:ext cx="274794" cy="187301"/>
            </a:xfrm>
            <a:custGeom>
              <a:avLst/>
              <a:gdLst>
                <a:gd name="connsiteX0" fmla="*/ 0 w 274794"/>
                <a:gd name="connsiteY0" fmla="*/ 0 h 187301"/>
                <a:gd name="connsiteX1" fmla="*/ 274794 w 274794"/>
                <a:gd name="connsiteY1" fmla="*/ 0 h 187301"/>
                <a:gd name="connsiteX2" fmla="*/ 274794 w 274794"/>
                <a:gd name="connsiteY2" fmla="*/ 187302 h 187301"/>
                <a:gd name="connsiteX3" fmla="*/ 0 w 274794"/>
                <a:gd name="connsiteY3" fmla="*/ 187302 h 18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794" h="187301">
                  <a:moveTo>
                    <a:pt x="0" y="0"/>
                  </a:moveTo>
                  <a:lnTo>
                    <a:pt x="274794" y="0"/>
                  </a:lnTo>
                  <a:lnTo>
                    <a:pt x="274794" y="187302"/>
                  </a:lnTo>
                  <a:lnTo>
                    <a:pt x="0" y="187302"/>
                  </a:lnTo>
                  <a:close/>
                </a:path>
              </a:pathLst>
            </a:custGeom>
            <a:solidFill>
              <a:srgbClr val="C1C1C1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89AA2D85-E4D8-4728-B001-5626B884B575}"/>
                </a:ext>
              </a:extLst>
            </p:cNvPr>
            <p:cNvSpPr/>
            <p:nvPr/>
          </p:nvSpPr>
          <p:spPr>
            <a:xfrm>
              <a:off x="7724635" y="2798798"/>
              <a:ext cx="222116" cy="443387"/>
            </a:xfrm>
            <a:custGeom>
              <a:avLst/>
              <a:gdLst>
                <a:gd name="connsiteX0" fmla="*/ 112065 w 222116"/>
                <a:gd name="connsiteY0" fmla="*/ 0 h 443387"/>
                <a:gd name="connsiteX1" fmla="*/ 0 w 222116"/>
                <a:gd name="connsiteY1" fmla="*/ 397026 h 443387"/>
                <a:gd name="connsiteX2" fmla="*/ 222117 w 222116"/>
                <a:gd name="connsiteY2" fmla="*/ 443388 h 443387"/>
                <a:gd name="connsiteX3" fmla="*/ 214568 w 222116"/>
                <a:gd name="connsiteY3" fmla="*/ 135882 h 443387"/>
                <a:gd name="connsiteX4" fmla="*/ 112065 w 222116"/>
                <a:gd name="connsiteY4" fmla="*/ 0 h 443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116" h="443387">
                  <a:moveTo>
                    <a:pt x="112065" y="0"/>
                  </a:moveTo>
                  <a:lnTo>
                    <a:pt x="0" y="397026"/>
                  </a:lnTo>
                  <a:lnTo>
                    <a:pt x="222117" y="443388"/>
                  </a:lnTo>
                  <a:lnTo>
                    <a:pt x="214568" y="135882"/>
                  </a:lnTo>
                  <a:lnTo>
                    <a:pt x="112065" y="0"/>
                  </a:lnTo>
                  <a:close/>
                </a:path>
              </a:pathLst>
            </a:custGeom>
            <a:solidFill>
              <a:srgbClr val="F4A28C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B8DF741F-8F51-441E-A8EC-1145B8667161}"/>
                </a:ext>
              </a:extLst>
            </p:cNvPr>
            <p:cNvSpPr/>
            <p:nvPr/>
          </p:nvSpPr>
          <p:spPr>
            <a:xfrm>
              <a:off x="7876523" y="2949516"/>
              <a:ext cx="67209" cy="159147"/>
            </a:xfrm>
            <a:custGeom>
              <a:avLst/>
              <a:gdLst>
                <a:gd name="connsiteX0" fmla="*/ 67210 w 67209"/>
                <a:gd name="connsiteY0" fmla="*/ 52431 h 159147"/>
                <a:gd name="connsiteX1" fmla="*/ 105 w 67209"/>
                <a:gd name="connsiteY1" fmla="*/ 0 h 159147"/>
                <a:gd name="connsiteX2" fmla="*/ 67210 w 67209"/>
                <a:gd name="connsiteY2" fmla="*/ 159148 h 159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209" h="159147">
                  <a:moveTo>
                    <a:pt x="67210" y="52431"/>
                  </a:moveTo>
                  <a:cubicBezTo>
                    <a:pt x="40250" y="41866"/>
                    <a:pt x="16931" y="23648"/>
                    <a:pt x="105" y="0"/>
                  </a:cubicBezTo>
                  <a:cubicBezTo>
                    <a:pt x="105" y="0"/>
                    <a:pt x="-5599" y="75359"/>
                    <a:pt x="67210" y="159148"/>
                  </a:cubicBezTo>
                  <a:close/>
                </a:path>
              </a:pathLst>
            </a:custGeom>
            <a:solidFill>
              <a:srgbClr val="CE8172">
                <a:alpha val="31000"/>
              </a:srgbClr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EB6B0D91-BDDF-4768-B165-58BE1B4D6A8E}"/>
                </a:ext>
              </a:extLst>
            </p:cNvPr>
            <p:cNvSpPr/>
            <p:nvPr/>
          </p:nvSpPr>
          <p:spPr>
            <a:xfrm>
              <a:off x="7829858" y="2688026"/>
              <a:ext cx="237626" cy="364393"/>
            </a:xfrm>
            <a:custGeom>
              <a:avLst/>
              <a:gdLst>
                <a:gd name="connsiteX0" fmla="*/ 236844 w 237626"/>
                <a:gd name="connsiteY0" fmla="*/ 123247 h 364393"/>
                <a:gd name="connsiteX1" fmla="*/ 190542 w 237626"/>
                <a:gd name="connsiteY1" fmla="*/ 327070 h 364393"/>
                <a:gd name="connsiteX2" fmla="*/ 107651 w 237626"/>
                <a:gd name="connsiteY2" fmla="*/ 358883 h 364393"/>
                <a:gd name="connsiteX3" fmla="*/ 106661 w 237626"/>
                <a:gd name="connsiteY3" fmla="*/ 358428 h 364393"/>
                <a:gd name="connsiteX4" fmla="*/ 17915 w 237626"/>
                <a:gd name="connsiteY4" fmla="*/ 235864 h 364393"/>
                <a:gd name="connsiteX5" fmla="*/ 132 w 237626"/>
                <a:gd name="connsiteY5" fmla="*/ 121055 h 364393"/>
                <a:gd name="connsiteX6" fmla="*/ 69921 w 237626"/>
                <a:gd name="connsiteY6" fmla="*/ 10798 h 364393"/>
                <a:gd name="connsiteX7" fmla="*/ 236844 w 237626"/>
                <a:gd name="connsiteY7" fmla="*/ 123247 h 364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7626" h="364393">
                  <a:moveTo>
                    <a:pt x="236844" y="123247"/>
                  </a:moveTo>
                  <a:cubicBezTo>
                    <a:pt x="236844" y="123247"/>
                    <a:pt x="225772" y="248677"/>
                    <a:pt x="190542" y="327070"/>
                  </a:cubicBezTo>
                  <a:cubicBezTo>
                    <a:pt x="176399" y="358858"/>
                    <a:pt x="139274" y="373100"/>
                    <a:pt x="107651" y="358883"/>
                  </a:cubicBezTo>
                  <a:cubicBezTo>
                    <a:pt x="107315" y="358733"/>
                    <a:pt x="106996" y="358583"/>
                    <a:pt x="106661" y="358428"/>
                  </a:cubicBezTo>
                  <a:cubicBezTo>
                    <a:pt x="67572" y="340052"/>
                    <a:pt x="20095" y="303805"/>
                    <a:pt x="17915" y="235864"/>
                  </a:cubicBezTo>
                  <a:lnTo>
                    <a:pt x="132" y="121055"/>
                  </a:lnTo>
                  <a:cubicBezTo>
                    <a:pt x="-2167" y="73166"/>
                    <a:pt x="25783" y="29008"/>
                    <a:pt x="69921" y="10798"/>
                  </a:cubicBezTo>
                  <a:cubicBezTo>
                    <a:pt x="148769" y="-28483"/>
                    <a:pt x="247413" y="46371"/>
                    <a:pt x="236844" y="123247"/>
                  </a:cubicBezTo>
                  <a:close/>
                </a:path>
              </a:pathLst>
            </a:custGeom>
            <a:solidFill>
              <a:srgbClr val="F4A28C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C0FFB1F9-7142-40D9-B25B-E1BA33BF3D18}"/>
                </a:ext>
              </a:extLst>
            </p:cNvPr>
            <p:cNvSpPr/>
            <p:nvPr/>
          </p:nvSpPr>
          <p:spPr>
            <a:xfrm>
              <a:off x="7856378" y="2842554"/>
              <a:ext cx="61161" cy="81505"/>
            </a:xfrm>
            <a:custGeom>
              <a:avLst/>
              <a:gdLst>
                <a:gd name="connsiteX0" fmla="*/ 60513 w 61161"/>
                <a:gd name="connsiteY0" fmla="*/ 50653 h 81505"/>
                <a:gd name="connsiteX1" fmla="*/ 31658 w 61161"/>
                <a:gd name="connsiteY1" fmla="*/ 77 h 81505"/>
                <a:gd name="connsiteX2" fmla="*/ 31658 w 61161"/>
                <a:gd name="connsiteY2" fmla="*/ 81505 h 81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61" h="81505">
                  <a:moveTo>
                    <a:pt x="60513" y="50653"/>
                  </a:moveTo>
                  <a:cubicBezTo>
                    <a:pt x="60513" y="50653"/>
                    <a:pt x="68062" y="2774"/>
                    <a:pt x="31658" y="77"/>
                  </a:cubicBezTo>
                  <a:cubicBezTo>
                    <a:pt x="-4746" y="-2621"/>
                    <a:pt x="-15986" y="66501"/>
                    <a:pt x="31658" y="81505"/>
                  </a:cubicBezTo>
                  <a:close/>
                </a:path>
              </a:pathLst>
            </a:custGeom>
            <a:solidFill>
              <a:srgbClr val="F4A28C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67233FC7-9DCD-45CF-A3F6-D8BA24CA3B9E}"/>
                </a:ext>
              </a:extLst>
            </p:cNvPr>
            <p:cNvSpPr/>
            <p:nvPr/>
          </p:nvSpPr>
          <p:spPr>
            <a:xfrm>
              <a:off x="8015032" y="2888993"/>
              <a:ext cx="68593" cy="82945"/>
            </a:xfrm>
            <a:custGeom>
              <a:avLst/>
              <a:gdLst>
                <a:gd name="connsiteX0" fmla="*/ 40598 w 68593"/>
                <a:gd name="connsiteY0" fmla="*/ 0 h 82945"/>
                <a:gd name="connsiteX1" fmla="*/ 66601 w 68593"/>
                <a:gd name="connsiteY1" fmla="*/ 53948 h 82945"/>
                <a:gd name="connsiteX2" fmla="*/ 57190 w 68593"/>
                <a:gd name="connsiteY2" fmla="*/ 80948 h 82945"/>
                <a:gd name="connsiteX3" fmla="*/ 48651 w 68593"/>
                <a:gd name="connsiteY3" fmla="*/ 82946 h 82945"/>
                <a:gd name="connsiteX4" fmla="*/ 0 w 68593"/>
                <a:gd name="connsiteY4" fmla="*/ 82946 h 82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93" h="82945">
                  <a:moveTo>
                    <a:pt x="40598" y="0"/>
                  </a:moveTo>
                  <a:lnTo>
                    <a:pt x="66601" y="53948"/>
                  </a:lnTo>
                  <a:cubicBezTo>
                    <a:pt x="71416" y="64018"/>
                    <a:pt x="67205" y="76106"/>
                    <a:pt x="57190" y="80948"/>
                  </a:cubicBezTo>
                  <a:cubicBezTo>
                    <a:pt x="54523" y="82236"/>
                    <a:pt x="51603" y="82917"/>
                    <a:pt x="48651" y="82946"/>
                  </a:cubicBezTo>
                  <a:lnTo>
                    <a:pt x="0" y="82946"/>
                  </a:lnTo>
                  <a:close/>
                </a:path>
              </a:pathLst>
            </a:custGeom>
            <a:solidFill>
              <a:srgbClr val="F4A28C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8F19013E-1755-49A9-BA5F-9ADA108040D7}"/>
                </a:ext>
              </a:extLst>
            </p:cNvPr>
            <p:cNvSpPr/>
            <p:nvPr/>
          </p:nvSpPr>
          <p:spPr>
            <a:xfrm rot="1800001">
              <a:off x="8664684" y="3336382"/>
              <a:ext cx="442556" cy="44338"/>
            </a:xfrm>
            <a:custGeom>
              <a:avLst/>
              <a:gdLst>
                <a:gd name="connsiteX0" fmla="*/ 0 w 442556"/>
                <a:gd name="connsiteY0" fmla="*/ 0 h 44338"/>
                <a:gd name="connsiteX1" fmla="*/ 442556 w 442556"/>
                <a:gd name="connsiteY1" fmla="*/ 0 h 44338"/>
                <a:gd name="connsiteX2" fmla="*/ 442556 w 442556"/>
                <a:gd name="connsiteY2" fmla="*/ 44339 h 44338"/>
                <a:gd name="connsiteX3" fmla="*/ 0 w 442556"/>
                <a:gd name="connsiteY3" fmla="*/ 44339 h 4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556" h="44338">
                  <a:moveTo>
                    <a:pt x="0" y="0"/>
                  </a:moveTo>
                  <a:lnTo>
                    <a:pt x="442556" y="0"/>
                  </a:lnTo>
                  <a:lnTo>
                    <a:pt x="442556" y="44339"/>
                  </a:lnTo>
                  <a:lnTo>
                    <a:pt x="0" y="44339"/>
                  </a:lnTo>
                  <a:close/>
                </a:path>
              </a:pathLst>
            </a:custGeom>
            <a:solidFill>
              <a:srgbClr val="24285B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1F90F7B5-FC10-4212-9ACC-3ACE4F16AED3}"/>
                </a:ext>
              </a:extLst>
            </p:cNvPr>
            <p:cNvSpPr/>
            <p:nvPr/>
          </p:nvSpPr>
          <p:spPr>
            <a:xfrm>
              <a:off x="7445789" y="3749124"/>
              <a:ext cx="727609" cy="1218564"/>
            </a:xfrm>
            <a:custGeom>
              <a:avLst/>
              <a:gdLst>
                <a:gd name="connsiteX0" fmla="*/ 727610 w 727609"/>
                <a:gd name="connsiteY0" fmla="*/ 1007660 h 1218564"/>
                <a:gd name="connsiteX1" fmla="*/ 603466 w 727609"/>
                <a:gd name="connsiteY1" fmla="*/ 1218565 h 1218564"/>
                <a:gd name="connsiteX2" fmla="*/ 24351 w 727609"/>
                <a:gd name="connsiteY2" fmla="*/ 406305 h 1218564"/>
                <a:gd name="connsiteX3" fmla="*/ 320954 w 727609"/>
                <a:gd name="connsiteY3" fmla="*/ 44346 h 1218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7609" h="1218564">
                  <a:moveTo>
                    <a:pt x="727610" y="1007660"/>
                  </a:moveTo>
                  <a:lnTo>
                    <a:pt x="603466" y="1218565"/>
                  </a:lnTo>
                  <a:cubicBezTo>
                    <a:pt x="603466" y="1218565"/>
                    <a:pt x="153360" y="999400"/>
                    <a:pt x="24351" y="406305"/>
                  </a:cubicBezTo>
                  <a:cubicBezTo>
                    <a:pt x="-104658" y="-186789"/>
                    <a:pt x="320954" y="44346"/>
                    <a:pt x="320954" y="44346"/>
                  </a:cubicBezTo>
                  <a:close/>
                </a:path>
              </a:pathLst>
            </a:custGeom>
            <a:solidFill>
              <a:srgbClr val="000000">
                <a:alpha val="18000"/>
              </a:srgbClr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A37D0266-92C5-40B7-9C94-4B431DA3A74B}"/>
                </a:ext>
              </a:extLst>
            </p:cNvPr>
            <p:cNvSpPr/>
            <p:nvPr/>
          </p:nvSpPr>
          <p:spPr>
            <a:xfrm>
              <a:off x="8049255" y="4116476"/>
              <a:ext cx="1267001" cy="1378725"/>
            </a:xfrm>
            <a:custGeom>
              <a:avLst/>
              <a:gdLst>
                <a:gd name="connsiteX0" fmla="*/ 0 w 1267001"/>
                <a:gd name="connsiteY0" fmla="*/ 851212 h 1378725"/>
                <a:gd name="connsiteX1" fmla="*/ 1033750 w 1267001"/>
                <a:gd name="connsiteY1" fmla="*/ 9 h 1378725"/>
                <a:gd name="connsiteX2" fmla="*/ 849212 w 1267001"/>
                <a:gd name="connsiteY2" fmla="*/ 1378726 h 1378725"/>
                <a:gd name="connsiteX3" fmla="*/ 645884 w 1267001"/>
                <a:gd name="connsiteY3" fmla="*/ 1295612 h 1378725"/>
                <a:gd name="connsiteX4" fmla="*/ 871021 w 1267001"/>
                <a:gd name="connsiteY4" fmla="*/ 515553 h 1378725"/>
                <a:gd name="connsiteX5" fmla="*/ 0 w 1267001"/>
                <a:gd name="connsiteY5" fmla="*/ 851212 h 137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7001" h="1378725">
                  <a:moveTo>
                    <a:pt x="0" y="851212"/>
                  </a:moveTo>
                  <a:cubicBezTo>
                    <a:pt x="0" y="851212"/>
                    <a:pt x="417057" y="-3194"/>
                    <a:pt x="1033750" y="9"/>
                  </a:cubicBezTo>
                  <a:cubicBezTo>
                    <a:pt x="1650443" y="3212"/>
                    <a:pt x="849212" y="1378726"/>
                    <a:pt x="849212" y="1378726"/>
                  </a:cubicBezTo>
                  <a:lnTo>
                    <a:pt x="645884" y="1295612"/>
                  </a:lnTo>
                  <a:cubicBezTo>
                    <a:pt x="645884" y="1295612"/>
                    <a:pt x="947856" y="705552"/>
                    <a:pt x="871021" y="515553"/>
                  </a:cubicBezTo>
                  <a:cubicBezTo>
                    <a:pt x="794186" y="325553"/>
                    <a:pt x="676752" y="1636160"/>
                    <a:pt x="0" y="851212"/>
                  </a:cubicBezTo>
                  <a:close/>
                </a:path>
              </a:pathLst>
            </a:custGeom>
            <a:solidFill>
              <a:srgbClr val="24285B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557EE590-7D1E-4E21-B436-63AB0DDC0021}"/>
                </a:ext>
              </a:extLst>
            </p:cNvPr>
            <p:cNvSpPr/>
            <p:nvPr/>
          </p:nvSpPr>
          <p:spPr>
            <a:xfrm>
              <a:off x="7493316" y="3249936"/>
              <a:ext cx="1600036" cy="1533625"/>
            </a:xfrm>
            <a:custGeom>
              <a:avLst/>
              <a:gdLst>
                <a:gd name="connsiteX0" fmla="*/ 199109 w 1600036"/>
                <a:gd name="connsiteY0" fmla="*/ 23270 h 1533625"/>
                <a:gd name="connsiteX1" fmla="*/ 478937 w 1600036"/>
                <a:gd name="connsiteY1" fmla="*/ 120882 h 1533625"/>
                <a:gd name="connsiteX2" fmla="*/ 881566 w 1600036"/>
                <a:gd name="connsiteY2" fmla="*/ 1182990 h 1533625"/>
                <a:gd name="connsiteX3" fmla="*/ 1458332 w 1600036"/>
                <a:gd name="connsiteY3" fmla="*/ 825751 h 1533625"/>
                <a:gd name="connsiteX4" fmla="*/ 1542213 w 1600036"/>
                <a:gd name="connsiteY4" fmla="*/ 629177 h 1533625"/>
                <a:gd name="connsiteX5" fmla="*/ 1542213 w 1600036"/>
                <a:gd name="connsiteY5" fmla="*/ 882059 h 1533625"/>
                <a:gd name="connsiteX6" fmla="*/ 837612 w 1600036"/>
                <a:gd name="connsiteY6" fmla="*/ 1533485 h 1533625"/>
                <a:gd name="connsiteX7" fmla="*/ 199109 w 1600036"/>
                <a:gd name="connsiteY7" fmla="*/ 23270 h 1533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00036" h="1533625">
                  <a:moveTo>
                    <a:pt x="199109" y="23270"/>
                  </a:moveTo>
                  <a:cubicBezTo>
                    <a:pt x="199109" y="23270"/>
                    <a:pt x="384654" y="-71308"/>
                    <a:pt x="478937" y="120882"/>
                  </a:cubicBezTo>
                  <a:cubicBezTo>
                    <a:pt x="573219" y="313073"/>
                    <a:pt x="498900" y="1139663"/>
                    <a:pt x="881566" y="1182990"/>
                  </a:cubicBezTo>
                  <a:cubicBezTo>
                    <a:pt x="1264231" y="1226317"/>
                    <a:pt x="1458332" y="825751"/>
                    <a:pt x="1458332" y="825751"/>
                  </a:cubicBezTo>
                  <a:cubicBezTo>
                    <a:pt x="1458332" y="825751"/>
                    <a:pt x="1489871" y="657162"/>
                    <a:pt x="1542213" y="629177"/>
                  </a:cubicBezTo>
                  <a:cubicBezTo>
                    <a:pt x="1594554" y="601191"/>
                    <a:pt x="1640689" y="778378"/>
                    <a:pt x="1542213" y="882059"/>
                  </a:cubicBezTo>
                  <a:cubicBezTo>
                    <a:pt x="1542213" y="882059"/>
                    <a:pt x="1373444" y="1519156"/>
                    <a:pt x="837612" y="1533485"/>
                  </a:cubicBezTo>
                  <a:cubicBezTo>
                    <a:pt x="301780" y="1547816"/>
                    <a:pt x="-329173" y="459577"/>
                    <a:pt x="199109" y="23270"/>
                  </a:cubicBezTo>
                  <a:close/>
                </a:path>
              </a:pathLst>
            </a:custGeom>
            <a:solidFill>
              <a:srgbClr val="F4A28C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32E6B0C7-8713-4065-A7FA-77C7F78AE03A}"/>
                </a:ext>
              </a:extLst>
            </p:cNvPr>
            <p:cNvSpPr/>
            <p:nvPr/>
          </p:nvSpPr>
          <p:spPr>
            <a:xfrm>
              <a:off x="6937325" y="2553500"/>
              <a:ext cx="1175167" cy="1616580"/>
            </a:xfrm>
            <a:custGeom>
              <a:avLst/>
              <a:gdLst>
                <a:gd name="connsiteX0" fmla="*/ 1130216 w 1175167"/>
                <a:gd name="connsiteY0" fmla="*/ 94243 h 1616580"/>
                <a:gd name="connsiteX1" fmla="*/ 1094315 w 1175167"/>
                <a:gd name="connsiteY1" fmla="*/ 268563 h 1616580"/>
                <a:gd name="connsiteX2" fmla="*/ 919004 w 1175167"/>
                <a:gd name="connsiteY2" fmla="*/ 487728 h 1616580"/>
                <a:gd name="connsiteX3" fmla="*/ 787310 w 1175167"/>
                <a:gd name="connsiteY3" fmla="*/ 896724 h 1616580"/>
                <a:gd name="connsiteX4" fmla="*/ 719367 w 1175167"/>
                <a:gd name="connsiteY4" fmla="*/ 1363714 h 1616580"/>
                <a:gd name="connsiteX5" fmla="*/ 261041 w 1175167"/>
                <a:gd name="connsiteY5" fmla="*/ 1562648 h 1616580"/>
                <a:gd name="connsiteX6" fmla="*/ 132535 w 1175167"/>
                <a:gd name="connsiteY6" fmla="*/ 877673 h 1616580"/>
                <a:gd name="connsiteX7" fmla="*/ 702926 w 1175167"/>
                <a:gd name="connsiteY7" fmla="*/ 288962 h 1616580"/>
                <a:gd name="connsiteX8" fmla="*/ 1130216 w 1175167"/>
                <a:gd name="connsiteY8" fmla="*/ 94243 h 1616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5167" h="1616580">
                  <a:moveTo>
                    <a:pt x="1130216" y="94243"/>
                  </a:moveTo>
                  <a:cubicBezTo>
                    <a:pt x="1130216" y="94243"/>
                    <a:pt x="1252179" y="238386"/>
                    <a:pt x="1094315" y="268563"/>
                  </a:cubicBezTo>
                  <a:cubicBezTo>
                    <a:pt x="936451" y="298740"/>
                    <a:pt x="903905" y="327232"/>
                    <a:pt x="919004" y="487728"/>
                  </a:cubicBezTo>
                  <a:cubicBezTo>
                    <a:pt x="934102" y="648224"/>
                    <a:pt x="996678" y="796076"/>
                    <a:pt x="787310" y="896724"/>
                  </a:cubicBezTo>
                  <a:cubicBezTo>
                    <a:pt x="577943" y="997371"/>
                    <a:pt x="757952" y="1166465"/>
                    <a:pt x="719367" y="1363714"/>
                  </a:cubicBezTo>
                  <a:cubicBezTo>
                    <a:pt x="680782" y="1560963"/>
                    <a:pt x="496747" y="1697182"/>
                    <a:pt x="261041" y="1562648"/>
                  </a:cubicBezTo>
                  <a:cubicBezTo>
                    <a:pt x="25335" y="1428115"/>
                    <a:pt x="-120115" y="1083857"/>
                    <a:pt x="132535" y="877673"/>
                  </a:cubicBezTo>
                  <a:cubicBezTo>
                    <a:pt x="385185" y="671490"/>
                    <a:pt x="702926" y="621419"/>
                    <a:pt x="702926" y="288962"/>
                  </a:cubicBezTo>
                  <a:cubicBezTo>
                    <a:pt x="702926" y="-43494"/>
                    <a:pt x="966984" y="-60690"/>
                    <a:pt x="1130216" y="94243"/>
                  </a:cubicBezTo>
                  <a:close/>
                </a:path>
              </a:pathLst>
            </a:custGeom>
            <a:solidFill>
              <a:srgbClr val="24285B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CA70EE00-3470-401D-9E4F-8EA3D971ACC6}"/>
                </a:ext>
              </a:extLst>
            </p:cNvPr>
            <p:cNvSpPr/>
            <p:nvPr/>
          </p:nvSpPr>
          <p:spPr>
            <a:xfrm>
              <a:off x="10541361" y="3550365"/>
              <a:ext cx="340221" cy="341897"/>
            </a:xfrm>
            <a:custGeom>
              <a:avLst/>
              <a:gdLst>
                <a:gd name="connsiteX0" fmla="*/ 340221 w 340221"/>
                <a:gd name="connsiteY0" fmla="*/ 170949 h 341897"/>
                <a:gd name="connsiteX1" fmla="*/ 170110 w 340221"/>
                <a:gd name="connsiteY1" fmla="*/ 341897 h 341897"/>
                <a:gd name="connsiteX2" fmla="*/ -1 w 340221"/>
                <a:gd name="connsiteY2" fmla="*/ 170949 h 341897"/>
                <a:gd name="connsiteX3" fmla="*/ 170110 w 340221"/>
                <a:gd name="connsiteY3" fmla="*/ 0 h 341897"/>
                <a:gd name="connsiteX4" fmla="*/ 340221 w 340221"/>
                <a:gd name="connsiteY4" fmla="*/ 170949 h 341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221" h="341897">
                  <a:moveTo>
                    <a:pt x="340221" y="170949"/>
                  </a:moveTo>
                  <a:cubicBezTo>
                    <a:pt x="340221" y="265361"/>
                    <a:pt x="264060" y="341897"/>
                    <a:pt x="170110" y="341897"/>
                  </a:cubicBezTo>
                  <a:cubicBezTo>
                    <a:pt x="76161" y="341897"/>
                    <a:pt x="-1" y="265361"/>
                    <a:pt x="-1" y="170949"/>
                  </a:cubicBezTo>
                  <a:cubicBezTo>
                    <a:pt x="-1" y="76536"/>
                    <a:pt x="76160" y="0"/>
                    <a:pt x="170110" y="0"/>
                  </a:cubicBezTo>
                  <a:cubicBezTo>
                    <a:pt x="264060" y="0"/>
                    <a:pt x="340221" y="76536"/>
                    <a:pt x="340221" y="170949"/>
                  </a:cubicBezTo>
                  <a:close/>
                </a:path>
              </a:pathLst>
            </a:custGeom>
            <a:solidFill>
              <a:srgbClr val="C1C1C1">
                <a:alpha val="43000"/>
              </a:srgbClr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EFDBBFC4-A962-4192-9D7D-59E0DBFE07D1}"/>
                </a:ext>
              </a:extLst>
            </p:cNvPr>
            <p:cNvSpPr/>
            <p:nvPr/>
          </p:nvSpPr>
          <p:spPr>
            <a:xfrm>
              <a:off x="10691004" y="3459327"/>
              <a:ext cx="295764" cy="297221"/>
            </a:xfrm>
            <a:custGeom>
              <a:avLst/>
              <a:gdLst>
                <a:gd name="connsiteX0" fmla="*/ 0 w 295764"/>
                <a:gd name="connsiteY0" fmla="*/ 0 h 297221"/>
                <a:gd name="connsiteX1" fmla="*/ 295765 w 295764"/>
                <a:gd name="connsiteY1" fmla="*/ 0 h 297221"/>
                <a:gd name="connsiteX2" fmla="*/ 295765 w 295764"/>
                <a:gd name="connsiteY2" fmla="*/ 297222 h 297221"/>
                <a:gd name="connsiteX3" fmla="*/ 0 w 295764"/>
                <a:gd name="connsiteY3" fmla="*/ 297222 h 29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764" h="297221">
                  <a:moveTo>
                    <a:pt x="0" y="0"/>
                  </a:moveTo>
                  <a:lnTo>
                    <a:pt x="295765" y="0"/>
                  </a:lnTo>
                  <a:lnTo>
                    <a:pt x="295765" y="297222"/>
                  </a:lnTo>
                  <a:lnTo>
                    <a:pt x="0" y="297222"/>
                  </a:lnTo>
                  <a:close/>
                </a:path>
              </a:pathLst>
            </a:custGeom>
            <a:solidFill>
              <a:srgbClr val="C1C1C1">
                <a:alpha val="43000"/>
              </a:srgbClr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BBC9A80E-28E6-42CC-B7BC-0A398514C09F}"/>
                </a:ext>
              </a:extLst>
            </p:cNvPr>
            <p:cNvSpPr/>
            <p:nvPr/>
          </p:nvSpPr>
          <p:spPr>
            <a:xfrm>
              <a:off x="11083400" y="3459327"/>
              <a:ext cx="220607" cy="492615"/>
            </a:xfrm>
            <a:custGeom>
              <a:avLst/>
              <a:gdLst>
                <a:gd name="connsiteX0" fmla="*/ 0 w 220607"/>
                <a:gd name="connsiteY0" fmla="*/ 0 h 492615"/>
                <a:gd name="connsiteX1" fmla="*/ 220607 w 220607"/>
                <a:gd name="connsiteY1" fmla="*/ 0 h 492615"/>
                <a:gd name="connsiteX2" fmla="*/ 220607 w 220607"/>
                <a:gd name="connsiteY2" fmla="*/ 492616 h 492615"/>
                <a:gd name="connsiteX3" fmla="*/ 0 w 220607"/>
                <a:gd name="connsiteY3" fmla="*/ 492616 h 49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0607" h="492615">
                  <a:moveTo>
                    <a:pt x="0" y="0"/>
                  </a:moveTo>
                  <a:lnTo>
                    <a:pt x="220607" y="0"/>
                  </a:lnTo>
                  <a:lnTo>
                    <a:pt x="220607" y="492616"/>
                  </a:lnTo>
                  <a:lnTo>
                    <a:pt x="0" y="492616"/>
                  </a:lnTo>
                  <a:close/>
                </a:path>
              </a:pathLst>
            </a:custGeom>
            <a:solidFill>
              <a:srgbClr val="C1C1C1">
                <a:alpha val="43000"/>
              </a:srgbClr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90C1C361-7D8E-40BA-A046-1BA84518201F}"/>
                </a:ext>
              </a:extLst>
            </p:cNvPr>
            <p:cNvSpPr/>
            <p:nvPr/>
          </p:nvSpPr>
          <p:spPr>
            <a:xfrm rot="1252201">
              <a:off x="8897629" y="4087768"/>
              <a:ext cx="167258" cy="94915"/>
            </a:xfrm>
            <a:custGeom>
              <a:avLst/>
              <a:gdLst>
                <a:gd name="connsiteX0" fmla="*/ 0 w 167258"/>
                <a:gd name="connsiteY0" fmla="*/ 0 h 94915"/>
                <a:gd name="connsiteX1" fmla="*/ 167259 w 167258"/>
                <a:gd name="connsiteY1" fmla="*/ 0 h 94915"/>
                <a:gd name="connsiteX2" fmla="*/ 167259 w 167258"/>
                <a:gd name="connsiteY2" fmla="*/ 94916 h 94915"/>
                <a:gd name="connsiteX3" fmla="*/ 0 w 167258"/>
                <a:gd name="connsiteY3" fmla="*/ 94916 h 9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258" h="94915">
                  <a:moveTo>
                    <a:pt x="0" y="0"/>
                  </a:moveTo>
                  <a:lnTo>
                    <a:pt x="167259" y="0"/>
                  </a:lnTo>
                  <a:lnTo>
                    <a:pt x="167259" y="94916"/>
                  </a:lnTo>
                  <a:lnTo>
                    <a:pt x="0" y="94916"/>
                  </a:lnTo>
                  <a:close/>
                </a:path>
              </a:pathLst>
            </a:custGeom>
            <a:solidFill>
              <a:srgbClr val="68E1FD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91E29F73-418C-42B1-A6A9-5EF72244E68E}"/>
                </a:ext>
              </a:extLst>
            </p:cNvPr>
            <p:cNvSpPr/>
            <p:nvPr/>
          </p:nvSpPr>
          <p:spPr>
            <a:xfrm rot="1252201">
              <a:off x="8897629" y="4087768"/>
              <a:ext cx="167258" cy="94915"/>
            </a:xfrm>
            <a:custGeom>
              <a:avLst/>
              <a:gdLst>
                <a:gd name="connsiteX0" fmla="*/ 0 w 167258"/>
                <a:gd name="connsiteY0" fmla="*/ 0 h 94915"/>
                <a:gd name="connsiteX1" fmla="*/ 167259 w 167258"/>
                <a:gd name="connsiteY1" fmla="*/ 0 h 94915"/>
                <a:gd name="connsiteX2" fmla="*/ 167259 w 167258"/>
                <a:gd name="connsiteY2" fmla="*/ 94916 h 94915"/>
                <a:gd name="connsiteX3" fmla="*/ 0 w 167258"/>
                <a:gd name="connsiteY3" fmla="*/ 94916 h 9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258" h="94915">
                  <a:moveTo>
                    <a:pt x="0" y="0"/>
                  </a:moveTo>
                  <a:lnTo>
                    <a:pt x="167259" y="0"/>
                  </a:lnTo>
                  <a:lnTo>
                    <a:pt x="167259" y="94916"/>
                  </a:lnTo>
                  <a:lnTo>
                    <a:pt x="0" y="94916"/>
                  </a:lnTo>
                  <a:close/>
                </a:path>
              </a:pathLst>
            </a:custGeom>
            <a:solidFill>
              <a:schemeClr val="accent1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D45AF4B1-87AE-4606-8446-2F6A9E31D2E3}"/>
              </a:ext>
            </a:extLst>
          </p:cNvPr>
          <p:cNvSpPr/>
          <p:nvPr/>
        </p:nvSpPr>
        <p:spPr>
          <a:xfrm>
            <a:off x="1295297" y="2553500"/>
            <a:ext cx="64951" cy="1863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9980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743809F-CDC5-4DA1-B114-871D59CF0FA6}"/>
              </a:ext>
            </a:extLst>
          </p:cNvPr>
          <p:cNvSpPr txBox="1"/>
          <p:nvPr/>
        </p:nvSpPr>
        <p:spPr>
          <a:xfrm>
            <a:off x="1240791" y="1254640"/>
            <a:ext cx="1673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accent2"/>
                </a:solidFill>
              </a:rPr>
              <a:t>应聘方式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C1C1AD8-9EC4-4B2C-AB9C-DA818C1A7CCA}"/>
              </a:ext>
            </a:extLst>
          </p:cNvPr>
          <p:cNvSpPr txBox="1"/>
          <p:nvPr/>
        </p:nvSpPr>
        <p:spPr>
          <a:xfrm>
            <a:off x="1240790" y="1653182"/>
            <a:ext cx="1593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chemeClr val="accent2">
                    <a:lumMod val="60000"/>
                    <a:lumOff val="40000"/>
                  </a:schemeClr>
                </a:solidFill>
              </a:rPr>
              <a:t>TO APPLY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B568972-55E5-47A5-88EE-EB3E316E4E21}"/>
              </a:ext>
            </a:extLst>
          </p:cNvPr>
          <p:cNvSpPr/>
          <p:nvPr/>
        </p:nvSpPr>
        <p:spPr>
          <a:xfrm>
            <a:off x="1126759" y="1339381"/>
            <a:ext cx="60056" cy="6151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24A20FE1-9F8D-4A90-AA59-8B755E0B2669}"/>
              </a:ext>
            </a:extLst>
          </p:cNvPr>
          <p:cNvSpPr/>
          <p:nvPr/>
        </p:nvSpPr>
        <p:spPr>
          <a:xfrm>
            <a:off x="1126759" y="3550276"/>
            <a:ext cx="10187940" cy="1301380"/>
          </a:xfrm>
          <a:custGeom>
            <a:avLst/>
            <a:gdLst>
              <a:gd name="connsiteX0" fmla="*/ 0 w 10759440"/>
              <a:gd name="connsiteY0" fmla="*/ 1301380 h 1301380"/>
              <a:gd name="connsiteX1" fmla="*/ 2316480 w 10759440"/>
              <a:gd name="connsiteY1" fmla="*/ 36460 h 1301380"/>
              <a:gd name="connsiteX2" fmla="*/ 4632960 w 10759440"/>
              <a:gd name="connsiteY2" fmla="*/ 874660 h 1301380"/>
              <a:gd name="connsiteX3" fmla="*/ 8663940 w 10759440"/>
              <a:gd name="connsiteY3" fmla="*/ 28840 h 1301380"/>
              <a:gd name="connsiteX4" fmla="*/ 10187940 w 10759440"/>
              <a:gd name="connsiteY4" fmla="*/ 211720 h 1301380"/>
              <a:gd name="connsiteX5" fmla="*/ 10759440 w 10759440"/>
              <a:gd name="connsiteY5" fmla="*/ 356500 h 1301380"/>
              <a:gd name="connsiteX0" fmla="*/ 0 w 10187940"/>
              <a:gd name="connsiteY0" fmla="*/ 1301380 h 1301380"/>
              <a:gd name="connsiteX1" fmla="*/ 2316480 w 10187940"/>
              <a:gd name="connsiteY1" fmla="*/ 36460 h 1301380"/>
              <a:gd name="connsiteX2" fmla="*/ 4632960 w 10187940"/>
              <a:gd name="connsiteY2" fmla="*/ 874660 h 1301380"/>
              <a:gd name="connsiteX3" fmla="*/ 8663940 w 10187940"/>
              <a:gd name="connsiteY3" fmla="*/ 28840 h 1301380"/>
              <a:gd name="connsiteX4" fmla="*/ 10187940 w 10187940"/>
              <a:gd name="connsiteY4" fmla="*/ 211720 h 1301380"/>
              <a:gd name="connsiteX0" fmla="*/ 0 w 10187940"/>
              <a:gd name="connsiteY0" fmla="*/ 1301380 h 1301380"/>
              <a:gd name="connsiteX1" fmla="*/ 2266080 w 10187940"/>
              <a:gd name="connsiteY1" fmla="*/ 202060 h 1301380"/>
              <a:gd name="connsiteX2" fmla="*/ 4632960 w 10187940"/>
              <a:gd name="connsiteY2" fmla="*/ 874660 h 1301380"/>
              <a:gd name="connsiteX3" fmla="*/ 8663940 w 10187940"/>
              <a:gd name="connsiteY3" fmla="*/ 28840 h 1301380"/>
              <a:gd name="connsiteX4" fmla="*/ 10187940 w 10187940"/>
              <a:gd name="connsiteY4" fmla="*/ 211720 h 1301380"/>
              <a:gd name="connsiteX0" fmla="*/ 0 w 10187940"/>
              <a:gd name="connsiteY0" fmla="*/ 1301380 h 1301380"/>
              <a:gd name="connsiteX1" fmla="*/ 2150880 w 10187940"/>
              <a:gd name="connsiteY1" fmla="*/ 281260 h 1301380"/>
              <a:gd name="connsiteX2" fmla="*/ 4632960 w 10187940"/>
              <a:gd name="connsiteY2" fmla="*/ 874660 h 1301380"/>
              <a:gd name="connsiteX3" fmla="*/ 8663940 w 10187940"/>
              <a:gd name="connsiteY3" fmla="*/ 28840 h 1301380"/>
              <a:gd name="connsiteX4" fmla="*/ 10187940 w 10187940"/>
              <a:gd name="connsiteY4" fmla="*/ 211720 h 1301380"/>
              <a:gd name="connsiteX0" fmla="*/ 0 w 10187940"/>
              <a:gd name="connsiteY0" fmla="*/ 1301380 h 1301380"/>
              <a:gd name="connsiteX1" fmla="*/ 2150880 w 10187940"/>
              <a:gd name="connsiteY1" fmla="*/ 281260 h 1301380"/>
              <a:gd name="connsiteX2" fmla="*/ 4632960 w 10187940"/>
              <a:gd name="connsiteY2" fmla="*/ 874660 h 1301380"/>
              <a:gd name="connsiteX3" fmla="*/ 8663940 w 10187940"/>
              <a:gd name="connsiteY3" fmla="*/ 28840 h 1301380"/>
              <a:gd name="connsiteX4" fmla="*/ 10187940 w 10187940"/>
              <a:gd name="connsiteY4" fmla="*/ 211720 h 130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87940" h="1301380">
                <a:moveTo>
                  <a:pt x="0" y="1301380"/>
                </a:moveTo>
                <a:cubicBezTo>
                  <a:pt x="772160" y="704480"/>
                  <a:pt x="1414720" y="424380"/>
                  <a:pt x="2150880" y="281260"/>
                </a:cubicBezTo>
                <a:cubicBezTo>
                  <a:pt x="2887040" y="138140"/>
                  <a:pt x="3547450" y="916730"/>
                  <a:pt x="4632960" y="874660"/>
                </a:cubicBezTo>
                <a:cubicBezTo>
                  <a:pt x="5718470" y="832590"/>
                  <a:pt x="7738110" y="139330"/>
                  <a:pt x="8663940" y="28840"/>
                </a:cubicBezTo>
                <a:cubicBezTo>
                  <a:pt x="9589770" y="-81650"/>
                  <a:pt x="9838690" y="157110"/>
                  <a:pt x="10187940" y="21172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E943199-5261-44F5-B749-9024F554DFD5}"/>
              </a:ext>
            </a:extLst>
          </p:cNvPr>
          <p:cNvSpPr txBox="1"/>
          <p:nvPr/>
        </p:nvSpPr>
        <p:spPr>
          <a:xfrm>
            <a:off x="1240791" y="2919416"/>
            <a:ext cx="1673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accent2"/>
                </a:solidFill>
              </a:rPr>
              <a:t>投递简历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883C925-CD3D-4D95-BE84-7A7CFDB7095F}"/>
              </a:ext>
            </a:extLst>
          </p:cNvPr>
          <p:cNvSpPr txBox="1"/>
          <p:nvPr/>
        </p:nvSpPr>
        <p:spPr>
          <a:xfrm>
            <a:off x="1240790" y="3355638"/>
            <a:ext cx="29273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solidFill>
                  <a:schemeClr val="accent2">
                    <a:lumMod val="60000"/>
                    <a:lumOff val="40000"/>
                  </a:schemeClr>
                </a:solidFill>
              </a:rPr>
              <a:t>在此输入投递简历的相关内容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A82E416E-A095-4223-BF29-5660EA0B1DE9}"/>
              </a:ext>
            </a:extLst>
          </p:cNvPr>
          <p:cNvGrpSpPr/>
          <p:nvPr/>
        </p:nvGrpSpPr>
        <p:grpSpPr>
          <a:xfrm>
            <a:off x="1201420" y="2587484"/>
            <a:ext cx="1371599" cy="2186116"/>
            <a:chOff x="1201420" y="2587484"/>
            <a:chExt cx="1371599" cy="2186116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4E453CC3-01F9-4401-ADA9-BCFFE76C1A32}"/>
                </a:ext>
              </a:extLst>
            </p:cNvPr>
            <p:cNvSpPr/>
            <p:nvPr/>
          </p:nvSpPr>
          <p:spPr>
            <a:xfrm>
              <a:off x="1201420" y="2606678"/>
              <a:ext cx="1371599" cy="3186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F65E2970-11BE-417B-8913-869CEE8CF728}"/>
                </a:ext>
              </a:extLst>
            </p:cNvPr>
            <p:cNvCxnSpPr>
              <a:cxnSpLocks/>
            </p:cNvCxnSpPr>
            <p:nvPr/>
          </p:nvCxnSpPr>
          <p:spPr>
            <a:xfrm>
              <a:off x="1201420" y="2925363"/>
              <a:ext cx="0" cy="1848237"/>
            </a:xfrm>
            <a:prstGeom prst="line">
              <a:avLst/>
            </a:prstGeom>
            <a:ln w="12700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B88C868D-82DA-453D-A4E7-C09A227493D9}"/>
                </a:ext>
              </a:extLst>
            </p:cNvPr>
            <p:cNvSpPr txBox="1"/>
            <p:nvPr/>
          </p:nvSpPr>
          <p:spPr>
            <a:xfrm>
              <a:off x="1430658" y="2587484"/>
              <a:ext cx="9315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600" b="1">
                  <a:latin typeface="+mn-ea"/>
                </a:rPr>
                <a:t>X</a:t>
              </a:r>
              <a:r>
                <a:rPr lang="zh-CN" altLang="en-US" sz="1600" b="1">
                  <a:latin typeface="+mn-ea"/>
                </a:rPr>
                <a:t>月</a:t>
              </a:r>
              <a:r>
                <a:rPr lang="en-US" altLang="zh-CN" sz="1600" b="1">
                  <a:latin typeface="+mn-ea"/>
                </a:rPr>
                <a:t>X</a:t>
              </a:r>
              <a:r>
                <a:rPr lang="zh-CN" altLang="en-US" sz="1600" b="1">
                  <a:latin typeface="+mn-ea"/>
                </a:rPr>
                <a:t>日</a:t>
              </a:r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A29E6862-0783-4A9A-A177-400036AAB6A0}"/>
              </a:ext>
            </a:extLst>
          </p:cNvPr>
          <p:cNvSpPr txBox="1"/>
          <p:nvPr/>
        </p:nvSpPr>
        <p:spPr>
          <a:xfrm>
            <a:off x="6049013" y="3065578"/>
            <a:ext cx="1673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accent2"/>
                </a:solidFill>
              </a:rPr>
              <a:t>投递简历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10101013-2514-4871-A202-F63023EDE883}"/>
              </a:ext>
            </a:extLst>
          </p:cNvPr>
          <p:cNvSpPr txBox="1"/>
          <p:nvPr/>
        </p:nvSpPr>
        <p:spPr>
          <a:xfrm>
            <a:off x="6049012" y="3501800"/>
            <a:ext cx="29273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solidFill>
                  <a:schemeClr val="accent2">
                    <a:lumMod val="60000"/>
                    <a:lumOff val="40000"/>
                  </a:schemeClr>
                </a:solidFill>
              </a:rPr>
              <a:t>在此输入投递简历的相关内容</a:t>
            </a: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82F4084C-B7C0-412E-9314-956D6B583990}"/>
              </a:ext>
            </a:extLst>
          </p:cNvPr>
          <p:cNvGrpSpPr/>
          <p:nvPr/>
        </p:nvGrpSpPr>
        <p:grpSpPr>
          <a:xfrm>
            <a:off x="6009642" y="2733646"/>
            <a:ext cx="1371599" cy="1631910"/>
            <a:chOff x="1201420" y="2587484"/>
            <a:chExt cx="1371599" cy="1631910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78443F1B-C6EF-4F7D-9E70-80C44FAC8645}"/>
                </a:ext>
              </a:extLst>
            </p:cNvPr>
            <p:cNvSpPr/>
            <p:nvPr/>
          </p:nvSpPr>
          <p:spPr>
            <a:xfrm>
              <a:off x="1201420" y="2606678"/>
              <a:ext cx="1371599" cy="3186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AC0F2650-6D8C-4034-ABF3-3A6ABF52F398}"/>
                </a:ext>
              </a:extLst>
            </p:cNvPr>
            <p:cNvCxnSpPr>
              <a:cxnSpLocks/>
            </p:cNvCxnSpPr>
            <p:nvPr/>
          </p:nvCxnSpPr>
          <p:spPr>
            <a:xfrm>
              <a:off x="1201420" y="2925363"/>
              <a:ext cx="0" cy="1294031"/>
            </a:xfrm>
            <a:prstGeom prst="line">
              <a:avLst/>
            </a:prstGeom>
            <a:ln w="12700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0A709ACC-0076-4424-81F9-9DE599C81C4C}"/>
                </a:ext>
              </a:extLst>
            </p:cNvPr>
            <p:cNvSpPr txBox="1"/>
            <p:nvPr/>
          </p:nvSpPr>
          <p:spPr>
            <a:xfrm>
              <a:off x="1430658" y="2587484"/>
              <a:ext cx="9315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600" b="1">
                  <a:latin typeface="+mn-ea"/>
                </a:rPr>
                <a:t>X</a:t>
              </a:r>
              <a:r>
                <a:rPr lang="zh-CN" altLang="en-US" sz="1600" b="1">
                  <a:latin typeface="+mn-ea"/>
                </a:rPr>
                <a:t>月</a:t>
              </a:r>
              <a:r>
                <a:rPr lang="en-US" altLang="zh-CN" sz="1600" b="1">
                  <a:latin typeface="+mn-ea"/>
                </a:rPr>
                <a:t>X</a:t>
              </a:r>
              <a:r>
                <a:rPr lang="zh-CN" altLang="en-US" sz="1600" b="1">
                  <a:latin typeface="+mn-ea"/>
                </a:rPr>
                <a:t>日</a:t>
              </a:r>
            </a:p>
          </p:txBody>
        </p:sp>
      </p:grpSp>
      <p:sp>
        <p:nvSpPr>
          <p:cNvPr id="31" name="文本框 30">
            <a:extLst>
              <a:ext uri="{FF2B5EF4-FFF2-40B4-BE49-F238E27FC236}">
                <a16:creationId xmlns:a16="http://schemas.microsoft.com/office/drawing/2014/main" id="{014833B4-59CA-4A2D-B4CE-0329247CE454}"/>
              </a:ext>
            </a:extLst>
          </p:cNvPr>
          <p:cNvSpPr txBox="1"/>
          <p:nvPr/>
        </p:nvSpPr>
        <p:spPr>
          <a:xfrm>
            <a:off x="3397252" y="4955913"/>
            <a:ext cx="1673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accent1"/>
                </a:solidFill>
              </a:rPr>
              <a:t>投递简历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DAD0C280-7529-4642-ACD2-33796E6096AC}"/>
              </a:ext>
            </a:extLst>
          </p:cNvPr>
          <p:cNvSpPr txBox="1"/>
          <p:nvPr/>
        </p:nvSpPr>
        <p:spPr>
          <a:xfrm>
            <a:off x="3397251" y="5392135"/>
            <a:ext cx="29273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solidFill>
                  <a:schemeClr val="accent1">
                    <a:lumMod val="60000"/>
                    <a:lumOff val="40000"/>
                  </a:schemeClr>
                </a:solidFill>
              </a:rPr>
              <a:t>在此输入投递简历的相关内容</a:t>
            </a:r>
          </a:p>
        </p:txBody>
      </p: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A7794ED1-2633-4D25-9765-EACEBB070232}"/>
              </a:ext>
            </a:extLst>
          </p:cNvPr>
          <p:cNvCxnSpPr>
            <a:cxnSpLocks/>
          </p:cNvCxnSpPr>
          <p:nvPr/>
        </p:nvCxnSpPr>
        <p:spPr>
          <a:xfrm>
            <a:off x="3397251" y="3851675"/>
            <a:ext cx="0" cy="1848237"/>
          </a:xfrm>
          <a:prstGeom prst="line">
            <a:avLst/>
          </a:prstGeom>
          <a:ln w="127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52E1B007-1873-4C81-8E29-EF0AA9903C87}"/>
              </a:ext>
            </a:extLst>
          </p:cNvPr>
          <p:cNvGrpSpPr/>
          <p:nvPr/>
        </p:nvGrpSpPr>
        <p:grpSpPr>
          <a:xfrm>
            <a:off x="3397251" y="5699912"/>
            <a:ext cx="1371599" cy="338554"/>
            <a:chOff x="3568699" y="4587308"/>
            <a:chExt cx="1371599" cy="338554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0F33EB4E-AC27-45DC-9BEB-778B03D81CE8}"/>
                </a:ext>
              </a:extLst>
            </p:cNvPr>
            <p:cNvSpPr/>
            <p:nvPr/>
          </p:nvSpPr>
          <p:spPr>
            <a:xfrm>
              <a:off x="3568699" y="4606502"/>
              <a:ext cx="1371599" cy="3186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FA46F6B4-ABFC-4BC6-8C66-DE2A42C69697}"/>
                </a:ext>
              </a:extLst>
            </p:cNvPr>
            <p:cNvSpPr txBox="1"/>
            <p:nvPr/>
          </p:nvSpPr>
          <p:spPr>
            <a:xfrm>
              <a:off x="3797937" y="4587308"/>
              <a:ext cx="9315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600" b="1">
                  <a:latin typeface="+mn-ea"/>
                </a:rPr>
                <a:t>X</a:t>
              </a:r>
              <a:r>
                <a:rPr lang="zh-CN" altLang="en-US" sz="1600" b="1">
                  <a:latin typeface="+mn-ea"/>
                </a:rPr>
                <a:t>月</a:t>
              </a:r>
              <a:r>
                <a:rPr lang="en-US" altLang="zh-CN" sz="1600" b="1">
                  <a:latin typeface="+mn-ea"/>
                </a:rPr>
                <a:t>X</a:t>
              </a:r>
              <a:r>
                <a:rPr lang="zh-CN" altLang="en-US" sz="1600" b="1">
                  <a:latin typeface="+mn-ea"/>
                </a:rPr>
                <a:t>日</a:t>
              </a:r>
            </a:p>
          </p:txBody>
        </p:sp>
      </p:grpSp>
      <p:sp>
        <p:nvSpPr>
          <p:cNvPr id="40" name="文本框 39">
            <a:extLst>
              <a:ext uri="{FF2B5EF4-FFF2-40B4-BE49-F238E27FC236}">
                <a16:creationId xmlns:a16="http://schemas.microsoft.com/office/drawing/2014/main" id="{96B892F7-883F-4540-9507-CB16FEE71A92}"/>
              </a:ext>
            </a:extLst>
          </p:cNvPr>
          <p:cNvSpPr txBox="1"/>
          <p:nvPr/>
        </p:nvSpPr>
        <p:spPr>
          <a:xfrm>
            <a:off x="8554994" y="4955913"/>
            <a:ext cx="1673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accent1"/>
                </a:solidFill>
              </a:rPr>
              <a:t>投递简历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34B8758E-B736-43FC-9C61-126C920B84AC}"/>
              </a:ext>
            </a:extLst>
          </p:cNvPr>
          <p:cNvSpPr txBox="1"/>
          <p:nvPr/>
        </p:nvSpPr>
        <p:spPr>
          <a:xfrm>
            <a:off x="8554993" y="5392135"/>
            <a:ext cx="29273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solidFill>
                  <a:schemeClr val="accent1">
                    <a:lumMod val="60000"/>
                    <a:lumOff val="40000"/>
                  </a:schemeClr>
                </a:solidFill>
              </a:rPr>
              <a:t>在此输入投递简历的相关内容</a:t>
            </a:r>
          </a:p>
        </p:txBody>
      </p: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596861B9-5578-4E24-85E8-993212DBA033}"/>
              </a:ext>
            </a:extLst>
          </p:cNvPr>
          <p:cNvCxnSpPr>
            <a:cxnSpLocks/>
          </p:cNvCxnSpPr>
          <p:nvPr/>
        </p:nvCxnSpPr>
        <p:spPr>
          <a:xfrm>
            <a:off x="8554993" y="3851675"/>
            <a:ext cx="0" cy="1848237"/>
          </a:xfrm>
          <a:prstGeom prst="line">
            <a:avLst/>
          </a:prstGeom>
          <a:ln w="127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C5CA8846-BD1B-4790-B035-66717EB83F80}"/>
              </a:ext>
            </a:extLst>
          </p:cNvPr>
          <p:cNvGrpSpPr/>
          <p:nvPr/>
        </p:nvGrpSpPr>
        <p:grpSpPr>
          <a:xfrm>
            <a:off x="8554993" y="5699912"/>
            <a:ext cx="1371599" cy="338554"/>
            <a:chOff x="3568699" y="4587308"/>
            <a:chExt cx="1371599" cy="338554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B58B822C-BB31-4A23-9076-B6ECA758634A}"/>
                </a:ext>
              </a:extLst>
            </p:cNvPr>
            <p:cNvSpPr/>
            <p:nvPr/>
          </p:nvSpPr>
          <p:spPr>
            <a:xfrm>
              <a:off x="3568699" y="4606502"/>
              <a:ext cx="1371599" cy="3186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29AECCEA-71A9-4E9C-B2BF-4FE2E27CD1D8}"/>
                </a:ext>
              </a:extLst>
            </p:cNvPr>
            <p:cNvSpPr txBox="1"/>
            <p:nvPr/>
          </p:nvSpPr>
          <p:spPr>
            <a:xfrm>
              <a:off x="3797937" y="4587308"/>
              <a:ext cx="9315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600" b="1">
                  <a:latin typeface="+mn-ea"/>
                </a:rPr>
                <a:t>X</a:t>
              </a:r>
              <a:r>
                <a:rPr lang="zh-CN" altLang="en-US" sz="1600" b="1">
                  <a:latin typeface="+mn-ea"/>
                </a:rPr>
                <a:t>月</a:t>
              </a:r>
              <a:r>
                <a:rPr lang="en-US" altLang="zh-CN" sz="1600" b="1">
                  <a:latin typeface="+mn-ea"/>
                </a:rPr>
                <a:t>X</a:t>
              </a:r>
              <a:r>
                <a:rPr lang="zh-CN" altLang="en-US" sz="1600" b="1">
                  <a:latin typeface="+mn-ea"/>
                </a:rPr>
                <a:t>日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322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B94C742E-15A2-4526-BCFB-229FE88F5D26}"/>
              </a:ext>
            </a:extLst>
          </p:cNvPr>
          <p:cNvSpPr txBox="1"/>
          <p:nvPr/>
        </p:nvSpPr>
        <p:spPr>
          <a:xfrm>
            <a:off x="1503680" y="1381760"/>
            <a:ext cx="3712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chemeClr val="accent1"/>
                </a:solidFill>
              </a:rPr>
              <a:t>目录</a:t>
            </a:r>
          </a:p>
        </p:txBody>
      </p: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0FF838F7-B7C2-4141-AAB6-F03C1345D99A}"/>
              </a:ext>
            </a:extLst>
          </p:cNvPr>
          <p:cNvGrpSpPr/>
          <p:nvPr/>
        </p:nvGrpSpPr>
        <p:grpSpPr>
          <a:xfrm>
            <a:off x="1503680" y="2478600"/>
            <a:ext cx="3932320" cy="841647"/>
            <a:chOff x="1503680" y="2478600"/>
            <a:chExt cx="3932320" cy="841647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E9AF697B-768A-4661-B612-3D6FEBD393BD}"/>
                </a:ext>
              </a:extLst>
            </p:cNvPr>
            <p:cNvSpPr txBox="1"/>
            <p:nvPr/>
          </p:nvSpPr>
          <p:spPr>
            <a:xfrm>
              <a:off x="1503680" y="2478600"/>
              <a:ext cx="39323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>
                  <a:solidFill>
                    <a:schemeClr val="accent2"/>
                  </a:solidFill>
                </a:rPr>
                <a:t>关于我们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01F02296-CF05-48A0-813A-11956E72A94E}"/>
                </a:ext>
              </a:extLst>
            </p:cNvPr>
            <p:cNvSpPr txBox="1"/>
            <p:nvPr/>
          </p:nvSpPr>
          <p:spPr>
            <a:xfrm>
              <a:off x="1541724" y="2950915"/>
              <a:ext cx="14627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ABOUT US</a:t>
              </a:r>
              <a:endParaRPr lang="zh-CN" altLang="en-US" b="1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6FCF4CAE-63E8-405F-BEEB-EB71E35EB596}"/>
              </a:ext>
            </a:extLst>
          </p:cNvPr>
          <p:cNvGrpSpPr/>
          <p:nvPr/>
        </p:nvGrpSpPr>
        <p:grpSpPr>
          <a:xfrm>
            <a:off x="1503680" y="3421466"/>
            <a:ext cx="3289300" cy="768466"/>
            <a:chOff x="1503680" y="3333937"/>
            <a:chExt cx="3289300" cy="768466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4A86F625-6B3C-435C-99F3-807DB6532F59}"/>
                </a:ext>
              </a:extLst>
            </p:cNvPr>
            <p:cNvSpPr txBox="1"/>
            <p:nvPr/>
          </p:nvSpPr>
          <p:spPr>
            <a:xfrm>
              <a:off x="1503680" y="3333937"/>
              <a:ext cx="32893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>
                  <a:solidFill>
                    <a:schemeClr val="accent2"/>
                  </a:solidFill>
                </a:rPr>
                <a:t>发展平台及福利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29958DE6-82F0-49DA-A72F-8FAEA0B8728D}"/>
                </a:ext>
              </a:extLst>
            </p:cNvPr>
            <p:cNvSpPr txBox="1"/>
            <p:nvPr/>
          </p:nvSpPr>
          <p:spPr>
            <a:xfrm>
              <a:off x="1541724" y="3794626"/>
              <a:ext cx="26219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DEVELOPMENT &amp;WELFARE</a:t>
              </a:r>
              <a:endParaRPr lang="zh-CN" altLang="en-US" sz="1400" b="1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CD2DB726-D226-48F0-AAB2-60C60146B47C}"/>
              </a:ext>
            </a:extLst>
          </p:cNvPr>
          <p:cNvGrpSpPr/>
          <p:nvPr/>
        </p:nvGrpSpPr>
        <p:grpSpPr>
          <a:xfrm>
            <a:off x="1503680" y="4291151"/>
            <a:ext cx="3932320" cy="750212"/>
            <a:chOff x="1503680" y="4286496"/>
            <a:chExt cx="3932320" cy="750212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C89FC73B-23E6-4C48-AB4A-AE332CFB260A}"/>
                </a:ext>
              </a:extLst>
            </p:cNvPr>
            <p:cNvSpPr txBox="1"/>
            <p:nvPr/>
          </p:nvSpPr>
          <p:spPr>
            <a:xfrm>
              <a:off x="1503680" y="4286496"/>
              <a:ext cx="39323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>
                  <a:solidFill>
                    <a:schemeClr val="accent2"/>
                  </a:solidFill>
                </a:rPr>
                <a:t>岗位需求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1EC6C540-A7A2-4111-8404-BBDE812A47A1}"/>
                </a:ext>
              </a:extLst>
            </p:cNvPr>
            <p:cNvSpPr txBox="1"/>
            <p:nvPr/>
          </p:nvSpPr>
          <p:spPr>
            <a:xfrm>
              <a:off x="1541724" y="4775098"/>
              <a:ext cx="214884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b="1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POSITION REQUIREMENTS</a:t>
              </a:r>
              <a:endParaRPr lang="zh-CN" altLang="en-US" sz="1050" b="1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A0DF57F9-7277-4966-BF32-1869002B2685}"/>
              </a:ext>
            </a:extLst>
          </p:cNvPr>
          <p:cNvGrpSpPr/>
          <p:nvPr/>
        </p:nvGrpSpPr>
        <p:grpSpPr>
          <a:xfrm>
            <a:off x="1503680" y="5142581"/>
            <a:ext cx="1965076" cy="816304"/>
            <a:chOff x="1503680" y="5142581"/>
            <a:chExt cx="1965076" cy="816304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6116715E-E436-4E6E-BEB3-172CEBA9A027}"/>
                </a:ext>
              </a:extLst>
            </p:cNvPr>
            <p:cNvSpPr txBox="1"/>
            <p:nvPr/>
          </p:nvSpPr>
          <p:spPr>
            <a:xfrm>
              <a:off x="1503680" y="5142581"/>
              <a:ext cx="19650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>
                  <a:solidFill>
                    <a:schemeClr val="accent2"/>
                  </a:solidFill>
                </a:rPr>
                <a:t>应聘方式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17D28970-28EC-4510-8AC9-C6A3343D9CEA}"/>
                </a:ext>
              </a:extLst>
            </p:cNvPr>
            <p:cNvSpPr txBox="1"/>
            <p:nvPr/>
          </p:nvSpPr>
          <p:spPr>
            <a:xfrm>
              <a:off x="1541724" y="5589553"/>
              <a:ext cx="13200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TO APPLY</a:t>
              </a:r>
              <a:endParaRPr lang="zh-CN" altLang="en-US" b="1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E164E225-2669-48B1-AB8D-74A6866859A8}"/>
              </a:ext>
            </a:extLst>
          </p:cNvPr>
          <p:cNvGrpSpPr/>
          <p:nvPr/>
        </p:nvGrpSpPr>
        <p:grpSpPr>
          <a:xfrm>
            <a:off x="6323319" y="2124949"/>
            <a:ext cx="5313360" cy="3803020"/>
            <a:chOff x="6323319" y="2124949"/>
            <a:chExt cx="5313360" cy="3803020"/>
          </a:xfrm>
        </p:grpSpPr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F4468614-679D-4EBE-8FF6-16471063C86E}"/>
                </a:ext>
              </a:extLst>
            </p:cNvPr>
            <p:cNvSpPr/>
            <p:nvPr/>
          </p:nvSpPr>
          <p:spPr>
            <a:xfrm>
              <a:off x="6323319" y="5322062"/>
              <a:ext cx="5313360" cy="605907"/>
            </a:xfrm>
            <a:custGeom>
              <a:avLst/>
              <a:gdLst>
                <a:gd name="connsiteX0" fmla="*/ 5313361 w 5313360"/>
                <a:gd name="connsiteY0" fmla="*/ 302953 h 605907"/>
                <a:gd name="connsiteX1" fmla="*/ 2656680 w 5313360"/>
                <a:gd name="connsiteY1" fmla="*/ 605907 h 605907"/>
                <a:gd name="connsiteX2" fmla="*/ 0 w 5313360"/>
                <a:gd name="connsiteY2" fmla="*/ 302953 h 605907"/>
                <a:gd name="connsiteX3" fmla="*/ 2656680 w 5313360"/>
                <a:gd name="connsiteY3" fmla="*/ 0 h 605907"/>
                <a:gd name="connsiteX4" fmla="*/ 5313361 w 5313360"/>
                <a:gd name="connsiteY4" fmla="*/ 302953 h 605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13360" h="605907">
                  <a:moveTo>
                    <a:pt x="5313361" y="302953"/>
                  </a:moveTo>
                  <a:cubicBezTo>
                    <a:pt x="5313361" y="470270"/>
                    <a:pt x="4123924" y="605907"/>
                    <a:pt x="2656680" y="605907"/>
                  </a:cubicBezTo>
                  <a:cubicBezTo>
                    <a:pt x="1189436" y="605907"/>
                    <a:pt x="0" y="470270"/>
                    <a:pt x="0" y="302953"/>
                  </a:cubicBezTo>
                  <a:cubicBezTo>
                    <a:pt x="0" y="135637"/>
                    <a:pt x="1189436" y="0"/>
                    <a:pt x="2656680" y="0"/>
                  </a:cubicBezTo>
                  <a:cubicBezTo>
                    <a:pt x="4123924" y="0"/>
                    <a:pt x="5313361" y="135637"/>
                    <a:pt x="5313361" y="302953"/>
                  </a:cubicBezTo>
                  <a:close/>
                </a:path>
              </a:pathLst>
            </a:custGeom>
            <a:solidFill>
              <a:srgbClr val="E6E6E6">
                <a:alpha val="30000"/>
              </a:srgbClr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5A3A8FEB-3A20-4BE4-947B-3E57D18AA237}"/>
                </a:ext>
              </a:extLst>
            </p:cNvPr>
            <p:cNvSpPr/>
            <p:nvPr/>
          </p:nvSpPr>
          <p:spPr>
            <a:xfrm>
              <a:off x="6652103" y="3810666"/>
              <a:ext cx="2297818" cy="1864880"/>
            </a:xfrm>
            <a:custGeom>
              <a:avLst/>
              <a:gdLst>
                <a:gd name="connsiteX0" fmla="*/ 482849 w 2297818"/>
                <a:gd name="connsiteY0" fmla="*/ 0 h 1864880"/>
                <a:gd name="connsiteX1" fmla="*/ 36602 w 2297818"/>
                <a:gd name="connsiteY1" fmla="*/ 627824 h 1864880"/>
                <a:gd name="connsiteX2" fmla="*/ 910475 w 2297818"/>
                <a:gd name="connsiteY2" fmla="*/ 1862903 h 1864880"/>
                <a:gd name="connsiteX3" fmla="*/ 2233782 w 2297818"/>
                <a:gd name="connsiteY3" fmla="*/ 932463 h 1864880"/>
                <a:gd name="connsiteX4" fmla="*/ 482849 w 2297818"/>
                <a:gd name="connsiteY4" fmla="*/ 0 h 186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7818" h="1864880">
                  <a:moveTo>
                    <a:pt x="482849" y="0"/>
                  </a:moveTo>
                  <a:cubicBezTo>
                    <a:pt x="482849" y="0"/>
                    <a:pt x="88105" y="189999"/>
                    <a:pt x="36602" y="627824"/>
                  </a:cubicBezTo>
                  <a:cubicBezTo>
                    <a:pt x="-14901" y="1065648"/>
                    <a:pt x="-160351" y="1911119"/>
                    <a:pt x="910475" y="1862903"/>
                  </a:cubicBezTo>
                  <a:cubicBezTo>
                    <a:pt x="1981300" y="1814687"/>
                    <a:pt x="2486264" y="1754669"/>
                    <a:pt x="2233782" y="932463"/>
                  </a:cubicBezTo>
                  <a:cubicBezTo>
                    <a:pt x="1981300" y="110257"/>
                    <a:pt x="482849" y="0"/>
                    <a:pt x="482849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1760DDE7-9FBF-435C-8A08-42AA7BD3DDDA}"/>
                </a:ext>
              </a:extLst>
            </p:cNvPr>
            <p:cNvSpPr/>
            <p:nvPr/>
          </p:nvSpPr>
          <p:spPr>
            <a:xfrm>
              <a:off x="7089575" y="3989538"/>
              <a:ext cx="1841637" cy="1363145"/>
            </a:xfrm>
            <a:custGeom>
              <a:avLst/>
              <a:gdLst>
                <a:gd name="connsiteX0" fmla="*/ 4946 w 1841637"/>
                <a:gd name="connsiteY0" fmla="*/ 48554 h 1363145"/>
                <a:gd name="connsiteX1" fmla="*/ 147376 w 1841637"/>
                <a:gd name="connsiteY1" fmla="*/ 370220 h 1363145"/>
                <a:gd name="connsiteX2" fmla="*/ 689751 w 1841637"/>
                <a:gd name="connsiteY2" fmla="*/ 981522 h 1363145"/>
                <a:gd name="connsiteX3" fmla="*/ 773632 w 1841637"/>
                <a:gd name="connsiteY3" fmla="*/ 1187706 h 1363145"/>
                <a:gd name="connsiteX4" fmla="*/ 827148 w 1841637"/>
                <a:gd name="connsiteY4" fmla="*/ 1287173 h 1363145"/>
                <a:gd name="connsiteX5" fmla="*/ 1735748 w 1841637"/>
                <a:gd name="connsiteY5" fmla="*/ 1131060 h 1363145"/>
                <a:gd name="connsiteX6" fmla="*/ 1645659 w 1841637"/>
                <a:gd name="connsiteY6" fmla="*/ 675871 h 1363145"/>
                <a:gd name="connsiteX7" fmla="*/ 403213 w 1841637"/>
                <a:gd name="connsiteY7" fmla="*/ 0 h 1363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41637" h="1363145">
                  <a:moveTo>
                    <a:pt x="4946" y="48554"/>
                  </a:moveTo>
                  <a:cubicBezTo>
                    <a:pt x="-17705" y="174978"/>
                    <a:pt x="38755" y="302498"/>
                    <a:pt x="147376" y="370220"/>
                  </a:cubicBezTo>
                  <a:cubicBezTo>
                    <a:pt x="292658" y="466484"/>
                    <a:pt x="516453" y="808551"/>
                    <a:pt x="689751" y="981522"/>
                  </a:cubicBezTo>
                  <a:cubicBezTo>
                    <a:pt x="744391" y="1035960"/>
                    <a:pt x="774672" y="1110391"/>
                    <a:pt x="773632" y="1187706"/>
                  </a:cubicBezTo>
                  <a:cubicBezTo>
                    <a:pt x="773632" y="1218895"/>
                    <a:pt x="786214" y="1253456"/>
                    <a:pt x="827148" y="1287173"/>
                  </a:cubicBezTo>
                  <a:cubicBezTo>
                    <a:pt x="947601" y="1386135"/>
                    <a:pt x="1453069" y="1435531"/>
                    <a:pt x="1735748" y="1131060"/>
                  </a:cubicBezTo>
                  <a:cubicBezTo>
                    <a:pt x="2018427" y="826589"/>
                    <a:pt x="1645659" y="675871"/>
                    <a:pt x="1645659" y="675871"/>
                  </a:cubicBezTo>
                  <a:lnTo>
                    <a:pt x="403213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50000"/>
              </a:schemeClr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33D0972E-BAF0-4515-BD32-EECFA44AECB5}"/>
                </a:ext>
              </a:extLst>
            </p:cNvPr>
            <p:cNvSpPr/>
            <p:nvPr/>
          </p:nvSpPr>
          <p:spPr>
            <a:xfrm>
              <a:off x="9684674" y="5528583"/>
              <a:ext cx="306467" cy="167511"/>
            </a:xfrm>
            <a:custGeom>
              <a:avLst/>
              <a:gdLst>
                <a:gd name="connsiteX0" fmla="*/ 156280 w 306467"/>
                <a:gd name="connsiteY0" fmla="*/ 0 h 167511"/>
                <a:gd name="connsiteX1" fmla="*/ 248717 w 306467"/>
                <a:gd name="connsiteY1" fmla="*/ 81934 h 167511"/>
                <a:gd name="connsiteX2" fmla="*/ 206273 w 306467"/>
                <a:gd name="connsiteY2" fmla="*/ 166228 h 167511"/>
                <a:gd name="connsiteX3" fmla="*/ 3281 w 306467"/>
                <a:gd name="connsiteY3" fmla="*/ 95927 h 167511"/>
                <a:gd name="connsiteX4" fmla="*/ 14689 w 306467"/>
                <a:gd name="connsiteY4" fmla="*/ 4215 h 167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467" h="167511">
                  <a:moveTo>
                    <a:pt x="156280" y="0"/>
                  </a:moveTo>
                  <a:cubicBezTo>
                    <a:pt x="156280" y="0"/>
                    <a:pt x="182619" y="67435"/>
                    <a:pt x="248717" y="81934"/>
                  </a:cubicBezTo>
                  <a:cubicBezTo>
                    <a:pt x="314815" y="96433"/>
                    <a:pt x="350716" y="178704"/>
                    <a:pt x="206273" y="166228"/>
                  </a:cubicBezTo>
                  <a:cubicBezTo>
                    <a:pt x="61830" y="153753"/>
                    <a:pt x="-17521" y="175669"/>
                    <a:pt x="3281" y="95927"/>
                  </a:cubicBezTo>
                  <a:cubicBezTo>
                    <a:pt x="24084" y="16185"/>
                    <a:pt x="14689" y="4215"/>
                    <a:pt x="14689" y="4215"/>
                  </a:cubicBezTo>
                  <a:close/>
                </a:path>
              </a:pathLst>
            </a:custGeom>
            <a:solidFill>
              <a:srgbClr val="F4A28C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7BDB55A9-0DD4-4AA2-A77B-A730407D2C7C}"/>
                </a:ext>
              </a:extLst>
            </p:cNvPr>
            <p:cNvSpPr/>
            <p:nvPr/>
          </p:nvSpPr>
          <p:spPr>
            <a:xfrm>
              <a:off x="8671614" y="5403490"/>
              <a:ext cx="265130" cy="272680"/>
            </a:xfrm>
            <a:custGeom>
              <a:avLst/>
              <a:gdLst>
                <a:gd name="connsiteX0" fmla="*/ 199340 w 265130"/>
                <a:gd name="connsiteY0" fmla="*/ 68953 h 272680"/>
                <a:gd name="connsiteX1" fmla="*/ 237422 w 265130"/>
                <a:gd name="connsiteY1" fmla="*/ 186965 h 272680"/>
                <a:gd name="connsiteX2" fmla="*/ 158574 w 265130"/>
                <a:gd name="connsiteY2" fmla="*/ 237541 h 272680"/>
                <a:gd name="connsiteX3" fmla="*/ 19499 w 265130"/>
                <a:gd name="connsiteY3" fmla="*/ 73168 h 272680"/>
                <a:gd name="connsiteX4" fmla="*/ 75699 w 265130"/>
                <a:gd name="connsiteY4" fmla="*/ 0 h 27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5130" h="272680">
                  <a:moveTo>
                    <a:pt x="199340" y="68953"/>
                  </a:moveTo>
                  <a:cubicBezTo>
                    <a:pt x="199340" y="68953"/>
                    <a:pt x="188268" y="139929"/>
                    <a:pt x="237422" y="186965"/>
                  </a:cubicBezTo>
                  <a:cubicBezTo>
                    <a:pt x="286576" y="234001"/>
                    <a:pt x="276175" y="321836"/>
                    <a:pt x="158574" y="237541"/>
                  </a:cubicBezTo>
                  <a:cubicBezTo>
                    <a:pt x="40973" y="153247"/>
                    <a:pt x="-38714" y="131162"/>
                    <a:pt x="19499" y="73168"/>
                  </a:cubicBezTo>
                  <a:cubicBezTo>
                    <a:pt x="77713" y="15173"/>
                    <a:pt x="75699" y="0"/>
                    <a:pt x="75699" y="0"/>
                  </a:cubicBezTo>
                  <a:close/>
                </a:path>
              </a:pathLst>
            </a:custGeom>
            <a:solidFill>
              <a:srgbClr val="F4A28C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0AD6CE1C-5B1C-4A54-9F7A-4AAACCAB4C8E}"/>
                </a:ext>
              </a:extLst>
            </p:cNvPr>
            <p:cNvSpPr/>
            <p:nvPr/>
          </p:nvSpPr>
          <p:spPr>
            <a:xfrm>
              <a:off x="8475539" y="4463441"/>
              <a:ext cx="1396345" cy="1103243"/>
            </a:xfrm>
            <a:custGeom>
              <a:avLst/>
              <a:gdLst>
                <a:gd name="connsiteX0" fmla="*/ 521572 w 1396345"/>
                <a:gd name="connsiteY0" fmla="*/ 0 h 1103243"/>
                <a:gd name="connsiteX1" fmla="*/ 1396284 w 1396345"/>
                <a:gd name="connsiteY1" fmla="*/ 1067671 h 1103243"/>
                <a:gd name="connsiteX2" fmla="*/ 1187923 w 1396345"/>
                <a:gd name="connsiteY2" fmla="*/ 1103243 h 1103243"/>
                <a:gd name="connsiteX3" fmla="*/ 0 w 1396345"/>
                <a:gd name="connsiteY3" fmla="*/ 517904 h 1103243"/>
                <a:gd name="connsiteX4" fmla="*/ 59891 w 1396345"/>
                <a:gd name="connsiteY4" fmla="*/ 77551 h 110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6345" h="1103243">
                  <a:moveTo>
                    <a:pt x="521572" y="0"/>
                  </a:moveTo>
                  <a:cubicBezTo>
                    <a:pt x="521572" y="0"/>
                    <a:pt x="1404840" y="9104"/>
                    <a:pt x="1396284" y="1067671"/>
                  </a:cubicBezTo>
                  <a:lnTo>
                    <a:pt x="1187923" y="1103243"/>
                  </a:lnTo>
                  <a:cubicBezTo>
                    <a:pt x="1187923" y="1103243"/>
                    <a:pt x="1147828" y="-14667"/>
                    <a:pt x="0" y="517904"/>
                  </a:cubicBezTo>
                  <a:lnTo>
                    <a:pt x="59891" y="77551"/>
                  </a:lnTo>
                  <a:close/>
                </a:path>
              </a:pathLst>
            </a:custGeom>
            <a:solidFill>
              <a:srgbClr val="24285B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038872D6-3ACA-4BC0-8C0E-7CD0A199FEF5}"/>
                </a:ext>
              </a:extLst>
            </p:cNvPr>
            <p:cNvSpPr/>
            <p:nvPr/>
          </p:nvSpPr>
          <p:spPr>
            <a:xfrm>
              <a:off x="8475539" y="4463441"/>
              <a:ext cx="1396345" cy="1103243"/>
            </a:xfrm>
            <a:custGeom>
              <a:avLst/>
              <a:gdLst>
                <a:gd name="connsiteX0" fmla="*/ 521572 w 1396345"/>
                <a:gd name="connsiteY0" fmla="*/ 0 h 1103243"/>
                <a:gd name="connsiteX1" fmla="*/ 1396284 w 1396345"/>
                <a:gd name="connsiteY1" fmla="*/ 1067671 h 1103243"/>
                <a:gd name="connsiteX2" fmla="*/ 1187923 w 1396345"/>
                <a:gd name="connsiteY2" fmla="*/ 1103243 h 1103243"/>
                <a:gd name="connsiteX3" fmla="*/ 0 w 1396345"/>
                <a:gd name="connsiteY3" fmla="*/ 517904 h 1103243"/>
                <a:gd name="connsiteX4" fmla="*/ 59891 w 1396345"/>
                <a:gd name="connsiteY4" fmla="*/ 77551 h 110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6345" h="1103243">
                  <a:moveTo>
                    <a:pt x="521572" y="0"/>
                  </a:moveTo>
                  <a:cubicBezTo>
                    <a:pt x="521572" y="0"/>
                    <a:pt x="1404840" y="9104"/>
                    <a:pt x="1396284" y="1067671"/>
                  </a:cubicBezTo>
                  <a:lnTo>
                    <a:pt x="1187923" y="1103243"/>
                  </a:lnTo>
                  <a:cubicBezTo>
                    <a:pt x="1187923" y="1103243"/>
                    <a:pt x="1147828" y="-14667"/>
                    <a:pt x="0" y="517904"/>
                  </a:cubicBezTo>
                  <a:lnTo>
                    <a:pt x="59891" y="77551"/>
                  </a:lnTo>
                  <a:close/>
                </a:path>
              </a:pathLst>
            </a:custGeom>
            <a:solidFill>
              <a:srgbClr val="000000">
                <a:alpha val="9000"/>
              </a:srgbClr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17B25481-000F-4924-85A7-F123FC8D52FA}"/>
                </a:ext>
              </a:extLst>
            </p:cNvPr>
            <p:cNvSpPr/>
            <p:nvPr/>
          </p:nvSpPr>
          <p:spPr>
            <a:xfrm>
              <a:off x="9066397" y="3450561"/>
              <a:ext cx="76667" cy="59005"/>
            </a:xfrm>
            <a:custGeom>
              <a:avLst/>
              <a:gdLst>
                <a:gd name="connsiteX0" fmla="*/ 0 w 76667"/>
                <a:gd name="connsiteY0" fmla="*/ 38438 h 59005"/>
                <a:gd name="connsiteX1" fmla="*/ 76667 w 76667"/>
                <a:gd name="connsiteY1" fmla="*/ 59006 h 59005"/>
                <a:gd name="connsiteX2" fmla="*/ 22144 w 76667"/>
                <a:gd name="connsiteY2" fmla="*/ 0 h 59005"/>
                <a:gd name="connsiteX3" fmla="*/ 0 w 76667"/>
                <a:gd name="connsiteY3" fmla="*/ 38438 h 59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667" h="59005">
                  <a:moveTo>
                    <a:pt x="0" y="38438"/>
                  </a:moveTo>
                  <a:lnTo>
                    <a:pt x="76667" y="59006"/>
                  </a:lnTo>
                  <a:lnTo>
                    <a:pt x="22144" y="0"/>
                  </a:lnTo>
                  <a:lnTo>
                    <a:pt x="0" y="38438"/>
                  </a:lnTo>
                  <a:close/>
                </a:path>
              </a:pathLst>
            </a:custGeom>
            <a:solidFill>
              <a:srgbClr val="FFD200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FAC61497-B7A2-47FF-A5E5-6414806ECA6A}"/>
                </a:ext>
              </a:extLst>
            </p:cNvPr>
            <p:cNvSpPr/>
            <p:nvPr/>
          </p:nvSpPr>
          <p:spPr>
            <a:xfrm>
              <a:off x="7861529" y="3246711"/>
              <a:ext cx="1134936" cy="1093800"/>
            </a:xfrm>
            <a:custGeom>
              <a:avLst/>
              <a:gdLst>
                <a:gd name="connsiteX0" fmla="*/ 0 w 1134936"/>
                <a:gd name="connsiteY0" fmla="*/ 766262 h 1093800"/>
                <a:gd name="connsiteX1" fmla="*/ 525263 w 1134936"/>
                <a:gd name="connsiteY1" fmla="*/ 1085737 h 1093800"/>
                <a:gd name="connsiteX2" fmla="*/ 1039454 w 1134936"/>
                <a:gd name="connsiteY2" fmla="*/ 232005 h 1093800"/>
                <a:gd name="connsiteX3" fmla="*/ 1115450 w 1134936"/>
                <a:gd name="connsiteY3" fmla="*/ 28350 h 1093800"/>
                <a:gd name="connsiteX4" fmla="*/ 928228 w 1134936"/>
                <a:gd name="connsiteY4" fmla="*/ 153274 h 1093800"/>
                <a:gd name="connsiteX5" fmla="*/ 420244 w 1134936"/>
                <a:gd name="connsiteY5" fmla="*/ 600539 h 10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4936" h="1093800">
                  <a:moveTo>
                    <a:pt x="0" y="766262"/>
                  </a:moveTo>
                  <a:cubicBezTo>
                    <a:pt x="0" y="766262"/>
                    <a:pt x="152664" y="1154015"/>
                    <a:pt x="525263" y="1085737"/>
                  </a:cubicBezTo>
                  <a:cubicBezTo>
                    <a:pt x="897863" y="1017458"/>
                    <a:pt x="1039454" y="232005"/>
                    <a:pt x="1039454" y="232005"/>
                  </a:cubicBezTo>
                  <a:cubicBezTo>
                    <a:pt x="1039454" y="232005"/>
                    <a:pt x="1186749" y="135741"/>
                    <a:pt x="1115450" y="28350"/>
                  </a:cubicBezTo>
                  <a:cubicBezTo>
                    <a:pt x="1044151" y="-79041"/>
                    <a:pt x="928228" y="153274"/>
                    <a:pt x="928228" y="153274"/>
                  </a:cubicBezTo>
                  <a:cubicBezTo>
                    <a:pt x="928228" y="153274"/>
                    <a:pt x="767679" y="815152"/>
                    <a:pt x="420244" y="600539"/>
                  </a:cubicBezTo>
                  <a:close/>
                </a:path>
              </a:pathLst>
            </a:custGeom>
            <a:solidFill>
              <a:srgbClr val="F4A28C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8DD20400-D7C3-4A47-A532-154C34F46A26}"/>
                </a:ext>
              </a:extLst>
            </p:cNvPr>
            <p:cNvSpPr/>
            <p:nvPr/>
          </p:nvSpPr>
          <p:spPr>
            <a:xfrm>
              <a:off x="7861529" y="3246711"/>
              <a:ext cx="1134936" cy="1093800"/>
            </a:xfrm>
            <a:custGeom>
              <a:avLst/>
              <a:gdLst>
                <a:gd name="connsiteX0" fmla="*/ 0 w 1134936"/>
                <a:gd name="connsiteY0" fmla="*/ 766262 h 1093800"/>
                <a:gd name="connsiteX1" fmla="*/ 525263 w 1134936"/>
                <a:gd name="connsiteY1" fmla="*/ 1085737 h 1093800"/>
                <a:gd name="connsiteX2" fmla="*/ 1039454 w 1134936"/>
                <a:gd name="connsiteY2" fmla="*/ 232005 h 1093800"/>
                <a:gd name="connsiteX3" fmla="*/ 1115450 w 1134936"/>
                <a:gd name="connsiteY3" fmla="*/ 28350 h 1093800"/>
                <a:gd name="connsiteX4" fmla="*/ 928228 w 1134936"/>
                <a:gd name="connsiteY4" fmla="*/ 153274 h 1093800"/>
                <a:gd name="connsiteX5" fmla="*/ 420244 w 1134936"/>
                <a:gd name="connsiteY5" fmla="*/ 600539 h 10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4936" h="1093800">
                  <a:moveTo>
                    <a:pt x="0" y="766262"/>
                  </a:moveTo>
                  <a:cubicBezTo>
                    <a:pt x="0" y="766262"/>
                    <a:pt x="152664" y="1154015"/>
                    <a:pt x="525263" y="1085737"/>
                  </a:cubicBezTo>
                  <a:cubicBezTo>
                    <a:pt x="897863" y="1017458"/>
                    <a:pt x="1039454" y="232005"/>
                    <a:pt x="1039454" y="232005"/>
                  </a:cubicBezTo>
                  <a:cubicBezTo>
                    <a:pt x="1039454" y="232005"/>
                    <a:pt x="1186749" y="135741"/>
                    <a:pt x="1115450" y="28350"/>
                  </a:cubicBezTo>
                  <a:cubicBezTo>
                    <a:pt x="1044151" y="-79041"/>
                    <a:pt x="928228" y="153274"/>
                    <a:pt x="928228" y="153274"/>
                  </a:cubicBezTo>
                  <a:cubicBezTo>
                    <a:pt x="928228" y="153274"/>
                    <a:pt x="767679" y="815152"/>
                    <a:pt x="420244" y="600539"/>
                  </a:cubicBezTo>
                  <a:close/>
                </a:path>
              </a:pathLst>
            </a:custGeom>
            <a:solidFill>
              <a:srgbClr val="000000">
                <a:alpha val="9000"/>
              </a:srgbClr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6B54EF8B-D5D6-481C-A407-A4BC6586CC48}"/>
                </a:ext>
              </a:extLst>
            </p:cNvPr>
            <p:cNvSpPr/>
            <p:nvPr/>
          </p:nvSpPr>
          <p:spPr>
            <a:xfrm>
              <a:off x="7438075" y="3243782"/>
              <a:ext cx="1153095" cy="1744140"/>
            </a:xfrm>
            <a:custGeom>
              <a:avLst/>
              <a:gdLst>
                <a:gd name="connsiteX0" fmla="*/ 428866 w 1153095"/>
                <a:gd name="connsiteY0" fmla="*/ 1778 h 1744140"/>
                <a:gd name="connsiteX1" fmla="*/ 509392 w 1153095"/>
                <a:gd name="connsiteY1" fmla="*/ 18637 h 1744140"/>
                <a:gd name="connsiteX2" fmla="*/ 1016034 w 1153095"/>
                <a:gd name="connsiteY2" fmla="*/ 698217 h 1744140"/>
                <a:gd name="connsiteX3" fmla="*/ 1153095 w 1153095"/>
                <a:gd name="connsiteY3" fmla="*/ 1361107 h 1744140"/>
                <a:gd name="connsiteX4" fmla="*/ 611895 w 1153095"/>
                <a:gd name="connsiteY4" fmla="*/ 1744140 h 1744140"/>
                <a:gd name="connsiteX5" fmla="*/ 10803 w 1153095"/>
                <a:gd name="connsiteY5" fmla="*/ 420552 h 1744140"/>
                <a:gd name="connsiteX6" fmla="*/ 428866 w 1153095"/>
                <a:gd name="connsiteY6" fmla="*/ 1778 h 1744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3095" h="1744140">
                  <a:moveTo>
                    <a:pt x="428866" y="1778"/>
                  </a:moveTo>
                  <a:lnTo>
                    <a:pt x="509392" y="18637"/>
                  </a:lnTo>
                  <a:cubicBezTo>
                    <a:pt x="509392" y="18637"/>
                    <a:pt x="1131790" y="358174"/>
                    <a:pt x="1016034" y="698217"/>
                  </a:cubicBezTo>
                  <a:cubicBezTo>
                    <a:pt x="900278" y="1038260"/>
                    <a:pt x="1153095" y="1361107"/>
                    <a:pt x="1153095" y="1361107"/>
                  </a:cubicBezTo>
                  <a:lnTo>
                    <a:pt x="611895" y="1744140"/>
                  </a:lnTo>
                  <a:cubicBezTo>
                    <a:pt x="611895" y="1744140"/>
                    <a:pt x="-95054" y="1391622"/>
                    <a:pt x="10803" y="420552"/>
                  </a:cubicBezTo>
                  <a:cubicBezTo>
                    <a:pt x="10803" y="420552"/>
                    <a:pt x="59958" y="-31771"/>
                    <a:pt x="428866" y="1778"/>
                  </a:cubicBezTo>
                  <a:close/>
                </a:path>
              </a:pathLst>
            </a:custGeom>
            <a:solidFill>
              <a:schemeClr val="accent2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B65A7C42-643C-47E7-831A-6FA9F4A0F9D4}"/>
                </a:ext>
              </a:extLst>
            </p:cNvPr>
            <p:cNvSpPr/>
            <p:nvPr/>
          </p:nvSpPr>
          <p:spPr>
            <a:xfrm rot="1540802">
              <a:off x="8979398" y="3344658"/>
              <a:ext cx="113239" cy="971575"/>
            </a:xfrm>
            <a:custGeom>
              <a:avLst/>
              <a:gdLst>
                <a:gd name="connsiteX0" fmla="*/ 0 w 113239"/>
                <a:gd name="connsiteY0" fmla="*/ 0 h 971575"/>
                <a:gd name="connsiteX1" fmla="*/ 113239 w 113239"/>
                <a:gd name="connsiteY1" fmla="*/ 0 h 971575"/>
                <a:gd name="connsiteX2" fmla="*/ 113239 w 113239"/>
                <a:gd name="connsiteY2" fmla="*/ 971575 h 971575"/>
                <a:gd name="connsiteX3" fmla="*/ 0 w 113239"/>
                <a:gd name="connsiteY3" fmla="*/ 971575 h 97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39" h="971575">
                  <a:moveTo>
                    <a:pt x="0" y="0"/>
                  </a:moveTo>
                  <a:lnTo>
                    <a:pt x="113239" y="0"/>
                  </a:lnTo>
                  <a:lnTo>
                    <a:pt x="113239" y="971575"/>
                  </a:lnTo>
                  <a:lnTo>
                    <a:pt x="0" y="971575"/>
                  </a:lnTo>
                  <a:close/>
                </a:path>
              </a:pathLst>
            </a:custGeom>
            <a:solidFill>
              <a:srgbClr val="E6E6E6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40B2521B-07DE-4B6E-915D-CA3157D50A1C}"/>
                </a:ext>
              </a:extLst>
            </p:cNvPr>
            <p:cNvSpPr/>
            <p:nvPr/>
          </p:nvSpPr>
          <p:spPr>
            <a:xfrm>
              <a:off x="10532637" y="5245952"/>
              <a:ext cx="273787" cy="226321"/>
            </a:xfrm>
            <a:custGeom>
              <a:avLst/>
              <a:gdLst>
                <a:gd name="connsiteX0" fmla="*/ 209199 w 273787"/>
                <a:gd name="connsiteY0" fmla="*/ 212160 h 226321"/>
                <a:gd name="connsiteX1" fmla="*/ 0 w 273787"/>
                <a:gd name="connsiteY1" fmla="*/ 4291 h 226321"/>
                <a:gd name="connsiteX2" fmla="*/ 273788 w 273787"/>
                <a:gd name="connsiteY2" fmla="*/ 226322 h 226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3787" h="226321">
                  <a:moveTo>
                    <a:pt x="209199" y="212160"/>
                  </a:moveTo>
                  <a:cubicBezTo>
                    <a:pt x="209199" y="212160"/>
                    <a:pt x="37411" y="164956"/>
                    <a:pt x="0" y="4291"/>
                  </a:cubicBezTo>
                  <a:cubicBezTo>
                    <a:pt x="0" y="4291"/>
                    <a:pt x="266238" y="-49826"/>
                    <a:pt x="273788" y="226322"/>
                  </a:cubicBezTo>
                  <a:close/>
                </a:path>
              </a:pathLst>
            </a:custGeom>
            <a:solidFill>
              <a:schemeClr val="accent2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CF84B483-1D02-4339-BB31-16B9B75C5B7E}"/>
                </a:ext>
              </a:extLst>
            </p:cNvPr>
            <p:cNvSpPr/>
            <p:nvPr/>
          </p:nvSpPr>
          <p:spPr>
            <a:xfrm>
              <a:off x="10704540" y="5072214"/>
              <a:ext cx="179095" cy="369545"/>
            </a:xfrm>
            <a:custGeom>
              <a:avLst/>
              <a:gdLst>
                <a:gd name="connsiteX0" fmla="*/ 57932 w 179095"/>
                <a:gd name="connsiteY0" fmla="*/ 369040 h 369545"/>
                <a:gd name="connsiteX1" fmla="*/ 43504 w 179095"/>
                <a:gd name="connsiteY1" fmla="*/ 0 h 369545"/>
                <a:gd name="connsiteX2" fmla="*/ 156072 w 179095"/>
                <a:gd name="connsiteY2" fmla="*/ 369546 h 369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9095" h="369545">
                  <a:moveTo>
                    <a:pt x="57932" y="369040"/>
                  </a:moveTo>
                  <a:cubicBezTo>
                    <a:pt x="57932" y="369040"/>
                    <a:pt x="-62186" y="178367"/>
                    <a:pt x="43504" y="0"/>
                  </a:cubicBezTo>
                  <a:cubicBezTo>
                    <a:pt x="43504" y="0"/>
                    <a:pt x="245993" y="129139"/>
                    <a:pt x="156072" y="369546"/>
                  </a:cubicBezTo>
                  <a:close/>
                </a:path>
              </a:pathLst>
            </a:custGeom>
            <a:solidFill>
              <a:schemeClr val="accent2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397CD7E9-1E01-4197-8041-DC094DE5E8C9}"/>
                </a:ext>
              </a:extLst>
            </p:cNvPr>
            <p:cNvSpPr/>
            <p:nvPr/>
          </p:nvSpPr>
          <p:spPr>
            <a:xfrm>
              <a:off x="10793339" y="5201689"/>
              <a:ext cx="258642" cy="240070"/>
            </a:xfrm>
            <a:custGeom>
              <a:avLst/>
              <a:gdLst>
                <a:gd name="connsiteX0" fmla="*/ 0 w 258642"/>
                <a:gd name="connsiteY0" fmla="*/ 239564 h 240070"/>
                <a:gd name="connsiteX1" fmla="*/ 255166 w 258642"/>
                <a:gd name="connsiteY1" fmla="*/ 0 h 240070"/>
                <a:gd name="connsiteX2" fmla="*/ 131022 w 258642"/>
                <a:gd name="connsiteY2" fmla="*/ 240070 h 240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8642" h="240070">
                  <a:moveTo>
                    <a:pt x="0" y="239564"/>
                  </a:moveTo>
                  <a:cubicBezTo>
                    <a:pt x="0" y="239564"/>
                    <a:pt x="63414" y="38101"/>
                    <a:pt x="255166" y="0"/>
                  </a:cubicBezTo>
                  <a:cubicBezTo>
                    <a:pt x="255166" y="0"/>
                    <a:pt x="291235" y="130825"/>
                    <a:pt x="131022" y="240070"/>
                  </a:cubicBezTo>
                  <a:close/>
                </a:path>
              </a:pathLst>
            </a:custGeom>
            <a:solidFill>
              <a:schemeClr val="accent2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5B4DC41C-00DE-473D-A8DD-F8EB603B161D}"/>
                </a:ext>
              </a:extLst>
            </p:cNvPr>
            <p:cNvSpPr/>
            <p:nvPr/>
          </p:nvSpPr>
          <p:spPr>
            <a:xfrm>
              <a:off x="10668692" y="5436365"/>
              <a:ext cx="286705" cy="240407"/>
            </a:xfrm>
            <a:custGeom>
              <a:avLst/>
              <a:gdLst>
                <a:gd name="connsiteX0" fmla="*/ 0 w 286705"/>
                <a:gd name="connsiteY0" fmla="*/ 0 h 240407"/>
                <a:gd name="connsiteX1" fmla="*/ 34894 w 286705"/>
                <a:gd name="connsiteY1" fmla="*/ 239564 h 240407"/>
                <a:gd name="connsiteX2" fmla="*/ 254327 w 286705"/>
                <a:gd name="connsiteY2" fmla="*/ 240407 h 240407"/>
                <a:gd name="connsiteX3" fmla="*/ 286705 w 286705"/>
                <a:gd name="connsiteY3" fmla="*/ 1180 h 240407"/>
                <a:gd name="connsiteX4" fmla="*/ 0 w 286705"/>
                <a:gd name="connsiteY4" fmla="*/ 0 h 240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705" h="240407">
                  <a:moveTo>
                    <a:pt x="0" y="0"/>
                  </a:moveTo>
                  <a:lnTo>
                    <a:pt x="34894" y="239564"/>
                  </a:lnTo>
                  <a:lnTo>
                    <a:pt x="254327" y="240407"/>
                  </a:lnTo>
                  <a:lnTo>
                    <a:pt x="286705" y="11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285B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92CFE2DD-BC59-4D02-8B5C-C12A5B1AA717}"/>
                </a:ext>
              </a:extLst>
            </p:cNvPr>
            <p:cNvSpPr/>
            <p:nvPr/>
          </p:nvSpPr>
          <p:spPr>
            <a:xfrm>
              <a:off x="9151620" y="2124949"/>
              <a:ext cx="1217617" cy="856766"/>
            </a:xfrm>
            <a:custGeom>
              <a:avLst/>
              <a:gdLst>
                <a:gd name="connsiteX0" fmla="*/ 0 w 1217617"/>
                <a:gd name="connsiteY0" fmla="*/ 0 h 856766"/>
                <a:gd name="connsiteX1" fmla="*/ 1217617 w 1217617"/>
                <a:gd name="connsiteY1" fmla="*/ 0 h 856766"/>
                <a:gd name="connsiteX2" fmla="*/ 1217617 w 1217617"/>
                <a:gd name="connsiteY2" fmla="*/ 856767 h 856766"/>
                <a:gd name="connsiteX3" fmla="*/ 0 w 1217617"/>
                <a:gd name="connsiteY3" fmla="*/ 856767 h 856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7617" h="856766">
                  <a:moveTo>
                    <a:pt x="0" y="0"/>
                  </a:moveTo>
                  <a:lnTo>
                    <a:pt x="1217617" y="0"/>
                  </a:lnTo>
                  <a:lnTo>
                    <a:pt x="1217617" y="856767"/>
                  </a:lnTo>
                  <a:lnTo>
                    <a:pt x="0" y="856767"/>
                  </a:lnTo>
                  <a:close/>
                </a:path>
              </a:pathLst>
            </a:custGeom>
            <a:solidFill>
              <a:srgbClr val="E6E6E6">
                <a:alpha val="66000"/>
              </a:srgbClr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3E064376-2B76-4977-B359-5124A781FCC5}"/>
                </a:ext>
              </a:extLst>
            </p:cNvPr>
            <p:cNvSpPr/>
            <p:nvPr/>
          </p:nvSpPr>
          <p:spPr>
            <a:xfrm>
              <a:off x="10362023" y="3325131"/>
              <a:ext cx="1099680" cy="773821"/>
            </a:xfrm>
            <a:custGeom>
              <a:avLst/>
              <a:gdLst>
                <a:gd name="connsiteX0" fmla="*/ 0 w 1099680"/>
                <a:gd name="connsiteY0" fmla="*/ 0 h 773821"/>
                <a:gd name="connsiteX1" fmla="*/ 1099680 w 1099680"/>
                <a:gd name="connsiteY1" fmla="*/ 0 h 773821"/>
                <a:gd name="connsiteX2" fmla="*/ 1099680 w 1099680"/>
                <a:gd name="connsiteY2" fmla="*/ 773821 h 773821"/>
                <a:gd name="connsiteX3" fmla="*/ 0 w 1099680"/>
                <a:gd name="connsiteY3" fmla="*/ 773821 h 773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9680" h="773821">
                  <a:moveTo>
                    <a:pt x="0" y="0"/>
                  </a:moveTo>
                  <a:lnTo>
                    <a:pt x="1099680" y="0"/>
                  </a:lnTo>
                  <a:lnTo>
                    <a:pt x="1099680" y="773821"/>
                  </a:lnTo>
                  <a:lnTo>
                    <a:pt x="0" y="773821"/>
                  </a:lnTo>
                  <a:close/>
                </a:path>
              </a:pathLst>
            </a:custGeom>
            <a:solidFill>
              <a:srgbClr val="E6E6E6">
                <a:alpha val="43000"/>
              </a:srgbClr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CDDB942A-B1E9-43A4-BFBA-83469548744E}"/>
                </a:ext>
              </a:extLst>
            </p:cNvPr>
            <p:cNvSpPr/>
            <p:nvPr/>
          </p:nvSpPr>
          <p:spPr>
            <a:xfrm>
              <a:off x="9330790" y="2237567"/>
              <a:ext cx="284188" cy="285588"/>
            </a:xfrm>
            <a:custGeom>
              <a:avLst/>
              <a:gdLst>
                <a:gd name="connsiteX0" fmla="*/ 284189 w 284188"/>
                <a:gd name="connsiteY0" fmla="*/ 142794 h 285588"/>
                <a:gd name="connsiteX1" fmla="*/ 142094 w 284188"/>
                <a:gd name="connsiteY1" fmla="*/ 285589 h 285588"/>
                <a:gd name="connsiteX2" fmla="*/ 0 w 284188"/>
                <a:gd name="connsiteY2" fmla="*/ 142794 h 285588"/>
                <a:gd name="connsiteX3" fmla="*/ 142094 w 284188"/>
                <a:gd name="connsiteY3" fmla="*/ 0 h 285588"/>
                <a:gd name="connsiteX4" fmla="*/ 284189 w 284188"/>
                <a:gd name="connsiteY4" fmla="*/ 142794 h 28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188" h="285588">
                  <a:moveTo>
                    <a:pt x="284189" y="142794"/>
                  </a:moveTo>
                  <a:cubicBezTo>
                    <a:pt x="284189" y="221658"/>
                    <a:pt x="220571" y="285589"/>
                    <a:pt x="142094" y="285589"/>
                  </a:cubicBezTo>
                  <a:cubicBezTo>
                    <a:pt x="63618" y="285589"/>
                    <a:pt x="0" y="221658"/>
                    <a:pt x="0" y="142794"/>
                  </a:cubicBezTo>
                  <a:cubicBezTo>
                    <a:pt x="0" y="63931"/>
                    <a:pt x="63618" y="0"/>
                    <a:pt x="142094" y="0"/>
                  </a:cubicBezTo>
                  <a:cubicBezTo>
                    <a:pt x="220571" y="0"/>
                    <a:pt x="284189" y="63931"/>
                    <a:pt x="284189" y="142794"/>
                  </a:cubicBezTo>
                  <a:close/>
                </a:path>
              </a:pathLst>
            </a:custGeom>
            <a:solidFill>
              <a:srgbClr val="E6E6E6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0184F297-7A16-4C4A-8C4E-05435E8D0B86}"/>
                </a:ext>
              </a:extLst>
            </p:cNvPr>
            <p:cNvSpPr/>
            <p:nvPr/>
          </p:nvSpPr>
          <p:spPr>
            <a:xfrm>
              <a:off x="9788948" y="2259146"/>
              <a:ext cx="400112" cy="558533"/>
            </a:xfrm>
            <a:custGeom>
              <a:avLst/>
              <a:gdLst>
                <a:gd name="connsiteX0" fmla="*/ 0 w 400112"/>
                <a:gd name="connsiteY0" fmla="*/ 0 h 558533"/>
                <a:gd name="connsiteX1" fmla="*/ 400112 w 400112"/>
                <a:gd name="connsiteY1" fmla="*/ 0 h 558533"/>
                <a:gd name="connsiteX2" fmla="*/ 400112 w 400112"/>
                <a:gd name="connsiteY2" fmla="*/ 558534 h 558533"/>
                <a:gd name="connsiteX3" fmla="*/ 0 w 400112"/>
                <a:gd name="connsiteY3" fmla="*/ 558534 h 558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112" h="558533">
                  <a:moveTo>
                    <a:pt x="0" y="0"/>
                  </a:moveTo>
                  <a:lnTo>
                    <a:pt x="400112" y="0"/>
                  </a:lnTo>
                  <a:lnTo>
                    <a:pt x="400112" y="558534"/>
                  </a:lnTo>
                  <a:lnTo>
                    <a:pt x="0" y="558534"/>
                  </a:lnTo>
                  <a:close/>
                </a:path>
              </a:pathLst>
            </a:custGeom>
            <a:solidFill>
              <a:srgbClr val="C1C1C1">
                <a:alpha val="45000"/>
              </a:srgbClr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68841D3A-F883-4D44-B992-0E2F963F6388}"/>
                </a:ext>
              </a:extLst>
            </p:cNvPr>
            <p:cNvSpPr/>
            <p:nvPr/>
          </p:nvSpPr>
          <p:spPr>
            <a:xfrm>
              <a:off x="9355283" y="2630378"/>
              <a:ext cx="274794" cy="187301"/>
            </a:xfrm>
            <a:custGeom>
              <a:avLst/>
              <a:gdLst>
                <a:gd name="connsiteX0" fmla="*/ 0 w 274794"/>
                <a:gd name="connsiteY0" fmla="*/ 0 h 187301"/>
                <a:gd name="connsiteX1" fmla="*/ 274794 w 274794"/>
                <a:gd name="connsiteY1" fmla="*/ 0 h 187301"/>
                <a:gd name="connsiteX2" fmla="*/ 274794 w 274794"/>
                <a:gd name="connsiteY2" fmla="*/ 187302 h 187301"/>
                <a:gd name="connsiteX3" fmla="*/ 0 w 274794"/>
                <a:gd name="connsiteY3" fmla="*/ 187302 h 18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794" h="187301">
                  <a:moveTo>
                    <a:pt x="0" y="0"/>
                  </a:moveTo>
                  <a:lnTo>
                    <a:pt x="274794" y="0"/>
                  </a:lnTo>
                  <a:lnTo>
                    <a:pt x="274794" y="187302"/>
                  </a:lnTo>
                  <a:lnTo>
                    <a:pt x="0" y="187302"/>
                  </a:lnTo>
                  <a:close/>
                </a:path>
              </a:pathLst>
            </a:custGeom>
            <a:solidFill>
              <a:srgbClr val="C1C1C1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9EBDE74E-708B-4F89-9A5A-439D21EE5EED}"/>
                </a:ext>
              </a:extLst>
            </p:cNvPr>
            <p:cNvSpPr/>
            <p:nvPr/>
          </p:nvSpPr>
          <p:spPr>
            <a:xfrm>
              <a:off x="7724635" y="2798798"/>
              <a:ext cx="222116" cy="443387"/>
            </a:xfrm>
            <a:custGeom>
              <a:avLst/>
              <a:gdLst>
                <a:gd name="connsiteX0" fmla="*/ 112065 w 222116"/>
                <a:gd name="connsiteY0" fmla="*/ 0 h 443387"/>
                <a:gd name="connsiteX1" fmla="*/ 0 w 222116"/>
                <a:gd name="connsiteY1" fmla="*/ 397026 h 443387"/>
                <a:gd name="connsiteX2" fmla="*/ 222117 w 222116"/>
                <a:gd name="connsiteY2" fmla="*/ 443388 h 443387"/>
                <a:gd name="connsiteX3" fmla="*/ 214568 w 222116"/>
                <a:gd name="connsiteY3" fmla="*/ 135882 h 443387"/>
                <a:gd name="connsiteX4" fmla="*/ 112065 w 222116"/>
                <a:gd name="connsiteY4" fmla="*/ 0 h 443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116" h="443387">
                  <a:moveTo>
                    <a:pt x="112065" y="0"/>
                  </a:moveTo>
                  <a:lnTo>
                    <a:pt x="0" y="397026"/>
                  </a:lnTo>
                  <a:lnTo>
                    <a:pt x="222117" y="443388"/>
                  </a:lnTo>
                  <a:lnTo>
                    <a:pt x="214568" y="135882"/>
                  </a:lnTo>
                  <a:lnTo>
                    <a:pt x="112065" y="0"/>
                  </a:lnTo>
                  <a:close/>
                </a:path>
              </a:pathLst>
            </a:custGeom>
            <a:solidFill>
              <a:srgbClr val="F4A28C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D7951C74-1B7E-46A2-8C3C-F29F7B7D93A8}"/>
                </a:ext>
              </a:extLst>
            </p:cNvPr>
            <p:cNvSpPr/>
            <p:nvPr/>
          </p:nvSpPr>
          <p:spPr>
            <a:xfrm>
              <a:off x="7876523" y="2949516"/>
              <a:ext cx="67209" cy="159147"/>
            </a:xfrm>
            <a:custGeom>
              <a:avLst/>
              <a:gdLst>
                <a:gd name="connsiteX0" fmla="*/ 67210 w 67209"/>
                <a:gd name="connsiteY0" fmla="*/ 52431 h 159147"/>
                <a:gd name="connsiteX1" fmla="*/ 105 w 67209"/>
                <a:gd name="connsiteY1" fmla="*/ 0 h 159147"/>
                <a:gd name="connsiteX2" fmla="*/ 67210 w 67209"/>
                <a:gd name="connsiteY2" fmla="*/ 159148 h 159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209" h="159147">
                  <a:moveTo>
                    <a:pt x="67210" y="52431"/>
                  </a:moveTo>
                  <a:cubicBezTo>
                    <a:pt x="40250" y="41866"/>
                    <a:pt x="16931" y="23648"/>
                    <a:pt x="105" y="0"/>
                  </a:cubicBezTo>
                  <a:cubicBezTo>
                    <a:pt x="105" y="0"/>
                    <a:pt x="-5599" y="75359"/>
                    <a:pt x="67210" y="159148"/>
                  </a:cubicBezTo>
                  <a:close/>
                </a:path>
              </a:pathLst>
            </a:custGeom>
            <a:solidFill>
              <a:srgbClr val="CE8172">
                <a:alpha val="31000"/>
              </a:srgbClr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45167E56-841B-45E9-9F05-32A829D76BB5}"/>
                </a:ext>
              </a:extLst>
            </p:cNvPr>
            <p:cNvSpPr/>
            <p:nvPr/>
          </p:nvSpPr>
          <p:spPr>
            <a:xfrm>
              <a:off x="7829858" y="2688026"/>
              <a:ext cx="237626" cy="364393"/>
            </a:xfrm>
            <a:custGeom>
              <a:avLst/>
              <a:gdLst>
                <a:gd name="connsiteX0" fmla="*/ 236844 w 237626"/>
                <a:gd name="connsiteY0" fmla="*/ 123247 h 364393"/>
                <a:gd name="connsiteX1" fmla="*/ 190542 w 237626"/>
                <a:gd name="connsiteY1" fmla="*/ 327070 h 364393"/>
                <a:gd name="connsiteX2" fmla="*/ 107651 w 237626"/>
                <a:gd name="connsiteY2" fmla="*/ 358883 h 364393"/>
                <a:gd name="connsiteX3" fmla="*/ 106661 w 237626"/>
                <a:gd name="connsiteY3" fmla="*/ 358428 h 364393"/>
                <a:gd name="connsiteX4" fmla="*/ 17915 w 237626"/>
                <a:gd name="connsiteY4" fmla="*/ 235864 h 364393"/>
                <a:gd name="connsiteX5" fmla="*/ 132 w 237626"/>
                <a:gd name="connsiteY5" fmla="*/ 121055 h 364393"/>
                <a:gd name="connsiteX6" fmla="*/ 69921 w 237626"/>
                <a:gd name="connsiteY6" fmla="*/ 10798 h 364393"/>
                <a:gd name="connsiteX7" fmla="*/ 236844 w 237626"/>
                <a:gd name="connsiteY7" fmla="*/ 123247 h 364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7626" h="364393">
                  <a:moveTo>
                    <a:pt x="236844" y="123247"/>
                  </a:moveTo>
                  <a:cubicBezTo>
                    <a:pt x="236844" y="123247"/>
                    <a:pt x="225772" y="248677"/>
                    <a:pt x="190542" y="327070"/>
                  </a:cubicBezTo>
                  <a:cubicBezTo>
                    <a:pt x="176399" y="358858"/>
                    <a:pt x="139274" y="373100"/>
                    <a:pt x="107651" y="358883"/>
                  </a:cubicBezTo>
                  <a:cubicBezTo>
                    <a:pt x="107315" y="358733"/>
                    <a:pt x="106996" y="358583"/>
                    <a:pt x="106661" y="358428"/>
                  </a:cubicBezTo>
                  <a:cubicBezTo>
                    <a:pt x="67572" y="340052"/>
                    <a:pt x="20095" y="303805"/>
                    <a:pt x="17915" y="235864"/>
                  </a:cubicBezTo>
                  <a:lnTo>
                    <a:pt x="132" y="121055"/>
                  </a:lnTo>
                  <a:cubicBezTo>
                    <a:pt x="-2167" y="73166"/>
                    <a:pt x="25783" y="29008"/>
                    <a:pt x="69921" y="10798"/>
                  </a:cubicBezTo>
                  <a:cubicBezTo>
                    <a:pt x="148769" y="-28483"/>
                    <a:pt x="247413" y="46371"/>
                    <a:pt x="236844" y="123247"/>
                  </a:cubicBezTo>
                  <a:close/>
                </a:path>
              </a:pathLst>
            </a:custGeom>
            <a:solidFill>
              <a:srgbClr val="F4A28C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FA57F048-E540-478B-9050-ABC0440783AD}"/>
                </a:ext>
              </a:extLst>
            </p:cNvPr>
            <p:cNvSpPr/>
            <p:nvPr/>
          </p:nvSpPr>
          <p:spPr>
            <a:xfrm>
              <a:off x="7856378" y="2842554"/>
              <a:ext cx="61161" cy="81505"/>
            </a:xfrm>
            <a:custGeom>
              <a:avLst/>
              <a:gdLst>
                <a:gd name="connsiteX0" fmla="*/ 60513 w 61161"/>
                <a:gd name="connsiteY0" fmla="*/ 50653 h 81505"/>
                <a:gd name="connsiteX1" fmla="*/ 31658 w 61161"/>
                <a:gd name="connsiteY1" fmla="*/ 77 h 81505"/>
                <a:gd name="connsiteX2" fmla="*/ 31658 w 61161"/>
                <a:gd name="connsiteY2" fmla="*/ 81505 h 81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61" h="81505">
                  <a:moveTo>
                    <a:pt x="60513" y="50653"/>
                  </a:moveTo>
                  <a:cubicBezTo>
                    <a:pt x="60513" y="50653"/>
                    <a:pt x="68062" y="2774"/>
                    <a:pt x="31658" y="77"/>
                  </a:cubicBezTo>
                  <a:cubicBezTo>
                    <a:pt x="-4746" y="-2621"/>
                    <a:pt x="-15986" y="66501"/>
                    <a:pt x="31658" y="81505"/>
                  </a:cubicBezTo>
                  <a:close/>
                </a:path>
              </a:pathLst>
            </a:custGeom>
            <a:solidFill>
              <a:srgbClr val="F4A28C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6B4E9A1C-7B82-49BC-B19D-2B2CED0AB7F8}"/>
                </a:ext>
              </a:extLst>
            </p:cNvPr>
            <p:cNvSpPr/>
            <p:nvPr/>
          </p:nvSpPr>
          <p:spPr>
            <a:xfrm>
              <a:off x="8015032" y="2888993"/>
              <a:ext cx="68593" cy="82945"/>
            </a:xfrm>
            <a:custGeom>
              <a:avLst/>
              <a:gdLst>
                <a:gd name="connsiteX0" fmla="*/ 40598 w 68593"/>
                <a:gd name="connsiteY0" fmla="*/ 0 h 82945"/>
                <a:gd name="connsiteX1" fmla="*/ 66601 w 68593"/>
                <a:gd name="connsiteY1" fmla="*/ 53948 h 82945"/>
                <a:gd name="connsiteX2" fmla="*/ 57190 w 68593"/>
                <a:gd name="connsiteY2" fmla="*/ 80948 h 82945"/>
                <a:gd name="connsiteX3" fmla="*/ 48651 w 68593"/>
                <a:gd name="connsiteY3" fmla="*/ 82946 h 82945"/>
                <a:gd name="connsiteX4" fmla="*/ 0 w 68593"/>
                <a:gd name="connsiteY4" fmla="*/ 82946 h 82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93" h="82945">
                  <a:moveTo>
                    <a:pt x="40598" y="0"/>
                  </a:moveTo>
                  <a:lnTo>
                    <a:pt x="66601" y="53948"/>
                  </a:lnTo>
                  <a:cubicBezTo>
                    <a:pt x="71416" y="64018"/>
                    <a:pt x="67205" y="76106"/>
                    <a:pt x="57190" y="80948"/>
                  </a:cubicBezTo>
                  <a:cubicBezTo>
                    <a:pt x="54523" y="82236"/>
                    <a:pt x="51603" y="82917"/>
                    <a:pt x="48651" y="82946"/>
                  </a:cubicBezTo>
                  <a:lnTo>
                    <a:pt x="0" y="82946"/>
                  </a:lnTo>
                  <a:close/>
                </a:path>
              </a:pathLst>
            </a:custGeom>
            <a:solidFill>
              <a:srgbClr val="F4A28C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20FD8835-317D-440C-94B1-9CF5FB26AB9F}"/>
                </a:ext>
              </a:extLst>
            </p:cNvPr>
            <p:cNvSpPr/>
            <p:nvPr/>
          </p:nvSpPr>
          <p:spPr>
            <a:xfrm rot="1800001">
              <a:off x="8664684" y="3336382"/>
              <a:ext cx="442556" cy="44338"/>
            </a:xfrm>
            <a:custGeom>
              <a:avLst/>
              <a:gdLst>
                <a:gd name="connsiteX0" fmla="*/ 0 w 442556"/>
                <a:gd name="connsiteY0" fmla="*/ 0 h 44338"/>
                <a:gd name="connsiteX1" fmla="*/ 442556 w 442556"/>
                <a:gd name="connsiteY1" fmla="*/ 0 h 44338"/>
                <a:gd name="connsiteX2" fmla="*/ 442556 w 442556"/>
                <a:gd name="connsiteY2" fmla="*/ 44339 h 44338"/>
                <a:gd name="connsiteX3" fmla="*/ 0 w 442556"/>
                <a:gd name="connsiteY3" fmla="*/ 44339 h 4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556" h="44338">
                  <a:moveTo>
                    <a:pt x="0" y="0"/>
                  </a:moveTo>
                  <a:lnTo>
                    <a:pt x="442556" y="0"/>
                  </a:lnTo>
                  <a:lnTo>
                    <a:pt x="442556" y="44339"/>
                  </a:lnTo>
                  <a:lnTo>
                    <a:pt x="0" y="44339"/>
                  </a:lnTo>
                  <a:close/>
                </a:path>
              </a:pathLst>
            </a:custGeom>
            <a:solidFill>
              <a:srgbClr val="24285B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ADD00574-AA13-442C-82C9-2EDF9DC9C38A}"/>
                </a:ext>
              </a:extLst>
            </p:cNvPr>
            <p:cNvSpPr/>
            <p:nvPr/>
          </p:nvSpPr>
          <p:spPr>
            <a:xfrm>
              <a:off x="7445789" y="3749124"/>
              <a:ext cx="727609" cy="1218564"/>
            </a:xfrm>
            <a:custGeom>
              <a:avLst/>
              <a:gdLst>
                <a:gd name="connsiteX0" fmla="*/ 727610 w 727609"/>
                <a:gd name="connsiteY0" fmla="*/ 1007660 h 1218564"/>
                <a:gd name="connsiteX1" fmla="*/ 603466 w 727609"/>
                <a:gd name="connsiteY1" fmla="*/ 1218565 h 1218564"/>
                <a:gd name="connsiteX2" fmla="*/ 24351 w 727609"/>
                <a:gd name="connsiteY2" fmla="*/ 406305 h 1218564"/>
                <a:gd name="connsiteX3" fmla="*/ 320954 w 727609"/>
                <a:gd name="connsiteY3" fmla="*/ 44346 h 1218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7609" h="1218564">
                  <a:moveTo>
                    <a:pt x="727610" y="1007660"/>
                  </a:moveTo>
                  <a:lnTo>
                    <a:pt x="603466" y="1218565"/>
                  </a:lnTo>
                  <a:cubicBezTo>
                    <a:pt x="603466" y="1218565"/>
                    <a:pt x="153360" y="999400"/>
                    <a:pt x="24351" y="406305"/>
                  </a:cubicBezTo>
                  <a:cubicBezTo>
                    <a:pt x="-104658" y="-186789"/>
                    <a:pt x="320954" y="44346"/>
                    <a:pt x="320954" y="44346"/>
                  </a:cubicBezTo>
                  <a:close/>
                </a:path>
              </a:pathLst>
            </a:custGeom>
            <a:solidFill>
              <a:srgbClr val="000000">
                <a:alpha val="18000"/>
              </a:srgbClr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50AD2ADD-D12B-4A15-BB13-A361809387C9}"/>
                </a:ext>
              </a:extLst>
            </p:cNvPr>
            <p:cNvSpPr/>
            <p:nvPr/>
          </p:nvSpPr>
          <p:spPr>
            <a:xfrm>
              <a:off x="8049255" y="4116476"/>
              <a:ext cx="1267001" cy="1378725"/>
            </a:xfrm>
            <a:custGeom>
              <a:avLst/>
              <a:gdLst>
                <a:gd name="connsiteX0" fmla="*/ 0 w 1267001"/>
                <a:gd name="connsiteY0" fmla="*/ 851212 h 1378725"/>
                <a:gd name="connsiteX1" fmla="*/ 1033750 w 1267001"/>
                <a:gd name="connsiteY1" fmla="*/ 9 h 1378725"/>
                <a:gd name="connsiteX2" fmla="*/ 849212 w 1267001"/>
                <a:gd name="connsiteY2" fmla="*/ 1378726 h 1378725"/>
                <a:gd name="connsiteX3" fmla="*/ 645884 w 1267001"/>
                <a:gd name="connsiteY3" fmla="*/ 1295612 h 1378725"/>
                <a:gd name="connsiteX4" fmla="*/ 871021 w 1267001"/>
                <a:gd name="connsiteY4" fmla="*/ 515553 h 1378725"/>
                <a:gd name="connsiteX5" fmla="*/ 0 w 1267001"/>
                <a:gd name="connsiteY5" fmla="*/ 851212 h 137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7001" h="1378725">
                  <a:moveTo>
                    <a:pt x="0" y="851212"/>
                  </a:moveTo>
                  <a:cubicBezTo>
                    <a:pt x="0" y="851212"/>
                    <a:pt x="417057" y="-3194"/>
                    <a:pt x="1033750" y="9"/>
                  </a:cubicBezTo>
                  <a:cubicBezTo>
                    <a:pt x="1650443" y="3212"/>
                    <a:pt x="849212" y="1378726"/>
                    <a:pt x="849212" y="1378726"/>
                  </a:cubicBezTo>
                  <a:lnTo>
                    <a:pt x="645884" y="1295612"/>
                  </a:lnTo>
                  <a:cubicBezTo>
                    <a:pt x="645884" y="1295612"/>
                    <a:pt x="947856" y="705552"/>
                    <a:pt x="871021" y="515553"/>
                  </a:cubicBezTo>
                  <a:cubicBezTo>
                    <a:pt x="794186" y="325553"/>
                    <a:pt x="676752" y="1636160"/>
                    <a:pt x="0" y="851212"/>
                  </a:cubicBezTo>
                  <a:close/>
                </a:path>
              </a:pathLst>
            </a:custGeom>
            <a:solidFill>
              <a:srgbClr val="24285B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ED7F7973-225A-487C-9BC1-55F36E26F47A}"/>
                </a:ext>
              </a:extLst>
            </p:cNvPr>
            <p:cNvSpPr/>
            <p:nvPr/>
          </p:nvSpPr>
          <p:spPr>
            <a:xfrm>
              <a:off x="7493316" y="3249936"/>
              <a:ext cx="1600036" cy="1533625"/>
            </a:xfrm>
            <a:custGeom>
              <a:avLst/>
              <a:gdLst>
                <a:gd name="connsiteX0" fmla="*/ 199109 w 1600036"/>
                <a:gd name="connsiteY0" fmla="*/ 23270 h 1533625"/>
                <a:gd name="connsiteX1" fmla="*/ 478937 w 1600036"/>
                <a:gd name="connsiteY1" fmla="*/ 120882 h 1533625"/>
                <a:gd name="connsiteX2" fmla="*/ 881566 w 1600036"/>
                <a:gd name="connsiteY2" fmla="*/ 1182990 h 1533625"/>
                <a:gd name="connsiteX3" fmla="*/ 1458332 w 1600036"/>
                <a:gd name="connsiteY3" fmla="*/ 825751 h 1533625"/>
                <a:gd name="connsiteX4" fmla="*/ 1542213 w 1600036"/>
                <a:gd name="connsiteY4" fmla="*/ 629177 h 1533625"/>
                <a:gd name="connsiteX5" fmla="*/ 1542213 w 1600036"/>
                <a:gd name="connsiteY5" fmla="*/ 882059 h 1533625"/>
                <a:gd name="connsiteX6" fmla="*/ 837612 w 1600036"/>
                <a:gd name="connsiteY6" fmla="*/ 1533485 h 1533625"/>
                <a:gd name="connsiteX7" fmla="*/ 199109 w 1600036"/>
                <a:gd name="connsiteY7" fmla="*/ 23270 h 1533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00036" h="1533625">
                  <a:moveTo>
                    <a:pt x="199109" y="23270"/>
                  </a:moveTo>
                  <a:cubicBezTo>
                    <a:pt x="199109" y="23270"/>
                    <a:pt x="384654" y="-71308"/>
                    <a:pt x="478937" y="120882"/>
                  </a:cubicBezTo>
                  <a:cubicBezTo>
                    <a:pt x="573219" y="313073"/>
                    <a:pt x="498900" y="1139663"/>
                    <a:pt x="881566" y="1182990"/>
                  </a:cubicBezTo>
                  <a:cubicBezTo>
                    <a:pt x="1264231" y="1226317"/>
                    <a:pt x="1458332" y="825751"/>
                    <a:pt x="1458332" y="825751"/>
                  </a:cubicBezTo>
                  <a:cubicBezTo>
                    <a:pt x="1458332" y="825751"/>
                    <a:pt x="1489871" y="657162"/>
                    <a:pt x="1542213" y="629177"/>
                  </a:cubicBezTo>
                  <a:cubicBezTo>
                    <a:pt x="1594554" y="601191"/>
                    <a:pt x="1640689" y="778378"/>
                    <a:pt x="1542213" y="882059"/>
                  </a:cubicBezTo>
                  <a:cubicBezTo>
                    <a:pt x="1542213" y="882059"/>
                    <a:pt x="1373444" y="1519156"/>
                    <a:pt x="837612" y="1533485"/>
                  </a:cubicBezTo>
                  <a:cubicBezTo>
                    <a:pt x="301780" y="1547816"/>
                    <a:pt x="-329173" y="459577"/>
                    <a:pt x="199109" y="23270"/>
                  </a:cubicBezTo>
                  <a:close/>
                </a:path>
              </a:pathLst>
            </a:custGeom>
            <a:solidFill>
              <a:srgbClr val="F4A28C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215A89C1-FF1C-4908-A433-76417E853B32}"/>
                </a:ext>
              </a:extLst>
            </p:cNvPr>
            <p:cNvSpPr/>
            <p:nvPr/>
          </p:nvSpPr>
          <p:spPr>
            <a:xfrm>
              <a:off x="6937325" y="2553500"/>
              <a:ext cx="1175167" cy="1616580"/>
            </a:xfrm>
            <a:custGeom>
              <a:avLst/>
              <a:gdLst>
                <a:gd name="connsiteX0" fmla="*/ 1130216 w 1175167"/>
                <a:gd name="connsiteY0" fmla="*/ 94243 h 1616580"/>
                <a:gd name="connsiteX1" fmla="*/ 1094315 w 1175167"/>
                <a:gd name="connsiteY1" fmla="*/ 268563 h 1616580"/>
                <a:gd name="connsiteX2" fmla="*/ 919004 w 1175167"/>
                <a:gd name="connsiteY2" fmla="*/ 487728 h 1616580"/>
                <a:gd name="connsiteX3" fmla="*/ 787310 w 1175167"/>
                <a:gd name="connsiteY3" fmla="*/ 896724 h 1616580"/>
                <a:gd name="connsiteX4" fmla="*/ 719367 w 1175167"/>
                <a:gd name="connsiteY4" fmla="*/ 1363714 h 1616580"/>
                <a:gd name="connsiteX5" fmla="*/ 261041 w 1175167"/>
                <a:gd name="connsiteY5" fmla="*/ 1562648 h 1616580"/>
                <a:gd name="connsiteX6" fmla="*/ 132535 w 1175167"/>
                <a:gd name="connsiteY6" fmla="*/ 877673 h 1616580"/>
                <a:gd name="connsiteX7" fmla="*/ 702926 w 1175167"/>
                <a:gd name="connsiteY7" fmla="*/ 288962 h 1616580"/>
                <a:gd name="connsiteX8" fmla="*/ 1130216 w 1175167"/>
                <a:gd name="connsiteY8" fmla="*/ 94243 h 1616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5167" h="1616580">
                  <a:moveTo>
                    <a:pt x="1130216" y="94243"/>
                  </a:moveTo>
                  <a:cubicBezTo>
                    <a:pt x="1130216" y="94243"/>
                    <a:pt x="1252179" y="238386"/>
                    <a:pt x="1094315" y="268563"/>
                  </a:cubicBezTo>
                  <a:cubicBezTo>
                    <a:pt x="936451" y="298740"/>
                    <a:pt x="903905" y="327232"/>
                    <a:pt x="919004" y="487728"/>
                  </a:cubicBezTo>
                  <a:cubicBezTo>
                    <a:pt x="934102" y="648224"/>
                    <a:pt x="996678" y="796076"/>
                    <a:pt x="787310" y="896724"/>
                  </a:cubicBezTo>
                  <a:cubicBezTo>
                    <a:pt x="577943" y="997371"/>
                    <a:pt x="757952" y="1166465"/>
                    <a:pt x="719367" y="1363714"/>
                  </a:cubicBezTo>
                  <a:cubicBezTo>
                    <a:pt x="680782" y="1560963"/>
                    <a:pt x="496747" y="1697182"/>
                    <a:pt x="261041" y="1562648"/>
                  </a:cubicBezTo>
                  <a:cubicBezTo>
                    <a:pt x="25335" y="1428115"/>
                    <a:pt x="-120115" y="1083857"/>
                    <a:pt x="132535" y="877673"/>
                  </a:cubicBezTo>
                  <a:cubicBezTo>
                    <a:pt x="385185" y="671490"/>
                    <a:pt x="702926" y="621419"/>
                    <a:pt x="702926" y="288962"/>
                  </a:cubicBezTo>
                  <a:cubicBezTo>
                    <a:pt x="702926" y="-43494"/>
                    <a:pt x="966984" y="-60690"/>
                    <a:pt x="1130216" y="94243"/>
                  </a:cubicBezTo>
                  <a:close/>
                </a:path>
              </a:pathLst>
            </a:custGeom>
            <a:solidFill>
              <a:srgbClr val="24285B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3FE83FBA-3A65-4DDD-A68F-328D5DEE43B6}"/>
                </a:ext>
              </a:extLst>
            </p:cNvPr>
            <p:cNvSpPr/>
            <p:nvPr/>
          </p:nvSpPr>
          <p:spPr>
            <a:xfrm>
              <a:off x="10541361" y="3550365"/>
              <a:ext cx="340221" cy="341897"/>
            </a:xfrm>
            <a:custGeom>
              <a:avLst/>
              <a:gdLst>
                <a:gd name="connsiteX0" fmla="*/ 340221 w 340221"/>
                <a:gd name="connsiteY0" fmla="*/ 170949 h 341897"/>
                <a:gd name="connsiteX1" fmla="*/ 170110 w 340221"/>
                <a:gd name="connsiteY1" fmla="*/ 341897 h 341897"/>
                <a:gd name="connsiteX2" fmla="*/ -1 w 340221"/>
                <a:gd name="connsiteY2" fmla="*/ 170949 h 341897"/>
                <a:gd name="connsiteX3" fmla="*/ 170110 w 340221"/>
                <a:gd name="connsiteY3" fmla="*/ 0 h 341897"/>
                <a:gd name="connsiteX4" fmla="*/ 340221 w 340221"/>
                <a:gd name="connsiteY4" fmla="*/ 170949 h 341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221" h="341897">
                  <a:moveTo>
                    <a:pt x="340221" y="170949"/>
                  </a:moveTo>
                  <a:cubicBezTo>
                    <a:pt x="340221" y="265361"/>
                    <a:pt x="264060" y="341897"/>
                    <a:pt x="170110" y="341897"/>
                  </a:cubicBezTo>
                  <a:cubicBezTo>
                    <a:pt x="76161" y="341897"/>
                    <a:pt x="-1" y="265361"/>
                    <a:pt x="-1" y="170949"/>
                  </a:cubicBezTo>
                  <a:cubicBezTo>
                    <a:pt x="-1" y="76536"/>
                    <a:pt x="76160" y="0"/>
                    <a:pt x="170110" y="0"/>
                  </a:cubicBezTo>
                  <a:cubicBezTo>
                    <a:pt x="264060" y="0"/>
                    <a:pt x="340221" y="76536"/>
                    <a:pt x="340221" y="170949"/>
                  </a:cubicBezTo>
                  <a:close/>
                </a:path>
              </a:pathLst>
            </a:custGeom>
            <a:solidFill>
              <a:srgbClr val="C1C1C1">
                <a:alpha val="43000"/>
              </a:srgbClr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8C1B367E-C612-4697-946E-5CBC069C2FBE}"/>
                </a:ext>
              </a:extLst>
            </p:cNvPr>
            <p:cNvSpPr/>
            <p:nvPr/>
          </p:nvSpPr>
          <p:spPr>
            <a:xfrm>
              <a:off x="10691004" y="3459327"/>
              <a:ext cx="295764" cy="297221"/>
            </a:xfrm>
            <a:custGeom>
              <a:avLst/>
              <a:gdLst>
                <a:gd name="connsiteX0" fmla="*/ 0 w 295764"/>
                <a:gd name="connsiteY0" fmla="*/ 0 h 297221"/>
                <a:gd name="connsiteX1" fmla="*/ 295765 w 295764"/>
                <a:gd name="connsiteY1" fmla="*/ 0 h 297221"/>
                <a:gd name="connsiteX2" fmla="*/ 295765 w 295764"/>
                <a:gd name="connsiteY2" fmla="*/ 297222 h 297221"/>
                <a:gd name="connsiteX3" fmla="*/ 0 w 295764"/>
                <a:gd name="connsiteY3" fmla="*/ 297222 h 29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764" h="297221">
                  <a:moveTo>
                    <a:pt x="0" y="0"/>
                  </a:moveTo>
                  <a:lnTo>
                    <a:pt x="295765" y="0"/>
                  </a:lnTo>
                  <a:lnTo>
                    <a:pt x="295765" y="297222"/>
                  </a:lnTo>
                  <a:lnTo>
                    <a:pt x="0" y="297222"/>
                  </a:lnTo>
                  <a:close/>
                </a:path>
              </a:pathLst>
            </a:custGeom>
            <a:solidFill>
              <a:srgbClr val="C1C1C1">
                <a:alpha val="43000"/>
              </a:srgbClr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FCD2BFB2-210E-4153-979C-5F0C957CFE59}"/>
                </a:ext>
              </a:extLst>
            </p:cNvPr>
            <p:cNvSpPr/>
            <p:nvPr/>
          </p:nvSpPr>
          <p:spPr>
            <a:xfrm>
              <a:off x="11083400" y="3459327"/>
              <a:ext cx="220607" cy="492615"/>
            </a:xfrm>
            <a:custGeom>
              <a:avLst/>
              <a:gdLst>
                <a:gd name="connsiteX0" fmla="*/ 0 w 220607"/>
                <a:gd name="connsiteY0" fmla="*/ 0 h 492615"/>
                <a:gd name="connsiteX1" fmla="*/ 220607 w 220607"/>
                <a:gd name="connsiteY1" fmla="*/ 0 h 492615"/>
                <a:gd name="connsiteX2" fmla="*/ 220607 w 220607"/>
                <a:gd name="connsiteY2" fmla="*/ 492616 h 492615"/>
                <a:gd name="connsiteX3" fmla="*/ 0 w 220607"/>
                <a:gd name="connsiteY3" fmla="*/ 492616 h 49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0607" h="492615">
                  <a:moveTo>
                    <a:pt x="0" y="0"/>
                  </a:moveTo>
                  <a:lnTo>
                    <a:pt x="220607" y="0"/>
                  </a:lnTo>
                  <a:lnTo>
                    <a:pt x="220607" y="492616"/>
                  </a:lnTo>
                  <a:lnTo>
                    <a:pt x="0" y="492616"/>
                  </a:lnTo>
                  <a:close/>
                </a:path>
              </a:pathLst>
            </a:custGeom>
            <a:solidFill>
              <a:srgbClr val="C1C1C1">
                <a:alpha val="43000"/>
              </a:srgbClr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89C6B0CA-3E82-4166-865B-4C051781E1AA}"/>
                </a:ext>
              </a:extLst>
            </p:cNvPr>
            <p:cNvSpPr/>
            <p:nvPr/>
          </p:nvSpPr>
          <p:spPr>
            <a:xfrm rot="1252201">
              <a:off x="8897629" y="4087768"/>
              <a:ext cx="167258" cy="94915"/>
            </a:xfrm>
            <a:custGeom>
              <a:avLst/>
              <a:gdLst>
                <a:gd name="connsiteX0" fmla="*/ 0 w 167258"/>
                <a:gd name="connsiteY0" fmla="*/ 0 h 94915"/>
                <a:gd name="connsiteX1" fmla="*/ 167259 w 167258"/>
                <a:gd name="connsiteY1" fmla="*/ 0 h 94915"/>
                <a:gd name="connsiteX2" fmla="*/ 167259 w 167258"/>
                <a:gd name="connsiteY2" fmla="*/ 94916 h 94915"/>
                <a:gd name="connsiteX3" fmla="*/ 0 w 167258"/>
                <a:gd name="connsiteY3" fmla="*/ 94916 h 9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258" h="94915">
                  <a:moveTo>
                    <a:pt x="0" y="0"/>
                  </a:moveTo>
                  <a:lnTo>
                    <a:pt x="167259" y="0"/>
                  </a:lnTo>
                  <a:lnTo>
                    <a:pt x="167259" y="94916"/>
                  </a:lnTo>
                  <a:lnTo>
                    <a:pt x="0" y="94916"/>
                  </a:lnTo>
                  <a:close/>
                </a:path>
              </a:pathLst>
            </a:custGeom>
            <a:solidFill>
              <a:srgbClr val="68E1FD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4266921E-B4C8-4ED4-85A6-CE7F214716AE}"/>
                </a:ext>
              </a:extLst>
            </p:cNvPr>
            <p:cNvSpPr/>
            <p:nvPr/>
          </p:nvSpPr>
          <p:spPr>
            <a:xfrm rot="1252201">
              <a:off x="8897629" y="4087768"/>
              <a:ext cx="167258" cy="94915"/>
            </a:xfrm>
            <a:custGeom>
              <a:avLst/>
              <a:gdLst>
                <a:gd name="connsiteX0" fmla="*/ 0 w 167258"/>
                <a:gd name="connsiteY0" fmla="*/ 0 h 94915"/>
                <a:gd name="connsiteX1" fmla="*/ 167259 w 167258"/>
                <a:gd name="connsiteY1" fmla="*/ 0 h 94915"/>
                <a:gd name="connsiteX2" fmla="*/ 167259 w 167258"/>
                <a:gd name="connsiteY2" fmla="*/ 94916 h 94915"/>
                <a:gd name="connsiteX3" fmla="*/ 0 w 167258"/>
                <a:gd name="connsiteY3" fmla="*/ 94916 h 9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258" h="94915">
                  <a:moveTo>
                    <a:pt x="0" y="0"/>
                  </a:moveTo>
                  <a:lnTo>
                    <a:pt x="167259" y="0"/>
                  </a:lnTo>
                  <a:lnTo>
                    <a:pt x="167259" y="94916"/>
                  </a:lnTo>
                  <a:lnTo>
                    <a:pt x="0" y="94916"/>
                  </a:lnTo>
                  <a:close/>
                </a:path>
              </a:pathLst>
            </a:custGeom>
            <a:solidFill>
              <a:schemeClr val="accent1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59" name="文本框 58">
            <a:extLst>
              <a:ext uri="{FF2B5EF4-FFF2-40B4-BE49-F238E27FC236}">
                <a16:creationId xmlns:a16="http://schemas.microsoft.com/office/drawing/2014/main" id="{9A2F1FB2-6C0D-4DE8-B0BF-08F794D3B549}"/>
              </a:ext>
            </a:extLst>
          </p:cNvPr>
          <p:cNvSpPr txBox="1"/>
          <p:nvPr/>
        </p:nvSpPr>
        <p:spPr>
          <a:xfrm>
            <a:off x="2486219" y="1584296"/>
            <a:ext cx="1892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CONTENTS</a:t>
            </a:r>
            <a:endParaRPr lang="zh-CN" altLang="en-US" sz="2400" b="1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72" name="组合 71">
            <a:extLst>
              <a:ext uri="{FF2B5EF4-FFF2-40B4-BE49-F238E27FC236}">
                <a16:creationId xmlns:a16="http://schemas.microsoft.com/office/drawing/2014/main" id="{0E554A9B-59C9-4FB4-8FE4-9E7E0D0C5CE0}"/>
              </a:ext>
            </a:extLst>
          </p:cNvPr>
          <p:cNvGrpSpPr/>
          <p:nvPr/>
        </p:nvGrpSpPr>
        <p:grpSpPr>
          <a:xfrm>
            <a:off x="1541724" y="3298196"/>
            <a:ext cx="2723840" cy="2660690"/>
            <a:chOff x="1541724" y="3298196"/>
            <a:chExt cx="3251256" cy="2660690"/>
          </a:xfrm>
        </p:grpSpPr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CFED11C5-FCA8-473C-B20D-A3FF29BB2911}"/>
                </a:ext>
              </a:extLst>
            </p:cNvPr>
            <p:cNvCxnSpPr>
              <a:cxnSpLocks/>
            </p:cNvCxnSpPr>
            <p:nvPr/>
          </p:nvCxnSpPr>
          <p:spPr>
            <a:xfrm>
              <a:off x="1541724" y="3298196"/>
              <a:ext cx="3251256" cy="0"/>
            </a:xfrm>
            <a:prstGeom prst="line">
              <a:avLst/>
            </a:prstGeom>
            <a:ln w="9525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id="{299AE3A6-3BE0-4AE8-ADA3-71CB5AC5BE04}"/>
                </a:ext>
              </a:extLst>
            </p:cNvPr>
            <p:cNvCxnSpPr>
              <a:cxnSpLocks/>
            </p:cNvCxnSpPr>
            <p:nvPr/>
          </p:nvCxnSpPr>
          <p:spPr>
            <a:xfrm>
              <a:off x="1541724" y="4215719"/>
              <a:ext cx="3251256" cy="0"/>
            </a:xfrm>
            <a:prstGeom prst="line">
              <a:avLst/>
            </a:prstGeom>
            <a:ln w="9525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id="{0E695248-D099-4E7A-86E5-A280AD874301}"/>
                </a:ext>
              </a:extLst>
            </p:cNvPr>
            <p:cNvCxnSpPr>
              <a:cxnSpLocks/>
            </p:cNvCxnSpPr>
            <p:nvPr/>
          </p:nvCxnSpPr>
          <p:spPr>
            <a:xfrm>
              <a:off x="1541724" y="5041363"/>
              <a:ext cx="3251256" cy="0"/>
            </a:xfrm>
            <a:prstGeom prst="line">
              <a:avLst/>
            </a:prstGeom>
            <a:ln w="9525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id="{13A1D6EE-25D6-4432-BD9A-F5AD67980A8C}"/>
                </a:ext>
              </a:extLst>
            </p:cNvPr>
            <p:cNvCxnSpPr>
              <a:cxnSpLocks/>
            </p:cNvCxnSpPr>
            <p:nvPr/>
          </p:nvCxnSpPr>
          <p:spPr>
            <a:xfrm>
              <a:off x="1541724" y="5958886"/>
              <a:ext cx="3251256" cy="0"/>
            </a:xfrm>
            <a:prstGeom prst="line">
              <a:avLst/>
            </a:prstGeom>
            <a:ln w="9525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椭圆 72">
            <a:extLst>
              <a:ext uri="{FF2B5EF4-FFF2-40B4-BE49-F238E27FC236}">
                <a16:creationId xmlns:a16="http://schemas.microsoft.com/office/drawing/2014/main" id="{3C515785-55FC-4C6F-9355-AA729D2DCA19}"/>
              </a:ext>
            </a:extLst>
          </p:cNvPr>
          <p:cNvSpPr/>
          <p:nvPr/>
        </p:nvSpPr>
        <p:spPr>
          <a:xfrm>
            <a:off x="1291049" y="2715487"/>
            <a:ext cx="144350" cy="14435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椭圆 73">
            <a:extLst>
              <a:ext uri="{FF2B5EF4-FFF2-40B4-BE49-F238E27FC236}">
                <a16:creationId xmlns:a16="http://schemas.microsoft.com/office/drawing/2014/main" id="{2B3E38FE-6F30-400C-BB18-0B2BD093F76C}"/>
              </a:ext>
            </a:extLst>
          </p:cNvPr>
          <p:cNvSpPr/>
          <p:nvPr/>
        </p:nvSpPr>
        <p:spPr>
          <a:xfrm>
            <a:off x="1291049" y="3633459"/>
            <a:ext cx="144350" cy="14435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椭圆 74">
            <a:extLst>
              <a:ext uri="{FF2B5EF4-FFF2-40B4-BE49-F238E27FC236}">
                <a16:creationId xmlns:a16="http://schemas.microsoft.com/office/drawing/2014/main" id="{D8AB82AC-F299-4216-BF3A-60B895251908}"/>
              </a:ext>
            </a:extLst>
          </p:cNvPr>
          <p:cNvSpPr/>
          <p:nvPr/>
        </p:nvSpPr>
        <p:spPr>
          <a:xfrm>
            <a:off x="1291049" y="4526760"/>
            <a:ext cx="144350" cy="14435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椭圆 75">
            <a:extLst>
              <a:ext uri="{FF2B5EF4-FFF2-40B4-BE49-F238E27FC236}">
                <a16:creationId xmlns:a16="http://schemas.microsoft.com/office/drawing/2014/main" id="{A51BEC76-6DA2-475A-9FC6-AF4B8738C28F}"/>
              </a:ext>
            </a:extLst>
          </p:cNvPr>
          <p:cNvSpPr/>
          <p:nvPr/>
        </p:nvSpPr>
        <p:spPr>
          <a:xfrm>
            <a:off x="1291049" y="5373713"/>
            <a:ext cx="144350" cy="14435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87626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图形 9">
            <a:extLst>
              <a:ext uri="{FF2B5EF4-FFF2-40B4-BE49-F238E27FC236}">
                <a16:creationId xmlns:a16="http://schemas.microsoft.com/office/drawing/2014/main" id="{C01DBC38-C42B-40A6-9517-249CDF376A5E}"/>
              </a:ext>
            </a:extLst>
          </p:cNvPr>
          <p:cNvGrpSpPr/>
          <p:nvPr/>
        </p:nvGrpSpPr>
        <p:grpSpPr>
          <a:xfrm>
            <a:off x="6903130" y="2818622"/>
            <a:ext cx="4590298" cy="3284063"/>
            <a:chOff x="6684603" y="2483404"/>
            <a:chExt cx="4481976" cy="3206566"/>
          </a:xfrm>
        </p:grpSpPr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04B4F467-6E77-4AB3-8D36-C377D000BCE6}"/>
                </a:ext>
              </a:extLst>
            </p:cNvPr>
            <p:cNvSpPr/>
            <p:nvPr/>
          </p:nvSpPr>
          <p:spPr>
            <a:xfrm>
              <a:off x="7024279" y="2769372"/>
              <a:ext cx="12202" cy="2339197"/>
            </a:xfrm>
            <a:custGeom>
              <a:avLst/>
              <a:gdLst>
                <a:gd name="connsiteX0" fmla="*/ 6101 w 12202"/>
                <a:gd name="connsiteY0" fmla="*/ 2339197 h 2339197"/>
                <a:gd name="connsiteX1" fmla="*/ 0 w 12202"/>
                <a:gd name="connsiteY1" fmla="*/ 2333066 h 2339197"/>
                <a:gd name="connsiteX2" fmla="*/ 0 w 12202"/>
                <a:gd name="connsiteY2" fmla="*/ 6131 h 2339197"/>
                <a:gd name="connsiteX3" fmla="*/ 6101 w 12202"/>
                <a:gd name="connsiteY3" fmla="*/ 0 h 2339197"/>
                <a:gd name="connsiteX4" fmla="*/ 12202 w 12202"/>
                <a:gd name="connsiteY4" fmla="*/ 6131 h 2339197"/>
                <a:gd name="connsiteX5" fmla="*/ 12202 w 12202"/>
                <a:gd name="connsiteY5" fmla="*/ 2333066 h 2339197"/>
                <a:gd name="connsiteX6" fmla="*/ 6101 w 12202"/>
                <a:gd name="connsiteY6" fmla="*/ 2339197 h 233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02" h="2339197">
                  <a:moveTo>
                    <a:pt x="6101" y="2339197"/>
                  </a:moveTo>
                  <a:cubicBezTo>
                    <a:pt x="2761" y="2339131"/>
                    <a:pt x="70" y="2336425"/>
                    <a:pt x="0" y="2333066"/>
                  </a:cubicBezTo>
                  <a:lnTo>
                    <a:pt x="0" y="6131"/>
                  </a:lnTo>
                  <a:cubicBezTo>
                    <a:pt x="70" y="2775"/>
                    <a:pt x="2761" y="71"/>
                    <a:pt x="6101" y="0"/>
                  </a:cubicBezTo>
                  <a:cubicBezTo>
                    <a:pt x="9471" y="0"/>
                    <a:pt x="12202" y="2746"/>
                    <a:pt x="12202" y="6131"/>
                  </a:cubicBezTo>
                  <a:lnTo>
                    <a:pt x="12202" y="2333066"/>
                  </a:lnTo>
                  <a:cubicBezTo>
                    <a:pt x="12202" y="2336452"/>
                    <a:pt x="9471" y="2339197"/>
                    <a:pt x="6101" y="2339197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BAF1A1D5-B3B4-4D6A-A30E-4E12B45521B8}"/>
                </a:ext>
              </a:extLst>
            </p:cNvPr>
            <p:cNvSpPr/>
            <p:nvPr/>
          </p:nvSpPr>
          <p:spPr>
            <a:xfrm>
              <a:off x="8278203" y="2769372"/>
              <a:ext cx="12202" cy="2339197"/>
            </a:xfrm>
            <a:custGeom>
              <a:avLst/>
              <a:gdLst>
                <a:gd name="connsiteX0" fmla="*/ 6101 w 12202"/>
                <a:gd name="connsiteY0" fmla="*/ 2339197 h 2339197"/>
                <a:gd name="connsiteX1" fmla="*/ 0 w 12202"/>
                <a:gd name="connsiteY1" fmla="*/ 2333066 h 2339197"/>
                <a:gd name="connsiteX2" fmla="*/ 0 w 12202"/>
                <a:gd name="connsiteY2" fmla="*/ 6131 h 2339197"/>
                <a:gd name="connsiteX3" fmla="*/ 6101 w 12202"/>
                <a:gd name="connsiteY3" fmla="*/ 0 h 2339197"/>
                <a:gd name="connsiteX4" fmla="*/ 12202 w 12202"/>
                <a:gd name="connsiteY4" fmla="*/ 6131 h 2339197"/>
                <a:gd name="connsiteX5" fmla="*/ 12202 w 12202"/>
                <a:gd name="connsiteY5" fmla="*/ 2333066 h 2339197"/>
                <a:gd name="connsiteX6" fmla="*/ 6101 w 12202"/>
                <a:gd name="connsiteY6" fmla="*/ 2339197 h 233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02" h="2339197">
                  <a:moveTo>
                    <a:pt x="6101" y="2339197"/>
                  </a:moveTo>
                  <a:cubicBezTo>
                    <a:pt x="2759" y="2339131"/>
                    <a:pt x="66" y="2336425"/>
                    <a:pt x="0" y="2333066"/>
                  </a:cubicBezTo>
                  <a:lnTo>
                    <a:pt x="0" y="6131"/>
                  </a:lnTo>
                  <a:cubicBezTo>
                    <a:pt x="66" y="2775"/>
                    <a:pt x="2759" y="71"/>
                    <a:pt x="6101" y="0"/>
                  </a:cubicBezTo>
                  <a:cubicBezTo>
                    <a:pt x="9470" y="0"/>
                    <a:pt x="12202" y="2746"/>
                    <a:pt x="12202" y="6131"/>
                  </a:cubicBezTo>
                  <a:lnTo>
                    <a:pt x="12202" y="2333066"/>
                  </a:lnTo>
                  <a:cubicBezTo>
                    <a:pt x="12202" y="2336452"/>
                    <a:pt x="9470" y="2339197"/>
                    <a:pt x="6101" y="2339197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85956A52-B6F3-4F12-97B6-CF3D130C8BD7}"/>
                </a:ext>
              </a:extLst>
            </p:cNvPr>
            <p:cNvSpPr/>
            <p:nvPr/>
          </p:nvSpPr>
          <p:spPr>
            <a:xfrm>
              <a:off x="9532128" y="2769372"/>
              <a:ext cx="12202" cy="2339197"/>
            </a:xfrm>
            <a:custGeom>
              <a:avLst/>
              <a:gdLst>
                <a:gd name="connsiteX0" fmla="*/ 6101 w 12202"/>
                <a:gd name="connsiteY0" fmla="*/ 2339197 h 2339197"/>
                <a:gd name="connsiteX1" fmla="*/ 0 w 12202"/>
                <a:gd name="connsiteY1" fmla="*/ 2333066 h 2339197"/>
                <a:gd name="connsiteX2" fmla="*/ 0 w 12202"/>
                <a:gd name="connsiteY2" fmla="*/ 6131 h 2339197"/>
                <a:gd name="connsiteX3" fmla="*/ 6101 w 12202"/>
                <a:gd name="connsiteY3" fmla="*/ 0 h 2339197"/>
                <a:gd name="connsiteX4" fmla="*/ 12202 w 12202"/>
                <a:gd name="connsiteY4" fmla="*/ 6131 h 2339197"/>
                <a:gd name="connsiteX5" fmla="*/ 12202 w 12202"/>
                <a:gd name="connsiteY5" fmla="*/ 2333066 h 2339197"/>
                <a:gd name="connsiteX6" fmla="*/ 6101 w 12202"/>
                <a:gd name="connsiteY6" fmla="*/ 2339197 h 233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02" h="2339197">
                  <a:moveTo>
                    <a:pt x="6101" y="2339197"/>
                  </a:moveTo>
                  <a:cubicBezTo>
                    <a:pt x="2759" y="2339131"/>
                    <a:pt x="66" y="2336425"/>
                    <a:pt x="0" y="2333066"/>
                  </a:cubicBezTo>
                  <a:lnTo>
                    <a:pt x="0" y="6131"/>
                  </a:lnTo>
                  <a:cubicBezTo>
                    <a:pt x="66" y="2775"/>
                    <a:pt x="2759" y="71"/>
                    <a:pt x="6101" y="0"/>
                  </a:cubicBezTo>
                  <a:cubicBezTo>
                    <a:pt x="9470" y="0"/>
                    <a:pt x="12202" y="2746"/>
                    <a:pt x="12202" y="6131"/>
                  </a:cubicBezTo>
                  <a:lnTo>
                    <a:pt x="12202" y="2333066"/>
                  </a:lnTo>
                  <a:cubicBezTo>
                    <a:pt x="12202" y="2336452"/>
                    <a:pt x="9470" y="2339197"/>
                    <a:pt x="6101" y="2339197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1A7962F9-DCB7-45D5-8572-2B56F88B8788}"/>
                </a:ext>
              </a:extLst>
            </p:cNvPr>
            <p:cNvSpPr/>
            <p:nvPr/>
          </p:nvSpPr>
          <p:spPr>
            <a:xfrm>
              <a:off x="10786052" y="2769372"/>
              <a:ext cx="12202" cy="2339197"/>
            </a:xfrm>
            <a:custGeom>
              <a:avLst/>
              <a:gdLst>
                <a:gd name="connsiteX0" fmla="*/ 6101 w 12202"/>
                <a:gd name="connsiteY0" fmla="*/ 2339197 h 2339197"/>
                <a:gd name="connsiteX1" fmla="*/ 0 w 12202"/>
                <a:gd name="connsiteY1" fmla="*/ 2333066 h 2339197"/>
                <a:gd name="connsiteX2" fmla="*/ 0 w 12202"/>
                <a:gd name="connsiteY2" fmla="*/ 6131 h 2339197"/>
                <a:gd name="connsiteX3" fmla="*/ 6101 w 12202"/>
                <a:gd name="connsiteY3" fmla="*/ 0 h 2339197"/>
                <a:gd name="connsiteX4" fmla="*/ 12203 w 12202"/>
                <a:gd name="connsiteY4" fmla="*/ 6131 h 2339197"/>
                <a:gd name="connsiteX5" fmla="*/ 12203 w 12202"/>
                <a:gd name="connsiteY5" fmla="*/ 2333066 h 2339197"/>
                <a:gd name="connsiteX6" fmla="*/ 6101 w 12202"/>
                <a:gd name="connsiteY6" fmla="*/ 2339197 h 233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02" h="2339197">
                  <a:moveTo>
                    <a:pt x="6101" y="2339197"/>
                  </a:moveTo>
                  <a:cubicBezTo>
                    <a:pt x="2759" y="2339131"/>
                    <a:pt x="66" y="2336425"/>
                    <a:pt x="0" y="2333066"/>
                  </a:cubicBezTo>
                  <a:lnTo>
                    <a:pt x="0" y="6131"/>
                  </a:lnTo>
                  <a:cubicBezTo>
                    <a:pt x="0" y="2746"/>
                    <a:pt x="2732" y="0"/>
                    <a:pt x="6101" y="0"/>
                  </a:cubicBezTo>
                  <a:cubicBezTo>
                    <a:pt x="9470" y="0"/>
                    <a:pt x="12203" y="2746"/>
                    <a:pt x="12203" y="6131"/>
                  </a:cubicBezTo>
                  <a:lnTo>
                    <a:pt x="12203" y="2333066"/>
                  </a:lnTo>
                  <a:cubicBezTo>
                    <a:pt x="12136" y="2336425"/>
                    <a:pt x="9444" y="2339131"/>
                    <a:pt x="6101" y="2339197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05E10075-1931-4CAF-963E-9BE420022D48}"/>
                </a:ext>
              </a:extLst>
            </p:cNvPr>
            <p:cNvSpPr/>
            <p:nvPr/>
          </p:nvSpPr>
          <p:spPr>
            <a:xfrm>
              <a:off x="6766040" y="2776437"/>
              <a:ext cx="4318836" cy="12262"/>
            </a:xfrm>
            <a:custGeom>
              <a:avLst/>
              <a:gdLst>
                <a:gd name="connsiteX0" fmla="*/ 4312736 w 4318836"/>
                <a:gd name="connsiteY0" fmla="*/ 12262 h 12262"/>
                <a:gd name="connsiteX1" fmla="*/ 6101 w 4318836"/>
                <a:gd name="connsiteY1" fmla="*/ 12262 h 12262"/>
                <a:gd name="connsiteX2" fmla="*/ 0 w 4318836"/>
                <a:gd name="connsiteY2" fmla="*/ 6131 h 12262"/>
                <a:gd name="connsiteX3" fmla="*/ 6101 w 4318836"/>
                <a:gd name="connsiteY3" fmla="*/ 0 h 12262"/>
                <a:gd name="connsiteX4" fmla="*/ 4312736 w 4318836"/>
                <a:gd name="connsiteY4" fmla="*/ 0 h 12262"/>
                <a:gd name="connsiteX5" fmla="*/ 4318837 w 4318836"/>
                <a:gd name="connsiteY5" fmla="*/ 6131 h 12262"/>
                <a:gd name="connsiteX6" fmla="*/ 4312736 w 4318836"/>
                <a:gd name="connsiteY6" fmla="*/ 12262 h 1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18836" h="12262">
                  <a:moveTo>
                    <a:pt x="4312736" y="12262"/>
                  </a:moveTo>
                  <a:lnTo>
                    <a:pt x="6101" y="12262"/>
                  </a:lnTo>
                  <a:cubicBezTo>
                    <a:pt x="2732" y="12262"/>
                    <a:pt x="0" y="9518"/>
                    <a:pt x="0" y="6131"/>
                  </a:cubicBezTo>
                  <a:cubicBezTo>
                    <a:pt x="70" y="2775"/>
                    <a:pt x="2761" y="71"/>
                    <a:pt x="6101" y="0"/>
                  </a:cubicBezTo>
                  <a:lnTo>
                    <a:pt x="4312736" y="0"/>
                  </a:lnTo>
                  <a:cubicBezTo>
                    <a:pt x="4316078" y="71"/>
                    <a:pt x="4318770" y="2775"/>
                    <a:pt x="4318837" y="6131"/>
                  </a:cubicBezTo>
                  <a:cubicBezTo>
                    <a:pt x="4318837" y="9518"/>
                    <a:pt x="4316105" y="12262"/>
                    <a:pt x="4312736" y="12262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C86DD695-9D48-44D7-BA3D-63D7BE7EAF5F}"/>
                </a:ext>
              </a:extLst>
            </p:cNvPr>
            <p:cNvSpPr/>
            <p:nvPr/>
          </p:nvSpPr>
          <p:spPr>
            <a:xfrm>
              <a:off x="6766040" y="2627021"/>
              <a:ext cx="4318836" cy="12262"/>
            </a:xfrm>
            <a:custGeom>
              <a:avLst/>
              <a:gdLst>
                <a:gd name="connsiteX0" fmla="*/ 4312736 w 4318836"/>
                <a:gd name="connsiteY0" fmla="*/ 12262 h 12262"/>
                <a:gd name="connsiteX1" fmla="*/ 6101 w 4318836"/>
                <a:gd name="connsiteY1" fmla="*/ 12262 h 12262"/>
                <a:gd name="connsiteX2" fmla="*/ 0 w 4318836"/>
                <a:gd name="connsiteY2" fmla="*/ 6131 h 12262"/>
                <a:gd name="connsiteX3" fmla="*/ 6101 w 4318836"/>
                <a:gd name="connsiteY3" fmla="*/ 0 h 12262"/>
                <a:gd name="connsiteX4" fmla="*/ 4312736 w 4318836"/>
                <a:gd name="connsiteY4" fmla="*/ 0 h 12262"/>
                <a:gd name="connsiteX5" fmla="*/ 4318837 w 4318836"/>
                <a:gd name="connsiteY5" fmla="*/ 6131 h 12262"/>
                <a:gd name="connsiteX6" fmla="*/ 4312736 w 4318836"/>
                <a:gd name="connsiteY6" fmla="*/ 12262 h 1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18836" h="12262">
                  <a:moveTo>
                    <a:pt x="4312736" y="12262"/>
                  </a:moveTo>
                  <a:lnTo>
                    <a:pt x="6101" y="12262"/>
                  </a:lnTo>
                  <a:cubicBezTo>
                    <a:pt x="2761" y="12192"/>
                    <a:pt x="70" y="9487"/>
                    <a:pt x="0" y="6131"/>
                  </a:cubicBezTo>
                  <a:cubicBezTo>
                    <a:pt x="0" y="2744"/>
                    <a:pt x="2732" y="0"/>
                    <a:pt x="6101" y="0"/>
                  </a:cubicBezTo>
                  <a:lnTo>
                    <a:pt x="4312736" y="0"/>
                  </a:lnTo>
                  <a:cubicBezTo>
                    <a:pt x="4316105" y="0"/>
                    <a:pt x="4318837" y="2744"/>
                    <a:pt x="4318837" y="6131"/>
                  </a:cubicBezTo>
                  <a:cubicBezTo>
                    <a:pt x="4318770" y="9487"/>
                    <a:pt x="4316078" y="12192"/>
                    <a:pt x="4312736" y="12262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CB605D8B-CAD1-4275-B904-8013C9E12865}"/>
                </a:ext>
              </a:extLst>
            </p:cNvPr>
            <p:cNvSpPr/>
            <p:nvPr/>
          </p:nvSpPr>
          <p:spPr>
            <a:xfrm>
              <a:off x="6690439" y="5115101"/>
              <a:ext cx="4470039" cy="13328"/>
            </a:xfrm>
            <a:custGeom>
              <a:avLst/>
              <a:gdLst>
                <a:gd name="connsiteX0" fmla="*/ 4470040 w 4470039"/>
                <a:gd name="connsiteY0" fmla="*/ 0 h 13328"/>
                <a:gd name="connsiteX1" fmla="*/ 0 w 4470039"/>
                <a:gd name="connsiteY1" fmla="*/ 0 h 1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70039" h="13328">
                  <a:moveTo>
                    <a:pt x="4470040" y="0"/>
                  </a:moveTo>
                  <a:lnTo>
                    <a:pt x="0" y="0"/>
                  </a:lnTo>
                </a:path>
              </a:pathLst>
            </a:custGeom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6D98FC62-4528-4E92-BDEB-B75493552105}"/>
                </a:ext>
              </a:extLst>
            </p:cNvPr>
            <p:cNvSpPr/>
            <p:nvPr/>
          </p:nvSpPr>
          <p:spPr>
            <a:xfrm>
              <a:off x="6684603" y="5108969"/>
              <a:ext cx="4481976" cy="12262"/>
            </a:xfrm>
            <a:custGeom>
              <a:avLst/>
              <a:gdLst>
                <a:gd name="connsiteX0" fmla="*/ 4475876 w 4481976"/>
                <a:gd name="connsiteY0" fmla="*/ 12263 h 12262"/>
                <a:gd name="connsiteX1" fmla="*/ 6101 w 4481976"/>
                <a:gd name="connsiteY1" fmla="*/ 12263 h 12262"/>
                <a:gd name="connsiteX2" fmla="*/ 0 w 4481976"/>
                <a:gd name="connsiteY2" fmla="*/ 6131 h 12262"/>
                <a:gd name="connsiteX3" fmla="*/ 6101 w 4481976"/>
                <a:gd name="connsiteY3" fmla="*/ 0 h 12262"/>
                <a:gd name="connsiteX4" fmla="*/ 4475876 w 4481976"/>
                <a:gd name="connsiteY4" fmla="*/ 0 h 12262"/>
                <a:gd name="connsiteX5" fmla="*/ 4481977 w 4481976"/>
                <a:gd name="connsiteY5" fmla="*/ 6131 h 12262"/>
                <a:gd name="connsiteX6" fmla="*/ 4475876 w 4481976"/>
                <a:gd name="connsiteY6" fmla="*/ 12263 h 1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1976" h="12262">
                  <a:moveTo>
                    <a:pt x="4475876" y="12263"/>
                  </a:moveTo>
                  <a:lnTo>
                    <a:pt x="6101" y="12263"/>
                  </a:lnTo>
                  <a:cubicBezTo>
                    <a:pt x="2731" y="12263"/>
                    <a:pt x="0" y="9517"/>
                    <a:pt x="0" y="6131"/>
                  </a:cubicBezTo>
                  <a:cubicBezTo>
                    <a:pt x="0" y="2746"/>
                    <a:pt x="2731" y="0"/>
                    <a:pt x="6101" y="0"/>
                  </a:cubicBezTo>
                  <a:lnTo>
                    <a:pt x="4475876" y="0"/>
                  </a:lnTo>
                  <a:cubicBezTo>
                    <a:pt x="4479245" y="0"/>
                    <a:pt x="4481977" y="2746"/>
                    <a:pt x="4481977" y="6131"/>
                  </a:cubicBezTo>
                  <a:cubicBezTo>
                    <a:pt x="4481977" y="9517"/>
                    <a:pt x="4479245" y="12263"/>
                    <a:pt x="4475876" y="12263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43C68D27-571D-42DC-A9DD-DFC475C0167D}"/>
                </a:ext>
              </a:extLst>
            </p:cNvPr>
            <p:cNvSpPr/>
            <p:nvPr/>
          </p:nvSpPr>
          <p:spPr>
            <a:xfrm>
              <a:off x="8150344" y="3276798"/>
              <a:ext cx="855811" cy="1229578"/>
            </a:xfrm>
            <a:custGeom>
              <a:avLst/>
              <a:gdLst>
                <a:gd name="connsiteX0" fmla="*/ 677496 w 855811"/>
                <a:gd name="connsiteY0" fmla="*/ 0 h 1229578"/>
                <a:gd name="connsiteX1" fmla="*/ 334504 w 855811"/>
                <a:gd name="connsiteY1" fmla="*/ 0 h 1229578"/>
                <a:gd name="connsiteX2" fmla="*/ 114729 w 855811"/>
                <a:gd name="connsiteY2" fmla="*/ 193534 h 1229578"/>
                <a:gd name="connsiteX3" fmla="*/ 0 w 855811"/>
                <a:gd name="connsiteY3" fmla="*/ 1228245 h 1229578"/>
                <a:gd name="connsiteX4" fmla="*/ 739701 w 855811"/>
                <a:gd name="connsiteY4" fmla="*/ 1229578 h 1229578"/>
                <a:gd name="connsiteX5" fmla="*/ 854695 w 855811"/>
                <a:gd name="connsiteY5" fmla="*/ 194200 h 1229578"/>
                <a:gd name="connsiteX6" fmla="*/ 677496 w 855811"/>
                <a:gd name="connsiteY6" fmla="*/ 0 h 1229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5811" h="1229578">
                  <a:moveTo>
                    <a:pt x="677496" y="0"/>
                  </a:moveTo>
                  <a:lnTo>
                    <a:pt x="334504" y="0"/>
                  </a:lnTo>
                  <a:cubicBezTo>
                    <a:pt x="224948" y="0"/>
                    <a:pt x="126533" y="86370"/>
                    <a:pt x="114729" y="193534"/>
                  </a:cubicBezTo>
                  <a:lnTo>
                    <a:pt x="0" y="1228245"/>
                  </a:lnTo>
                  <a:lnTo>
                    <a:pt x="739701" y="1229578"/>
                  </a:lnTo>
                  <a:lnTo>
                    <a:pt x="854695" y="194200"/>
                  </a:lnTo>
                  <a:cubicBezTo>
                    <a:pt x="866234" y="87170"/>
                    <a:pt x="787052" y="133"/>
                    <a:pt x="677496" y="0"/>
                  </a:cubicBez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17232F13-3CAD-41F2-9558-7E4F5C83DCDD}"/>
                </a:ext>
              </a:extLst>
            </p:cNvPr>
            <p:cNvSpPr/>
            <p:nvPr/>
          </p:nvSpPr>
          <p:spPr>
            <a:xfrm>
              <a:off x="8144355" y="3270001"/>
              <a:ext cx="867866" cy="1241973"/>
            </a:xfrm>
            <a:custGeom>
              <a:avLst/>
              <a:gdLst>
                <a:gd name="connsiteX0" fmla="*/ 745690 w 867866"/>
                <a:gd name="connsiteY0" fmla="*/ 1241974 h 1241973"/>
                <a:gd name="connsiteX1" fmla="*/ 745690 w 867866"/>
                <a:gd name="connsiteY1" fmla="*/ 1241974 h 1241973"/>
                <a:gd name="connsiteX2" fmla="*/ 6121 w 867866"/>
                <a:gd name="connsiteY2" fmla="*/ 1240641 h 1241973"/>
                <a:gd name="connsiteX3" fmla="*/ 1479 w 867866"/>
                <a:gd name="connsiteY3" fmla="*/ 1238642 h 1241973"/>
                <a:gd name="connsiteX4" fmla="*/ 20 w 867866"/>
                <a:gd name="connsiteY4" fmla="*/ 1233843 h 1241973"/>
                <a:gd name="connsiteX5" fmla="*/ 114749 w 867866"/>
                <a:gd name="connsiteY5" fmla="*/ 199132 h 1241973"/>
                <a:gd name="connsiteX6" fmla="*/ 340227 w 867866"/>
                <a:gd name="connsiteY6" fmla="*/ 0 h 1241973"/>
                <a:gd name="connsiteX7" fmla="*/ 340227 w 867866"/>
                <a:gd name="connsiteY7" fmla="*/ 0 h 1241973"/>
                <a:gd name="connsiteX8" fmla="*/ 683352 w 867866"/>
                <a:gd name="connsiteY8" fmla="*/ 666 h 1241973"/>
                <a:gd name="connsiteX9" fmla="*/ 823148 w 867866"/>
                <a:gd name="connsiteY9" fmla="*/ 61179 h 1241973"/>
                <a:gd name="connsiteX10" fmla="*/ 866387 w 867866"/>
                <a:gd name="connsiteY10" fmla="*/ 202331 h 1241973"/>
                <a:gd name="connsiteX11" fmla="*/ 751658 w 867866"/>
                <a:gd name="connsiteY11" fmla="*/ 1237176 h 1241973"/>
                <a:gd name="connsiteX12" fmla="*/ 745690 w 867866"/>
                <a:gd name="connsiteY12" fmla="*/ 1241974 h 1241973"/>
                <a:gd name="connsiteX13" fmla="*/ 12753 w 867866"/>
                <a:gd name="connsiteY13" fmla="*/ 1228645 h 1241973"/>
                <a:gd name="connsiteX14" fmla="*/ 740119 w 867866"/>
                <a:gd name="connsiteY14" fmla="*/ 1229845 h 1241973"/>
                <a:gd name="connsiteX15" fmla="*/ 854317 w 867866"/>
                <a:gd name="connsiteY15" fmla="*/ 200598 h 1241973"/>
                <a:gd name="connsiteX16" fmla="*/ 814527 w 867866"/>
                <a:gd name="connsiteY16" fmla="*/ 69709 h 1241973"/>
                <a:gd name="connsiteX17" fmla="*/ 683750 w 867866"/>
                <a:gd name="connsiteY17" fmla="*/ 13195 h 1241973"/>
                <a:gd name="connsiteX18" fmla="*/ 340757 w 867866"/>
                <a:gd name="connsiteY18" fmla="*/ 13195 h 1241973"/>
                <a:gd name="connsiteX19" fmla="*/ 340757 w 867866"/>
                <a:gd name="connsiteY19" fmla="*/ 13195 h 1241973"/>
                <a:gd name="connsiteX20" fmla="*/ 127482 w 867866"/>
                <a:gd name="connsiteY20" fmla="*/ 201264 h 124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67866" h="1241973">
                  <a:moveTo>
                    <a:pt x="745690" y="1241974"/>
                  </a:moveTo>
                  <a:lnTo>
                    <a:pt x="745690" y="1241974"/>
                  </a:lnTo>
                  <a:lnTo>
                    <a:pt x="6121" y="1240641"/>
                  </a:lnTo>
                  <a:cubicBezTo>
                    <a:pt x="4357" y="1240668"/>
                    <a:pt x="2673" y="1239935"/>
                    <a:pt x="1479" y="1238642"/>
                  </a:cubicBezTo>
                  <a:cubicBezTo>
                    <a:pt x="418" y="1237282"/>
                    <a:pt x="-113" y="1235576"/>
                    <a:pt x="20" y="1233843"/>
                  </a:cubicBezTo>
                  <a:lnTo>
                    <a:pt x="114749" y="199132"/>
                  </a:lnTo>
                  <a:cubicBezTo>
                    <a:pt x="126951" y="89303"/>
                    <a:pt x="228018" y="0"/>
                    <a:pt x="340227" y="0"/>
                  </a:cubicBezTo>
                  <a:lnTo>
                    <a:pt x="340227" y="0"/>
                  </a:lnTo>
                  <a:lnTo>
                    <a:pt x="683352" y="666"/>
                  </a:lnTo>
                  <a:cubicBezTo>
                    <a:pt x="736432" y="-268"/>
                    <a:pt x="787350" y="21774"/>
                    <a:pt x="823148" y="61179"/>
                  </a:cubicBezTo>
                  <a:cubicBezTo>
                    <a:pt x="857222" y="99712"/>
                    <a:pt x="873005" y="151201"/>
                    <a:pt x="866387" y="202331"/>
                  </a:cubicBezTo>
                  <a:lnTo>
                    <a:pt x="751658" y="1237176"/>
                  </a:lnTo>
                  <a:cubicBezTo>
                    <a:pt x="751035" y="1239988"/>
                    <a:pt x="748555" y="1241974"/>
                    <a:pt x="745690" y="1241974"/>
                  </a:cubicBezTo>
                  <a:close/>
                  <a:moveTo>
                    <a:pt x="12753" y="1228645"/>
                  </a:moveTo>
                  <a:lnTo>
                    <a:pt x="740119" y="1229845"/>
                  </a:lnTo>
                  <a:lnTo>
                    <a:pt x="854317" y="200598"/>
                  </a:lnTo>
                  <a:cubicBezTo>
                    <a:pt x="860432" y="153241"/>
                    <a:pt x="845921" y="105550"/>
                    <a:pt x="814527" y="69709"/>
                  </a:cubicBezTo>
                  <a:cubicBezTo>
                    <a:pt x="781063" y="32822"/>
                    <a:pt x="733408" y="12226"/>
                    <a:pt x="683750" y="13195"/>
                  </a:cubicBezTo>
                  <a:lnTo>
                    <a:pt x="340757" y="13195"/>
                  </a:lnTo>
                  <a:lnTo>
                    <a:pt x="340757" y="13195"/>
                  </a:lnTo>
                  <a:cubicBezTo>
                    <a:pt x="234650" y="13195"/>
                    <a:pt x="139021" y="97433"/>
                    <a:pt x="127482" y="201264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743AEA38-B148-40A9-961F-5B5234B49627}"/>
                </a:ext>
              </a:extLst>
            </p:cNvPr>
            <p:cNvSpPr/>
            <p:nvPr/>
          </p:nvSpPr>
          <p:spPr>
            <a:xfrm>
              <a:off x="8055908" y="3276798"/>
              <a:ext cx="855487" cy="1229578"/>
            </a:xfrm>
            <a:custGeom>
              <a:avLst/>
              <a:gdLst>
                <a:gd name="connsiteX0" fmla="*/ 677496 w 855487"/>
                <a:gd name="connsiteY0" fmla="*/ 0 h 1229578"/>
                <a:gd name="connsiteX1" fmla="*/ 334504 w 855487"/>
                <a:gd name="connsiteY1" fmla="*/ 0 h 1229578"/>
                <a:gd name="connsiteX2" fmla="*/ 114729 w 855487"/>
                <a:gd name="connsiteY2" fmla="*/ 193534 h 1229578"/>
                <a:gd name="connsiteX3" fmla="*/ 0 w 855487"/>
                <a:gd name="connsiteY3" fmla="*/ 1228245 h 1229578"/>
                <a:gd name="connsiteX4" fmla="*/ 739569 w 855487"/>
                <a:gd name="connsiteY4" fmla="*/ 1229578 h 1229578"/>
                <a:gd name="connsiteX5" fmla="*/ 854297 w 855487"/>
                <a:gd name="connsiteY5" fmla="*/ 194733 h 1229578"/>
                <a:gd name="connsiteX6" fmla="*/ 677496 w 855487"/>
                <a:gd name="connsiteY6" fmla="*/ 0 h 1229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5487" h="1229578">
                  <a:moveTo>
                    <a:pt x="677496" y="0"/>
                  </a:moveTo>
                  <a:lnTo>
                    <a:pt x="334504" y="0"/>
                  </a:lnTo>
                  <a:cubicBezTo>
                    <a:pt x="224948" y="0"/>
                    <a:pt x="126533" y="86370"/>
                    <a:pt x="114729" y="193534"/>
                  </a:cubicBezTo>
                  <a:lnTo>
                    <a:pt x="0" y="1228245"/>
                  </a:lnTo>
                  <a:lnTo>
                    <a:pt x="739569" y="1229578"/>
                  </a:lnTo>
                  <a:lnTo>
                    <a:pt x="854297" y="194733"/>
                  </a:lnTo>
                  <a:cubicBezTo>
                    <a:pt x="866234" y="87170"/>
                    <a:pt x="787052" y="133"/>
                    <a:pt x="677496" y="0"/>
                  </a:cubicBez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AACD0291-BBDC-407E-A6F1-546E1094D40C}"/>
                </a:ext>
              </a:extLst>
            </p:cNvPr>
            <p:cNvSpPr/>
            <p:nvPr/>
          </p:nvSpPr>
          <p:spPr>
            <a:xfrm>
              <a:off x="8049751" y="3270001"/>
              <a:ext cx="867994" cy="1241975"/>
            </a:xfrm>
            <a:custGeom>
              <a:avLst/>
              <a:gdLst>
                <a:gd name="connsiteX0" fmla="*/ 745726 w 867994"/>
                <a:gd name="connsiteY0" fmla="*/ 1241974 h 1241975"/>
                <a:gd name="connsiteX1" fmla="*/ 745726 w 867994"/>
                <a:gd name="connsiteY1" fmla="*/ 1241974 h 1241975"/>
                <a:gd name="connsiteX2" fmla="*/ 6158 w 867994"/>
                <a:gd name="connsiteY2" fmla="*/ 1240641 h 1241975"/>
                <a:gd name="connsiteX3" fmla="*/ 3 w 867994"/>
                <a:gd name="connsiteY3" fmla="*/ 1234830 h 1241975"/>
                <a:gd name="connsiteX4" fmla="*/ 56 w 867994"/>
                <a:gd name="connsiteY4" fmla="*/ 1233843 h 1241975"/>
                <a:gd name="connsiteX5" fmla="*/ 114785 w 867994"/>
                <a:gd name="connsiteY5" fmla="*/ 199132 h 1241975"/>
                <a:gd name="connsiteX6" fmla="*/ 340263 w 867994"/>
                <a:gd name="connsiteY6" fmla="*/ 0 h 1241975"/>
                <a:gd name="connsiteX7" fmla="*/ 340263 w 867994"/>
                <a:gd name="connsiteY7" fmla="*/ 0 h 1241975"/>
                <a:gd name="connsiteX8" fmla="*/ 683256 w 867994"/>
                <a:gd name="connsiteY8" fmla="*/ 666 h 1241975"/>
                <a:gd name="connsiteX9" fmla="*/ 823052 w 867994"/>
                <a:gd name="connsiteY9" fmla="*/ 61179 h 1241975"/>
                <a:gd name="connsiteX10" fmla="*/ 866556 w 867994"/>
                <a:gd name="connsiteY10" fmla="*/ 202331 h 1241975"/>
                <a:gd name="connsiteX11" fmla="*/ 751827 w 867994"/>
                <a:gd name="connsiteY11" fmla="*/ 1237176 h 1241975"/>
                <a:gd name="connsiteX12" fmla="*/ 745726 w 867994"/>
                <a:gd name="connsiteY12" fmla="*/ 1241974 h 1241975"/>
                <a:gd name="connsiteX13" fmla="*/ 13585 w 867994"/>
                <a:gd name="connsiteY13" fmla="*/ 1228645 h 1241975"/>
                <a:gd name="connsiteX14" fmla="*/ 740951 w 867994"/>
                <a:gd name="connsiteY14" fmla="*/ 1229845 h 1241975"/>
                <a:gd name="connsiteX15" fmla="*/ 855149 w 867994"/>
                <a:gd name="connsiteY15" fmla="*/ 200598 h 1241975"/>
                <a:gd name="connsiteX16" fmla="*/ 815359 w 867994"/>
                <a:gd name="connsiteY16" fmla="*/ 69576 h 1241975"/>
                <a:gd name="connsiteX17" fmla="*/ 684582 w 867994"/>
                <a:gd name="connsiteY17" fmla="*/ 13195 h 1241975"/>
                <a:gd name="connsiteX18" fmla="*/ 341590 w 867994"/>
                <a:gd name="connsiteY18" fmla="*/ 13195 h 1241975"/>
                <a:gd name="connsiteX19" fmla="*/ 341590 w 867994"/>
                <a:gd name="connsiteY19" fmla="*/ 13195 h 1241975"/>
                <a:gd name="connsiteX20" fmla="*/ 128314 w 867994"/>
                <a:gd name="connsiteY20" fmla="*/ 201264 h 124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67994" h="1241975">
                  <a:moveTo>
                    <a:pt x="745726" y="1241974"/>
                  </a:moveTo>
                  <a:lnTo>
                    <a:pt x="745726" y="1241974"/>
                  </a:lnTo>
                  <a:lnTo>
                    <a:pt x="6158" y="1240641"/>
                  </a:lnTo>
                  <a:cubicBezTo>
                    <a:pt x="2868" y="1240748"/>
                    <a:pt x="109" y="1238149"/>
                    <a:pt x="3" y="1234830"/>
                  </a:cubicBezTo>
                  <a:cubicBezTo>
                    <a:pt x="-10" y="1234496"/>
                    <a:pt x="17" y="1234177"/>
                    <a:pt x="56" y="1233843"/>
                  </a:cubicBezTo>
                  <a:lnTo>
                    <a:pt x="114785" y="199132"/>
                  </a:lnTo>
                  <a:cubicBezTo>
                    <a:pt x="126988" y="89303"/>
                    <a:pt x="228055" y="0"/>
                    <a:pt x="340263" y="0"/>
                  </a:cubicBezTo>
                  <a:lnTo>
                    <a:pt x="340263" y="0"/>
                  </a:lnTo>
                  <a:lnTo>
                    <a:pt x="683256" y="666"/>
                  </a:lnTo>
                  <a:cubicBezTo>
                    <a:pt x="736336" y="-285"/>
                    <a:pt x="787267" y="21759"/>
                    <a:pt x="823052" y="61179"/>
                  </a:cubicBezTo>
                  <a:cubicBezTo>
                    <a:pt x="857205" y="99672"/>
                    <a:pt x="873082" y="151175"/>
                    <a:pt x="866556" y="202331"/>
                  </a:cubicBezTo>
                  <a:lnTo>
                    <a:pt x="751827" y="1237176"/>
                  </a:lnTo>
                  <a:cubicBezTo>
                    <a:pt x="751191" y="1240028"/>
                    <a:pt x="748644" y="1242041"/>
                    <a:pt x="745726" y="1241974"/>
                  </a:cubicBezTo>
                  <a:close/>
                  <a:moveTo>
                    <a:pt x="13585" y="1228645"/>
                  </a:moveTo>
                  <a:lnTo>
                    <a:pt x="740951" y="1229845"/>
                  </a:lnTo>
                  <a:lnTo>
                    <a:pt x="855149" y="200598"/>
                  </a:lnTo>
                  <a:cubicBezTo>
                    <a:pt x="861224" y="153214"/>
                    <a:pt x="846727" y="105484"/>
                    <a:pt x="815359" y="69576"/>
                  </a:cubicBezTo>
                  <a:cubicBezTo>
                    <a:pt x="781829" y="32811"/>
                    <a:pt x="734200" y="12280"/>
                    <a:pt x="684582" y="13195"/>
                  </a:cubicBezTo>
                  <a:lnTo>
                    <a:pt x="341590" y="13195"/>
                  </a:lnTo>
                  <a:lnTo>
                    <a:pt x="341590" y="13195"/>
                  </a:lnTo>
                  <a:cubicBezTo>
                    <a:pt x="235482" y="13195"/>
                    <a:pt x="139720" y="97433"/>
                    <a:pt x="128314" y="201264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5E2B06B2-DA3A-4546-ACBD-95CAF8DDCE79}"/>
                </a:ext>
              </a:extLst>
            </p:cNvPr>
            <p:cNvSpPr/>
            <p:nvPr/>
          </p:nvSpPr>
          <p:spPr>
            <a:xfrm>
              <a:off x="8304995" y="3510185"/>
              <a:ext cx="440478" cy="666"/>
            </a:xfrm>
            <a:custGeom>
              <a:avLst/>
              <a:gdLst>
                <a:gd name="connsiteX0" fmla="*/ 440478 w 440478"/>
                <a:gd name="connsiteY0" fmla="*/ 666 h 666"/>
                <a:gd name="connsiteX1" fmla="*/ 0 w 440478"/>
                <a:gd name="connsiteY1" fmla="*/ 0 h 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0478" h="666">
                  <a:moveTo>
                    <a:pt x="440478" y="666"/>
                  </a:moveTo>
                  <a:lnTo>
                    <a:pt x="0" y="0"/>
                  </a:lnTo>
                </a:path>
              </a:pathLst>
            </a:custGeom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CC20403F-D1AC-4B4C-B115-DFC4A937D3D8}"/>
                </a:ext>
              </a:extLst>
            </p:cNvPr>
            <p:cNvSpPr/>
            <p:nvPr/>
          </p:nvSpPr>
          <p:spPr>
            <a:xfrm>
              <a:off x="8298894" y="3504720"/>
              <a:ext cx="452680" cy="12262"/>
            </a:xfrm>
            <a:custGeom>
              <a:avLst/>
              <a:gdLst>
                <a:gd name="connsiteX0" fmla="*/ 446580 w 452680"/>
                <a:gd name="connsiteY0" fmla="*/ 12262 h 12262"/>
                <a:gd name="connsiteX1" fmla="*/ 446580 w 452680"/>
                <a:gd name="connsiteY1" fmla="*/ 12262 h 12262"/>
                <a:gd name="connsiteX2" fmla="*/ 6101 w 452680"/>
                <a:gd name="connsiteY2" fmla="*/ 12262 h 12262"/>
                <a:gd name="connsiteX3" fmla="*/ 0 w 452680"/>
                <a:gd name="connsiteY3" fmla="*/ 6131 h 12262"/>
                <a:gd name="connsiteX4" fmla="*/ 6101 w 452680"/>
                <a:gd name="connsiteY4" fmla="*/ 0 h 12262"/>
                <a:gd name="connsiteX5" fmla="*/ 6101 w 452680"/>
                <a:gd name="connsiteY5" fmla="*/ 0 h 12262"/>
                <a:gd name="connsiteX6" fmla="*/ 446580 w 452680"/>
                <a:gd name="connsiteY6" fmla="*/ 666 h 12262"/>
                <a:gd name="connsiteX7" fmla="*/ 452681 w 452680"/>
                <a:gd name="connsiteY7" fmla="*/ 6798 h 12262"/>
                <a:gd name="connsiteX8" fmla="*/ 446580 w 452680"/>
                <a:gd name="connsiteY8" fmla="*/ 12262 h 1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2680" h="12262">
                  <a:moveTo>
                    <a:pt x="446580" y="12262"/>
                  </a:moveTo>
                  <a:lnTo>
                    <a:pt x="446580" y="12262"/>
                  </a:lnTo>
                  <a:lnTo>
                    <a:pt x="6101" y="12262"/>
                  </a:lnTo>
                  <a:cubicBezTo>
                    <a:pt x="2732" y="12262"/>
                    <a:pt x="0" y="9517"/>
                    <a:pt x="0" y="6131"/>
                  </a:cubicBezTo>
                  <a:cubicBezTo>
                    <a:pt x="0" y="2746"/>
                    <a:pt x="2732" y="0"/>
                    <a:pt x="6101" y="0"/>
                  </a:cubicBezTo>
                  <a:lnTo>
                    <a:pt x="6101" y="0"/>
                  </a:lnTo>
                  <a:lnTo>
                    <a:pt x="446580" y="666"/>
                  </a:lnTo>
                  <a:cubicBezTo>
                    <a:pt x="449922" y="733"/>
                    <a:pt x="452614" y="3439"/>
                    <a:pt x="452681" y="6798"/>
                  </a:cubicBezTo>
                  <a:cubicBezTo>
                    <a:pt x="452336" y="9917"/>
                    <a:pt x="449710" y="12276"/>
                    <a:pt x="446580" y="12262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B5D1F61D-CC69-4AFD-AFD3-BBC3DC588211}"/>
                </a:ext>
              </a:extLst>
            </p:cNvPr>
            <p:cNvSpPr/>
            <p:nvPr/>
          </p:nvSpPr>
          <p:spPr>
            <a:xfrm>
              <a:off x="8282713" y="3711449"/>
              <a:ext cx="440345" cy="666"/>
            </a:xfrm>
            <a:custGeom>
              <a:avLst/>
              <a:gdLst>
                <a:gd name="connsiteX0" fmla="*/ 440346 w 440345"/>
                <a:gd name="connsiteY0" fmla="*/ 666 h 666"/>
                <a:gd name="connsiteX1" fmla="*/ 0 w 440345"/>
                <a:gd name="connsiteY1" fmla="*/ 0 h 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0345" h="666">
                  <a:moveTo>
                    <a:pt x="440346" y="666"/>
                  </a:moveTo>
                  <a:lnTo>
                    <a:pt x="0" y="0"/>
                  </a:lnTo>
                </a:path>
              </a:pathLst>
            </a:custGeom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45C5F256-5339-43A9-AC60-D1E99564DB23}"/>
                </a:ext>
              </a:extLst>
            </p:cNvPr>
            <p:cNvSpPr/>
            <p:nvPr/>
          </p:nvSpPr>
          <p:spPr>
            <a:xfrm>
              <a:off x="8276610" y="3705984"/>
              <a:ext cx="452682" cy="12262"/>
            </a:xfrm>
            <a:custGeom>
              <a:avLst/>
              <a:gdLst>
                <a:gd name="connsiteX0" fmla="*/ 446449 w 452682"/>
                <a:gd name="connsiteY0" fmla="*/ 12262 h 12262"/>
                <a:gd name="connsiteX1" fmla="*/ 446449 w 452682"/>
                <a:gd name="connsiteY1" fmla="*/ 12262 h 12262"/>
                <a:gd name="connsiteX2" fmla="*/ 6103 w 452682"/>
                <a:gd name="connsiteY2" fmla="*/ 12262 h 12262"/>
                <a:gd name="connsiteX3" fmla="*/ 2 w 452682"/>
                <a:gd name="connsiteY3" fmla="*/ 6131 h 12262"/>
                <a:gd name="connsiteX4" fmla="*/ 5838 w 452682"/>
                <a:gd name="connsiteY4" fmla="*/ 0 h 12262"/>
                <a:gd name="connsiteX5" fmla="*/ 6103 w 452682"/>
                <a:gd name="connsiteY5" fmla="*/ 0 h 12262"/>
                <a:gd name="connsiteX6" fmla="*/ 6103 w 452682"/>
                <a:gd name="connsiteY6" fmla="*/ 0 h 12262"/>
                <a:gd name="connsiteX7" fmla="*/ 446581 w 452682"/>
                <a:gd name="connsiteY7" fmla="*/ 0 h 12262"/>
                <a:gd name="connsiteX8" fmla="*/ 452683 w 452682"/>
                <a:gd name="connsiteY8" fmla="*/ 6131 h 12262"/>
                <a:gd name="connsiteX9" fmla="*/ 446581 w 452682"/>
                <a:gd name="connsiteY9" fmla="*/ 12262 h 1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2682" h="12262">
                  <a:moveTo>
                    <a:pt x="446449" y="12262"/>
                  </a:moveTo>
                  <a:lnTo>
                    <a:pt x="446449" y="12262"/>
                  </a:lnTo>
                  <a:lnTo>
                    <a:pt x="6103" y="12262"/>
                  </a:lnTo>
                  <a:cubicBezTo>
                    <a:pt x="2734" y="12262"/>
                    <a:pt x="2" y="9517"/>
                    <a:pt x="2" y="6131"/>
                  </a:cubicBezTo>
                  <a:cubicBezTo>
                    <a:pt x="-78" y="2826"/>
                    <a:pt x="2535" y="80"/>
                    <a:pt x="5838" y="0"/>
                  </a:cubicBezTo>
                  <a:cubicBezTo>
                    <a:pt x="5930" y="0"/>
                    <a:pt x="6010" y="0"/>
                    <a:pt x="6103" y="0"/>
                  </a:cubicBezTo>
                  <a:lnTo>
                    <a:pt x="6103" y="0"/>
                  </a:lnTo>
                  <a:lnTo>
                    <a:pt x="446581" y="0"/>
                  </a:lnTo>
                  <a:cubicBezTo>
                    <a:pt x="449950" y="0"/>
                    <a:pt x="452683" y="2746"/>
                    <a:pt x="452683" y="6131"/>
                  </a:cubicBezTo>
                  <a:cubicBezTo>
                    <a:pt x="452683" y="9517"/>
                    <a:pt x="449950" y="12262"/>
                    <a:pt x="446581" y="12262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F475D51B-E3F7-434C-B3A1-0ACC8A53BF09}"/>
                </a:ext>
              </a:extLst>
            </p:cNvPr>
            <p:cNvSpPr/>
            <p:nvPr/>
          </p:nvSpPr>
          <p:spPr>
            <a:xfrm>
              <a:off x="8260298" y="3912713"/>
              <a:ext cx="440478" cy="666"/>
            </a:xfrm>
            <a:custGeom>
              <a:avLst/>
              <a:gdLst>
                <a:gd name="connsiteX0" fmla="*/ 440478 w 440478"/>
                <a:gd name="connsiteY0" fmla="*/ 666 h 666"/>
                <a:gd name="connsiteX1" fmla="*/ 0 w 440478"/>
                <a:gd name="connsiteY1" fmla="*/ 0 h 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0478" h="666">
                  <a:moveTo>
                    <a:pt x="440478" y="666"/>
                  </a:moveTo>
                  <a:lnTo>
                    <a:pt x="0" y="0"/>
                  </a:lnTo>
                </a:path>
              </a:pathLst>
            </a:custGeom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9B9DFF69-B3A6-4776-9902-C23C73A0A31B}"/>
                </a:ext>
              </a:extLst>
            </p:cNvPr>
            <p:cNvSpPr/>
            <p:nvPr/>
          </p:nvSpPr>
          <p:spPr>
            <a:xfrm>
              <a:off x="8254197" y="3906582"/>
              <a:ext cx="452601" cy="12928"/>
            </a:xfrm>
            <a:custGeom>
              <a:avLst/>
              <a:gdLst>
                <a:gd name="connsiteX0" fmla="*/ 446580 w 452601"/>
                <a:gd name="connsiteY0" fmla="*/ 12929 h 12928"/>
                <a:gd name="connsiteX1" fmla="*/ 446580 w 452601"/>
                <a:gd name="connsiteY1" fmla="*/ 12929 h 12928"/>
                <a:gd name="connsiteX2" fmla="*/ 6101 w 452601"/>
                <a:gd name="connsiteY2" fmla="*/ 12262 h 12928"/>
                <a:gd name="connsiteX3" fmla="*/ 0 w 452601"/>
                <a:gd name="connsiteY3" fmla="*/ 6131 h 12928"/>
                <a:gd name="connsiteX4" fmla="*/ 6101 w 452601"/>
                <a:gd name="connsiteY4" fmla="*/ 0 h 12928"/>
                <a:gd name="connsiteX5" fmla="*/ 6101 w 452601"/>
                <a:gd name="connsiteY5" fmla="*/ 0 h 12928"/>
                <a:gd name="connsiteX6" fmla="*/ 446447 w 452601"/>
                <a:gd name="connsiteY6" fmla="*/ 0 h 12928"/>
                <a:gd name="connsiteX7" fmla="*/ 452548 w 452601"/>
                <a:gd name="connsiteY7" fmla="*/ 6131 h 12928"/>
                <a:gd name="connsiteX8" fmla="*/ 447428 w 452601"/>
                <a:gd name="connsiteY8" fmla="*/ 12876 h 12928"/>
                <a:gd name="connsiteX9" fmla="*/ 446580 w 452601"/>
                <a:gd name="connsiteY9" fmla="*/ 12929 h 12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2601" h="12928">
                  <a:moveTo>
                    <a:pt x="446580" y="12929"/>
                  </a:moveTo>
                  <a:lnTo>
                    <a:pt x="446580" y="12929"/>
                  </a:lnTo>
                  <a:lnTo>
                    <a:pt x="6101" y="12262"/>
                  </a:lnTo>
                  <a:cubicBezTo>
                    <a:pt x="2759" y="12196"/>
                    <a:pt x="66" y="9490"/>
                    <a:pt x="0" y="6131"/>
                  </a:cubicBezTo>
                  <a:cubicBezTo>
                    <a:pt x="0" y="2746"/>
                    <a:pt x="2732" y="0"/>
                    <a:pt x="6101" y="0"/>
                  </a:cubicBezTo>
                  <a:lnTo>
                    <a:pt x="6101" y="0"/>
                  </a:lnTo>
                  <a:lnTo>
                    <a:pt x="446447" y="0"/>
                  </a:lnTo>
                  <a:cubicBezTo>
                    <a:pt x="449816" y="0"/>
                    <a:pt x="452548" y="2746"/>
                    <a:pt x="452548" y="6131"/>
                  </a:cubicBezTo>
                  <a:cubicBezTo>
                    <a:pt x="452986" y="9410"/>
                    <a:pt x="450691" y="12436"/>
                    <a:pt x="447428" y="12876"/>
                  </a:cubicBezTo>
                  <a:cubicBezTo>
                    <a:pt x="447150" y="12915"/>
                    <a:pt x="446858" y="12929"/>
                    <a:pt x="446580" y="12929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43DA65DB-6410-4D7E-BCF4-2CC90320A42E}"/>
                </a:ext>
              </a:extLst>
            </p:cNvPr>
            <p:cNvSpPr/>
            <p:nvPr/>
          </p:nvSpPr>
          <p:spPr>
            <a:xfrm rot="-10800000">
              <a:off x="6836204" y="4119842"/>
              <a:ext cx="3151257" cy="1165200"/>
            </a:xfrm>
            <a:custGeom>
              <a:avLst/>
              <a:gdLst>
                <a:gd name="connsiteX0" fmla="*/ 0 w 3151257"/>
                <a:gd name="connsiteY0" fmla="*/ 0 h 1165200"/>
                <a:gd name="connsiteX1" fmla="*/ 3151257 w 3151257"/>
                <a:gd name="connsiteY1" fmla="*/ 0 h 1165200"/>
                <a:gd name="connsiteX2" fmla="*/ 3151257 w 3151257"/>
                <a:gd name="connsiteY2" fmla="*/ 1165200 h 1165200"/>
                <a:gd name="connsiteX3" fmla="*/ 0 w 3151257"/>
                <a:gd name="connsiteY3" fmla="*/ 1165200 h 116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1257" h="1165200">
                  <a:moveTo>
                    <a:pt x="0" y="0"/>
                  </a:moveTo>
                  <a:lnTo>
                    <a:pt x="3151257" y="0"/>
                  </a:lnTo>
                  <a:lnTo>
                    <a:pt x="3151257" y="1165200"/>
                  </a:lnTo>
                  <a:lnTo>
                    <a:pt x="0" y="1165200"/>
                  </a:ln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3F3845C2-9C7A-4BB1-B040-DF795A682474}"/>
                </a:ext>
              </a:extLst>
            </p:cNvPr>
            <p:cNvSpPr/>
            <p:nvPr/>
          </p:nvSpPr>
          <p:spPr>
            <a:xfrm>
              <a:off x="6829837" y="4113709"/>
              <a:ext cx="3163724" cy="1177470"/>
            </a:xfrm>
            <a:custGeom>
              <a:avLst/>
              <a:gdLst>
                <a:gd name="connsiteX0" fmla="*/ 3157624 w 3163724"/>
                <a:gd name="connsiteY0" fmla="*/ 1177465 h 1177470"/>
                <a:gd name="connsiteX1" fmla="*/ 6499 w 3163724"/>
                <a:gd name="connsiteY1" fmla="*/ 1177465 h 1177470"/>
                <a:gd name="connsiteX2" fmla="*/ 4 w 3163724"/>
                <a:gd name="connsiteY2" fmla="*/ 1171480 h 1177470"/>
                <a:gd name="connsiteX3" fmla="*/ 0 w 3163724"/>
                <a:gd name="connsiteY3" fmla="*/ 1171333 h 1177470"/>
                <a:gd name="connsiteX4" fmla="*/ 0 w 3163724"/>
                <a:gd name="connsiteY4" fmla="*/ 6133 h 1177470"/>
                <a:gd name="connsiteX5" fmla="*/ 6100 w 3163724"/>
                <a:gd name="connsiteY5" fmla="*/ 2 h 1177470"/>
                <a:gd name="connsiteX6" fmla="*/ 6234 w 3163724"/>
                <a:gd name="connsiteY6" fmla="*/ 2 h 1177470"/>
                <a:gd name="connsiteX7" fmla="*/ 3157624 w 3163724"/>
                <a:gd name="connsiteY7" fmla="*/ 2 h 1177470"/>
                <a:gd name="connsiteX8" fmla="*/ 3163725 w 3163724"/>
                <a:gd name="connsiteY8" fmla="*/ 5866 h 1177470"/>
                <a:gd name="connsiteX9" fmla="*/ 3163725 w 3163724"/>
                <a:gd name="connsiteY9" fmla="*/ 6133 h 1177470"/>
                <a:gd name="connsiteX10" fmla="*/ 3163725 w 3163724"/>
                <a:gd name="connsiteY10" fmla="*/ 1171333 h 1177470"/>
                <a:gd name="connsiteX11" fmla="*/ 3157624 w 3163724"/>
                <a:gd name="connsiteY11" fmla="*/ 1177465 h 1177470"/>
                <a:gd name="connsiteX12" fmla="*/ 13263 w 3163724"/>
                <a:gd name="connsiteY12" fmla="*/ 1165202 h 1177470"/>
                <a:gd name="connsiteX13" fmla="*/ 3151522 w 3163724"/>
                <a:gd name="connsiteY13" fmla="*/ 1165202 h 1177470"/>
                <a:gd name="connsiteX14" fmla="*/ 3151522 w 3163724"/>
                <a:gd name="connsiteY14" fmla="*/ 11731 h 1177470"/>
                <a:gd name="connsiteX15" fmla="*/ 13263 w 3163724"/>
                <a:gd name="connsiteY15" fmla="*/ 11731 h 1177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63724" h="1177470">
                  <a:moveTo>
                    <a:pt x="3157624" y="1177465"/>
                  </a:moveTo>
                  <a:lnTo>
                    <a:pt x="6499" y="1177465"/>
                  </a:lnTo>
                  <a:cubicBezTo>
                    <a:pt x="3060" y="1177611"/>
                    <a:pt x="151" y="1174932"/>
                    <a:pt x="4" y="1171480"/>
                  </a:cubicBezTo>
                  <a:cubicBezTo>
                    <a:pt x="3" y="1171427"/>
                    <a:pt x="1" y="1171387"/>
                    <a:pt x="0" y="1171333"/>
                  </a:cubicBezTo>
                  <a:lnTo>
                    <a:pt x="0" y="6133"/>
                  </a:lnTo>
                  <a:cubicBezTo>
                    <a:pt x="-1" y="2748"/>
                    <a:pt x="2730" y="2"/>
                    <a:pt x="6100" y="2"/>
                  </a:cubicBezTo>
                  <a:cubicBezTo>
                    <a:pt x="6145" y="2"/>
                    <a:pt x="6189" y="2"/>
                    <a:pt x="6234" y="2"/>
                  </a:cubicBezTo>
                  <a:lnTo>
                    <a:pt x="3157624" y="2"/>
                  </a:lnTo>
                  <a:cubicBezTo>
                    <a:pt x="3160913" y="-78"/>
                    <a:pt x="3163645" y="2548"/>
                    <a:pt x="3163725" y="5866"/>
                  </a:cubicBezTo>
                  <a:cubicBezTo>
                    <a:pt x="3163725" y="5960"/>
                    <a:pt x="3163725" y="6040"/>
                    <a:pt x="3163725" y="6133"/>
                  </a:cubicBezTo>
                  <a:lnTo>
                    <a:pt x="3163725" y="1171333"/>
                  </a:lnTo>
                  <a:cubicBezTo>
                    <a:pt x="3163725" y="1174719"/>
                    <a:pt x="3160993" y="1177465"/>
                    <a:pt x="3157624" y="1177465"/>
                  </a:cubicBezTo>
                  <a:close/>
                  <a:moveTo>
                    <a:pt x="13263" y="1165202"/>
                  </a:moveTo>
                  <a:lnTo>
                    <a:pt x="3151522" y="1165202"/>
                  </a:lnTo>
                  <a:lnTo>
                    <a:pt x="3151522" y="11731"/>
                  </a:lnTo>
                  <a:lnTo>
                    <a:pt x="13263" y="11731"/>
                  </a:ln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3626009A-176A-4CF6-836A-B3E535B000BB}"/>
                </a:ext>
              </a:extLst>
            </p:cNvPr>
            <p:cNvSpPr/>
            <p:nvPr/>
          </p:nvSpPr>
          <p:spPr>
            <a:xfrm rot="-10800000">
              <a:off x="6789782" y="4020143"/>
              <a:ext cx="3287605" cy="121824"/>
            </a:xfrm>
            <a:custGeom>
              <a:avLst/>
              <a:gdLst>
                <a:gd name="connsiteX0" fmla="*/ 0 w 3287605"/>
                <a:gd name="connsiteY0" fmla="*/ 0 h 121824"/>
                <a:gd name="connsiteX1" fmla="*/ 3287605 w 3287605"/>
                <a:gd name="connsiteY1" fmla="*/ 0 h 121824"/>
                <a:gd name="connsiteX2" fmla="*/ 3287605 w 3287605"/>
                <a:gd name="connsiteY2" fmla="*/ 121825 h 121824"/>
                <a:gd name="connsiteX3" fmla="*/ 0 w 3287605"/>
                <a:gd name="connsiteY3" fmla="*/ 121825 h 12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87605" h="121824">
                  <a:moveTo>
                    <a:pt x="0" y="0"/>
                  </a:moveTo>
                  <a:lnTo>
                    <a:pt x="3287605" y="0"/>
                  </a:lnTo>
                  <a:lnTo>
                    <a:pt x="3287605" y="121825"/>
                  </a:lnTo>
                  <a:lnTo>
                    <a:pt x="0" y="121825"/>
                  </a:ln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F5B11527-2FE8-42AF-80D9-05CFDA0B26C5}"/>
                </a:ext>
              </a:extLst>
            </p:cNvPr>
            <p:cNvSpPr/>
            <p:nvPr/>
          </p:nvSpPr>
          <p:spPr>
            <a:xfrm>
              <a:off x="6783946" y="4014012"/>
              <a:ext cx="3299542" cy="134087"/>
            </a:xfrm>
            <a:custGeom>
              <a:avLst/>
              <a:gdLst>
                <a:gd name="connsiteX0" fmla="*/ 3293441 w 3299542"/>
                <a:gd name="connsiteY0" fmla="*/ 134087 h 134087"/>
                <a:gd name="connsiteX1" fmla="*/ 6101 w 3299542"/>
                <a:gd name="connsiteY1" fmla="*/ 134087 h 134087"/>
                <a:gd name="connsiteX2" fmla="*/ 0 w 3299542"/>
                <a:gd name="connsiteY2" fmla="*/ 127956 h 134087"/>
                <a:gd name="connsiteX3" fmla="*/ 0 w 3299542"/>
                <a:gd name="connsiteY3" fmla="*/ 6131 h 134087"/>
                <a:gd name="connsiteX4" fmla="*/ 6101 w 3299542"/>
                <a:gd name="connsiteY4" fmla="*/ 0 h 134087"/>
                <a:gd name="connsiteX5" fmla="*/ 3293441 w 3299542"/>
                <a:gd name="connsiteY5" fmla="*/ 0 h 134087"/>
                <a:gd name="connsiteX6" fmla="*/ 3299542 w 3299542"/>
                <a:gd name="connsiteY6" fmla="*/ 6131 h 134087"/>
                <a:gd name="connsiteX7" fmla="*/ 3299542 w 3299542"/>
                <a:gd name="connsiteY7" fmla="*/ 127956 h 134087"/>
                <a:gd name="connsiteX8" fmla="*/ 3293441 w 3299542"/>
                <a:gd name="connsiteY8" fmla="*/ 134087 h 134087"/>
                <a:gd name="connsiteX9" fmla="*/ 11937 w 3299542"/>
                <a:gd name="connsiteY9" fmla="*/ 121825 h 134087"/>
                <a:gd name="connsiteX10" fmla="*/ 3288003 w 3299542"/>
                <a:gd name="connsiteY10" fmla="*/ 121825 h 134087"/>
                <a:gd name="connsiteX11" fmla="*/ 3288003 w 3299542"/>
                <a:gd name="connsiteY11" fmla="*/ 12262 h 134087"/>
                <a:gd name="connsiteX12" fmla="*/ 11937 w 3299542"/>
                <a:gd name="connsiteY12" fmla="*/ 12262 h 134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99542" h="134087">
                  <a:moveTo>
                    <a:pt x="3293441" y="134087"/>
                  </a:moveTo>
                  <a:lnTo>
                    <a:pt x="6101" y="134087"/>
                  </a:lnTo>
                  <a:cubicBezTo>
                    <a:pt x="2761" y="134021"/>
                    <a:pt x="70" y="131315"/>
                    <a:pt x="0" y="127956"/>
                  </a:cubicBezTo>
                  <a:lnTo>
                    <a:pt x="0" y="6131"/>
                  </a:lnTo>
                  <a:cubicBezTo>
                    <a:pt x="70" y="2772"/>
                    <a:pt x="2761" y="67"/>
                    <a:pt x="6101" y="0"/>
                  </a:cubicBezTo>
                  <a:lnTo>
                    <a:pt x="3293441" y="0"/>
                  </a:lnTo>
                  <a:cubicBezTo>
                    <a:pt x="3296810" y="0"/>
                    <a:pt x="3299542" y="2746"/>
                    <a:pt x="3299542" y="6131"/>
                  </a:cubicBezTo>
                  <a:lnTo>
                    <a:pt x="3299542" y="127956"/>
                  </a:lnTo>
                  <a:cubicBezTo>
                    <a:pt x="3299542" y="131342"/>
                    <a:pt x="3296810" y="134087"/>
                    <a:pt x="3293441" y="134087"/>
                  </a:cubicBezTo>
                  <a:close/>
                  <a:moveTo>
                    <a:pt x="11937" y="121825"/>
                  </a:moveTo>
                  <a:lnTo>
                    <a:pt x="3288003" y="121825"/>
                  </a:lnTo>
                  <a:lnTo>
                    <a:pt x="3288003" y="12262"/>
                  </a:lnTo>
                  <a:lnTo>
                    <a:pt x="11937" y="12262"/>
                  </a:ln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BB255F67-CB6D-4C5F-A8BF-365EBDFE3BC2}"/>
                </a:ext>
              </a:extLst>
            </p:cNvPr>
            <p:cNvSpPr/>
            <p:nvPr/>
          </p:nvSpPr>
          <p:spPr>
            <a:xfrm>
              <a:off x="9351878" y="3869395"/>
              <a:ext cx="775512" cy="1667961"/>
            </a:xfrm>
            <a:custGeom>
              <a:avLst/>
              <a:gdLst>
                <a:gd name="connsiteX0" fmla="*/ 0 w 775512"/>
                <a:gd name="connsiteY0" fmla="*/ 17327 h 1667961"/>
                <a:gd name="connsiteX1" fmla="*/ 84223 w 775512"/>
                <a:gd name="connsiteY1" fmla="*/ 1667961 h 1667961"/>
                <a:gd name="connsiteX2" fmla="*/ 325617 w 775512"/>
                <a:gd name="connsiteY2" fmla="*/ 1644636 h 1667961"/>
                <a:gd name="connsiteX3" fmla="*/ 381191 w 775512"/>
                <a:gd name="connsiteY3" fmla="*/ 442115 h 1667961"/>
                <a:gd name="connsiteX4" fmla="*/ 525497 w 775512"/>
                <a:gd name="connsiteY4" fmla="*/ 1659964 h 1667961"/>
                <a:gd name="connsiteX5" fmla="*/ 775513 w 775512"/>
                <a:gd name="connsiteY5" fmla="*/ 1661697 h 1667961"/>
                <a:gd name="connsiteX6" fmla="*/ 740497 w 775512"/>
                <a:gd name="connsiteY6" fmla="*/ 0 h 1667961"/>
                <a:gd name="connsiteX7" fmla="*/ 0 w 775512"/>
                <a:gd name="connsiteY7" fmla="*/ 17327 h 166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5512" h="1667961">
                  <a:moveTo>
                    <a:pt x="0" y="17327"/>
                  </a:moveTo>
                  <a:lnTo>
                    <a:pt x="84223" y="1667961"/>
                  </a:lnTo>
                  <a:lnTo>
                    <a:pt x="325617" y="1644636"/>
                  </a:lnTo>
                  <a:lnTo>
                    <a:pt x="381191" y="442115"/>
                  </a:lnTo>
                  <a:lnTo>
                    <a:pt x="525497" y="1659964"/>
                  </a:lnTo>
                  <a:lnTo>
                    <a:pt x="775513" y="1661697"/>
                  </a:lnTo>
                  <a:lnTo>
                    <a:pt x="740497" y="0"/>
                  </a:lnTo>
                  <a:lnTo>
                    <a:pt x="0" y="17327"/>
                  </a:ln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5445C8DE-79D4-4844-9D52-1DD55B49CFAA}"/>
                </a:ext>
              </a:extLst>
            </p:cNvPr>
            <p:cNvSpPr/>
            <p:nvPr/>
          </p:nvSpPr>
          <p:spPr>
            <a:xfrm>
              <a:off x="9345231" y="3862859"/>
              <a:ext cx="789189" cy="1681162"/>
            </a:xfrm>
            <a:custGeom>
              <a:avLst/>
              <a:gdLst>
                <a:gd name="connsiteX0" fmla="*/ 90869 w 789189"/>
                <a:gd name="connsiteY0" fmla="*/ 1681161 h 1681162"/>
                <a:gd name="connsiteX1" fmla="*/ 86625 w 789189"/>
                <a:gd name="connsiteY1" fmla="*/ 1679562 h 1681162"/>
                <a:gd name="connsiteX2" fmla="*/ 84237 w 789189"/>
                <a:gd name="connsiteY2" fmla="*/ 1675430 h 1681162"/>
                <a:gd name="connsiteX3" fmla="*/ 14 w 789189"/>
                <a:gd name="connsiteY3" fmla="*/ 24796 h 1681162"/>
                <a:gd name="connsiteX4" fmla="*/ 1739 w 789189"/>
                <a:gd name="connsiteY4" fmla="*/ 19865 h 1681162"/>
                <a:gd name="connsiteX5" fmla="*/ 6514 w 789189"/>
                <a:gd name="connsiteY5" fmla="*/ 17865 h 1681162"/>
                <a:gd name="connsiteX6" fmla="*/ 747409 w 789189"/>
                <a:gd name="connsiteY6" fmla="*/ 5 h 1681162"/>
                <a:gd name="connsiteX7" fmla="*/ 752051 w 789189"/>
                <a:gd name="connsiteY7" fmla="*/ 1737 h 1681162"/>
                <a:gd name="connsiteX8" fmla="*/ 754173 w 789189"/>
                <a:gd name="connsiteY8" fmla="*/ 6403 h 1681162"/>
                <a:gd name="connsiteX9" fmla="*/ 789188 w 789189"/>
                <a:gd name="connsiteY9" fmla="*/ 1668099 h 1681162"/>
                <a:gd name="connsiteX10" fmla="*/ 782689 w 789189"/>
                <a:gd name="connsiteY10" fmla="*/ 1674897 h 1681162"/>
                <a:gd name="connsiteX11" fmla="*/ 782557 w 789189"/>
                <a:gd name="connsiteY11" fmla="*/ 1674897 h 1681162"/>
                <a:gd name="connsiteX12" fmla="*/ 782557 w 789189"/>
                <a:gd name="connsiteY12" fmla="*/ 1674897 h 1681162"/>
                <a:gd name="connsiteX13" fmla="*/ 532541 w 789189"/>
                <a:gd name="connsiteY13" fmla="*/ 1673164 h 1681162"/>
                <a:gd name="connsiteX14" fmla="*/ 526042 w 789189"/>
                <a:gd name="connsiteY14" fmla="*/ 1667300 h 1681162"/>
                <a:gd name="connsiteX15" fmla="*/ 390755 w 789189"/>
                <a:gd name="connsiteY15" fmla="*/ 529157 h 1681162"/>
                <a:gd name="connsiteX16" fmla="*/ 338895 w 789189"/>
                <a:gd name="connsiteY16" fmla="*/ 1651438 h 1681162"/>
                <a:gd name="connsiteX17" fmla="*/ 332926 w 789189"/>
                <a:gd name="connsiteY17" fmla="*/ 1657836 h 1681162"/>
                <a:gd name="connsiteX18" fmla="*/ 91532 w 789189"/>
                <a:gd name="connsiteY18" fmla="*/ 1681161 h 1681162"/>
                <a:gd name="connsiteX19" fmla="*/ 13543 w 789189"/>
                <a:gd name="connsiteY19" fmla="*/ 30394 h 1681162"/>
                <a:gd name="connsiteX20" fmla="*/ 97501 w 789189"/>
                <a:gd name="connsiteY20" fmla="*/ 1667300 h 1681162"/>
                <a:gd name="connsiteX21" fmla="*/ 326428 w 789189"/>
                <a:gd name="connsiteY21" fmla="*/ 1645174 h 1681162"/>
                <a:gd name="connsiteX22" fmla="*/ 381603 w 789189"/>
                <a:gd name="connsiteY22" fmla="*/ 448251 h 1681162"/>
                <a:gd name="connsiteX23" fmla="*/ 387970 w 789189"/>
                <a:gd name="connsiteY23" fmla="*/ 441987 h 1681162"/>
                <a:gd name="connsiteX24" fmla="*/ 394734 w 789189"/>
                <a:gd name="connsiteY24" fmla="*/ 447851 h 1681162"/>
                <a:gd name="connsiteX25" fmla="*/ 538510 w 789189"/>
                <a:gd name="connsiteY25" fmla="*/ 1659969 h 1681162"/>
                <a:gd name="connsiteX26" fmla="*/ 775792 w 789189"/>
                <a:gd name="connsiteY26" fmla="*/ 1661568 h 1681162"/>
                <a:gd name="connsiteX27" fmla="*/ 740644 w 789189"/>
                <a:gd name="connsiteY27" fmla="*/ 13334 h 1681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89189" h="1681162">
                  <a:moveTo>
                    <a:pt x="90869" y="1681161"/>
                  </a:moveTo>
                  <a:cubicBezTo>
                    <a:pt x="89304" y="1681188"/>
                    <a:pt x="87792" y="1680615"/>
                    <a:pt x="86625" y="1679562"/>
                  </a:cubicBezTo>
                  <a:cubicBezTo>
                    <a:pt x="85351" y="1678522"/>
                    <a:pt x="84503" y="1677056"/>
                    <a:pt x="84237" y="1675430"/>
                  </a:cubicBezTo>
                  <a:lnTo>
                    <a:pt x="14" y="24796"/>
                  </a:lnTo>
                  <a:cubicBezTo>
                    <a:pt x="-105" y="22984"/>
                    <a:pt x="519" y="21198"/>
                    <a:pt x="1739" y="19865"/>
                  </a:cubicBezTo>
                  <a:cubicBezTo>
                    <a:pt x="3025" y="18612"/>
                    <a:pt x="4723" y="17892"/>
                    <a:pt x="6514" y="17865"/>
                  </a:cubicBezTo>
                  <a:lnTo>
                    <a:pt x="747409" y="5"/>
                  </a:lnTo>
                  <a:cubicBezTo>
                    <a:pt x="749119" y="-62"/>
                    <a:pt x="750791" y="565"/>
                    <a:pt x="752051" y="1737"/>
                  </a:cubicBezTo>
                  <a:cubicBezTo>
                    <a:pt x="753311" y="2977"/>
                    <a:pt x="754054" y="4643"/>
                    <a:pt x="754173" y="6403"/>
                  </a:cubicBezTo>
                  <a:lnTo>
                    <a:pt x="789188" y="1668099"/>
                  </a:lnTo>
                  <a:cubicBezTo>
                    <a:pt x="789268" y="1671778"/>
                    <a:pt x="786350" y="1674817"/>
                    <a:pt x="782689" y="1674897"/>
                  </a:cubicBezTo>
                  <a:cubicBezTo>
                    <a:pt x="782650" y="1674897"/>
                    <a:pt x="782597" y="1674897"/>
                    <a:pt x="782557" y="1674897"/>
                  </a:cubicBezTo>
                  <a:lnTo>
                    <a:pt x="782557" y="1674897"/>
                  </a:lnTo>
                  <a:lnTo>
                    <a:pt x="532541" y="1673164"/>
                  </a:lnTo>
                  <a:cubicBezTo>
                    <a:pt x="529212" y="1673124"/>
                    <a:pt x="526440" y="1670618"/>
                    <a:pt x="526042" y="1667300"/>
                  </a:cubicBezTo>
                  <a:lnTo>
                    <a:pt x="390755" y="529157"/>
                  </a:lnTo>
                  <a:lnTo>
                    <a:pt x="338895" y="1651438"/>
                  </a:lnTo>
                  <a:cubicBezTo>
                    <a:pt x="338776" y="1654771"/>
                    <a:pt x="336229" y="1657503"/>
                    <a:pt x="332926" y="1657836"/>
                  </a:cubicBezTo>
                  <a:lnTo>
                    <a:pt x="91532" y="1681161"/>
                  </a:lnTo>
                  <a:close/>
                  <a:moveTo>
                    <a:pt x="13543" y="30394"/>
                  </a:moveTo>
                  <a:lnTo>
                    <a:pt x="97501" y="1667300"/>
                  </a:lnTo>
                  <a:lnTo>
                    <a:pt x="326428" y="1645174"/>
                  </a:lnTo>
                  <a:lnTo>
                    <a:pt x="381603" y="448251"/>
                  </a:lnTo>
                  <a:cubicBezTo>
                    <a:pt x="381802" y="444826"/>
                    <a:pt x="384561" y="442120"/>
                    <a:pt x="387970" y="441987"/>
                  </a:cubicBezTo>
                  <a:cubicBezTo>
                    <a:pt x="391418" y="441827"/>
                    <a:pt x="394389" y="444399"/>
                    <a:pt x="394734" y="447851"/>
                  </a:cubicBezTo>
                  <a:lnTo>
                    <a:pt x="538510" y="1659969"/>
                  </a:lnTo>
                  <a:lnTo>
                    <a:pt x="775792" y="1661568"/>
                  </a:lnTo>
                  <a:lnTo>
                    <a:pt x="740644" y="13334"/>
                  </a:ln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3031CAAD-8012-4BBB-8494-BB9C6E173958}"/>
                </a:ext>
              </a:extLst>
            </p:cNvPr>
            <p:cNvSpPr/>
            <p:nvPr/>
          </p:nvSpPr>
          <p:spPr>
            <a:xfrm>
              <a:off x="10129305" y="4431828"/>
              <a:ext cx="238845" cy="103204"/>
            </a:xfrm>
            <a:custGeom>
              <a:avLst/>
              <a:gdLst>
                <a:gd name="connsiteX0" fmla="*/ 3125 w 238845"/>
                <a:gd name="connsiteY0" fmla="*/ 100406 h 103204"/>
                <a:gd name="connsiteX1" fmla="*/ 4186 w 238845"/>
                <a:gd name="connsiteY1" fmla="*/ 2973 h 103204"/>
                <a:gd name="connsiteX2" fmla="*/ 226746 w 238845"/>
                <a:gd name="connsiteY2" fmla="*/ 6971 h 103204"/>
                <a:gd name="connsiteX3" fmla="*/ 238153 w 238845"/>
                <a:gd name="connsiteY3" fmla="*/ 102405 h 103204"/>
                <a:gd name="connsiteX4" fmla="*/ 208575 w 238845"/>
                <a:gd name="connsiteY4" fmla="*/ 103205 h 103204"/>
                <a:gd name="connsiteX5" fmla="*/ 205392 w 238845"/>
                <a:gd name="connsiteY5" fmla="*/ 39760 h 103204"/>
                <a:gd name="connsiteX6" fmla="*/ 33896 w 238845"/>
                <a:gd name="connsiteY6" fmla="*/ 29630 h 103204"/>
                <a:gd name="connsiteX7" fmla="*/ 37212 w 238845"/>
                <a:gd name="connsiteY7" fmla="*/ 102672 h 103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845" h="103204">
                  <a:moveTo>
                    <a:pt x="3125" y="100406"/>
                  </a:moveTo>
                  <a:cubicBezTo>
                    <a:pt x="3125" y="100406"/>
                    <a:pt x="-4568" y="10570"/>
                    <a:pt x="4186" y="2973"/>
                  </a:cubicBezTo>
                  <a:cubicBezTo>
                    <a:pt x="12940" y="-4625"/>
                    <a:pt x="210432" y="4439"/>
                    <a:pt x="226746" y="6971"/>
                  </a:cubicBezTo>
                  <a:cubicBezTo>
                    <a:pt x="243060" y="9504"/>
                    <a:pt x="238153" y="102405"/>
                    <a:pt x="238153" y="102405"/>
                  </a:cubicBezTo>
                  <a:lnTo>
                    <a:pt x="208575" y="103205"/>
                  </a:lnTo>
                  <a:cubicBezTo>
                    <a:pt x="208575" y="103205"/>
                    <a:pt x="216136" y="43226"/>
                    <a:pt x="205392" y="39760"/>
                  </a:cubicBezTo>
                  <a:cubicBezTo>
                    <a:pt x="194649" y="36295"/>
                    <a:pt x="33896" y="29630"/>
                    <a:pt x="33896" y="29630"/>
                  </a:cubicBezTo>
                  <a:lnTo>
                    <a:pt x="37212" y="102672"/>
                  </a:ln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7CE01943-7353-41C9-A955-9EB83B707005}"/>
                </a:ext>
              </a:extLst>
            </p:cNvPr>
            <p:cNvSpPr/>
            <p:nvPr/>
          </p:nvSpPr>
          <p:spPr>
            <a:xfrm>
              <a:off x="10123013" y="4425015"/>
              <a:ext cx="252274" cy="116682"/>
            </a:xfrm>
            <a:custGeom>
              <a:avLst/>
              <a:gdLst>
                <a:gd name="connsiteX0" fmla="*/ 214867 w 252274"/>
                <a:gd name="connsiteY0" fmla="*/ 116683 h 116682"/>
                <a:gd name="connsiteX1" fmla="*/ 208209 w 252274"/>
                <a:gd name="connsiteY1" fmla="*/ 109792 h 116682"/>
                <a:gd name="connsiteX2" fmla="*/ 208236 w 252274"/>
                <a:gd name="connsiteY2" fmla="*/ 109219 h 116682"/>
                <a:gd name="connsiteX3" fmla="*/ 208236 w 252274"/>
                <a:gd name="connsiteY3" fmla="*/ 52705 h 116682"/>
                <a:gd name="connsiteX4" fmla="*/ 46554 w 252274"/>
                <a:gd name="connsiteY4" fmla="*/ 43375 h 116682"/>
                <a:gd name="connsiteX5" fmla="*/ 49605 w 252274"/>
                <a:gd name="connsiteY5" fmla="*/ 109219 h 116682"/>
                <a:gd name="connsiteX6" fmla="*/ 47616 w 252274"/>
                <a:gd name="connsiteY6" fmla="*/ 114150 h 116682"/>
                <a:gd name="connsiteX7" fmla="*/ 42575 w 252274"/>
                <a:gd name="connsiteY7" fmla="*/ 116150 h 116682"/>
                <a:gd name="connsiteX8" fmla="*/ 9417 w 252274"/>
                <a:gd name="connsiteY8" fmla="*/ 113617 h 116682"/>
                <a:gd name="connsiteX9" fmla="*/ 3316 w 252274"/>
                <a:gd name="connsiteY9" fmla="*/ 107619 h 116682"/>
                <a:gd name="connsiteX10" fmla="*/ 6499 w 252274"/>
                <a:gd name="connsiteY10" fmla="*/ 4588 h 116682"/>
                <a:gd name="connsiteX11" fmla="*/ 234365 w 252274"/>
                <a:gd name="connsiteY11" fmla="*/ 6987 h 116682"/>
                <a:gd name="connsiteX12" fmla="*/ 251342 w 252274"/>
                <a:gd name="connsiteY12" fmla="*/ 109485 h 116682"/>
                <a:gd name="connsiteX13" fmla="*/ 244975 w 252274"/>
                <a:gd name="connsiteY13" fmla="*/ 115750 h 116682"/>
                <a:gd name="connsiteX14" fmla="*/ 215398 w 252274"/>
                <a:gd name="connsiteY14" fmla="*/ 116550 h 116682"/>
                <a:gd name="connsiteX15" fmla="*/ 40188 w 252274"/>
                <a:gd name="connsiteY15" fmla="*/ 29779 h 116682"/>
                <a:gd name="connsiteX16" fmla="*/ 40188 w 252274"/>
                <a:gd name="connsiteY16" fmla="*/ 29779 h 116682"/>
                <a:gd name="connsiteX17" fmla="*/ 213408 w 252274"/>
                <a:gd name="connsiteY17" fmla="*/ 40309 h 116682"/>
                <a:gd name="connsiteX18" fmla="*/ 222030 w 252274"/>
                <a:gd name="connsiteY18" fmla="*/ 103221 h 116682"/>
                <a:gd name="connsiteX19" fmla="*/ 237813 w 252274"/>
                <a:gd name="connsiteY19" fmla="*/ 103221 h 116682"/>
                <a:gd name="connsiteX20" fmla="*/ 230916 w 252274"/>
                <a:gd name="connsiteY20" fmla="*/ 20449 h 116682"/>
                <a:gd name="connsiteX21" fmla="*/ 14722 w 252274"/>
                <a:gd name="connsiteY21" fmla="*/ 15517 h 116682"/>
                <a:gd name="connsiteX22" fmla="*/ 14722 w 252274"/>
                <a:gd name="connsiteY22" fmla="*/ 101355 h 116682"/>
                <a:gd name="connsiteX23" fmla="*/ 35811 w 252274"/>
                <a:gd name="connsiteY23" fmla="*/ 102821 h 116682"/>
                <a:gd name="connsiteX24" fmla="*/ 32761 w 252274"/>
                <a:gd name="connsiteY24" fmla="*/ 37110 h 116682"/>
                <a:gd name="connsiteX25" fmla="*/ 34617 w 252274"/>
                <a:gd name="connsiteY25" fmla="*/ 32178 h 116682"/>
                <a:gd name="connsiteX26" fmla="*/ 40188 w 252274"/>
                <a:gd name="connsiteY26" fmla="*/ 29779 h 116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52274" h="116682">
                  <a:moveTo>
                    <a:pt x="214867" y="116683"/>
                  </a:moveTo>
                  <a:cubicBezTo>
                    <a:pt x="211127" y="116629"/>
                    <a:pt x="208143" y="113537"/>
                    <a:pt x="208209" y="109792"/>
                  </a:cubicBezTo>
                  <a:cubicBezTo>
                    <a:pt x="208209" y="109592"/>
                    <a:pt x="208223" y="109405"/>
                    <a:pt x="208236" y="109219"/>
                  </a:cubicBezTo>
                  <a:cubicBezTo>
                    <a:pt x="211406" y="90518"/>
                    <a:pt x="211406" y="71405"/>
                    <a:pt x="208236" y="52705"/>
                  </a:cubicBezTo>
                  <a:cubicBezTo>
                    <a:pt x="195901" y="50439"/>
                    <a:pt x="106373" y="45907"/>
                    <a:pt x="46554" y="43375"/>
                  </a:cubicBezTo>
                  <a:lnTo>
                    <a:pt x="49605" y="109219"/>
                  </a:lnTo>
                  <a:cubicBezTo>
                    <a:pt x="49658" y="111071"/>
                    <a:pt x="48929" y="112857"/>
                    <a:pt x="47616" y="114150"/>
                  </a:cubicBezTo>
                  <a:cubicBezTo>
                    <a:pt x="46289" y="115497"/>
                    <a:pt x="44459" y="116216"/>
                    <a:pt x="42575" y="116150"/>
                  </a:cubicBezTo>
                  <a:lnTo>
                    <a:pt x="9417" y="113617"/>
                  </a:lnTo>
                  <a:cubicBezTo>
                    <a:pt x="6181" y="113430"/>
                    <a:pt x="3581" y="110872"/>
                    <a:pt x="3316" y="107619"/>
                  </a:cubicBezTo>
                  <a:cubicBezTo>
                    <a:pt x="-1989" y="45774"/>
                    <a:pt x="-929" y="11119"/>
                    <a:pt x="6499" y="4588"/>
                  </a:cubicBezTo>
                  <a:cubicBezTo>
                    <a:pt x="19762" y="-6875"/>
                    <a:pt x="231977" y="6720"/>
                    <a:pt x="234365" y="6987"/>
                  </a:cubicBezTo>
                  <a:cubicBezTo>
                    <a:pt x="252668" y="9786"/>
                    <a:pt x="253729" y="64301"/>
                    <a:pt x="251342" y="109485"/>
                  </a:cubicBezTo>
                  <a:cubicBezTo>
                    <a:pt x="251196" y="112937"/>
                    <a:pt x="248411" y="115683"/>
                    <a:pt x="244975" y="115750"/>
                  </a:cubicBezTo>
                  <a:lnTo>
                    <a:pt x="215398" y="116550"/>
                  </a:lnTo>
                  <a:close/>
                  <a:moveTo>
                    <a:pt x="40188" y="29779"/>
                  </a:moveTo>
                  <a:lnTo>
                    <a:pt x="40188" y="29779"/>
                  </a:lnTo>
                  <a:cubicBezTo>
                    <a:pt x="66715" y="30979"/>
                    <a:pt x="202400" y="36710"/>
                    <a:pt x="213408" y="40309"/>
                  </a:cubicBezTo>
                  <a:cubicBezTo>
                    <a:pt x="217255" y="41509"/>
                    <a:pt x="228396" y="45107"/>
                    <a:pt x="222030" y="103221"/>
                  </a:cubicBezTo>
                  <a:lnTo>
                    <a:pt x="237813" y="103221"/>
                  </a:lnTo>
                  <a:cubicBezTo>
                    <a:pt x="239537" y="62035"/>
                    <a:pt x="236487" y="24981"/>
                    <a:pt x="230916" y="20449"/>
                  </a:cubicBezTo>
                  <a:cubicBezTo>
                    <a:pt x="213939" y="18050"/>
                    <a:pt x="35811" y="10319"/>
                    <a:pt x="14722" y="15517"/>
                  </a:cubicBezTo>
                  <a:cubicBezTo>
                    <a:pt x="11406" y="24181"/>
                    <a:pt x="12468" y="64834"/>
                    <a:pt x="14722" y="101355"/>
                  </a:cubicBezTo>
                  <a:lnTo>
                    <a:pt x="35811" y="102821"/>
                  </a:lnTo>
                  <a:lnTo>
                    <a:pt x="32761" y="37110"/>
                  </a:lnTo>
                  <a:cubicBezTo>
                    <a:pt x="32681" y="35284"/>
                    <a:pt x="33344" y="33498"/>
                    <a:pt x="34617" y="32178"/>
                  </a:cubicBezTo>
                  <a:cubicBezTo>
                    <a:pt x="36036" y="30606"/>
                    <a:pt x="38079" y="29726"/>
                    <a:pt x="40188" y="29779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4CCA6C68-6A48-46F5-9A01-8C49AF3AC80D}"/>
                </a:ext>
              </a:extLst>
            </p:cNvPr>
            <p:cNvSpPr/>
            <p:nvPr/>
          </p:nvSpPr>
          <p:spPr>
            <a:xfrm>
              <a:off x="9472442" y="3089466"/>
              <a:ext cx="458516" cy="831911"/>
            </a:xfrm>
            <a:custGeom>
              <a:avLst/>
              <a:gdLst>
                <a:gd name="connsiteX0" fmla="*/ 0 w 458516"/>
                <a:gd name="connsiteY0" fmla="*/ 831911 h 831911"/>
                <a:gd name="connsiteX1" fmla="*/ 458517 w 458516"/>
                <a:gd name="connsiteY1" fmla="*/ 829912 h 831911"/>
                <a:gd name="connsiteX2" fmla="*/ 421246 w 458516"/>
                <a:gd name="connsiteY2" fmla="*/ 5661 h 831911"/>
                <a:gd name="connsiteX3" fmla="*/ 100935 w 458516"/>
                <a:gd name="connsiteY3" fmla="*/ 45648 h 831911"/>
                <a:gd name="connsiteX4" fmla="*/ 0 w 458516"/>
                <a:gd name="connsiteY4" fmla="*/ 831911 h 831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516" h="831911">
                  <a:moveTo>
                    <a:pt x="0" y="831911"/>
                  </a:moveTo>
                  <a:lnTo>
                    <a:pt x="458517" y="829912"/>
                  </a:lnTo>
                  <a:cubicBezTo>
                    <a:pt x="458517" y="829912"/>
                    <a:pt x="442070" y="26188"/>
                    <a:pt x="421246" y="5661"/>
                  </a:cubicBezTo>
                  <a:cubicBezTo>
                    <a:pt x="400423" y="-14865"/>
                    <a:pt x="124146" y="25521"/>
                    <a:pt x="100935" y="45648"/>
                  </a:cubicBezTo>
                  <a:cubicBezTo>
                    <a:pt x="77724" y="65774"/>
                    <a:pt x="0" y="831911"/>
                    <a:pt x="0" y="831911"/>
                  </a:cubicBez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7A0F3716-AF27-420B-87F4-775015AAF373}"/>
                </a:ext>
              </a:extLst>
            </p:cNvPr>
            <p:cNvSpPr/>
            <p:nvPr/>
          </p:nvSpPr>
          <p:spPr>
            <a:xfrm>
              <a:off x="9465532" y="3082588"/>
              <a:ext cx="472197" cy="845720"/>
            </a:xfrm>
            <a:custGeom>
              <a:avLst/>
              <a:gdLst>
                <a:gd name="connsiteX0" fmla="*/ 6911 w 472197"/>
                <a:gd name="connsiteY0" fmla="*/ 845720 h 845720"/>
                <a:gd name="connsiteX1" fmla="*/ 1870 w 472197"/>
                <a:gd name="connsiteY1" fmla="*/ 843454 h 845720"/>
                <a:gd name="connsiteX2" fmla="*/ 14 w 472197"/>
                <a:gd name="connsiteY2" fmla="*/ 838123 h 845720"/>
                <a:gd name="connsiteX3" fmla="*/ 103601 w 472197"/>
                <a:gd name="connsiteY3" fmla="*/ 47594 h 845720"/>
                <a:gd name="connsiteX4" fmla="*/ 268333 w 472197"/>
                <a:gd name="connsiteY4" fmla="*/ 10407 h 845720"/>
                <a:gd name="connsiteX5" fmla="*/ 433330 w 472197"/>
                <a:gd name="connsiteY5" fmla="*/ 7608 h 845720"/>
                <a:gd name="connsiteX6" fmla="*/ 472192 w 472197"/>
                <a:gd name="connsiteY6" fmla="*/ 836657 h 845720"/>
                <a:gd name="connsiteX7" fmla="*/ 470334 w 472197"/>
                <a:gd name="connsiteY7" fmla="*/ 841588 h 845720"/>
                <a:gd name="connsiteX8" fmla="*/ 465427 w 472197"/>
                <a:gd name="connsiteY8" fmla="*/ 843721 h 845720"/>
                <a:gd name="connsiteX9" fmla="*/ 6911 w 472197"/>
                <a:gd name="connsiteY9" fmla="*/ 845720 h 845720"/>
                <a:gd name="connsiteX10" fmla="*/ 394335 w 472197"/>
                <a:gd name="connsiteY10" fmla="*/ 12939 h 845720"/>
                <a:gd name="connsiteX11" fmla="*/ 112620 w 472197"/>
                <a:gd name="connsiteY11" fmla="*/ 57991 h 845720"/>
                <a:gd name="connsiteX12" fmla="*/ 14471 w 472197"/>
                <a:gd name="connsiteY12" fmla="*/ 831858 h 845720"/>
                <a:gd name="connsiteX13" fmla="*/ 458397 w 472197"/>
                <a:gd name="connsiteY13" fmla="*/ 829992 h 845720"/>
                <a:gd name="connsiteX14" fmla="*/ 423117 w 472197"/>
                <a:gd name="connsiteY14" fmla="*/ 16938 h 845720"/>
                <a:gd name="connsiteX15" fmla="*/ 394335 w 472197"/>
                <a:gd name="connsiteY15" fmla="*/ 12939 h 84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2197" h="845720">
                  <a:moveTo>
                    <a:pt x="6911" y="845720"/>
                  </a:moveTo>
                  <a:cubicBezTo>
                    <a:pt x="4987" y="845707"/>
                    <a:pt x="3157" y="844881"/>
                    <a:pt x="1870" y="843454"/>
                  </a:cubicBezTo>
                  <a:cubicBezTo>
                    <a:pt x="570" y="842002"/>
                    <a:pt x="-106" y="840082"/>
                    <a:pt x="14" y="838123"/>
                  </a:cubicBezTo>
                  <a:cubicBezTo>
                    <a:pt x="18450" y="657785"/>
                    <a:pt x="79594" y="68120"/>
                    <a:pt x="103601" y="47594"/>
                  </a:cubicBezTo>
                  <a:cubicBezTo>
                    <a:pt x="119384" y="34265"/>
                    <a:pt x="214616" y="17738"/>
                    <a:pt x="268333" y="10407"/>
                  </a:cubicBezTo>
                  <a:cubicBezTo>
                    <a:pt x="322049" y="3076"/>
                    <a:pt x="418474" y="-7320"/>
                    <a:pt x="433330" y="7608"/>
                  </a:cubicBezTo>
                  <a:cubicBezTo>
                    <a:pt x="454153" y="28534"/>
                    <a:pt x="468345" y="647388"/>
                    <a:pt x="472192" y="836657"/>
                  </a:cubicBezTo>
                  <a:cubicBezTo>
                    <a:pt x="472271" y="838483"/>
                    <a:pt x="471608" y="840269"/>
                    <a:pt x="470334" y="841588"/>
                  </a:cubicBezTo>
                  <a:cubicBezTo>
                    <a:pt x="469048" y="842935"/>
                    <a:pt x="467284" y="843708"/>
                    <a:pt x="465427" y="843721"/>
                  </a:cubicBezTo>
                  <a:lnTo>
                    <a:pt x="6911" y="845720"/>
                  </a:lnTo>
                  <a:close/>
                  <a:moveTo>
                    <a:pt x="394335" y="12939"/>
                  </a:moveTo>
                  <a:cubicBezTo>
                    <a:pt x="320325" y="12939"/>
                    <a:pt x="132913" y="39597"/>
                    <a:pt x="112620" y="57991"/>
                  </a:cubicBezTo>
                  <a:cubicBezTo>
                    <a:pt x="96306" y="80916"/>
                    <a:pt x="45242" y="530495"/>
                    <a:pt x="14471" y="831858"/>
                  </a:cubicBezTo>
                  <a:lnTo>
                    <a:pt x="458397" y="829992"/>
                  </a:lnTo>
                  <a:cubicBezTo>
                    <a:pt x="451899" y="514101"/>
                    <a:pt x="437176" y="41863"/>
                    <a:pt x="423117" y="16938"/>
                  </a:cubicBezTo>
                  <a:cubicBezTo>
                    <a:pt x="413978" y="13311"/>
                    <a:pt x="404110" y="11940"/>
                    <a:pt x="394335" y="12939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15842501-AEFB-4894-B69D-AFA962125318}"/>
                </a:ext>
              </a:extLst>
            </p:cNvPr>
            <p:cNvSpPr/>
            <p:nvPr/>
          </p:nvSpPr>
          <p:spPr>
            <a:xfrm>
              <a:off x="10140683" y="4258728"/>
              <a:ext cx="201959" cy="263741"/>
            </a:xfrm>
            <a:custGeom>
              <a:avLst/>
              <a:gdLst>
                <a:gd name="connsiteX0" fmla="*/ 50239 w 201959"/>
                <a:gd name="connsiteY0" fmla="*/ 47051 h 263741"/>
                <a:gd name="connsiteX1" fmla="*/ 4878 w 201959"/>
                <a:gd name="connsiteY1" fmla="*/ 128489 h 263741"/>
                <a:gd name="connsiteX2" fmla="*/ 2756 w 201959"/>
                <a:gd name="connsiteY2" fmla="*/ 175673 h 263741"/>
                <a:gd name="connsiteX3" fmla="*/ 49178 w 201959"/>
                <a:gd name="connsiteY3" fmla="*/ 171541 h 263741"/>
                <a:gd name="connsiteX4" fmla="*/ 50239 w 201959"/>
                <a:gd name="connsiteY4" fmla="*/ 262310 h 263741"/>
                <a:gd name="connsiteX5" fmla="*/ 90030 w 201959"/>
                <a:gd name="connsiteY5" fmla="*/ 206196 h 263741"/>
                <a:gd name="connsiteX6" fmla="*/ 118546 w 201959"/>
                <a:gd name="connsiteY6" fmla="*/ 224590 h 263741"/>
                <a:gd name="connsiteX7" fmla="*/ 149980 w 201959"/>
                <a:gd name="connsiteY7" fmla="*/ 198998 h 263741"/>
                <a:gd name="connsiteX8" fmla="*/ 192025 w 201959"/>
                <a:gd name="connsiteY8" fmla="*/ 198998 h 263741"/>
                <a:gd name="connsiteX9" fmla="*/ 189240 w 201959"/>
                <a:gd name="connsiteY9" fmla="*/ 56647 h 263741"/>
                <a:gd name="connsiteX10" fmla="*/ 189240 w 201959"/>
                <a:gd name="connsiteY10" fmla="*/ 6131 h 263741"/>
                <a:gd name="connsiteX11" fmla="*/ 48382 w 201959"/>
                <a:gd name="connsiteY11" fmla="*/ 0 h 263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1959" h="263741">
                  <a:moveTo>
                    <a:pt x="50239" y="47051"/>
                  </a:moveTo>
                  <a:cubicBezTo>
                    <a:pt x="32254" y="72482"/>
                    <a:pt x="17054" y="99792"/>
                    <a:pt x="4878" y="128489"/>
                  </a:cubicBezTo>
                  <a:cubicBezTo>
                    <a:pt x="-798" y="143591"/>
                    <a:pt x="-1541" y="160118"/>
                    <a:pt x="2756" y="175673"/>
                  </a:cubicBezTo>
                  <a:lnTo>
                    <a:pt x="49178" y="171541"/>
                  </a:lnTo>
                  <a:cubicBezTo>
                    <a:pt x="49178" y="171541"/>
                    <a:pt x="35915" y="261377"/>
                    <a:pt x="50239" y="262310"/>
                  </a:cubicBezTo>
                  <a:cubicBezTo>
                    <a:pt x="64564" y="263243"/>
                    <a:pt x="86316" y="275639"/>
                    <a:pt x="90030" y="206196"/>
                  </a:cubicBezTo>
                  <a:cubicBezTo>
                    <a:pt x="90030" y="206196"/>
                    <a:pt x="94406" y="232853"/>
                    <a:pt x="118546" y="224590"/>
                  </a:cubicBezTo>
                  <a:cubicBezTo>
                    <a:pt x="131982" y="220564"/>
                    <a:pt x="143282" y="211368"/>
                    <a:pt x="149980" y="198998"/>
                  </a:cubicBezTo>
                  <a:cubicBezTo>
                    <a:pt x="149980" y="198998"/>
                    <a:pt x="168151" y="234186"/>
                    <a:pt x="192025" y="198998"/>
                  </a:cubicBezTo>
                  <a:cubicBezTo>
                    <a:pt x="215899" y="163810"/>
                    <a:pt x="189240" y="56647"/>
                    <a:pt x="189240" y="56647"/>
                  </a:cubicBezTo>
                  <a:lnTo>
                    <a:pt x="189240" y="6131"/>
                  </a:lnTo>
                  <a:lnTo>
                    <a:pt x="48382" y="0"/>
                  </a:ln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90A4D3E2-567B-4300-8943-C26B69DB6988}"/>
                </a:ext>
              </a:extLst>
            </p:cNvPr>
            <p:cNvSpPr/>
            <p:nvPr/>
          </p:nvSpPr>
          <p:spPr>
            <a:xfrm>
              <a:off x="10133862" y="4251389"/>
              <a:ext cx="215877" cy="278053"/>
            </a:xfrm>
            <a:custGeom>
              <a:avLst/>
              <a:gdLst>
                <a:gd name="connsiteX0" fmla="*/ 70588 w 215877"/>
                <a:gd name="connsiteY0" fmla="*/ 278046 h 278053"/>
                <a:gd name="connsiteX1" fmla="*/ 61436 w 215877"/>
                <a:gd name="connsiteY1" fmla="*/ 277113 h 278053"/>
                <a:gd name="connsiteX2" fmla="*/ 56662 w 215877"/>
                <a:gd name="connsiteY2" fmla="*/ 276447 h 278053"/>
                <a:gd name="connsiteX3" fmla="*/ 49101 w 215877"/>
                <a:gd name="connsiteY3" fmla="*/ 272315 h 278053"/>
                <a:gd name="connsiteX4" fmla="*/ 48040 w 215877"/>
                <a:gd name="connsiteY4" fmla="*/ 186477 h 278053"/>
                <a:gd name="connsiteX5" fmla="*/ 10240 w 215877"/>
                <a:gd name="connsiteY5" fmla="*/ 189810 h 278053"/>
                <a:gd name="connsiteX6" fmla="*/ 3210 w 215877"/>
                <a:gd name="connsiteY6" fmla="*/ 185544 h 278053"/>
                <a:gd name="connsiteX7" fmla="*/ 5199 w 215877"/>
                <a:gd name="connsiteY7" fmla="*/ 133695 h 278053"/>
                <a:gd name="connsiteX8" fmla="*/ 50163 w 215877"/>
                <a:gd name="connsiteY8" fmla="*/ 52390 h 278053"/>
                <a:gd name="connsiteX9" fmla="*/ 48306 w 215877"/>
                <a:gd name="connsiteY9" fmla="*/ 7072 h 278053"/>
                <a:gd name="connsiteX10" fmla="*/ 50295 w 215877"/>
                <a:gd name="connsiteY10" fmla="*/ 2007 h 278053"/>
                <a:gd name="connsiteX11" fmla="*/ 55468 w 215877"/>
                <a:gd name="connsiteY11" fmla="*/ 8 h 278053"/>
                <a:gd name="connsiteX12" fmla="*/ 196458 w 215877"/>
                <a:gd name="connsiteY12" fmla="*/ 6406 h 278053"/>
                <a:gd name="connsiteX13" fmla="*/ 202957 w 215877"/>
                <a:gd name="connsiteY13" fmla="*/ 13190 h 278053"/>
                <a:gd name="connsiteX14" fmla="*/ 202957 w 215877"/>
                <a:gd name="connsiteY14" fmla="*/ 13337 h 278053"/>
                <a:gd name="connsiteX15" fmla="*/ 202957 w 215877"/>
                <a:gd name="connsiteY15" fmla="*/ 62920 h 278053"/>
                <a:gd name="connsiteX16" fmla="*/ 204681 w 215877"/>
                <a:gd name="connsiteY16" fmla="*/ 209536 h 278053"/>
                <a:gd name="connsiteX17" fmla="*/ 176032 w 215877"/>
                <a:gd name="connsiteY17" fmla="*/ 228330 h 278053"/>
                <a:gd name="connsiteX18" fmla="*/ 157066 w 215877"/>
                <a:gd name="connsiteY18" fmla="*/ 218066 h 278053"/>
                <a:gd name="connsiteX19" fmla="*/ 127753 w 215877"/>
                <a:gd name="connsiteY19" fmla="*/ 238060 h 278053"/>
                <a:gd name="connsiteX20" fmla="*/ 104410 w 215877"/>
                <a:gd name="connsiteY20" fmla="*/ 236860 h 278053"/>
                <a:gd name="connsiteX21" fmla="*/ 101757 w 215877"/>
                <a:gd name="connsiteY21" fmla="*/ 235127 h 278053"/>
                <a:gd name="connsiteX22" fmla="*/ 86504 w 215877"/>
                <a:gd name="connsiteY22" fmla="*/ 272315 h 278053"/>
                <a:gd name="connsiteX23" fmla="*/ 70588 w 215877"/>
                <a:gd name="connsiteY23" fmla="*/ 278046 h 278053"/>
                <a:gd name="connsiteX24" fmla="*/ 59314 w 215877"/>
                <a:gd name="connsiteY24" fmla="*/ 262984 h 278053"/>
                <a:gd name="connsiteX25" fmla="*/ 63426 w 215877"/>
                <a:gd name="connsiteY25" fmla="*/ 262984 h 278053"/>
                <a:gd name="connsiteX26" fmla="*/ 77618 w 215877"/>
                <a:gd name="connsiteY26" fmla="*/ 261518 h 278053"/>
                <a:gd name="connsiteX27" fmla="*/ 89820 w 215877"/>
                <a:gd name="connsiteY27" fmla="*/ 212735 h 278053"/>
                <a:gd name="connsiteX28" fmla="*/ 98017 w 215877"/>
                <a:gd name="connsiteY28" fmla="*/ 207417 h 278053"/>
                <a:gd name="connsiteX29" fmla="*/ 103084 w 215877"/>
                <a:gd name="connsiteY29" fmla="*/ 211935 h 278053"/>
                <a:gd name="connsiteX30" fmla="*/ 110776 w 215877"/>
                <a:gd name="connsiteY30" fmla="*/ 225264 h 278053"/>
                <a:gd name="connsiteX31" fmla="*/ 122581 w 215877"/>
                <a:gd name="connsiteY31" fmla="*/ 225264 h 278053"/>
                <a:gd name="connsiteX32" fmla="*/ 150036 w 215877"/>
                <a:gd name="connsiteY32" fmla="*/ 203272 h 278053"/>
                <a:gd name="connsiteX33" fmla="*/ 156004 w 215877"/>
                <a:gd name="connsiteY33" fmla="*/ 199140 h 278053"/>
                <a:gd name="connsiteX34" fmla="*/ 162371 w 215877"/>
                <a:gd name="connsiteY34" fmla="*/ 202872 h 278053"/>
                <a:gd name="connsiteX35" fmla="*/ 176298 w 215877"/>
                <a:gd name="connsiteY35" fmla="*/ 214734 h 278053"/>
                <a:gd name="connsiteX36" fmla="*/ 192612 w 215877"/>
                <a:gd name="connsiteY36" fmla="*/ 201406 h 278053"/>
                <a:gd name="connsiteX37" fmla="*/ 188898 w 215877"/>
                <a:gd name="connsiteY37" fmla="*/ 64519 h 278053"/>
                <a:gd name="connsiteX38" fmla="*/ 188898 w 215877"/>
                <a:gd name="connsiteY38" fmla="*/ 62920 h 278053"/>
                <a:gd name="connsiteX39" fmla="*/ 188898 w 215877"/>
                <a:gd name="connsiteY39" fmla="*/ 19068 h 278053"/>
                <a:gd name="connsiteX40" fmla="*/ 61834 w 215877"/>
                <a:gd name="connsiteY40" fmla="*/ 13203 h 278053"/>
                <a:gd name="connsiteX41" fmla="*/ 63558 w 215877"/>
                <a:gd name="connsiteY41" fmla="*/ 53190 h 278053"/>
                <a:gd name="connsiteX42" fmla="*/ 62365 w 215877"/>
                <a:gd name="connsiteY42" fmla="*/ 57322 h 278053"/>
                <a:gd name="connsiteX43" fmla="*/ 17800 w 215877"/>
                <a:gd name="connsiteY43" fmla="*/ 137294 h 278053"/>
                <a:gd name="connsiteX44" fmla="*/ 14351 w 215877"/>
                <a:gd name="connsiteY44" fmla="*/ 175148 h 278053"/>
                <a:gd name="connsiteX45" fmla="*/ 54937 w 215877"/>
                <a:gd name="connsiteY45" fmla="*/ 171549 h 278053"/>
                <a:gd name="connsiteX46" fmla="*/ 60508 w 215877"/>
                <a:gd name="connsiteY46" fmla="*/ 173682 h 278053"/>
                <a:gd name="connsiteX47" fmla="*/ 62365 w 215877"/>
                <a:gd name="connsiteY47" fmla="*/ 179413 h 278053"/>
                <a:gd name="connsiteX48" fmla="*/ 59314 w 215877"/>
                <a:gd name="connsiteY48" fmla="*/ 262984 h 278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15877" h="278053">
                  <a:moveTo>
                    <a:pt x="70588" y="278046"/>
                  </a:moveTo>
                  <a:cubicBezTo>
                    <a:pt x="67524" y="277966"/>
                    <a:pt x="64460" y="277659"/>
                    <a:pt x="61436" y="277113"/>
                  </a:cubicBezTo>
                  <a:lnTo>
                    <a:pt x="56662" y="276447"/>
                  </a:lnTo>
                  <a:cubicBezTo>
                    <a:pt x="53664" y="276260"/>
                    <a:pt x="50892" y="274740"/>
                    <a:pt x="49101" y="272315"/>
                  </a:cubicBezTo>
                  <a:cubicBezTo>
                    <a:pt x="39684" y="260718"/>
                    <a:pt x="44327" y="213535"/>
                    <a:pt x="48040" y="186477"/>
                  </a:cubicBezTo>
                  <a:lnTo>
                    <a:pt x="10240" y="189810"/>
                  </a:lnTo>
                  <a:cubicBezTo>
                    <a:pt x="7216" y="190103"/>
                    <a:pt x="4364" y="188370"/>
                    <a:pt x="3210" y="185544"/>
                  </a:cubicBezTo>
                  <a:cubicBezTo>
                    <a:pt x="-1671" y="168497"/>
                    <a:pt x="-968" y="150316"/>
                    <a:pt x="5199" y="133695"/>
                  </a:cubicBezTo>
                  <a:cubicBezTo>
                    <a:pt x="17070" y="104959"/>
                    <a:pt x="32151" y="77688"/>
                    <a:pt x="50163" y="52390"/>
                  </a:cubicBezTo>
                  <a:lnTo>
                    <a:pt x="48306" y="7072"/>
                  </a:lnTo>
                  <a:cubicBezTo>
                    <a:pt x="48226" y="5180"/>
                    <a:pt x="48942" y="3340"/>
                    <a:pt x="50295" y="2007"/>
                  </a:cubicBezTo>
                  <a:cubicBezTo>
                    <a:pt x="51661" y="648"/>
                    <a:pt x="53544" y="-85"/>
                    <a:pt x="55468" y="8"/>
                  </a:cubicBezTo>
                  <a:lnTo>
                    <a:pt x="196458" y="6406"/>
                  </a:lnTo>
                  <a:cubicBezTo>
                    <a:pt x="200119" y="6472"/>
                    <a:pt x="203036" y="9511"/>
                    <a:pt x="202957" y="13190"/>
                  </a:cubicBezTo>
                  <a:cubicBezTo>
                    <a:pt x="202957" y="13243"/>
                    <a:pt x="202957" y="13297"/>
                    <a:pt x="202957" y="13337"/>
                  </a:cubicBezTo>
                  <a:lnTo>
                    <a:pt x="202957" y="62920"/>
                  </a:lnTo>
                  <a:cubicBezTo>
                    <a:pt x="205742" y="73983"/>
                    <a:pt x="229484" y="173682"/>
                    <a:pt x="204681" y="209536"/>
                  </a:cubicBezTo>
                  <a:cubicBezTo>
                    <a:pt x="195795" y="222865"/>
                    <a:pt x="186643" y="228996"/>
                    <a:pt x="176032" y="228330"/>
                  </a:cubicBezTo>
                  <a:cubicBezTo>
                    <a:pt x="168631" y="227503"/>
                    <a:pt x="161827" y="223825"/>
                    <a:pt x="157066" y="218066"/>
                  </a:cubicBezTo>
                  <a:cubicBezTo>
                    <a:pt x="149280" y="227277"/>
                    <a:pt x="139147" y="234194"/>
                    <a:pt x="127753" y="238060"/>
                  </a:cubicBezTo>
                  <a:cubicBezTo>
                    <a:pt x="120206" y="241312"/>
                    <a:pt x="111585" y="240872"/>
                    <a:pt x="104410" y="236860"/>
                  </a:cubicBezTo>
                  <a:lnTo>
                    <a:pt x="101757" y="235127"/>
                  </a:lnTo>
                  <a:cubicBezTo>
                    <a:pt x="101333" y="248976"/>
                    <a:pt x="95908" y="262185"/>
                    <a:pt x="86504" y="272315"/>
                  </a:cubicBezTo>
                  <a:cubicBezTo>
                    <a:pt x="82087" y="276140"/>
                    <a:pt x="76424" y="278193"/>
                    <a:pt x="70588" y="278046"/>
                  </a:cubicBezTo>
                  <a:close/>
                  <a:moveTo>
                    <a:pt x="59314" y="262984"/>
                  </a:moveTo>
                  <a:lnTo>
                    <a:pt x="63426" y="262984"/>
                  </a:lnTo>
                  <a:cubicBezTo>
                    <a:pt x="69925" y="264051"/>
                    <a:pt x="74037" y="264451"/>
                    <a:pt x="77618" y="261518"/>
                  </a:cubicBezTo>
                  <a:cubicBezTo>
                    <a:pt x="81199" y="258586"/>
                    <a:pt x="88096" y="246190"/>
                    <a:pt x="89820" y="212735"/>
                  </a:cubicBezTo>
                  <a:cubicBezTo>
                    <a:pt x="90616" y="208990"/>
                    <a:pt x="94290" y="206617"/>
                    <a:pt x="98017" y="207417"/>
                  </a:cubicBezTo>
                  <a:cubicBezTo>
                    <a:pt x="100378" y="207923"/>
                    <a:pt x="102301" y="209643"/>
                    <a:pt x="103084" y="211935"/>
                  </a:cubicBezTo>
                  <a:cubicBezTo>
                    <a:pt x="103800" y="217227"/>
                    <a:pt x="106572" y="222012"/>
                    <a:pt x="110776" y="225264"/>
                  </a:cubicBezTo>
                  <a:cubicBezTo>
                    <a:pt x="114490" y="227117"/>
                    <a:pt x="118867" y="227117"/>
                    <a:pt x="122581" y="225264"/>
                  </a:cubicBezTo>
                  <a:cubicBezTo>
                    <a:pt x="134186" y="221732"/>
                    <a:pt x="144014" y="213855"/>
                    <a:pt x="150036" y="203272"/>
                  </a:cubicBezTo>
                  <a:cubicBezTo>
                    <a:pt x="151110" y="200886"/>
                    <a:pt x="153405" y="199300"/>
                    <a:pt x="156004" y="199140"/>
                  </a:cubicBezTo>
                  <a:cubicBezTo>
                    <a:pt x="158671" y="199006"/>
                    <a:pt x="161164" y="200473"/>
                    <a:pt x="162371" y="202872"/>
                  </a:cubicBezTo>
                  <a:cubicBezTo>
                    <a:pt x="163830" y="205804"/>
                    <a:pt x="169799" y="214334"/>
                    <a:pt x="176298" y="214734"/>
                  </a:cubicBezTo>
                  <a:cubicBezTo>
                    <a:pt x="182797" y="215134"/>
                    <a:pt x="188632" y="207937"/>
                    <a:pt x="192612" y="201406"/>
                  </a:cubicBezTo>
                  <a:cubicBezTo>
                    <a:pt x="210783" y="174748"/>
                    <a:pt x="196060" y="93443"/>
                    <a:pt x="188898" y="64519"/>
                  </a:cubicBezTo>
                  <a:cubicBezTo>
                    <a:pt x="188832" y="63986"/>
                    <a:pt x="188832" y="63453"/>
                    <a:pt x="188898" y="62920"/>
                  </a:cubicBezTo>
                  <a:lnTo>
                    <a:pt x="188898" y="19068"/>
                  </a:lnTo>
                  <a:lnTo>
                    <a:pt x="61834" y="13203"/>
                  </a:lnTo>
                  <a:lnTo>
                    <a:pt x="63558" y="53190"/>
                  </a:lnTo>
                  <a:cubicBezTo>
                    <a:pt x="63572" y="54656"/>
                    <a:pt x="63161" y="56095"/>
                    <a:pt x="62365" y="57322"/>
                  </a:cubicBezTo>
                  <a:cubicBezTo>
                    <a:pt x="44738" y="82327"/>
                    <a:pt x="29803" y="109130"/>
                    <a:pt x="17800" y="137294"/>
                  </a:cubicBezTo>
                  <a:cubicBezTo>
                    <a:pt x="13635" y="149450"/>
                    <a:pt x="12454" y="162432"/>
                    <a:pt x="14351" y="175148"/>
                  </a:cubicBezTo>
                  <a:lnTo>
                    <a:pt x="54937" y="171549"/>
                  </a:lnTo>
                  <a:cubicBezTo>
                    <a:pt x="57020" y="171349"/>
                    <a:pt x="59076" y="172149"/>
                    <a:pt x="60508" y="173682"/>
                  </a:cubicBezTo>
                  <a:cubicBezTo>
                    <a:pt x="61967" y="175201"/>
                    <a:pt x="62643" y="177321"/>
                    <a:pt x="62365" y="179413"/>
                  </a:cubicBezTo>
                  <a:cubicBezTo>
                    <a:pt x="57722" y="214068"/>
                    <a:pt x="55335" y="254454"/>
                    <a:pt x="59314" y="262984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0F9EE94C-443B-4A3B-BE64-2BDCABB7FF59}"/>
                </a:ext>
              </a:extLst>
            </p:cNvPr>
            <p:cNvSpPr/>
            <p:nvPr/>
          </p:nvSpPr>
          <p:spPr>
            <a:xfrm>
              <a:off x="9825913" y="3054874"/>
              <a:ext cx="539584" cy="1224913"/>
            </a:xfrm>
            <a:custGeom>
              <a:avLst/>
              <a:gdLst>
                <a:gd name="connsiteX0" fmla="*/ 7295 w 539584"/>
                <a:gd name="connsiteY0" fmla="*/ 0 h 1224913"/>
                <a:gd name="connsiteX1" fmla="*/ 0 w 539584"/>
                <a:gd name="connsiteY1" fmla="*/ 1158669 h 1224913"/>
                <a:gd name="connsiteX2" fmla="*/ 295376 w 539584"/>
                <a:gd name="connsiteY2" fmla="*/ 1138809 h 1224913"/>
                <a:gd name="connsiteX3" fmla="*/ 302539 w 539584"/>
                <a:gd name="connsiteY3" fmla="*/ 1206253 h 1224913"/>
                <a:gd name="connsiteX4" fmla="*/ 535179 w 539584"/>
                <a:gd name="connsiteY4" fmla="*/ 1224913 h 1224913"/>
                <a:gd name="connsiteX5" fmla="*/ 528945 w 539584"/>
                <a:gd name="connsiteY5" fmla="*/ 540481 h 1224913"/>
                <a:gd name="connsiteX6" fmla="*/ 341003 w 539584"/>
                <a:gd name="connsiteY6" fmla="*/ 106630 h 1224913"/>
                <a:gd name="connsiteX7" fmla="*/ 7295 w 539584"/>
                <a:gd name="connsiteY7" fmla="*/ 0 h 122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9584" h="1224913">
                  <a:moveTo>
                    <a:pt x="7295" y="0"/>
                  </a:moveTo>
                  <a:cubicBezTo>
                    <a:pt x="3979" y="7997"/>
                    <a:pt x="0" y="1158669"/>
                    <a:pt x="0" y="1158669"/>
                  </a:cubicBezTo>
                  <a:lnTo>
                    <a:pt x="295376" y="1138809"/>
                  </a:lnTo>
                  <a:lnTo>
                    <a:pt x="302539" y="1206253"/>
                  </a:lnTo>
                  <a:lnTo>
                    <a:pt x="535179" y="1224913"/>
                  </a:lnTo>
                  <a:cubicBezTo>
                    <a:pt x="535179" y="1224913"/>
                    <a:pt x="548442" y="731749"/>
                    <a:pt x="528945" y="540481"/>
                  </a:cubicBezTo>
                  <a:cubicBezTo>
                    <a:pt x="509448" y="349213"/>
                    <a:pt x="404534" y="153947"/>
                    <a:pt x="341003" y="106630"/>
                  </a:cubicBezTo>
                  <a:cubicBezTo>
                    <a:pt x="218183" y="14128"/>
                    <a:pt x="7295" y="0"/>
                    <a:pt x="7295" y="0"/>
                  </a:cubicBezTo>
                  <a:close/>
                </a:path>
              </a:pathLst>
            </a:custGeom>
            <a:solidFill>
              <a:schemeClr val="accent2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5624EE0C-ECDE-4975-AFFF-C205E6EA21B8}"/>
                </a:ext>
              </a:extLst>
            </p:cNvPr>
            <p:cNvSpPr/>
            <p:nvPr/>
          </p:nvSpPr>
          <p:spPr>
            <a:xfrm>
              <a:off x="8911023" y="3024751"/>
              <a:ext cx="717662" cy="1203853"/>
            </a:xfrm>
            <a:custGeom>
              <a:avLst/>
              <a:gdLst>
                <a:gd name="connsiteX0" fmla="*/ 713153 w 717662"/>
                <a:gd name="connsiteY0" fmla="*/ 47717 h 1203853"/>
                <a:gd name="connsiteX1" fmla="*/ 717663 w 717662"/>
                <a:gd name="connsiteY1" fmla="*/ 1203854 h 1203853"/>
                <a:gd name="connsiteX2" fmla="*/ 389127 w 717662"/>
                <a:gd name="connsiteY2" fmla="*/ 1189059 h 1203853"/>
                <a:gd name="connsiteX3" fmla="*/ 405707 w 717662"/>
                <a:gd name="connsiteY3" fmla="*/ 636848 h 1203853"/>
                <a:gd name="connsiteX4" fmla="*/ 5284 w 717662"/>
                <a:gd name="connsiteY4" fmla="*/ 655775 h 1203853"/>
                <a:gd name="connsiteX5" fmla="*/ 403187 w 717662"/>
                <a:gd name="connsiteY5" fmla="*/ 0 h 1203853"/>
                <a:gd name="connsiteX6" fmla="*/ 534893 w 717662"/>
                <a:gd name="connsiteY6" fmla="*/ 118359 h 1203853"/>
                <a:gd name="connsiteX7" fmla="*/ 713153 w 717662"/>
                <a:gd name="connsiteY7" fmla="*/ 47717 h 120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7662" h="1203853">
                  <a:moveTo>
                    <a:pt x="713153" y="47717"/>
                  </a:moveTo>
                  <a:lnTo>
                    <a:pt x="717663" y="1203854"/>
                  </a:lnTo>
                  <a:lnTo>
                    <a:pt x="389127" y="1189059"/>
                  </a:lnTo>
                  <a:lnTo>
                    <a:pt x="405707" y="636848"/>
                  </a:lnTo>
                  <a:cubicBezTo>
                    <a:pt x="405707" y="636848"/>
                    <a:pt x="85395" y="897292"/>
                    <a:pt x="5284" y="655775"/>
                  </a:cubicBezTo>
                  <a:cubicBezTo>
                    <a:pt x="-53871" y="477570"/>
                    <a:pt x="403187" y="0"/>
                    <a:pt x="403187" y="0"/>
                  </a:cubicBezTo>
                  <a:lnTo>
                    <a:pt x="534893" y="118359"/>
                  </a:lnTo>
                  <a:cubicBezTo>
                    <a:pt x="534893" y="118359"/>
                    <a:pt x="649754" y="29190"/>
                    <a:pt x="713153" y="47717"/>
                  </a:cubicBezTo>
                  <a:close/>
                </a:path>
              </a:pathLst>
            </a:custGeom>
            <a:solidFill>
              <a:schemeClr val="accent2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E41A1F33-3B01-49CE-B784-7825CFBF39F5}"/>
                </a:ext>
              </a:extLst>
            </p:cNvPr>
            <p:cNvSpPr/>
            <p:nvPr/>
          </p:nvSpPr>
          <p:spPr>
            <a:xfrm>
              <a:off x="9664099" y="3200291"/>
              <a:ext cx="145367" cy="662306"/>
            </a:xfrm>
            <a:custGeom>
              <a:avLst/>
              <a:gdLst>
                <a:gd name="connsiteX0" fmla="*/ 25996 w 145367"/>
                <a:gd name="connsiteY0" fmla="*/ 33855 h 662306"/>
                <a:gd name="connsiteX1" fmla="*/ 44035 w 145367"/>
                <a:gd name="connsiteY1" fmla="*/ 70376 h 662306"/>
                <a:gd name="connsiteX2" fmla="*/ 0 w 145367"/>
                <a:gd name="connsiteY2" fmla="*/ 567539 h 662306"/>
                <a:gd name="connsiteX3" fmla="*/ 70164 w 145367"/>
                <a:gd name="connsiteY3" fmla="*/ 662306 h 662306"/>
                <a:gd name="connsiteX4" fmla="*/ 145367 w 145367"/>
                <a:gd name="connsiteY4" fmla="*/ 560341 h 662306"/>
                <a:gd name="connsiteX5" fmla="*/ 75734 w 145367"/>
                <a:gd name="connsiteY5" fmla="*/ 65178 h 662306"/>
                <a:gd name="connsiteX6" fmla="*/ 100139 w 145367"/>
                <a:gd name="connsiteY6" fmla="*/ 27857 h 662306"/>
                <a:gd name="connsiteX7" fmla="*/ 65123 w 145367"/>
                <a:gd name="connsiteY7" fmla="*/ 0 h 662306"/>
                <a:gd name="connsiteX8" fmla="*/ 25996 w 145367"/>
                <a:gd name="connsiteY8" fmla="*/ 33855 h 662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367" h="662306">
                  <a:moveTo>
                    <a:pt x="25996" y="33855"/>
                  </a:moveTo>
                  <a:lnTo>
                    <a:pt x="44035" y="70376"/>
                  </a:lnTo>
                  <a:lnTo>
                    <a:pt x="0" y="567539"/>
                  </a:lnTo>
                  <a:lnTo>
                    <a:pt x="70164" y="662306"/>
                  </a:lnTo>
                  <a:lnTo>
                    <a:pt x="145367" y="560341"/>
                  </a:lnTo>
                  <a:lnTo>
                    <a:pt x="75734" y="65178"/>
                  </a:lnTo>
                  <a:lnTo>
                    <a:pt x="100139" y="27857"/>
                  </a:lnTo>
                  <a:lnTo>
                    <a:pt x="65123" y="0"/>
                  </a:lnTo>
                  <a:lnTo>
                    <a:pt x="25996" y="33855"/>
                  </a:ln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395C6479-2BC4-4099-BA09-77A8FD668D76}"/>
                </a:ext>
              </a:extLst>
            </p:cNvPr>
            <p:cNvSpPr/>
            <p:nvPr/>
          </p:nvSpPr>
          <p:spPr>
            <a:xfrm>
              <a:off x="9356387" y="2769172"/>
              <a:ext cx="228593" cy="383268"/>
            </a:xfrm>
            <a:custGeom>
              <a:avLst/>
              <a:gdLst>
                <a:gd name="connsiteX0" fmla="*/ 84886 w 228593"/>
                <a:gd name="connsiteY0" fmla="*/ 383268 h 383268"/>
                <a:gd name="connsiteX1" fmla="*/ 126135 w 228593"/>
                <a:gd name="connsiteY1" fmla="*/ 327421 h 383268"/>
                <a:gd name="connsiteX2" fmla="*/ 179189 w 228593"/>
                <a:gd name="connsiteY2" fmla="*/ 279571 h 383268"/>
                <a:gd name="connsiteX3" fmla="*/ 203593 w 228593"/>
                <a:gd name="connsiteY3" fmla="*/ 238252 h 383268"/>
                <a:gd name="connsiteX4" fmla="*/ 226009 w 228593"/>
                <a:gd name="connsiteY4" fmla="*/ 78306 h 383268"/>
                <a:gd name="connsiteX5" fmla="*/ 164864 w 228593"/>
                <a:gd name="connsiteY5" fmla="*/ 14995 h 383268"/>
                <a:gd name="connsiteX6" fmla="*/ 148550 w 228593"/>
                <a:gd name="connsiteY6" fmla="*/ 47917 h 383268"/>
                <a:gd name="connsiteX7" fmla="*/ 151203 w 228593"/>
                <a:gd name="connsiteY7" fmla="*/ 7931 h 383268"/>
                <a:gd name="connsiteX8" fmla="*/ 147755 w 228593"/>
                <a:gd name="connsiteY8" fmla="*/ 333 h 383268"/>
                <a:gd name="connsiteX9" fmla="*/ 139796 w 228593"/>
                <a:gd name="connsiteY9" fmla="*/ 3532 h 383268"/>
                <a:gd name="connsiteX10" fmla="*/ 104118 w 228593"/>
                <a:gd name="connsiteY10" fmla="*/ 72975 h 383268"/>
                <a:gd name="connsiteX11" fmla="*/ 114463 w 228593"/>
                <a:gd name="connsiteY11" fmla="*/ 15128 h 383268"/>
                <a:gd name="connsiteX12" fmla="*/ 85682 w 228593"/>
                <a:gd name="connsiteY12" fmla="*/ 35255 h 383268"/>
                <a:gd name="connsiteX13" fmla="*/ 67113 w 228593"/>
                <a:gd name="connsiteY13" fmla="*/ 86037 h 383268"/>
                <a:gd name="connsiteX14" fmla="*/ 0 w 228593"/>
                <a:gd name="connsiteY14" fmla="*/ 299297 h 383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8593" h="383268">
                  <a:moveTo>
                    <a:pt x="84886" y="383268"/>
                  </a:moveTo>
                  <a:cubicBezTo>
                    <a:pt x="96186" y="362946"/>
                    <a:pt x="110047" y="344175"/>
                    <a:pt x="126135" y="327421"/>
                  </a:cubicBezTo>
                  <a:cubicBezTo>
                    <a:pt x="144677" y="312463"/>
                    <a:pt x="162397" y="296489"/>
                    <a:pt x="179189" y="279571"/>
                  </a:cubicBezTo>
                  <a:cubicBezTo>
                    <a:pt x="189242" y="267042"/>
                    <a:pt x="197466" y="253126"/>
                    <a:pt x="203593" y="238252"/>
                  </a:cubicBezTo>
                  <a:cubicBezTo>
                    <a:pt x="225412" y="187979"/>
                    <a:pt x="233158" y="132678"/>
                    <a:pt x="226009" y="78306"/>
                  </a:cubicBezTo>
                  <a:cubicBezTo>
                    <a:pt x="222825" y="53648"/>
                    <a:pt x="202134" y="-31123"/>
                    <a:pt x="164864" y="14995"/>
                  </a:cubicBezTo>
                  <a:cubicBezTo>
                    <a:pt x="157105" y="24642"/>
                    <a:pt x="151534" y="35878"/>
                    <a:pt x="148550" y="47917"/>
                  </a:cubicBezTo>
                  <a:cubicBezTo>
                    <a:pt x="151070" y="34749"/>
                    <a:pt x="151972" y="21318"/>
                    <a:pt x="151203" y="7931"/>
                  </a:cubicBezTo>
                  <a:cubicBezTo>
                    <a:pt x="151203" y="4998"/>
                    <a:pt x="150540" y="1533"/>
                    <a:pt x="147755" y="333"/>
                  </a:cubicBezTo>
                  <a:cubicBezTo>
                    <a:pt x="144969" y="-866"/>
                    <a:pt x="141919" y="1399"/>
                    <a:pt x="139796" y="3532"/>
                  </a:cubicBezTo>
                  <a:cubicBezTo>
                    <a:pt x="120936" y="22331"/>
                    <a:pt x="108442" y="46632"/>
                    <a:pt x="104118" y="72975"/>
                  </a:cubicBezTo>
                  <a:cubicBezTo>
                    <a:pt x="110604" y="54368"/>
                    <a:pt x="114092" y="34840"/>
                    <a:pt x="114463" y="15128"/>
                  </a:cubicBezTo>
                  <a:cubicBezTo>
                    <a:pt x="114463" y="-7931"/>
                    <a:pt x="87936" y="30456"/>
                    <a:pt x="85682" y="35255"/>
                  </a:cubicBezTo>
                  <a:cubicBezTo>
                    <a:pt x="77339" y="51304"/>
                    <a:pt x="71092" y="68374"/>
                    <a:pt x="67113" y="86037"/>
                  </a:cubicBezTo>
                  <a:cubicBezTo>
                    <a:pt x="49340" y="159479"/>
                    <a:pt x="40586" y="232653"/>
                    <a:pt x="0" y="299297"/>
                  </a:cubicBezTo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E6FB6F4E-0193-40DB-B16A-DC6969105E9D}"/>
                </a:ext>
              </a:extLst>
            </p:cNvPr>
            <p:cNvSpPr/>
            <p:nvPr/>
          </p:nvSpPr>
          <p:spPr>
            <a:xfrm>
              <a:off x="9348964" y="2762286"/>
              <a:ext cx="241839" cy="396685"/>
            </a:xfrm>
            <a:custGeom>
              <a:avLst/>
              <a:gdLst>
                <a:gd name="connsiteX0" fmla="*/ 92309 w 241839"/>
                <a:gd name="connsiteY0" fmla="*/ 396686 h 396685"/>
                <a:gd name="connsiteX1" fmla="*/ 88728 w 241839"/>
                <a:gd name="connsiteY1" fmla="*/ 395620 h 396685"/>
                <a:gd name="connsiteX2" fmla="*/ 86474 w 241839"/>
                <a:gd name="connsiteY2" fmla="*/ 386156 h 396685"/>
                <a:gd name="connsiteX3" fmla="*/ 128386 w 241839"/>
                <a:gd name="connsiteY3" fmla="*/ 329376 h 396685"/>
                <a:gd name="connsiteX4" fmla="*/ 150005 w 241839"/>
                <a:gd name="connsiteY4" fmla="*/ 310715 h 396685"/>
                <a:gd name="connsiteX5" fmla="*/ 181042 w 241839"/>
                <a:gd name="connsiteY5" fmla="*/ 282058 h 396685"/>
                <a:gd name="connsiteX6" fmla="*/ 204385 w 241839"/>
                <a:gd name="connsiteY6" fmla="*/ 242072 h 396685"/>
                <a:gd name="connsiteX7" fmla="*/ 226403 w 241839"/>
                <a:gd name="connsiteY7" fmla="*/ 86259 h 396685"/>
                <a:gd name="connsiteX8" fmla="*/ 195366 w 241839"/>
                <a:gd name="connsiteY8" fmla="*/ 15750 h 396685"/>
                <a:gd name="connsiteX9" fmla="*/ 177328 w 241839"/>
                <a:gd name="connsiteY9" fmla="*/ 26413 h 396685"/>
                <a:gd name="connsiteX10" fmla="*/ 162208 w 241839"/>
                <a:gd name="connsiteY10" fmla="*/ 56936 h 396685"/>
                <a:gd name="connsiteX11" fmla="*/ 154117 w 241839"/>
                <a:gd name="connsiteY11" fmla="*/ 62134 h 396685"/>
                <a:gd name="connsiteX12" fmla="*/ 148944 w 241839"/>
                <a:gd name="connsiteY12" fmla="*/ 54003 h 396685"/>
                <a:gd name="connsiteX13" fmla="*/ 151464 w 241839"/>
                <a:gd name="connsiteY13" fmla="*/ 15883 h 396685"/>
                <a:gd name="connsiteX14" fmla="*/ 124938 w 241839"/>
                <a:gd name="connsiteY14" fmla="*/ 56669 h 396685"/>
                <a:gd name="connsiteX15" fmla="*/ 117775 w 241839"/>
                <a:gd name="connsiteY15" fmla="*/ 82527 h 396685"/>
                <a:gd name="connsiteX16" fmla="*/ 109486 w 241839"/>
                <a:gd name="connsiteY16" fmla="*/ 87525 h 396685"/>
                <a:gd name="connsiteX17" fmla="*/ 104512 w 241839"/>
                <a:gd name="connsiteY17" fmla="*/ 79195 h 396685"/>
                <a:gd name="connsiteX18" fmla="*/ 111541 w 241839"/>
                <a:gd name="connsiteY18" fmla="*/ 52537 h 396685"/>
                <a:gd name="connsiteX19" fmla="*/ 114725 w 241839"/>
                <a:gd name="connsiteY19" fmla="*/ 25080 h 396685"/>
                <a:gd name="connsiteX20" fmla="*/ 98809 w 241839"/>
                <a:gd name="connsiteY20" fmla="*/ 45606 h 396685"/>
                <a:gd name="connsiteX21" fmla="*/ 80505 w 241839"/>
                <a:gd name="connsiteY21" fmla="*/ 94523 h 396685"/>
                <a:gd name="connsiteX22" fmla="*/ 69894 w 241839"/>
                <a:gd name="connsiteY22" fmla="*/ 141840 h 396685"/>
                <a:gd name="connsiteX23" fmla="*/ 12596 w 241839"/>
                <a:gd name="connsiteY23" fmla="*/ 309382 h 396685"/>
                <a:gd name="connsiteX24" fmla="*/ 3179 w 241839"/>
                <a:gd name="connsiteY24" fmla="*/ 311515 h 396685"/>
                <a:gd name="connsiteX25" fmla="*/ 1057 w 241839"/>
                <a:gd name="connsiteY25" fmla="*/ 302052 h 396685"/>
                <a:gd name="connsiteX26" fmla="*/ 56498 w 241839"/>
                <a:gd name="connsiteY26" fmla="*/ 139041 h 396685"/>
                <a:gd name="connsiteX27" fmla="*/ 67242 w 241839"/>
                <a:gd name="connsiteY27" fmla="*/ 91324 h 396685"/>
                <a:gd name="connsiteX28" fmla="*/ 86474 w 241839"/>
                <a:gd name="connsiteY28" fmla="*/ 38809 h 396685"/>
                <a:gd name="connsiteX29" fmla="*/ 120428 w 241839"/>
                <a:gd name="connsiteY29" fmla="*/ 8152 h 396685"/>
                <a:gd name="connsiteX30" fmla="*/ 128121 w 241839"/>
                <a:gd name="connsiteY30" fmla="*/ 21481 h 396685"/>
                <a:gd name="connsiteX31" fmla="*/ 141384 w 241839"/>
                <a:gd name="connsiteY31" fmla="*/ 5487 h 396685"/>
                <a:gd name="connsiteX32" fmla="*/ 157035 w 241839"/>
                <a:gd name="connsiteY32" fmla="*/ 955 h 396685"/>
                <a:gd name="connsiteX33" fmla="*/ 164595 w 241839"/>
                <a:gd name="connsiteY33" fmla="*/ 14284 h 396685"/>
                <a:gd name="connsiteX34" fmla="*/ 164595 w 241839"/>
                <a:gd name="connsiteY34" fmla="*/ 19215 h 396685"/>
                <a:gd name="connsiteX35" fmla="*/ 165921 w 241839"/>
                <a:gd name="connsiteY35" fmla="*/ 17616 h 396685"/>
                <a:gd name="connsiteX36" fmla="*/ 198284 w 241839"/>
                <a:gd name="connsiteY36" fmla="*/ 2421 h 396685"/>
                <a:gd name="connsiteX37" fmla="*/ 239136 w 241839"/>
                <a:gd name="connsiteY37" fmla="*/ 84260 h 396685"/>
                <a:gd name="connsiteX38" fmla="*/ 216190 w 241839"/>
                <a:gd name="connsiteY38" fmla="*/ 247670 h 396685"/>
                <a:gd name="connsiteX39" fmla="*/ 190857 w 241839"/>
                <a:gd name="connsiteY39" fmla="*/ 290722 h 396685"/>
                <a:gd name="connsiteX40" fmla="*/ 157963 w 241839"/>
                <a:gd name="connsiteY40" fmla="*/ 321245 h 396685"/>
                <a:gd name="connsiteX41" fmla="*/ 137140 w 241839"/>
                <a:gd name="connsiteY41" fmla="*/ 339106 h 396685"/>
                <a:gd name="connsiteX42" fmla="*/ 97350 w 241839"/>
                <a:gd name="connsiteY42" fmla="*/ 393220 h 396685"/>
                <a:gd name="connsiteX43" fmla="*/ 92309 w 241839"/>
                <a:gd name="connsiteY43" fmla="*/ 396686 h 396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41839" h="396685">
                  <a:moveTo>
                    <a:pt x="92309" y="396686"/>
                  </a:moveTo>
                  <a:cubicBezTo>
                    <a:pt x="91049" y="396643"/>
                    <a:pt x="89816" y="396275"/>
                    <a:pt x="88728" y="395620"/>
                  </a:cubicBezTo>
                  <a:cubicBezTo>
                    <a:pt x="85532" y="393615"/>
                    <a:pt x="84524" y="389399"/>
                    <a:pt x="86474" y="386156"/>
                  </a:cubicBezTo>
                  <a:cubicBezTo>
                    <a:pt x="97960" y="365499"/>
                    <a:pt x="112046" y="346415"/>
                    <a:pt x="128386" y="329376"/>
                  </a:cubicBezTo>
                  <a:cubicBezTo>
                    <a:pt x="135416" y="322711"/>
                    <a:pt x="142843" y="316047"/>
                    <a:pt x="150005" y="310715"/>
                  </a:cubicBezTo>
                  <a:cubicBezTo>
                    <a:pt x="161200" y="302142"/>
                    <a:pt x="171598" y="292550"/>
                    <a:pt x="181042" y="282058"/>
                  </a:cubicBezTo>
                  <a:cubicBezTo>
                    <a:pt x="190671" y="269911"/>
                    <a:pt x="198536" y="256447"/>
                    <a:pt x="204385" y="242072"/>
                  </a:cubicBezTo>
                  <a:cubicBezTo>
                    <a:pt x="225713" y="193121"/>
                    <a:pt x="233326" y="139242"/>
                    <a:pt x="226403" y="86259"/>
                  </a:cubicBezTo>
                  <a:cubicBezTo>
                    <a:pt x="222954" y="59601"/>
                    <a:pt x="209823" y="19615"/>
                    <a:pt x="195366" y="15750"/>
                  </a:cubicBezTo>
                  <a:cubicBezTo>
                    <a:pt x="190194" y="14284"/>
                    <a:pt x="184225" y="17882"/>
                    <a:pt x="177328" y="26413"/>
                  </a:cubicBezTo>
                  <a:cubicBezTo>
                    <a:pt x="170113" y="35346"/>
                    <a:pt x="164953" y="45768"/>
                    <a:pt x="162208" y="56936"/>
                  </a:cubicBezTo>
                  <a:cubicBezTo>
                    <a:pt x="161399" y="60616"/>
                    <a:pt x="157778" y="62944"/>
                    <a:pt x="154117" y="62134"/>
                  </a:cubicBezTo>
                  <a:cubicBezTo>
                    <a:pt x="150456" y="61324"/>
                    <a:pt x="148135" y="57683"/>
                    <a:pt x="148944" y="54003"/>
                  </a:cubicBezTo>
                  <a:cubicBezTo>
                    <a:pt x="151305" y="41445"/>
                    <a:pt x="152154" y="28645"/>
                    <a:pt x="151464" y="15883"/>
                  </a:cubicBezTo>
                  <a:cubicBezTo>
                    <a:pt x="139885" y="27470"/>
                    <a:pt x="130853" y="41364"/>
                    <a:pt x="124938" y="56669"/>
                  </a:cubicBezTo>
                  <a:cubicBezTo>
                    <a:pt x="123213" y="65462"/>
                    <a:pt x="120826" y="74107"/>
                    <a:pt x="117775" y="82527"/>
                  </a:cubicBezTo>
                  <a:cubicBezTo>
                    <a:pt x="116860" y="86207"/>
                    <a:pt x="113146" y="88445"/>
                    <a:pt x="109486" y="87525"/>
                  </a:cubicBezTo>
                  <a:cubicBezTo>
                    <a:pt x="105825" y="86606"/>
                    <a:pt x="103597" y="82875"/>
                    <a:pt x="104512" y="79195"/>
                  </a:cubicBezTo>
                  <a:cubicBezTo>
                    <a:pt x="105958" y="70095"/>
                    <a:pt x="108318" y="61164"/>
                    <a:pt x="111541" y="52537"/>
                  </a:cubicBezTo>
                  <a:cubicBezTo>
                    <a:pt x="113332" y="43486"/>
                    <a:pt x="114406" y="34303"/>
                    <a:pt x="114725" y="25080"/>
                  </a:cubicBezTo>
                  <a:cubicBezTo>
                    <a:pt x="108769" y="31389"/>
                    <a:pt x="103438" y="38262"/>
                    <a:pt x="98809" y="45606"/>
                  </a:cubicBezTo>
                  <a:cubicBezTo>
                    <a:pt x="90532" y="61004"/>
                    <a:pt x="84378" y="77459"/>
                    <a:pt x="80505" y="94523"/>
                  </a:cubicBezTo>
                  <a:cubicBezTo>
                    <a:pt x="76659" y="110384"/>
                    <a:pt x="73343" y="126112"/>
                    <a:pt x="69894" y="141840"/>
                  </a:cubicBezTo>
                  <a:cubicBezTo>
                    <a:pt x="57824" y="198487"/>
                    <a:pt x="45357" y="257000"/>
                    <a:pt x="12596" y="309382"/>
                  </a:cubicBezTo>
                  <a:cubicBezTo>
                    <a:pt x="10580" y="312584"/>
                    <a:pt x="6363" y="313540"/>
                    <a:pt x="3179" y="311515"/>
                  </a:cubicBezTo>
                  <a:cubicBezTo>
                    <a:pt x="-4" y="309490"/>
                    <a:pt x="-959" y="305253"/>
                    <a:pt x="1057" y="302052"/>
                  </a:cubicBezTo>
                  <a:cubicBezTo>
                    <a:pt x="32491" y="251669"/>
                    <a:pt x="44163" y="196888"/>
                    <a:pt x="56498" y="139041"/>
                  </a:cubicBezTo>
                  <a:cubicBezTo>
                    <a:pt x="59947" y="123180"/>
                    <a:pt x="63395" y="107185"/>
                    <a:pt x="67242" y="91324"/>
                  </a:cubicBezTo>
                  <a:cubicBezTo>
                    <a:pt x="71207" y="73012"/>
                    <a:pt x="77680" y="55340"/>
                    <a:pt x="86474" y="38809"/>
                  </a:cubicBezTo>
                  <a:cubicBezTo>
                    <a:pt x="86474" y="38809"/>
                    <a:pt x="106501" y="4420"/>
                    <a:pt x="120428" y="8152"/>
                  </a:cubicBezTo>
                  <a:cubicBezTo>
                    <a:pt x="123876" y="9085"/>
                    <a:pt x="127988" y="12151"/>
                    <a:pt x="128121" y="21481"/>
                  </a:cubicBezTo>
                  <a:cubicBezTo>
                    <a:pt x="132113" y="15803"/>
                    <a:pt x="136543" y="10454"/>
                    <a:pt x="141384" y="5487"/>
                  </a:cubicBezTo>
                  <a:cubicBezTo>
                    <a:pt x="144952" y="556"/>
                    <a:pt x="151398" y="-1311"/>
                    <a:pt x="157035" y="955"/>
                  </a:cubicBezTo>
                  <a:cubicBezTo>
                    <a:pt x="161969" y="3490"/>
                    <a:pt x="164940" y="8724"/>
                    <a:pt x="164595" y="14284"/>
                  </a:cubicBezTo>
                  <a:cubicBezTo>
                    <a:pt x="164595" y="15883"/>
                    <a:pt x="164595" y="17483"/>
                    <a:pt x="164595" y="19215"/>
                  </a:cubicBezTo>
                  <a:lnTo>
                    <a:pt x="165921" y="17616"/>
                  </a:lnTo>
                  <a:cubicBezTo>
                    <a:pt x="176532" y="4287"/>
                    <a:pt x="187408" y="-645"/>
                    <a:pt x="198284" y="2421"/>
                  </a:cubicBezTo>
                  <a:cubicBezTo>
                    <a:pt x="228657" y="10952"/>
                    <a:pt x="239136" y="83593"/>
                    <a:pt x="239136" y="84260"/>
                  </a:cubicBezTo>
                  <a:cubicBezTo>
                    <a:pt x="246563" y="139814"/>
                    <a:pt x="238618" y="196349"/>
                    <a:pt x="216190" y="247670"/>
                  </a:cubicBezTo>
                  <a:cubicBezTo>
                    <a:pt x="209850" y="263168"/>
                    <a:pt x="201308" y="277667"/>
                    <a:pt x="190857" y="290722"/>
                  </a:cubicBezTo>
                  <a:cubicBezTo>
                    <a:pt x="180909" y="301954"/>
                    <a:pt x="169901" y="312177"/>
                    <a:pt x="157963" y="321245"/>
                  </a:cubicBezTo>
                  <a:cubicBezTo>
                    <a:pt x="150934" y="326976"/>
                    <a:pt x="143772" y="332841"/>
                    <a:pt x="137140" y="339106"/>
                  </a:cubicBezTo>
                  <a:cubicBezTo>
                    <a:pt x="121622" y="355352"/>
                    <a:pt x="108239" y="373539"/>
                    <a:pt x="97350" y="393220"/>
                  </a:cubicBezTo>
                  <a:cubicBezTo>
                    <a:pt x="96328" y="395130"/>
                    <a:pt x="94445" y="396423"/>
                    <a:pt x="92309" y="396686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DA19507D-5300-4548-B30A-7DA08ACE9437}"/>
                </a:ext>
              </a:extLst>
            </p:cNvPr>
            <p:cNvSpPr/>
            <p:nvPr/>
          </p:nvSpPr>
          <p:spPr>
            <a:xfrm>
              <a:off x="9388883" y="2763241"/>
              <a:ext cx="192717" cy="320023"/>
            </a:xfrm>
            <a:custGeom>
              <a:avLst/>
              <a:gdLst>
                <a:gd name="connsiteX0" fmla="*/ 192718 w 192717"/>
                <a:gd name="connsiteY0" fmla="*/ 130489 h 320023"/>
                <a:gd name="connsiteX1" fmla="*/ 40586 w 192717"/>
                <a:gd name="connsiteY1" fmla="*/ 320024 h 320023"/>
                <a:gd name="connsiteX2" fmla="*/ 0 w 192717"/>
                <a:gd name="connsiteY2" fmla="*/ 171008 h 320023"/>
                <a:gd name="connsiteX3" fmla="*/ 152795 w 192717"/>
                <a:gd name="connsiteY3" fmla="*/ 0 h 320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717" h="320023">
                  <a:moveTo>
                    <a:pt x="192718" y="130489"/>
                  </a:moveTo>
                  <a:lnTo>
                    <a:pt x="40586" y="320024"/>
                  </a:lnTo>
                  <a:lnTo>
                    <a:pt x="0" y="171008"/>
                  </a:lnTo>
                  <a:lnTo>
                    <a:pt x="152795" y="0"/>
                  </a:ln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09D736F9-3D9D-4509-B5C8-E15D78C8AFA2}"/>
                </a:ext>
              </a:extLst>
            </p:cNvPr>
            <p:cNvSpPr/>
            <p:nvPr/>
          </p:nvSpPr>
          <p:spPr>
            <a:xfrm>
              <a:off x="9382281" y="2756810"/>
              <a:ext cx="205859" cy="333119"/>
            </a:xfrm>
            <a:custGeom>
              <a:avLst/>
              <a:gdLst>
                <a:gd name="connsiteX0" fmla="*/ 47188 w 205859"/>
                <a:gd name="connsiteY0" fmla="*/ 333119 h 333119"/>
                <a:gd name="connsiteX1" fmla="*/ 45861 w 205859"/>
                <a:gd name="connsiteY1" fmla="*/ 333119 h 333119"/>
                <a:gd name="connsiteX2" fmla="*/ 40821 w 205859"/>
                <a:gd name="connsiteY2" fmla="*/ 328321 h 333119"/>
                <a:gd name="connsiteX3" fmla="*/ 235 w 205859"/>
                <a:gd name="connsiteY3" fmla="*/ 179305 h 333119"/>
                <a:gd name="connsiteX4" fmla="*/ 1694 w 205859"/>
                <a:gd name="connsiteY4" fmla="*/ 173174 h 333119"/>
                <a:gd name="connsiteX5" fmla="*/ 154489 w 205859"/>
                <a:gd name="connsiteY5" fmla="*/ 2166 h 333119"/>
                <a:gd name="connsiteX6" fmla="*/ 160856 w 205859"/>
                <a:gd name="connsiteY6" fmla="*/ 167 h 333119"/>
                <a:gd name="connsiteX7" fmla="*/ 165763 w 205859"/>
                <a:gd name="connsiteY7" fmla="*/ 4699 h 333119"/>
                <a:gd name="connsiteX8" fmla="*/ 205553 w 205859"/>
                <a:gd name="connsiteY8" fmla="*/ 135054 h 333119"/>
                <a:gd name="connsiteX9" fmla="*/ 204492 w 205859"/>
                <a:gd name="connsiteY9" fmla="*/ 141052 h 333119"/>
                <a:gd name="connsiteX10" fmla="*/ 52361 w 205859"/>
                <a:gd name="connsiteY10" fmla="*/ 330587 h 333119"/>
                <a:gd name="connsiteX11" fmla="*/ 47188 w 205859"/>
                <a:gd name="connsiteY11" fmla="*/ 333119 h 333119"/>
                <a:gd name="connsiteX12" fmla="*/ 13897 w 205859"/>
                <a:gd name="connsiteY12" fmla="*/ 179172 h 333119"/>
                <a:gd name="connsiteX13" fmla="*/ 50106 w 205859"/>
                <a:gd name="connsiteY13" fmla="*/ 312460 h 333119"/>
                <a:gd name="connsiteX14" fmla="*/ 191892 w 205859"/>
                <a:gd name="connsiteY14" fmla="*/ 135720 h 333119"/>
                <a:gd name="connsiteX15" fmla="*/ 156611 w 205859"/>
                <a:gd name="connsiteY15" fmla="*/ 19894 h 333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5859" h="333119">
                  <a:moveTo>
                    <a:pt x="47188" y="333119"/>
                  </a:moveTo>
                  <a:lnTo>
                    <a:pt x="45861" y="333119"/>
                  </a:lnTo>
                  <a:cubicBezTo>
                    <a:pt x="43434" y="332574"/>
                    <a:pt x="41498" y="330731"/>
                    <a:pt x="40821" y="328321"/>
                  </a:cubicBezTo>
                  <a:lnTo>
                    <a:pt x="235" y="179305"/>
                  </a:lnTo>
                  <a:cubicBezTo>
                    <a:pt x="-362" y="177145"/>
                    <a:pt x="196" y="174831"/>
                    <a:pt x="1694" y="173174"/>
                  </a:cubicBezTo>
                  <a:lnTo>
                    <a:pt x="154489" y="2166"/>
                  </a:lnTo>
                  <a:cubicBezTo>
                    <a:pt x="156094" y="398"/>
                    <a:pt x="158534" y="-366"/>
                    <a:pt x="160856" y="167"/>
                  </a:cubicBezTo>
                  <a:cubicBezTo>
                    <a:pt x="163243" y="567"/>
                    <a:pt x="165166" y="2345"/>
                    <a:pt x="165763" y="4699"/>
                  </a:cubicBezTo>
                  <a:lnTo>
                    <a:pt x="205553" y="135054"/>
                  </a:lnTo>
                  <a:cubicBezTo>
                    <a:pt x="206203" y="137107"/>
                    <a:pt x="205805" y="139351"/>
                    <a:pt x="204492" y="141052"/>
                  </a:cubicBezTo>
                  <a:lnTo>
                    <a:pt x="52361" y="330587"/>
                  </a:lnTo>
                  <a:cubicBezTo>
                    <a:pt x="51101" y="332162"/>
                    <a:pt x="49204" y="333091"/>
                    <a:pt x="47188" y="333119"/>
                  </a:cubicBezTo>
                  <a:close/>
                  <a:moveTo>
                    <a:pt x="13897" y="179172"/>
                  </a:moveTo>
                  <a:lnTo>
                    <a:pt x="50106" y="312460"/>
                  </a:lnTo>
                  <a:lnTo>
                    <a:pt x="191892" y="135720"/>
                  </a:lnTo>
                  <a:lnTo>
                    <a:pt x="156611" y="19894"/>
                  </a:ln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BBC2C995-6331-439F-A48E-C1DC9DC12533}"/>
                </a:ext>
              </a:extLst>
            </p:cNvPr>
            <p:cNvSpPr/>
            <p:nvPr/>
          </p:nvSpPr>
          <p:spPr>
            <a:xfrm>
              <a:off x="9433459" y="2491705"/>
              <a:ext cx="486982" cy="375964"/>
            </a:xfrm>
            <a:custGeom>
              <a:avLst/>
              <a:gdLst>
                <a:gd name="connsiteX0" fmla="*/ 151059 w 486982"/>
                <a:gd name="connsiteY0" fmla="*/ 28952 h 375964"/>
                <a:gd name="connsiteX1" fmla="*/ 102515 w 486982"/>
                <a:gd name="connsiteY1" fmla="*/ 68939 h 375964"/>
                <a:gd name="connsiteX2" fmla="*/ 2774 w 486982"/>
                <a:gd name="connsiteY2" fmla="*/ 105726 h 375964"/>
                <a:gd name="connsiteX3" fmla="*/ 13252 w 486982"/>
                <a:gd name="connsiteY3" fmla="*/ 194362 h 375964"/>
                <a:gd name="connsiteX4" fmla="*/ 60602 w 486982"/>
                <a:gd name="connsiteY4" fmla="*/ 274335 h 375964"/>
                <a:gd name="connsiteX5" fmla="*/ 122145 w 486982"/>
                <a:gd name="connsiteY5" fmla="*/ 330715 h 375964"/>
                <a:gd name="connsiteX6" fmla="*/ 224671 w 486982"/>
                <a:gd name="connsiteY6" fmla="*/ 361372 h 375964"/>
                <a:gd name="connsiteX7" fmla="*/ 315790 w 486982"/>
                <a:gd name="connsiteY7" fmla="*/ 374700 h 375964"/>
                <a:gd name="connsiteX8" fmla="*/ 407706 w 486982"/>
                <a:gd name="connsiteY8" fmla="*/ 367103 h 375964"/>
                <a:gd name="connsiteX9" fmla="*/ 474023 w 486982"/>
                <a:gd name="connsiteY9" fmla="*/ 272735 h 375964"/>
                <a:gd name="connsiteX10" fmla="*/ 476676 w 486982"/>
                <a:gd name="connsiteY10" fmla="*/ 139448 h 375964"/>
                <a:gd name="connsiteX11" fmla="*/ 447895 w 486982"/>
                <a:gd name="connsiteY11" fmla="*/ 97196 h 375964"/>
                <a:gd name="connsiteX12" fmla="*/ 396300 w 486982"/>
                <a:gd name="connsiteY12" fmla="*/ 84933 h 375964"/>
                <a:gd name="connsiteX13" fmla="*/ 369773 w 486982"/>
                <a:gd name="connsiteY13" fmla="*/ 32551 h 375964"/>
                <a:gd name="connsiteX14" fmla="*/ 182361 w 486982"/>
                <a:gd name="connsiteY14" fmla="*/ 10958 h 375964"/>
                <a:gd name="connsiteX15" fmla="*/ 151059 w 486982"/>
                <a:gd name="connsiteY15" fmla="*/ 28952 h 375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6982" h="375964">
                  <a:moveTo>
                    <a:pt x="151059" y="28952"/>
                  </a:moveTo>
                  <a:cubicBezTo>
                    <a:pt x="134480" y="42281"/>
                    <a:pt x="118696" y="58675"/>
                    <a:pt x="102515" y="68939"/>
                  </a:cubicBezTo>
                  <a:cubicBezTo>
                    <a:pt x="72871" y="89434"/>
                    <a:pt x="38572" y="102087"/>
                    <a:pt x="2774" y="105726"/>
                  </a:cubicBezTo>
                  <a:cubicBezTo>
                    <a:pt x="-6643" y="106392"/>
                    <a:pt x="10732" y="187031"/>
                    <a:pt x="13252" y="194362"/>
                  </a:cubicBezTo>
                  <a:cubicBezTo>
                    <a:pt x="23226" y="224085"/>
                    <a:pt x="39368" y="251343"/>
                    <a:pt x="60602" y="274335"/>
                  </a:cubicBezTo>
                  <a:cubicBezTo>
                    <a:pt x="79954" y="294367"/>
                    <a:pt x="100512" y="313195"/>
                    <a:pt x="122145" y="330715"/>
                  </a:cubicBezTo>
                  <a:cubicBezTo>
                    <a:pt x="149335" y="353508"/>
                    <a:pt x="191115" y="357373"/>
                    <a:pt x="224671" y="361372"/>
                  </a:cubicBezTo>
                  <a:cubicBezTo>
                    <a:pt x="254514" y="365237"/>
                    <a:pt x="286213" y="373234"/>
                    <a:pt x="315790" y="374700"/>
                  </a:cubicBezTo>
                  <a:cubicBezTo>
                    <a:pt x="345368" y="376167"/>
                    <a:pt x="381047" y="378566"/>
                    <a:pt x="407706" y="367103"/>
                  </a:cubicBezTo>
                  <a:cubicBezTo>
                    <a:pt x="442589" y="352041"/>
                    <a:pt x="463015" y="306590"/>
                    <a:pt x="474023" y="272735"/>
                  </a:cubicBezTo>
                  <a:cubicBezTo>
                    <a:pt x="490337" y="229975"/>
                    <a:pt x="491279" y="182830"/>
                    <a:pt x="476676" y="139448"/>
                  </a:cubicBezTo>
                  <a:cubicBezTo>
                    <a:pt x="471092" y="122992"/>
                    <a:pt x="461145" y="108382"/>
                    <a:pt x="447895" y="97196"/>
                  </a:cubicBezTo>
                  <a:cubicBezTo>
                    <a:pt x="431315" y="83867"/>
                    <a:pt x="415266" y="85333"/>
                    <a:pt x="396300" y="84933"/>
                  </a:cubicBezTo>
                  <a:cubicBezTo>
                    <a:pt x="397891" y="60941"/>
                    <a:pt x="390066" y="47879"/>
                    <a:pt x="369773" y="32551"/>
                  </a:cubicBezTo>
                  <a:cubicBezTo>
                    <a:pt x="321759" y="-4236"/>
                    <a:pt x="238332" y="-7435"/>
                    <a:pt x="182361" y="10958"/>
                  </a:cubicBezTo>
                  <a:cubicBezTo>
                    <a:pt x="171007" y="15164"/>
                    <a:pt x="160423" y="21246"/>
                    <a:pt x="151059" y="28952"/>
                  </a:cubicBez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2EEB2FCE-F84E-4F13-A36F-E9678705A252}"/>
                </a:ext>
              </a:extLst>
            </p:cNvPr>
            <p:cNvSpPr/>
            <p:nvPr/>
          </p:nvSpPr>
          <p:spPr>
            <a:xfrm>
              <a:off x="9426748" y="2483404"/>
              <a:ext cx="501752" cy="390465"/>
            </a:xfrm>
            <a:custGeom>
              <a:avLst/>
              <a:gdLst>
                <a:gd name="connsiteX0" fmla="*/ 357915 w 501752"/>
                <a:gd name="connsiteY0" fmla="*/ 390332 h 390465"/>
                <a:gd name="connsiteX1" fmla="*/ 329133 w 501752"/>
                <a:gd name="connsiteY1" fmla="*/ 389533 h 390465"/>
                <a:gd name="connsiteX2" fmla="*/ 322236 w 501752"/>
                <a:gd name="connsiteY2" fmla="*/ 389533 h 390465"/>
                <a:gd name="connsiteX3" fmla="*/ 264408 w 501752"/>
                <a:gd name="connsiteY3" fmla="*/ 381802 h 390465"/>
                <a:gd name="connsiteX4" fmla="*/ 230586 w 501752"/>
                <a:gd name="connsiteY4" fmla="*/ 376337 h 390465"/>
                <a:gd name="connsiteX5" fmla="*/ 222893 w 501752"/>
                <a:gd name="connsiteY5" fmla="*/ 375804 h 390465"/>
                <a:gd name="connsiteX6" fmla="*/ 124478 w 501752"/>
                <a:gd name="connsiteY6" fmla="*/ 344615 h 390465"/>
                <a:gd name="connsiteX7" fmla="*/ 62273 w 501752"/>
                <a:gd name="connsiteY7" fmla="*/ 287701 h 390465"/>
                <a:gd name="connsiteX8" fmla="*/ 13464 w 501752"/>
                <a:gd name="connsiteY8" fmla="*/ 205596 h 390465"/>
                <a:gd name="connsiteX9" fmla="*/ 2322 w 501752"/>
                <a:gd name="connsiteY9" fmla="*/ 112295 h 390465"/>
                <a:gd name="connsiteX10" fmla="*/ 9087 w 501752"/>
                <a:gd name="connsiteY10" fmla="*/ 108296 h 390465"/>
                <a:gd name="connsiteX11" fmla="*/ 105512 w 501752"/>
                <a:gd name="connsiteY11" fmla="*/ 72575 h 390465"/>
                <a:gd name="connsiteX12" fmla="*/ 135354 w 501752"/>
                <a:gd name="connsiteY12" fmla="*/ 47917 h 390465"/>
                <a:gd name="connsiteX13" fmla="*/ 154056 w 501752"/>
                <a:gd name="connsiteY13" fmla="*/ 31789 h 390465"/>
                <a:gd name="connsiteX14" fmla="*/ 188143 w 501752"/>
                <a:gd name="connsiteY14" fmla="*/ 11529 h 390465"/>
                <a:gd name="connsiteX15" fmla="*/ 381922 w 501752"/>
                <a:gd name="connsiteY15" fmla="*/ 34188 h 390465"/>
                <a:gd name="connsiteX16" fmla="*/ 411234 w 501752"/>
                <a:gd name="connsiteY16" fmla="*/ 85237 h 390465"/>
                <a:gd name="connsiteX17" fmla="*/ 460043 w 501752"/>
                <a:gd name="connsiteY17" fmla="*/ 98566 h 390465"/>
                <a:gd name="connsiteX18" fmla="*/ 490947 w 501752"/>
                <a:gd name="connsiteY18" fmla="*/ 143750 h 390465"/>
                <a:gd name="connsiteX19" fmla="*/ 488427 w 501752"/>
                <a:gd name="connsiteY19" fmla="*/ 282370 h 390465"/>
                <a:gd name="connsiteX20" fmla="*/ 417600 w 501752"/>
                <a:gd name="connsiteY20" fmla="*/ 380736 h 390465"/>
                <a:gd name="connsiteX21" fmla="*/ 357915 w 501752"/>
                <a:gd name="connsiteY21" fmla="*/ 390332 h 390465"/>
                <a:gd name="connsiteX22" fmla="*/ 13066 w 501752"/>
                <a:gd name="connsiteY22" fmla="*/ 120692 h 390465"/>
                <a:gd name="connsiteX23" fmla="*/ 26329 w 501752"/>
                <a:gd name="connsiteY23" fmla="*/ 200664 h 390465"/>
                <a:gd name="connsiteX24" fmla="*/ 72221 w 501752"/>
                <a:gd name="connsiteY24" fmla="*/ 277704 h 390465"/>
                <a:gd name="connsiteX25" fmla="*/ 133100 w 501752"/>
                <a:gd name="connsiteY25" fmla="*/ 333552 h 390465"/>
                <a:gd name="connsiteX26" fmla="*/ 224352 w 501752"/>
                <a:gd name="connsiteY26" fmla="*/ 361676 h 390465"/>
                <a:gd name="connsiteX27" fmla="*/ 232178 w 501752"/>
                <a:gd name="connsiteY27" fmla="*/ 362609 h 390465"/>
                <a:gd name="connsiteX28" fmla="*/ 266662 w 501752"/>
                <a:gd name="connsiteY28" fmla="*/ 368207 h 390465"/>
                <a:gd name="connsiteX29" fmla="*/ 322634 w 501752"/>
                <a:gd name="connsiteY29" fmla="*/ 375671 h 390465"/>
                <a:gd name="connsiteX30" fmla="*/ 329531 w 501752"/>
                <a:gd name="connsiteY30" fmla="*/ 375671 h 390465"/>
                <a:gd name="connsiteX31" fmla="*/ 411631 w 501752"/>
                <a:gd name="connsiteY31" fmla="*/ 368207 h 390465"/>
                <a:gd name="connsiteX32" fmla="*/ 474765 w 501752"/>
                <a:gd name="connsiteY32" fmla="*/ 277971 h 390465"/>
                <a:gd name="connsiteX33" fmla="*/ 477551 w 501752"/>
                <a:gd name="connsiteY33" fmla="*/ 148815 h 390465"/>
                <a:gd name="connsiteX34" fmla="*/ 451024 w 501752"/>
                <a:gd name="connsiteY34" fmla="*/ 109495 h 390465"/>
                <a:gd name="connsiteX35" fmla="*/ 409112 w 501752"/>
                <a:gd name="connsiteY35" fmla="*/ 98832 h 390465"/>
                <a:gd name="connsiteX36" fmla="*/ 403541 w 501752"/>
                <a:gd name="connsiteY36" fmla="*/ 98832 h 390465"/>
                <a:gd name="connsiteX37" fmla="*/ 398634 w 501752"/>
                <a:gd name="connsiteY37" fmla="*/ 96567 h 390465"/>
                <a:gd name="connsiteX38" fmla="*/ 396776 w 501752"/>
                <a:gd name="connsiteY38" fmla="*/ 91502 h 390465"/>
                <a:gd name="connsiteX39" fmla="*/ 373168 w 501752"/>
                <a:gd name="connsiteY39" fmla="*/ 44984 h 390465"/>
                <a:gd name="connsiteX40" fmla="*/ 191989 w 501752"/>
                <a:gd name="connsiteY40" fmla="*/ 24458 h 390465"/>
                <a:gd name="connsiteX41" fmla="*/ 161881 w 501752"/>
                <a:gd name="connsiteY41" fmla="*/ 42585 h 390465"/>
                <a:gd name="connsiteX42" fmla="*/ 161881 w 501752"/>
                <a:gd name="connsiteY42" fmla="*/ 42585 h 390465"/>
                <a:gd name="connsiteX43" fmla="*/ 143843 w 501752"/>
                <a:gd name="connsiteY43" fmla="*/ 58180 h 390465"/>
                <a:gd name="connsiteX44" fmla="*/ 112939 w 501752"/>
                <a:gd name="connsiteY44" fmla="*/ 82571 h 390465"/>
                <a:gd name="connsiteX45" fmla="*/ 13596 w 501752"/>
                <a:gd name="connsiteY45" fmla="*/ 120692 h 390465"/>
                <a:gd name="connsiteX46" fmla="*/ 157239 w 501752"/>
                <a:gd name="connsiteY46" fmla="*/ 37254 h 390465"/>
                <a:gd name="connsiteX47" fmla="*/ 157239 w 501752"/>
                <a:gd name="connsiteY47" fmla="*/ 37254 h 390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501752" h="390465">
                  <a:moveTo>
                    <a:pt x="357915" y="390332"/>
                  </a:moveTo>
                  <a:cubicBezTo>
                    <a:pt x="347967" y="390332"/>
                    <a:pt x="338152" y="390332"/>
                    <a:pt x="329133" y="389533"/>
                  </a:cubicBezTo>
                  <a:lnTo>
                    <a:pt x="322236" y="389533"/>
                  </a:lnTo>
                  <a:cubicBezTo>
                    <a:pt x="302805" y="388242"/>
                    <a:pt x="283494" y="385659"/>
                    <a:pt x="264408" y="381802"/>
                  </a:cubicBezTo>
                  <a:cubicBezTo>
                    <a:pt x="253001" y="379803"/>
                    <a:pt x="241595" y="377803"/>
                    <a:pt x="230586" y="376337"/>
                  </a:cubicBezTo>
                  <a:lnTo>
                    <a:pt x="222893" y="375804"/>
                  </a:lnTo>
                  <a:cubicBezTo>
                    <a:pt x="189204" y="371672"/>
                    <a:pt x="151138" y="367007"/>
                    <a:pt x="124478" y="344615"/>
                  </a:cubicBezTo>
                  <a:cubicBezTo>
                    <a:pt x="102607" y="326944"/>
                    <a:pt x="81823" y="307937"/>
                    <a:pt x="62273" y="287701"/>
                  </a:cubicBezTo>
                  <a:cubicBezTo>
                    <a:pt x="40481" y="264057"/>
                    <a:pt x="23849" y="236088"/>
                    <a:pt x="13464" y="205596"/>
                  </a:cubicBezTo>
                  <a:cubicBezTo>
                    <a:pt x="13464" y="205596"/>
                    <a:pt x="-6697" y="125623"/>
                    <a:pt x="2322" y="112295"/>
                  </a:cubicBezTo>
                  <a:cubicBezTo>
                    <a:pt x="3794" y="109931"/>
                    <a:pt x="6315" y="108439"/>
                    <a:pt x="9087" y="108296"/>
                  </a:cubicBezTo>
                  <a:cubicBezTo>
                    <a:pt x="43704" y="104728"/>
                    <a:pt x="76876" y="92441"/>
                    <a:pt x="105512" y="72575"/>
                  </a:cubicBezTo>
                  <a:cubicBezTo>
                    <a:pt x="116056" y="65111"/>
                    <a:pt x="126030" y="56868"/>
                    <a:pt x="135354" y="47917"/>
                  </a:cubicBezTo>
                  <a:cubicBezTo>
                    <a:pt x="141588" y="42452"/>
                    <a:pt x="147689" y="36854"/>
                    <a:pt x="154056" y="31789"/>
                  </a:cubicBezTo>
                  <a:cubicBezTo>
                    <a:pt x="164163" y="23094"/>
                    <a:pt x="175689" y="16238"/>
                    <a:pt x="188143" y="11529"/>
                  </a:cubicBezTo>
                  <a:cubicBezTo>
                    <a:pt x="243451" y="-7131"/>
                    <a:pt x="330194" y="-5532"/>
                    <a:pt x="381922" y="34188"/>
                  </a:cubicBezTo>
                  <a:cubicBezTo>
                    <a:pt x="399894" y="44894"/>
                    <a:pt x="411008" y="64244"/>
                    <a:pt x="411234" y="85237"/>
                  </a:cubicBezTo>
                  <a:cubicBezTo>
                    <a:pt x="428569" y="83664"/>
                    <a:pt x="445891" y="88393"/>
                    <a:pt x="460043" y="98566"/>
                  </a:cubicBezTo>
                  <a:cubicBezTo>
                    <a:pt x="474235" y="110523"/>
                    <a:pt x="484925" y="126146"/>
                    <a:pt x="490947" y="143750"/>
                  </a:cubicBezTo>
                  <a:cubicBezTo>
                    <a:pt x="506173" y="188846"/>
                    <a:pt x="505285" y="237863"/>
                    <a:pt x="488427" y="282370"/>
                  </a:cubicBezTo>
                  <a:cubicBezTo>
                    <a:pt x="470256" y="335685"/>
                    <a:pt x="446514" y="368340"/>
                    <a:pt x="417600" y="380736"/>
                  </a:cubicBezTo>
                  <a:cubicBezTo>
                    <a:pt x="398540" y="387921"/>
                    <a:pt x="378247" y="391185"/>
                    <a:pt x="357915" y="390332"/>
                  </a:cubicBezTo>
                  <a:close/>
                  <a:moveTo>
                    <a:pt x="13066" y="120692"/>
                  </a:moveTo>
                  <a:cubicBezTo>
                    <a:pt x="14870" y="147721"/>
                    <a:pt x="19313" y="174508"/>
                    <a:pt x="26329" y="200664"/>
                  </a:cubicBezTo>
                  <a:cubicBezTo>
                    <a:pt x="36038" y="229314"/>
                    <a:pt x="51675" y="255571"/>
                    <a:pt x="72221" y="277704"/>
                  </a:cubicBezTo>
                  <a:cubicBezTo>
                    <a:pt x="91347" y="297572"/>
                    <a:pt x="111666" y="316225"/>
                    <a:pt x="133100" y="333552"/>
                  </a:cubicBezTo>
                  <a:cubicBezTo>
                    <a:pt x="156709" y="353279"/>
                    <a:pt x="192653" y="357677"/>
                    <a:pt x="224352" y="361676"/>
                  </a:cubicBezTo>
                  <a:lnTo>
                    <a:pt x="232178" y="362609"/>
                  </a:lnTo>
                  <a:cubicBezTo>
                    <a:pt x="243451" y="364075"/>
                    <a:pt x="254990" y="366074"/>
                    <a:pt x="266662" y="368207"/>
                  </a:cubicBezTo>
                  <a:cubicBezTo>
                    <a:pt x="285152" y="371820"/>
                    <a:pt x="303840" y="374313"/>
                    <a:pt x="322634" y="375671"/>
                  </a:cubicBezTo>
                  <a:lnTo>
                    <a:pt x="329531" y="375671"/>
                  </a:lnTo>
                  <a:cubicBezTo>
                    <a:pt x="356058" y="376737"/>
                    <a:pt x="388420" y="378203"/>
                    <a:pt x="411631" y="368207"/>
                  </a:cubicBezTo>
                  <a:cubicBezTo>
                    <a:pt x="434842" y="358210"/>
                    <a:pt x="457921" y="327021"/>
                    <a:pt x="474765" y="277971"/>
                  </a:cubicBezTo>
                  <a:cubicBezTo>
                    <a:pt x="490576" y="236547"/>
                    <a:pt x="491557" y="190889"/>
                    <a:pt x="477551" y="148815"/>
                  </a:cubicBezTo>
                  <a:cubicBezTo>
                    <a:pt x="472445" y="133522"/>
                    <a:pt x="463266" y="119924"/>
                    <a:pt x="451024" y="109495"/>
                  </a:cubicBezTo>
                  <a:cubicBezTo>
                    <a:pt x="438795" y="100976"/>
                    <a:pt x="423900" y="97188"/>
                    <a:pt x="409112" y="98832"/>
                  </a:cubicBezTo>
                  <a:lnTo>
                    <a:pt x="403541" y="98832"/>
                  </a:lnTo>
                  <a:cubicBezTo>
                    <a:pt x="401684" y="98723"/>
                    <a:pt x="399933" y="97914"/>
                    <a:pt x="398634" y="96567"/>
                  </a:cubicBezTo>
                  <a:cubicBezTo>
                    <a:pt x="397334" y="95216"/>
                    <a:pt x="396657" y="93377"/>
                    <a:pt x="396776" y="91502"/>
                  </a:cubicBezTo>
                  <a:cubicBezTo>
                    <a:pt x="398236" y="70709"/>
                    <a:pt x="392665" y="59912"/>
                    <a:pt x="373168" y="44984"/>
                  </a:cubicBezTo>
                  <a:cubicBezTo>
                    <a:pt x="326878" y="9530"/>
                    <a:pt x="244778" y="6731"/>
                    <a:pt x="191989" y="24458"/>
                  </a:cubicBezTo>
                  <a:cubicBezTo>
                    <a:pt x="181007" y="28745"/>
                    <a:pt x="170821" y="34874"/>
                    <a:pt x="161881" y="42585"/>
                  </a:cubicBezTo>
                  <a:lnTo>
                    <a:pt x="161881" y="42585"/>
                  </a:lnTo>
                  <a:cubicBezTo>
                    <a:pt x="155780" y="47517"/>
                    <a:pt x="149812" y="52848"/>
                    <a:pt x="143843" y="58180"/>
                  </a:cubicBezTo>
                  <a:cubicBezTo>
                    <a:pt x="134161" y="67067"/>
                    <a:pt x="123829" y="75219"/>
                    <a:pt x="112939" y="82571"/>
                  </a:cubicBezTo>
                  <a:cubicBezTo>
                    <a:pt x="83441" y="103283"/>
                    <a:pt x="49328" y="116376"/>
                    <a:pt x="13596" y="120692"/>
                  </a:cubicBezTo>
                  <a:close/>
                  <a:moveTo>
                    <a:pt x="157239" y="37254"/>
                  </a:moveTo>
                  <a:lnTo>
                    <a:pt x="157239" y="37254"/>
                  </a:ln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1BBE07A2-DBC5-44A6-AA7C-29F8BF39DACB}"/>
                </a:ext>
              </a:extLst>
            </p:cNvPr>
            <p:cNvSpPr/>
            <p:nvPr/>
          </p:nvSpPr>
          <p:spPr>
            <a:xfrm>
              <a:off x="9537300" y="2685268"/>
              <a:ext cx="318720" cy="496022"/>
            </a:xfrm>
            <a:custGeom>
              <a:avLst/>
              <a:gdLst>
                <a:gd name="connsiteX0" fmla="*/ 85549 w 318720"/>
                <a:gd name="connsiteY0" fmla="*/ 320557 h 496022"/>
                <a:gd name="connsiteX1" fmla="*/ 82233 w 318720"/>
                <a:gd name="connsiteY1" fmla="*/ 452378 h 496022"/>
                <a:gd name="connsiteX2" fmla="*/ 225876 w 318720"/>
                <a:gd name="connsiteY2" fmla="*/ 490365 h 496022"/>
                <a:gd name="connsiteX3" fmla="*/ 318720 w 318720"/>
                <a:gd name="connsiteY3" fmla="*/ 406927 h 496022"/>
                <a:gd name="connsiteX4" fmla="*/ 306650 w 318720"/>
                <a:gd name="connsiteY4" fmla="*/ 167809 h 496022"/>
                <a:gd name="connsiteX5" fmla="*/ 254525 w 318720"/>
                <a:gd name="connsiteY5" fmla="*/ 0 h 496022"/>
                <a:gd name="connsiteX6" fmla="*/ 0 w 318720"/>
                <a:gd name="connsiteY6" fmla="*/ 36254 h 496022"/>
                <a:gd name="connsiteX7" fmla="*/ 18701 w 318720"/>
                <a:gd name="connsiteY7" fmla="*/ 255779 h 496022"/>
                <a:gd name="connsiteX8" fmla="*/ 85549 w 318720"/>
                <a:gd name="connsiteY8" fmla="*/ 320557 h 496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8720" h="496022">
                  <a:moveTo>
                    <a:pt x="85549" y="320557"/>
                  </a:moveTo>
                  <a:lnTo>
                    <a:pt x="82233" y="452378"/>
                  </a:lnTo>
                  <a:cubicBezTo>
                    <a:pt x="82233" y="452378"/>
                    <a:pt x="142449" y="514757"/>
                    <a:pt x="225876" y="490365"/>
                  </a:cubicBezTo>
                  <a:cubicBezTo>
                    <a:pt x="309303" y="465974"/>
                    <a:pt x="318720" y="406927"/>
                    <a:pt x="318720" y="406927"/>
                  </a:cubicBezTo>
                  <a:lnTo>
                    <a:pt x="306650" y="167809"/>
                  </a:lnTo>
                  <a:cubicBezTo>
                    <a:pt x="306650" y="167809"/>
                    <a:pt x="242455" y="137286"/>
                    <a:pt x="254525" y="0"/>
                  </a:cubicBezTo>
                  <a:cubicBezTo>
                    <a:pt x="254525" y="0"/>
                    <a:pt x="126135" y="46384"/>
                    <a:pt x="0" y="36254"/>
                  </a:cubicBezTo>
                  <a:cubicBezTo>
                    <a:pt x="0" y="36254"/>
                    <a:pt x="5438" y="190601"/>
                    <a:pt x="18701" y="255779"/>
                  </a:cubicBezTo>
                  <a:cubicBezTo>
                    <a:pt x="31965" y="320957"/>
                    <a:pt x="85549" y="320557"/>
                    <a:pt x="85549" y="320557"/>
                  </a:cubicBez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D203EFC3-5EF3-4149-9E6F-B5048752D04E}"/>
                </a:ext>
              </a:extLst>
            </p:cNvPr>
            <p:cNvSpPr/>
            <p:nvPr/>
          </p:nvSpPr>
          <p:spPr>
            <a:xfrm>
              <a:off x="9531330" y="2678868"/>
              <a:ext cx="332565" cy="509829"/>
            </a:xfrm>
            <a:custGeom>
              <a:avLst/>
              <a:gdLst>
                <a:gd name="connsiteX0" fmla="*/ 192454 w 332565"/>
                <a:gd name="connsiteY0" fmla="*/ 509827 h 509829"/>
                <a:gd name="connsiteX1" fmla="*/ 83826 w 332565"/>
                <a:gd name="connsiteY1" fmla="*/ 464110 h 509829"/>
                <a:gd name="connsiteX2" fmla="*/ 81970 w 332565"/>
                <a:gd name="connsiteY2" fmla="*/ 459178 h 509829"/>
                <a:gd name="connsiteX3" fmla="*/ 85020 w 332565"/>
                <a:gd name="connsiteY3" fmla="*/ 333621 h 509829"/>
                <a:gd name="connsiteX4" fmla="*/ 18703 w 332565"/>
                <a:gd name="connsiteY4" fmla="*/ 264178 h 509829"/>
                <a:gd name="connsiteX5" fmla="*/ 2 w 332565"/>
                <a:gd name="connsiteY5" fmla="*/ 43454 h 509829"/>
                <a:gd name="connsiteX6" fmla="*/ 6899 w 332565"/>
                <a:gd name="connsiteY6" fmla="*/ 36252 h 509829"/>
                <a:gd name="connsiteX7" fmla="*/ 7296 w 332565"/>
                <a:gd name="connsiteY7" fmla="*/ 36256 h 509829"/>
                <a:gd name="connsiteX8" fmla="*/ 259302 w 332565"/>
                <a:gd name="connsiteY8" fmla="*/ 402 h 509829"/>
                <a:gd name="connsiteX9" fmla="*/ 267949 w 332565"/>
                <a:gd name="connsiteY9" fmla="*/ 4501 h 509829"/>
                <a:gd name="connsiteX10" fmla="*/ 268321 w 332565"/>
                <a:gd name="connsiteY10" fmla="*/ 7466 h 509829"/>
                <a:gd name="connsiteX11" fmla="*/ 316599 w 332565"/>
                <a:gd name="connsiteY11" fmla="*/ 168611 h 509829"/>
                <a:gd name="connsiteX12" fmla="*/ 320446 w 332565"/>
                <a:gd name="connsiteY12" fmla="*/ 174476 h 509829"/>
                <a:gd name="connsiteX13" fmla="*/ 332516 w 332565"/>
                <a:gd name="connsiteY13" fmla="*/ 413460 h 509829"/>
                <a:gd name="connsiteX14" fmla="*/ 332516 w 332565"/>
                <a:gd name="connsiteY14" fmla="*/ 414927 h 509829"/>
                <a:gd name="connsiteX15" fmla="*/ 234499 w 332565"/>
                <a:gd name="connsiteY15" fmla="*/ 503829 h 509829"/>
                <a:gd name="connsiteX16" fmla="*/ 192454 w 332565"/>
                <a:gd name="connsiteY16" fmla="*/ 509827 h 509829"/>
                <a:gd name="connsiteX17" fmla="*/ 95100 w 332565"/>
                <a:gd name="connsiteY17" fmla="*/ 456512 h 509829"/>
                <a:gd name="connsiteX18" fmla="*/ 229857 w 332565"/>
                <a:gd name="connsiteY18" fmla="*/ 490634 h 509829"/>
                <a:gd name="connsiteX19" fmla="*/ 318059 w 332565"/>
                <a:gd name="connsiteY19" fmla="*/ 413327 h 509829"/>
                <a:gd name="connsiteX20" fmla="*/ 306122 w 332565"/>
                <a:gd name="connsiteY20" fmla="*/ 178874 h 509829"/>
                <a:gd name="connsiteX21" fmla="*/ 253068 w 332565"/>
                <a:gd name="connsiteY21" fmla="*/ 16663 h 509829"/>
                <a:gd name="connsiteX22" fmla="*/ 13265 w 332565"/>
                <a:gd name="connsiteY22" fmla="*/ 50518 h 509829"/>
                <a:gd name="connsiteX23" fmla="*/ 31436 w 332565"/>
                <a:gd name="connsiteY23" fmla="*/ 261379 h 509829"/>
                <a:gd name="connsiteX24" fmla="*/ 91387 w 332565"/>
                <a:gd name="connsiteY24" fmla="*/ 320559 h 509829"/>
                <a:gd name="connsiteX25" fmla="*/ 91387 w 332565"/>
                <a:gd name="connsiteY25" fmla="*/ 320559 h 509829"/>
                <a:gd name="connsiteX26" fmla="*/ 96294 w 332565"/>
                <a:gd name="connsiteY26" fmla="*/ 322692 h 509829"/>
                <a:gd name="connsiteX27" fmla="*/ 98284 w 332565"/>
                <a:gd name="connsiteY27" fmla="*/ 327623 h 50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32565" h="509829">
                  <a:moveTo>
                    <a:pt x="192454" y="509827"/>
                  </a:moveTo>
                  <a:cubicBezTo>
                    <a:pt x="151841" y="508698"/>
                    <a:pt x="113112" y="492399"/>
                    <a:pt x="83826" y="464110"/>
                  </a:cubicBezTo>
                  <a:cubicBezTo>
                    <a:pt x="82553" y="462793"/>
                    <a:pt x="81890" y="461008"/>
                    <a:pt x="81970" y="459178"/>
                  </a:cubicBezTo>
                  <a:lnTo>
                    <a:pt x="85020" y="333621"/>
                  </a:lnTo>
                  <a:cubicBezTo>
                    <a:pt x="68971" y="331222"/>
                    <a:pt x="29977" y="319493"/>
                    <a:pt x="18703" y="264178"/>
                  </a:cubicBezTo>
                  <a:cubicBezTo>
                    <a:pt x="5440" y="199134"/>
                    <a:pt x="134" y="49719"/>
                    <a:pt x="2" y="43454"/>
                  </a:cubicBezTo>
                  <a:cubicBezTo>
                    <a:pt x="-78" y="39553"/>
                    <a:pt x="3012" y="36330"/>
                    <a:pt x="6899" y="36252"/>
                  </a:cubicBezTo>
                  <a:cubicBezTo>
                    <a:pt x="7031" y="36250"/>
                    <a:pt x="7164" y="36251"/>
                    <a:pt x="7296" y="36256"/>
                  </a:cubicBezTo>
                  <a:cubicBezTo>
                    <a:pt x="130381" y="46120"/>
                    <a:pt x="257710" y="802"/>
                    <a:pt x="259302" y="402"/>
                  </a:cubicBezTo>
                  <a:cubicBezTo>
                    <a:pt x="262816" y="-867"/>
                    <a:pt x="266689" y="967"/>
                    <a:pt x="267949" y="4501"/>
                  </a:cubicBezTo>
                  <a:cubicBezTo>
                    <a:pt x="268294" y="5450"/>
                    <a:pt x="268413" y="6463"/>
                    <a:pt x="268321" y="7466"/>
                  </a:cubicBezTo>
                  <a:cubicBezTo>
                    <a:pt x="256914" y="137555"/>
                    <a:pt x="316069" y="168344"/>
                    <a:pt x="316599" y="168611"/>
                  </a:cubicBezTo>
                  <a:cubicBezTo>
                    <a:pt x="318868" y="169697"/>
                    <a:pt x="320340" y="171955"/>
                    <a:pt x="320446" y="174476"/>
                  </a:cubicBezTo>
                  <a:lnTo>
                    <a:pt x="332516" y="413460"/>
                  </a:lnTo>
                  <a:cubicBezTo>
                    <a:pt x="332582" y="413947"/>
                    <a:pt x="332582" y="414440"/>
                    <a:pt x="332516" y="414927"/>
                  </a:cubicBezTo>
                  <a:cubicBezTo>
                    <a:pt x="332516" y="417592"/>
                    <a:pt x="321109" y="478505"/>
                    <a:pt x="234499" y="503829"/>
                  </a:cubicBezTo>
                  <a:cubicBezTo>
                    <a:pt x="220851" y="507879"/>
                    <a:pt x="206686" y="509899"/>
                    <a:pt x="192454" y="509827"/>
                  </a:cubicBezTo>
                  <a:close/>
                  <a:moveTo>
                    <a:pt x="95100" y="456512"/>
                  </a:moveTo>
                  <a:cubicBezTo>
                    <a:pt x="105976" y="466509"/>
                    <a:pt x="159826" y="511160"/>
                    <a:pt x="229857" y="490634"/>
                  </a:cubicBezTo>
                  <a:cubicBezTo>
                    <a:pt x="303999" y="468908"/>
                    <a:pt x="316599" y="419992"/>
                    <a:pt x="318059" y="413327"/>
                  </a:cubicBezTo>
                  <a:lnTo>
                    <a:pt x="306122" y="178874"/>
                  </a:lnTo>
                  <a:cubicBezTo>
                    <a:pt x="292858" y="169944"/>
                    <a:pt x="245906" y="131424"/>
                    <a:pt x="253068" y="16663"/>
                  </a:cubicBezTo>
                  <a:cubicBezTo>
                    <a:pt x="221103" y="26926"/>
                    <a:pt x="116852" y="56649"/>
                    <a:pt x="13265" y="50518"/>
                  </a:cubicBezTo>
                  <a:cubicBezTo>
                    <a:pt x="14591" y="82507"/>
                    <a:pt x="20162" y="205798"/>
                    <a:pt x="31436" y="261379"/>
                  </a:cubicBezTo>
                  <a:cubicBezTo>
                    <a:pt x="43373" y="319892"/>
                    <a:pt x="89265" y="320559"/>
                    <a:pt x="91387" y="320559"/>
                  </a:cubicBezTo>
                  <a:lnTo>
                    <a:pt x="91387" y="320559"/>
                  </a:lnTo>
                  <a:cubicBezTo>
                    <a:pt x="93244" y="320578"/>
                    <a:pt x="95008" y="321347"/>
                    <a:pt x="96294" y="322692"/>
                  </a:cubicBezTo>
                  <a:cubicBezTo>
                    <a:pt x="97594" y="323995"/>
                    <a:pt x="98310" y="325776"/>
                    <a:pt x="98284" y="327623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BF13A35F-093D-4FD2-9ECD-3096E58E7C44}"/>
                </a:ext>
              </a:extLst>
            </p:cNvPr>
            <p:cNvSpPr/>
            <p:nvPr/>
          </p:nvSpPr>
          <p:spPr>
            <a:xfrm>
              <a:off x="9794478" y="2800961"/>
              <a:ext cx="100061" cy="118974"/>
            </a:xfrm>
            <a:custGeom>
              <a:avLst/>
              <a:gdLst>
                <a:gd name="connsiteX0" fmla="*/ 0 w 100061"/>
                <a:gd name="connsiteY0" fmla="*/ 50783 h 118974"/>
                <a:gd name="connsiteX1" fmla="*/ 17375 w 100061"/>
                <a:gd name="connsiteY1" fmla="*/ 20393 h 118974"/>
                <a:gd name="connsiteX2" fmla="*/ 46157 w 100061"/>
                <a:gd name="connsiteY2" fmla="*/ 3999 h 118974"/>
                <a:gd name="connsiteX3" fmla="*/ 63665 w 100061"/>
                <a:gd name="connsiteY3" fmla="*/ 0 h 118974"/>
                <a:gd name="connsiteX4" fmla="*/ 75867 w 100061"/>
                <a:gd name="connsiteY4" fmla="*/ 3865 h 118974"/>
                <a:gd name="connsiteX5" fmla="*/ 97221 w 100061"/>
                <a:gd name="connsiteY5" fmla="*/ 24258 h 118974"/>
                <a:gd name="connsiteX6" fmla="*/ 99476 w 100061"/>
                <a:gd name="connsiteY6" fmla="*/ 48383 h 118974"/>
                <a:gd name="connsiteX7" fmla="*/ 94170 w 100061"/>
                <a:gd name="connsiteY7" fmla="*/ 75041 h 118974"/>
                <a:gd name="connsiteX8" fmla="*/ 9218 w 100061"/>
                <a:gd name="connsiteY8" fmla="*/ 114961 h 118974"/>
                <a:gd name="connsiteX9" fmla="*/ 7295 w 100061"/>
                <a:gd name="connsiteY9" fmla="*/ 114227 h 118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61" h="118974">
                  <a:moveTo>
                    <a:pt x="0" y="50783"/>
                  </a:moveTo>
                  <a:cubicBezTo>
                    <a:pt x="2401" y="39041"/>
                    <a:pt x="8489" y="28386"/>
                    <a:pt x="17375" y="20393"/>
                  </a:cubicBezTo>
                  <a:cubicBezTo>
                    <a:pt x="25970" y="13311"/>
                    <a:pt x="35705" y="7767"/>
                    <a:pt x="46157" y="3999"/>
                  </a:cubicBezTo>
                  <a:cubicBezTo>
                    <a:pt x="51621" y="1373"/>
                    <a:pt x="57603" y="7"/>
                    <a:pt x="63665" y="0"/>
                  </a:cubicBezTo>
                  <a:cubicBezTo>
                    <a:pt x="67962" y="411"/>
                    <a:pt x="72113" y="1729"/>
                    <a:pt x="75867" y="3865"/>
                  </a:cubicBezTo>
                  <a:cubicBezTo>
                    <a:pt x="85204" y="7843"/>
                    <a:pt x="92791" y="15088"/>
                    <a:pt x="97221" y="24258"/>
                  </a:cubicBezTo>
                  <a:cubicBezTo>
                    <a:pt x="99953" y="31986"/>
                    <a:pt x="100736" y="40278"/>
                    <a:pt x="99476" y="48383"/>
                  </a:cubicBezTo>
                  <a:cubicBezTo>
                    <a:pt x="98905" y="57468"/>
                    <a:pt x="97128" y="66436"/>
                    <a:pt x="94170" y="75041"/>
                  </a:cubicBezTo>
                  <a:cubicBezTo>
                    <a:pt x="81676" y="109641"/>
                    <a:pt x="43637" y="127514"/>
                    <a:pt x="9218" y="114961"/>
                  </a:cubicBezTo>
                  <a:cubicBezTo>
                    <a:pt x="8568" y="114726"/>
                    <a:pt x="7932" y="114482"/>
                    <a:pt x="7295" y="114227"/>
                  </a:cubicBezTo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89D3D697-1093-4D68-B842-16C8A4EB7A48}"/>
                </a:ext>
              </a:extLst>
            </p:cNvPr>
            <p:cNvSpPr/>
            <p:nvPr/>
          </p:nvSpPr>
          <p:spPr>
            <a:xfrm>
              <a:off x="9787689" y="2794030"/>
              <a:ext cx="113760" cy="131955"/>
            </a:xfrm>
            <a:custGeom>
              <a:avLst/>
              <a:gdLst>
                <a:gd name="connsiteX0" fmla="*/ 38488 w 113760"/>
                <a:gd name="connsiteY0" fmla="*/ 131822 h 131955"/>
                <a:gd name="connsiteX1" fmla="*/ 11962 w 113760"/>
                <a:gd name="connsiteY1" fmla="*/ 126890 h 131955"/>
                <a:gd name="connsiteX2" fmla="*/ 7982 w 113760"/>
                <a:gd name="connsiteY2" fmla="*/ 117960 h 131955"/>
                <a:gd name="connsiteX3" fmla="*/ 16869 w 113760"/>
                <a:gd name="connsiteY3" fmla="*/ 114095 h 131955"/>
                <a:gd name="connsiteX4" fmla="*/ 63158 w 113760"/>
                <a:gd name="connsiteY4" fmla="*/ 112895 h 131955"/>
                <a:gd name="connsiteX5" fmla="*/ 94725 w 113760"/>
                <a:gd name="connsiteY5" fmla="*/ 78507 h 131955"/>
                <a:gd name="connsiteX6" fmla="*/ 99633 w 113760"/>
                <a:gd name="connsiteY6" fmla="*/ 54249 h 131955"/>
                <a:gd name="connsiteX7" fmla="*/ 97909 w 113760"/>
                <a:gd name="connsiteY7" fmla="*/ 33323 h 131955"/>
                <a:gd name="connsiteX8" fmla="*/ 79472 w 113760"/>
                <a:gd name="connsiteY8" fmla="*/ 16928 h 131955"/>
                <a:gd name="connsiteX9" fmla="*/ 69790 w 113760"/>
                <a:gd name="connsiteY9" fmla="*/ 13729 h 131955"/>
                <a:gd name="connsiteX10" fmla="*/ 55200 w 113760"/>
                <a:gd name="connsiteY10" fmla="*/ 17328 h 131955"/>
                <a:gd name="connsiteX11" fmla="*/ 28674 w 113760"/>
                <a:gd name="connsiteY11" fmla="*/ 32390 h 131955"/>
                <a:gd name="connsiteX12" fmla="*/ 13553 w 113760"/>
                <a:gd name="connsiteY12" fmla="*/ 59047 h 131955"/>
                <a:gd name="connsiteX13" fmla="*/ 5463 w 113760"/>
                <a:gd name="connsiteY13" fmla="*/ 64512 h 131955"/>
                <a:gd name="connsiteX14" fmla="*/ 131 w 113760"/>
                <a:gd name="connsiteY14" fmla="*/ 56533 h 131955"/>
                <a:gd name="connsiteX15" fmla="*/ 157 w 113760"/>
                <a:gd name="connsiteY15" fmla="*/ 56381 h 131955"/>
                <a:gd name="connsiteX16" fmla="*/ 19654 w 113760"/>
                <a:gd name="connsiteY16" fmla="*/ 22126 h 131955"/>
                <a:gd name="connsiteX17" fmla="*/ 50425 w 113760"/>
                <a:gd name="connsiteY17" fmla="*/ 4666 h 131955"/>
                <a:gd name="connsiteX18" fmla="*/ 71116 w 113760"/>
                <a:gd name="connsiteY18" fmla="*/ 1 h 131955"/>
                <a:gd name="connsiteX19" fmla="*/ 85839 w 113760"/>
                <a:gd name="connsiteY19" fmla="*/ 4532 h 131955"/>
                <a:gd name="connsiteX20" fmla="*/ 110509 w 113760"/>
                <a:gd name="connsiteY20" fmla="*/ 28524 h 131955"/>
                <a:gd name="connsiteX21" fmla="*/ 113162 w 113760"/>
                <a:gd name="connsiteY21" fmla="*/ 55981 h 131955"/>
                <a:gd name="connsiteX22" fmla="*/ 107458 w 113760"/>
                <a:gd name="connsiteY22" fmla="*/ 83839 h 131955"/>
                <a:gd name="connsiteX23" fmla="*/ 38488 w 113760"/>
                <a:gd name="connsiteY23" fmla="*/ 131955 h 131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3760" h="131955">
                  <a:moveTo>
                    <a:pt x="38488" y="131822"/>
                  </a:moveTo>
                  <a:cubicBezTo>
                    <a:pt x="29416" y="131846"/>
                    <a:pt x="20424" y="130175"/>
                    <a:pt x="11962" y="126890"/>
                  </a:cubicBezTo>
                  <a:cubicBezTo>
                    <a:pt x="8420" y="125523"/>
                    <a:pt x="6630" y="121530"/>
                    <a:pt x="7982" y="117960"/>
                  </a:cubicBezTo>
                  <a:cubicBezTo>
                    <a:pt x="9455" y="114500"/>
                    <a:pt x="13354" y="112801"/>
                    <a:pt x="16869" y="114095"/>
                  </a:cubicBezTo>
                  <a:cubicBezTo>
                    <a:pt x="31857" y="119838"/>
                    <a:pt x="48489" y="119406"/>
                    <a:pt x="63158" y="112895"/>
                  </a:cubicBezTo>
                  <a:cubicBezTo>
                    <a:pt x="77735" y="105994"/>
                    <a:pt x="89048" y="93659"/>
                    <a:pt x="94725" y="78507"/>
                  </a:cubicBezTo>
                  <a:cubicBezTo>
                    <a:pt x="97404" y="70668"/>
                    <a:pt x="99049" y="62514"/>
                    <a:pt x="99633" y="54249"/>
                  </a:cubicBezTo>
                  <a:cubicBezTo>
                    <a:pt x="100614" y="47231"/>
                    <a:pt x="100030" y="40082"/>
                    <a:pt x="97909" y="33323"/>
                  </a:cubicBezTo>
                  <a:cubicBezTo>
                    <a:pt x="93823" y="25889"/>
                    <a:pt x="87311" y="20100"/>
                    <a:pt x="79472" y="16928"/>
                  </a:cubicBezTo>
                  <a:cubicBezTo>
                    <a:pt x="76462" y="15275"/>
                    <a:pt x="73185" y="14190"/>
                    <a:pt x="69790" y="13729"/>
                  </a:cubicBezTo>
                  <a:cubicBezTo>
                    <a:pt x="64723" y="13891"/>
                    <a:pt x="59763" y="15117"/>
                    <a:pt x="55200" y="17328"/>
                  </a:cubicBezTo>
                  <a:cubicBezTo>
                    <a:pt x="45598" y="20847"/>
                    <a:pt x="36631" y="25936"/>
                    <a:pt x="28674" y="32390"/>
                  </a:cubicBezTo>
                  <a:cubicBezTo>
                    <a:pt x="20901" y="39398"/>
                    <a:pt x="15596" y="48752"/>
                    <a:pt x="13553" y="59047"/>
                  </a:cubicBezTo>
                  <a:cubicBezTo>
                    <a:pt x="12757" y="62758"/>
                    <a:pt x="9176" y="65170"/>
                    <a:pt x="5463" y="64512"/>
                  </a:cubicBezTo>
                  <a:cubicBezTo>
                    <a:pt x="1802" y="63789"/>
                    <a:pt x="-599" y="60217"/>
                    <a:pt x="131" y="56533"/>
                  </a:cubicBezTo>
                  <a:cubicBezTo>
                    <a:pt x="131" y="56483"/>
                    <a:pt x="144" y="56432"/>
                    <a:pt x="157" y="56381"/>
                  </a:cubicBezTo>
                  <a:cubicBezTo>
                    <a:pt x="2743" y="43126"/>
                    <a:pt x="9601" y="31093"/>
                    <a:pt x="19654" y="22126"/>
                  </a:cubicBezTo>
                  <a:cubicBezTo>
                    <a:pt x="28833" y="14565"/>
                    <a:pt x="39245" y="8658"/>
                    <a:pt x="50425" y="4666"/>
                  </a:cubicBezTo>
                  <a:cubicBezTo>
                    <a:pt x="56885" y="1559"/>
                    <a:pt x="63954" y="-37"/>
                    <a:pt x="71116" y="1"/>
                  </a:cubicBezTo>
                  <a:cubicBezTo>
                    <a:pt x="76263" y="584"/>
                    <a:pt x="81250" y="2121"/>
                    <a:pt x="85839" y="4532"/>
                  </a:cubicBezTo>
                  <a:cubicBezTo>
                    <a:pt x="96635" y="9333"/>
                    <a:pt x="105376" y="17839"/>
                    <a:pt x="110509" y="28524"/>
                  </a:cubicBezTo>
                  <a:cubicBezTo>
                    <a:pt x="113586" y="37326"/>
                    <a:pt x="114501" y="46749"/>
                    <a:pt x="113162" y="55981"/>
                  </a:cubicBezTo>
                  <a:cubicBezTo>
                    <a:pt x="112591" y="65491"/>
                    <a:pt x="110668" y="74872"/>
                    <a:pt x="107458" y="83839"/>
                  </a:cubicBezTo>
                  <a:cubicBezTo>
                    <a:pt x="96781" y="112822"/>
                    <a:pt x="69246" y="132034"/>
                    <a:pt x="38488" y="131955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4E6BA35B-DF63-4AB2-9A84-2F51AD697F5D}"/>
                </a:ext>
              </a:extLst>
            </p:cNvPr>
            <p:cNvSpPr/>
            <p:nvPr/>
          </p:nvSpPr>
          <p:spPr>
            <a:xfrm>
              <a:off x="9624176" y="2981566"/>
              <a:ext cx="116598" cy="91128"/>
            </a:xfrm>
            <a:custGeom>
              <a:avLst/>
              <a:gdLst>
                <a:gd name="connsiteX0" fmla="*/ 0 w 116598"/>
                <a:gd name="connsiteY0" fmla="*/ 90902 h 91128"/>
                <a:gd name="connsiteX1" fmla="*/ 85151 w 116598"/>
                <a:gd name="connsiteY1" fmla="*/ 58513 h 91128"/>
                <a:gd name="connsiteX2" fmla="*/ 116453 w 116598"/>
                <a:gd name="connsiteY2" fmla="*/ 0 h 91128"/>
                <a:gd name="connsiteX3" fmla="*/ 2255 w 116598"/>
                <a:gd name="connsiteY3" fmla="*/ 27324 h 91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598" h="91128">
                  <a:moveTo>
                    <a:pt x="0" y="90902"/>
                  </a:moveTo>
                  <a:cubicBezTo>
                    <a:pt x="31700" y="92941"/>
                    <a:pt x="62736" y="81136"/>
                    <a:pt x="85151" y="58513"/>
                  </a:cubicBezTo>
                  <a:cubicBezTo>
                    <a:pt x="120564" y="20793"/>
                    <a:pt x="116453" y="0"/>
                    <a:pt x="116453" y="0"/>
                  </a:cubicBezTo>
                  <a:cubicBezTo>
                    <a:pt x="116453" y="0"/>
                    <a:pt x="57961" y="35854"/>
                    <a:pt x="2255" y="27324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C4C0A517-6388-4BD6-B26E-B9D62F7D4E21}"/>
                </a:ext>
              </a:extLst>
            </p:cNvPr>
            <p:cNvSpPr/>
            <p:nvPr/>
          </p:nvSpPr>
          <p:spPr>
            <a:xfrm>
              <a:off x="9617670" y="2974633"/>
              <a:ext cx="129440" cy="104106"/>
            </a:xfrm>
            <a:custGeom>
              <a:avLst/>
              <a:gdLst>
                <a:gd name="connsiteX0" fmla="*/ 13536 w 129440"/>
                <a:gd name="connsiteY0" fmla="*/ 104100 h 104106"/>
                <a:gd name="connsiteX1" fmla="*/ 5843 w 129440"/>
                <a:gd name="connsiteY1" fmla="*/ 104100 h 104106"/>
                <a:gd name="connsiteX2" fmla="*/ 7 w 129440"/>
                <a:gd name="connsiteY2" fmla="*/ 97302 h 104106"/>
                <a:gd name="connsiteX3" fmla="*/ 2129 w 129440"/>
                <a:gd name="connsiteY3" fmla="*/ 33724 h 104106"/>
                <a:gd name="connsiteX4" fmla="*/ 4517 w 129440"/>
                <a:gd name="connsiteY4" fmla="*/ 28925 h 104106"/>
                <a:gd name="connsiteX5" fmla="*/ 9689 w 129440"/>
                <a:gd name="connsiteY5" fmla="*/ 27459 h 104106"/>
                <a:gd name="connsiteX6" fmla="*/ 119511 w 129440"/>
                <a:gd name="connsiteY6" fmla="*/ 802 h 104106"/>
                <a:gd name="connsiteX7" fmla="*/ 125612 w 129440"/>
                <a:gd name="connsiteY7" fmla="*/ 802 h 104106"/>
                <a:gd name="connsiteX8" fmla="*/ 129325 w 129440"/>
                <a:gd name="connsiteY8" fmla="*/ 5600 h 104106"/>
                <a:gd name="connsiteX9" fmla="*/ 96432 w 129440"/>
                <a:gd name="connsiteY9" fmla="*/ 69845 h 104106"/>
                <a:gd name="connsiteX10" fmla="*/ 13536 w 129440"/>
                <a:gd name="connsiteY10" fmla="*/ 104100 h 104106"/>
                <a:gd name="connsiteX11" fmla="*/ 15127 w 129440"/>
                <a:gd name="connsiteY11" fmla="*/ 41055 h 104106"/>
                <a:gd name="connsiteX12" fmla="*/ 13403 w 129440"/>
                <a:gd name="connsiteY12" fmla="*/ 90771 h 104106"/>
                <a:gd name="connsiteX13" fmla="*/ 86750 w 129440"/>
                <a:gd name="connsiteY13" fmla="*/ 60248 h 104106"/>
                <a:gd name="connsiteX14" fmla="*/ 114603 w 129440"/>
                <a:gd name="connsiteY14" fmla="*/ 18396 h 104106"/>
                <a:gd name="connsiteX15" fmla="*/ 15127 w 129440"/>
                <a:gd name="connsiteY15" fmla="*/ 41055 h 10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9440" h="104106">
                  <a:moveTo>
                    <a:pt x="13536" y="104100"/>
                  </a:moveTo>
                  <a:cubicBezTo>
                    <a:pt x="9159" y="104100"/>
                    <a:pt x="6373" y="104100"/>
                    <a:pt x="5843" y="104100"/>
                  </a:cubicBezTo>
                  <a:cubicBezTo>
                    <a:pt x="2408" y="103749"/>
                    <a:pt x="-152" y="100765"/>
                    <a:pt x="7" y="97302"/>
                  </a:cubicBezTo>
                  <a:lnTo>
                    <a:pt x="2129" y="33724"/>
                  </a:lnTo>
                  <a:cubicBezTo>
                    <a:pt x="2169" y="31846"/>
                    <a:pt x="3044" y="30084"/>
                    <a:pt x="4517" y="28925"/>
                  </a:cubicBezTo>
                  <a:cubicBezTo>
                    <a:pt x="5962" y="27724"/>
                    <a:pt x="7832" y="27193"/>
                    <a:pt x="9689" y="27459"/>
                  </a:cubicBezTo>
                  <a:cubicBezTo>
                    <a:pt x="62743" y="35456"/>
                    <a:pt x="118847" y="802"/>
                    <a:pt x="119511" y="802"/>
                  </a:cubicBezTo>
                  <a:cubicBezTo>
                    <a:pt x="121407" y="-267"/>
                    <a:pt x="123715" y="-267"/>
                    <a:pt x="125612" y="802"/>
                  </a:cubicBezTo>
                  <a:cubicBezTo>
                    <a:pt x="127548" y="1708"/>
                    <a:pt x="128928" y="3493"/>
                    <a:pt x="129325" y="5600"/>
                  </a:cubicBezTo>
                  <a:cubicBezTo>
                    <a:pt x="129325" y="7999"/>
                    <a:pt x="133172" y="30791"/>
                    <a:pt x="96432" y="69845"/>
                  </a:cubicBezTo>
                  <a:cubicBezTo>
                    <a:pt x="74561" y="92073"/>
                    <a:pt x="44638" y="104434"/>
                    <a:pt x="13536" y="104100"/>
                  </a:cubicBezTo>
                  <a:close/>
                  <a:moveTo>
                    <a:pt x="15127" y="41055"/>
                  </a:moveTo>
                  <a:lnTo>
                    <a:pt x="13403" y="90771"/>
                  </a:lnTo>
                  <a:cubicBezTo>
                    <a:pt x="40938" y="90877"/>
                    <a:pt x="67359" y="79883"/>
                    <a:pt x="86750" y="60248"/>
                  </a:cubicBezTo>
                  <a:cubicBezTo>
                    <a:pt x="98965" y="48513"/>
                    <a:pt x="108475" y="34226"/>
                    <a:pt x="114603" y="18396"/>
                  </a:cubicBezTo>
                  <a:cubicBezTo>
                    <a:pt x="83991" y="34583"/>
                    <a:pt x="49692" y="42398"/>
                    <a:pt x="15127" y="41055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D7622EC6-D5AD-4687-8EDD-19D5731A0A8A}"/>
                </a:ext>
              </a:extLst>
            </p:cNvPr>
            <p:cNvSpPr/>
            <p:nvPr/>
          </p:nvSpPr>
          <p:spPr>
            <a:xfrm>
              <a:off x="9624233" y="2817089"/>
              <a:ext cx="41457" cy="84616"/>
            </a:xfrm>
            <a:custGeom>
              <a:avLst/>
              <a:gdLst>
                <a:gd name="connsiteX0" fmla="*/ 34561 w 41457"/>
                <a:gd name="connsiteY0" fmla="*/ 0 h 84616"/>
                <a:gd name="connsiteX1" fmla="*/ 1667 w 41457"/>
                <a:gd name="connsiteY1" fmla="*/ 78373 h 84616"/>
                <a:gd name="connsiteX2" fmla="*/ 41458 w 41457"/>
                <a:gd name="connsiteY2" fmla="*/ 81705 h 84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457" h="84616">
                  <a:moveTo>
                    <a:pt x="34561" y="0"/>
                  </a:moveTo>
                  <a:cubicBezTo>
                    <a:pt x="34561" y="0"/>
                    <a:pt x="-8943" y="66644"/>
                    <a:pt x="1667" y="78373"/>
                  </a:cubicBezTo>
                  <a:cubicBezTo>
                    <a:pt x="12278" y="90102"/>
                    <a:pt x="41458" y="81705"/>
                    <a:pt x="41458" y="81705"/>
                  </a:cubicBezTo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2D129A4C-2665-4419-AF67-8B13DC6C0521}"/>
                </a:ext>
              </a:extLst>
            </p:cNvPr>
            <p:cNvSpPr/>
            <p:nvPr/>
          </p:nvSpPr>
          <p:spPr>
            <a:xfrm>
              <a:off x="9617896" y="2810437"/>
              <a:ext cx="54652" cy="97922"/>
            </a:xfrm>
            <a:custGeom>
              <a:avLst/>
              <a:gdLst>
                <a:gd name="connsiteX0" fmla="*/ 27899 w 54652"/>
                <a:gd name="connsiteY0" fmla="*/ 97821 h 97922"/>
                <a:gd name="connsiteX1" fmla="*/ 3229 w 54652"/>
                <a:gd name="connsiteY1" fmla="*/ 89557 h 97922"/>
                <a:gd name="connsiteX2" fmla="*/ 35326 w 54652"/>
                <a:gd name="connsiteY2" fmla="*/ 3053 h 97922"/>
                <a:gd name="connsiteX3" fmla="*/ 44478 w 54652"/>
                <a:gd name="connsiteY3" fmla="*/ 1054 h 97922"/>
                <a:gd name="connsiteX4" fmla="*/ 46468 w 54652"/>
                <a:gd name="connsiteY4" fmla="*/ 10384 h 97922"/>
                <a:gd name="connsiteX5" fmla="*/ 13176 w 54652"/>
                <a:gd name="connsiteY5" fmla="*/ 80760 h 97922"/>
                <a:gd name="connsiteX6" fmla="*/ 46335 w 54652"/>
                <a:gd name="connsiteY6" fmla="*/ 81960 h 97922"/>
                <a:gd name="connsiteX7" fmla="*/ 54426 w 54652"/>
                <a:gd name="connsiteY7" fmla="*/ 86625 h 97922"/>
                <a:gd name="connsiteX8" fmla="*/ 49784 w 54652"/>
                <a:gd name="connsiteY8" fmla="*/ 94889 h 97922"/>
                <a:gd name="connsiteX9" fmla="*/ 27899 w 54652"/>
                <a:gd name="connsiteY9" fmla="*/ 97821 h 97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652" h="97922">
                  <a:moveTo>
                    <a:pt x="27899" y="97821"/>
                  </a:moveTo>
                  <a:cubicBezTo>
                    <a:pt x="18906" y="98526"/>
                    <a:pt x="10006" y="95546"/>
                    <a:pt x="3229" y="89557"/>
                  </a:cubicBezTo>
                  <a:cubicBezTo>
                    <a:pt x="-8576" y="76228"/>
                    <a:pt x="14237" y="35576"/>
                    <a:pt x="35326" y="3053"/>
                  </a:cubicBezTo>
                  <a:cubicBezTo>
                    <a:pt x="37303" y="-33"/>
                    <a:pt x="41401" y="-928"/>
                    <a:pt x="44478" y="1054"/>
                  </a:cubicBezTo>
                  <a:cubicBezTo>
                    <a:pt x="47568" y="3095"/>
                    <a:pt x="48457" y="7251"/>
                    <a:pt x="46468" y="10384"/>
                  </a:cubicBezTo>
                  <a:cubicBezTo>
                    <a:pt x="26174" y="41574"/>
                    <a:pt x="10524" y="74496"/>
                    <a:pt x="13176" y="80760"/>
                  </a:cubicBezTo>
                  <a:cubicBezTo>
                    <a:pt x="18880" y="86758"/>
                    <a:pt x="37979" y="84226"/>
                    <a:pt x="46335" y="81960"/>
                  </a:cubicBezTo>
                  <a:cubicBezTo>
                    <a:pt x="49850" y="81024"/>
                    <a:pt x="53457" y="83105"/>
                    <a:pt x="54426" y="86625"/>
                  </a:cubicBezTo>
                  <a:cubicBezTo>
                    <a:pt x="55367" y="90189"/>
                    <a:pt x="53298" y="93854"/>
                    <a:pt x="49784" y="94889"/>
                  </a:cubicBezTo>
                  <a:cubicBezTo>
                    <a:pt x="42621" y="96696"/>
                    <a:pt x="35287" y="97680"/>
                    <a:pt x="27899" y="97821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3DE9D6AE-FFA0-434A-A411-5B7BC4657075}"/>
                </a:ext>
              </a:extLst>
            </p:cNvPr>
            <p:cNvSpPr/>
            <p:nvPr/>
          </p:nvSpPr>
          <p:spPr>
            <a:xfrm rot="-4703400">
              <a:off x="9718521" y="2803528"/>
              <a:ext cx="30771" cy="21859"/>
            </a:xfrm>
            <a:custGeom>
              <a:avLst/>
              <a:gdLst>
                <a:gd name="connsiteX0" fmla="*/ 30771 w 30771"/>
                <a:gd name="connsiteY0" fmla="*/ 10930 h 21859"/>
                <a:gd name="connsiteX1" fmla="*/ 15386 w 30771"/>
                <a:gd name="connsiteY1" fmla="*/ 21859 h 21859"/>
                <a:gd name="connsiteX2" fmla="*/ 0 w 30771"/>
                <a:gd name="connsiteY2" fmla="*/ 10930 h 21859"/>
                <a:gd name="connsiteX3" fmla="*/ 15386 w 30771"/>
                <a:gd name="connsiteY3" fmla="*/ 0 h 21859"/>
                <a:gd name="connsiteX4" fmla="*/ 30771 w 30771"/>
                <a:gd name="connsiteY4" fmla="*/ 10930 h 21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71" h="21859">
                  <a:moveTo>
                    <a:pt x="30771" y="10930"/>
                  </a:moveTo>
                  <a:cubicBezTo>
                    <a:pt x="30771" y="16966"/>
                    <a:pt x="23883" y="21859"/>
                    <a:pt x="15386" y="21859"/>
                  </a:cubicBezTo>
                  <a:cubicBezTo>
                    <a:pt x="6888" y="21859"/>
                    <a:pt x="0" y="16966"/>
                    <a:pt x="0" y="10930"/>
                  </a:cubicBezTo>
                  <a:cubicBezTo>
                    <a:pt x="0" y="4893"/>
                    <a:pt x="6888" y="0"/>
                    <a:pt x="15386" y="0"/>
                  </a:cubicBezTo>
                  <a:cubicBezTo>
                    <a:pt x="23883" y="0"/>
                    <a:pt x="30771" y="4893"/>
                    <a:pt x="30771" y="10930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0CF64229-74F6-4436-8935-F747C5C07916}"/>
                </a:ext>
              </a:extLst>
            </p:cNvPr>
            <p:cNvSpPr/>
            <p:nvPr/>
          </p:nvSpPr>
          <p:spPr>
            <a:xfrm rot="-4703400">
              <a:off x="9603393" y="2805722"/>
              <a:ext cx="30771" cy="21859"/>
            </a:xfrm>
            <a:custGeom>
              <a:avLst/>
              <a:gdLst>
                <a:gd name="connsiteX0" fmla="*/ 30771 w 30771"/>
                <a:gd name="connsiteY0" fmla="*/ 10930 h 21859"/>
                <a:gd name="connsiteX1" fmla="*/ 15386 w 30771"/>
                <a:gd name="connsiteY1" fmla="*/ 21859 h 21859"/>
                <a:gd name="connsiteX2" fmla="*/ 0 w 30771"/>
                <a:gd name="connsiteY2" fmla="*/ 10930 h 21859"/>
                <a:gd name="connsiteX3" fmla="*/ 15386 w 30771"/>
                <a:gd name="connsiteY3" fmla="*/ 0 h 21859"/>
                <a:gd name="connsiteX4" fmla="*/ 30771 w 30771"/>
                <a:gd name="connsiteY4" fmla="*/ 10930 h 21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71" h="21859">
                  <a:moveTo>
                    <a:pt x="30771" y="10930"/>
                  </a:moveTo>
                  <a:cubicBezTo>
                    <a:pt x="30771" y="16966"/>
                    <a:pt x="23883" y="21859"/>
                    <a:pt x="15386" y="21859"/>
                  </a:cubicBezTo>
                  <a:cubicBezTo>
                    <a:pt x="6888" y="21859"/>
                    <a:pt x="0" y="16966"/>
                    <a:pt x="0" y="10930"/>
                  </a:cubicBezTo>
                  <a:cubicBezTo>
                    <a:pt x="0" y="4893"/>
                    <a:pt x="6888" y="0"/>
                    <a:pt x="15386" y="0"/>
                  </a:cubicBezTo>
                  <a:cubicBezTo>
                    <a:pt x="23883" y="0"/>
                    <a:pt x="30771" y="4893"/>
                    <a:pt x="30771" y="10930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F9E9D868-E91D-451E-B267-0DD366FC273A}"/>
                </a:ext>
              </a:extLst>
            </p:cNvPr>
            <p:cNvSpPr/>
            <p:nvPr/>
          </p:nvSpPr>
          <p:spPr>
            <a:xfrm>
              <a:off x="9631073" y="2915189"/>
              <a:ext cx="63881" cy="60727"/>
            </a:xfrm>
            <a:custGeom>
              <a:avLst/>
              <a:gdLst>
                <a:gd name="connsiteX0" fmla="*/ 62736 w 63881"/>
                <a:gd name="connsiteY0" fmla="*/ 0 h 60727"/>
                <a:gd name="connsiteX1" fmla="*/ 0 w 63881"/>
                <a:gd name="connsiteY1" fmla="*/ 14795 h 60727"/>
                <a:gd name="connsiteX2" fmla="*/ 32628 w 63881"/>
                <a:gd name="connsiteY2" fmla="*/ 60513 h 60727"/>
                <a:gd name="connsiteX3" fmla="*/ 62736 w 63881"/>
                <a:gd name="connsiteY3" fmla="*/ 0 h 60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81" h="60727">
                  <a:moveTo>
                    <a:pt x="62736" y="0"/>
                  </a:moveTo>
                  <a:lnTo>
                    <a:pt x="0" y="14795"/>
                  </a:lnTo>
                  <a:cubicBezTo>
                    <a:pt x="0" y="14795"/>
                    <a:pt x="2388" y="64378"/>
                    <a:pt x="32628" y="60513"/>
                  </a:cubicBezTo>
                  <a:cubicBezTo>
                    <a:pt x="56635" y="57447"/>
                    <a:pt x="67643" y="7331"/>
                    <a:pt x="62736" y="0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A344753A-C4D5-468F-BAF9-FFB72B660438}"/>
                </a:ext>
              </a:extLst>
            </p:cNvPr>
            <p:cNvSpPr/>
            <p:nvPr/>
          </p:nvSpPr>
          <p:spPr>
            <a:xfrm>
              <a:off x="9624435" y="2908500"/>
              <a:ext cx="77122" cy="74135"/>
            </a:xfrm>
            <a:custGeom>
              <a:avLst/>
              <a:gdLst>
                <a:gd name="connsiteX0" fmla="*/ 35950 w 77122"/>
                <a:gd name="connsiteY0" fmla="*/ 74133 h 74135"/>
                <a:gd name="connsiteX1" fmla="*/ 18044 w 77122"/>
                <a:gd name="connsiteY1" fmla="*/ 67468 h 74135"/>
                <a:gd name="connsiteX2" fmla="*/ 6 w 77122"/>
                <a:gd name="connsiteY2" fmla="*/ 21751 h 74135"/>
                <a:gd name="connsiteX3" fmla="*/ 5178 w 77122"/>
                <a:gd name="connsiteY3" fmla="*/ 15086 h 74135"/>
                <a:gd name="connsiteX4" fmla="*/ 67915 w 77122"/>
                <a:gd name="connsiteY4" fmla="*/ 158 h 74135"/>
                <a:gd name="connsiteX5" fmla="*/ 74944 w 77122"/>
                <a:gd name="connsiteY5" fmla="*/ 2957 h 74135"/>
                <a:gd name="connsiteX6" fmla="*/ 68843 w 77122"/>
                <a:gd name="connsiteY6" fmla="*/ 46809 h 74135"/>
                <a:gd name="connsiteX7" fmla="*/ 40061 w 77122"/>
                <a:gd name="connsiteY7" fmla="*/ 73466 h 74135"/>
                <a:gd name="connsiteX8" fmla="*/ 35950 w 77122"/>
                <a:gd name="connsiteY8" fmla="*/ 74133 h 74135"/>
                <a:gd name="connsiteX9" fmla="*/ 13800 w 77122"/>
                <a:gd name="connsiteY9" fmla="*/ 26549 h 74135"/>
                <a:gd name="connsiteX10" fmla="*/ 27063 w 77122"/>
                <a:gd name="connsiteY10" fmla="*/ 57338 h 74135"/>
                <a:gd name="connsiteX11" fmla="*/ 39000 w 77122"/>
                <a:gd name="connsiteY11" fmla="*/ 60671 h 74135"/>
                <a:gd name="connsiteX12" fmla="*/ 53723 w 77122"/>
                <a:gd name="connsiteY12" fmla="*/ 48142 h 74135"/>
                <a:gd name="connsiteX13" fmla="*/ 64466 w 77122"/>
                <a:gd name="connsiteY13" fmla="*/ 14820 h 74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122" h="74135">
                  <a:moveTo>
                    <a:pt x="35950" y="74133"/>
                  </a:moveTo>
                  <a:cubicBezTo>
                    <a:pt x="29371" y="74222"/>
                    <a:pt x="22978" y="71847"/>
                    <a:pt x="18044" y="67468"/>
                  </a:cubicBezTo>
                  <a:cubicBezTo>
                    <a:pt x="1863" y="54140"/>
                    <a:pt x="138" y="23084"/>
                    <a:pt x="6" y="21751"/>
                  </a:cubicBezTo>
                  <a:cubicBezTo>
                    <a:pt x="-127" y="18556"/>
                    <a:pt x="2062" y="15735"/>
                    <a:pt x="5178" y="15086"/>
                  </a:cubicBezTo>
                  <a:lnTo>
                    <a:pt x="67915" y="158"/>
                  </a:lnTo>
                  <a:cubicBezTo>
                    <a:pt x="70607" y="-435"/>
                    <a:pt x="73392" y="672"/>
                    <a:pt x="74944" y="2957"/>
                  </a:cubicBezTo>
                  <a:cubicBezTo>
                    <a:pt x="80249" y="11088"/>
                    <a:pt x="74944" y="33747"/>
                    <a:pt x="68843" y="46809"/>
                  </a:cubicBezTo>
                  <a:cubicBezTo>
                    <a:pt x="64559" y="60149"/>
                    <a:pt x="53643" y="70265"/>
                    <a:pt x="40061" y="73466"/>
                  </a:cubicBezTo>
                  <a:cubicBezTo>
                    <a:pt x="38722" y="73821"/>
                    <a:pt x="37342" y="74043"/>
                    <a:pt x="35950" y="74133"/>
                  </a:cubicBezTo>
                  <a:close/>
                  <a:moveTo>
                    <a:pt x="13800" y="26549"/>
                  </a:moveTo>
                  <a:cubicBezTo>
                    <a:pt x="14728" y="38001"/>
                    <a:pt x="19384" y="48825"/>
                    <a:pt x="27063" y="57338"/>
                  </a:cubicBezTo>
                  <a:cubicBezTo>
                    <a:pt x="30392" y="60112"/>
                    <a:pt x="34729" y="61324"/>
                    <a:pt x="39000" y="60671"/>
                  </a:cubicBezTo>
                  <a:cubicBezTo>
                    <a:pt x="45460" y="58791"/>
                    <a:pt x="50818" y="54234"/>
                    <a:pt x="53723" y="48142"/>
                  </a:cubicBezTo>
                  <a:cubicBezTo>
                    <a:pt x="59691" y="37957"/>
                    <a:pt x="63352" y="26584"/>
                    <a:pt x="64466" y="14820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C9383E26-2DEC-43CB-9C5C-5782FD2E3EB7}"/>
                </a:ext>
              </a:extLst>
            </p:cNvPr>
            <p:cNvSpPr/>
            <p:nvPr/>
          </p:nvSpPr>
          <p:spPr>
            <a:xfrm>
              <a:off x="9807874" y="2593966"/>
              <a:ext cx="19497" cy="48116"/>
            </a:xfrm>
            <a:custGeom>
              <a:avLst/>
              <a:gdLst>
                <a:gd name="connsiteX0" fmla="*/ 19497 w 19497"/>
                <a:gd name="connsiteY0" fmla="*/ 0 h 48116"/>
                <a:gd name="connsiteX1" fmla="*/ 0 w 19497"/>
                <a:gd name="connsiteY1" fmla="*/ 48117 h 4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497" h="48116">
                  <a:moveTo>
                    <a:pt x="19497" y="0"/>
                  </a:moveTo>
                  <a:cubicBezTo>
                    <a:pt x="12162" y="15687"/>
                    <a:pt x="5664" y="31748"/>
                    <a:pt x="0" y="48117"/>
                  </a:cubicBezTo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ABBC778C-B598-4443-A493-16225EB630D0}"/>
                </a:ext>
              </a:extLst>
            </p:cNvPr>
            <p:cNvSpPr/>
            <p:nvPr/>
          </p:nvSpPr>
          <p:spPr>
            <a:xfrm>
              <a:off x="9800784" y="2587688"/>
              <a:ext cx="32838" cy="61164"/>
            </a:xfrm>
            <a:custGeom>
              <a:avLst/>
              <a:gdLst>
                <a:gd name="connsiteX0" fmla="*/ 6692 w 32838"/>
                <a:gd name="connsiteY0" fmla="*/ 61059 h 61164"/>
                <a:gd name="connsiteX1" fmla="*/ 4570 w 32838"/>
                <a:gd name="connsiteY1" fmla="*/ 61059 h 61164"/>
                <a:gd name="connsiteX2" fmla="*/ 325 w 32838"/>
                <a:gd name="connsiteY2" fmla="*/ 52662 h 61164"/>
                <a:gd name="connsiteX3" fmla="*/ 20220 w 32838"/>
                <a:gd name="connsiteY3" fmla="*/ 3745 h 61164"/>
                <a:gd name="connsiteX4" fmla="*/ 29107 w 32838"/>
                <a:gd name="connsiteY4" fmla="*/ 680 h 61164"/>
                <a:gd name="connsiteX5" fmla="*/ 32158 w 32838"/>
                <a:gd name="connsiteY5" fmla="*/ 9610 h 61164"/>
                <a:gd name="connsiteX6" fmla="*/ 13324 w 32838"/>
                <a:gd name="connsiteY6" fmla="*/ 56527 h 61164"/>
                <a:gd name="connsiteX7" fmla="*/ 6692 w 32838"/>
                <a:gd name="connsiteY7" fmla="*/ 61059 h 61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838" h="61164">
                  <a:moveTo>
                    <a:pt x="6692" y="61059"/>
                  </a:moveTo>
                  <a:cubicBezTo>
                    <a:pt x="5989" y="61199"/>
                    <a:pt x="5273" y="61199"/>
                    <a:pt x="4570" y="61059"/>
                  </a:cubicBezTo>
                  <a:cubicBezTo>
                    <a:pt x="1095" y="59916"/>
                    <a:pt x="-802" y="56158"/>
                    <a:pt x="325" y="52662"/>
                  </a:cubicBezTo>
                  <a:cubicBezTo>
                    <a:pt x="6108" y="36020"/>
                    <a:pt x="12740" y="19692"/>
                    <a:pt x="20220" y="3745"/>
                  </a:cubicBezTo>
                  <a:cubicBezTo>
                    <a:pt x="21825" y="433"/>
                    <a:pt x="25805" y="-940"/>
                    <a:pt x="29107" y="680"/>
                  </a:cubicBezTo>
                  <a:cubicBezTo>
                    <a:pt x="32410" y="2299"/>
                    <a:pt x="33776" y="6298"/>
                    <a:pt x="32158" y="9610"/>
                  </a:cubicBezTo>
                  <a:cubicBezTo>
                    <a:pt x="25088" y="24916"/>
                    <a:pt x="18801" y="40574"/>
                    <a:pt x="13324" y="56527"/>
                  </a:cubicBezTo>
                  <a:cubicBezTo>
                    <a:pt x="12369" y="59362"/>
                    <a:pt x="9663" y="61215"/>
                    <a:pt x="6692" y="61059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7F89075A-ACB2-4C70-AEA9-DDE7D6FE335C}"/>
                </a:ext>
              </a:extLst>
            </p:cNvPr>
            <p:cNvSpPr/>
            <p:nvPr/>
          </p:nvSpPr>
          <p:spPr>
            <a:xfrm>
              <a:off x="9222752" y="3017846"/>
              <a:ext cx="263050" cy="545788"/>
            </a:xfrm>
            <a:custGeom>
              <a:avLst/>
              <a:gdLst>
                <a:gd name="connsiteX0" fmla="*/ 6837 w 263050"/>
                <a:gd name="connsiteY0" fmla="*/ 545788 h 545788"/>
                <a:gd name="connsiteX1" fmla="*/ 2991 w 263050"/>
                <a:gd name="connsiteY1" fmla="*/ 544588 h 545788"/>
                <a:gd name="connsiteX2" fmla="*/ 1160 w 263050"/>
                <a:gd name="connsiteY2" fmla="*/ 535151 h 545788"/>
                <a:gd name="connsiteX3" fmla="*/ 1266 w 263050"/>
                <a:gd name="connsiteY3" fmla="*/ 534991 h 545788"/>
                <a:gd name="connsiteX4" fmla="*/ 247568 w 263050"/>
                <a:gd name="connsiteY4" fmla="*/ 175115 h 545788"/>
                <a:gd name="connsiteX5" fmla="*/ 86285 w 263050"/>
                <a:gd name="connsiteY5" fmla="*/ 10105 h 545788"/>
                <a:gd name="connsiteX6" fmla="*/ 87346 w 263050"/>
                <a:gd name="connsiteY6" fmla="*/ 1308 h 545788"/>
                <a:gd name="connsiteX7" fmla="*/ 96896 w 263050"/>
                <a:gd name="connsiteY7" fmla="*/ 2774 h 545788"/>
                <a:gd name="connsiteX8" fmla="*/ 260964 w 263050"/>
                <a:gd name="connsiteY8" fmla="*/ 170050 h 545788"/>
                <a:gd name="connsiteX9" fmla="*/ 261760 w 263050"/>
                <a:gd name="connsiteY9" fmla="*/ 178847 h 545788"/>
                <a:gd name="connsiteX10" fmla="*/ 12142 w 263050"/>
                <a:gd name="connsiteY10" fmla="*/ 543522 h 545788"/>
                <a:gd name="connsiteX11" fmla="*/ 6837 w 263050"/>
                <a:gd name="connsiteY11" fmla="*/ 545788 h 545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3050" h="545788">
                  <a:moveTo>
                    <a:pt x="6837" y="545788"/>
                  </a:moveTo>
                  <a:cubicBezTo>
                    <a:pt x="5471" y="545788"/>
                    <a:pt x="4131" y="545361"/>
                    <a:pt x="2991" y="544588"/>
                  </a:cubicBezTo>
                  <a:cubicBezTo>
                    <a:pt x="-113" y="542495"/>
                    <a:pt x="-936" y="538270"/>
                    <a:pt x="1160" y="535151"/>
                  </a:cubicBezTo>
                  <a:cubicBezTo>
                    <a:pt x="1187" y="535098"/>
                    <a:pt x="1227" y="535045"/>
                    <a:pt x="1266" y="534991"/>
                  </a:cubicBezTo>
                  <a:lnTo>
                    <a:pt x="247568" y="175115"/>
                  </a:lnTo>
                  <a:cubicBezTo>
                    <a:pt x="223826" y="152189"/>
                    <a:pt x="110424" y="42893"/>
                    <a:pt x="86285" y="10105"/>
                  </a:cubicBezTo>
                  <a:cubicBezTo>
                    <a:pt x="84428" y="7312"/>
                    <a:pt x="84879" y="3574"/>
                    <a:pt x="87346" y="1308"/>
                  </a:cubicBezTo>
                  <a:cubicBezTo>
                    <a:pt x="90396" y="-900"/>
                    <a:pt x="94641" y="-248"/>
                    <a:pt x="96896" y="2774"/>
                  </a:cubicBezTo>
                  <a:cubicBezTo>
                    <a:pt x="122494" y="37695"/>
                    <a:pt x="259505" y="168717"/>
                    <a:pt x="260964" y="170050"/>
                  </a:cubicBezTo>
                  <a:cubicBezTo>
                    <a:pt x="263405" y="172360"/>
                    <a:pt x="263750" y="176133"/>
                    <a:pt x="261760" y="178847"/>
                  </a:cubicBezTo>
                  <a:lnTo>
                    <a:pt x="12142" y="543522"/>
                  </a:lnTo>
                  <a:cubicBezTo>
                    <a:pt x="10776" y="545001"/>
                    <a:pt x="8853" y="545828"/>
                    <a:pt x="6837" y="545788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id="{553054DD-B36D-4475-BFAE-278CB7B21DFC}"/>
                </a:ext>
              </a:extLst>
            </p:cNvPr>
            <p:cNvSpPr/>
            <p:nvPr/>
          </p:nvSpPr>
          <p:spPr>
            <a:xfrm>
              <a:off x="9469259" y="2909528"/>
              <a:ext cx="72729" cy="160941"/>
            </a:xfrm>
            <a:custGeom>
              <a:avLst/>
              <a:gdLst>
                <a:gd name="connsiteX0" fmla="*/ 0 w 72729"/>
                <a:gd name="connsiteY0" fmla="*/ 160941 h 160941"/>
                <a:gd name="connsiteX1" fmla="*/ 35546 w 72729"/>
                <a:gd name="connsiteY1" fmla="*/ 59376 h 160941"/>
                <a:gd name="connsiteX2" fmla="*/ 62073 w 72729"/>
                <a:gd name="connsiteY2" fmla="*/ 2329 h 160941"/>
                <a:gd name="connsiteX3" fmla="*/ 62073 w 72729"/>
                <a:gd name="connsiteY3" fmla="*/ 102295 h 16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729" h="160941">
                  <a:moveTo>
                    <a:pt x="0" y="160941"/>
                  </a:moveTo>
                  <a:cubicBezTo>
                    <a:pt x="0" y="160941"/>
                    <a:pt x="21089" y="105760"/>
                    <a:pt x="35546" y="59376"/>
                  </a:cubicBezTo>
                  <a:cubicBezTo>
                    <a:pt x="50003" y="12992"/>
                    <a:pt x="50136" y="-7267"/>
                    <a:pt x="62073" y="2329"/>
                  </a:cubicBezTo>
                  <a:cubicBezTo>
                    <a:pt x="74010" y="11926"/>
                    <a:pt x="78387" y="49780"/>
                    <a:pt x="62073" y="102295"/>
                  </a:cubicBezTo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4" name="任意多边形: 形状 63">
              <a:extLst>
                <a:ext uri="{FF2B5EF4-FFF2-40B4-BE49-F238E27FC236}">
                  <a16:creationId xmlns:a16="http://schemas.microsoft.com/office/drawing/2014/main" id="{62A32121-9160-4AD2-A660-781D44A74D74}"/>
                </a:ext>
              </a:extLst>
            </p:cNvPr>
            <p:cNvSpPr/>
            <p:nvPr/>
          </p:nvSpPr>
          <p:spPr>
            <a:xfrm>
              <a:off x="9462449" y="2903527"/>
              <a:ext cx="86158" cy="174012"/>
            </a:xfrm>
            <a:custGeom>
              <a:avLst/>
              <a:gdLst>
                <a:gd name="connsiteX0" fmla="*/ 6810 w 86158"/>
                <a:gd name="connsiteY0" fmla="*/ 173873 h 174012"/>
                <a:gd name="connsiteX1" fmla="*/ 4422 w 86158"/>
                <a:gd name="connsiteY1" fmla="*/ 173873 h 174012"/>
                <a:gd name="connsiteX2" fmla="*/ 417 w 86158"/>
                <a:gd name="connsiteY2" fmla="*/ 165142 h 174012"/>
                <a:gd name="connsiteX3" fmla="*/ 443 w 86158"/>
                <a:gd name="connsiteY3" fmla="*/ 165076 h 174012"/>
                <a:gd name="connsiteX4" fmla="*/ 35857 w 86158"/>
                <a:gd name="connsiteY4" fmla="*/ 63777 h 174012"/>
                <a:gd name="connsiteX5" fmla="*/ 44611 w 86158"/>
                <a:gd name="connsiteY5" fmla="*/ 33121 h 174012"/>
                <a:gd name="connsiteX6" fmla="*/ 60394 w 86158"/>
                <a:gd name="connsiteY6" fmla="*/ 466 h 174012"/>
                <a:gd name="connsiteX7" fmla="*/ 72862 w 86158"/>
                <a:gd name="connsiteY7" fmla="*/ 3531 h 174012"/>
                <a:gd name="connsiteX8" fmla="*/ 75780 w 86158"/>
                <a:gd name="connsiteY8" fmla="*/ 110161 h 174012"/>
                <a:gd name="connsiteX9" fmla="*/ 67158 w 86158"/>
                <a:gd name="connsiteY9" fmla="*/ 114826 h 174012"/>
                <a:gd name="connsiteX10" fmla="*/ 62516 w 86158"/>
                <a:gd name="connsiteY10" fmla="*/ 106163 h 174012"/>
                <a:gd name="connsiteX11" fmla="*/ 64506 w 86158"/>
                <a:gd name="connsiteY11" fmla="*/ 13928 h 174012"/>
                <a:gd name="connsiteX12" fmla="*/ 57609 w 86158"/>
                <a:gd name="connsiteY12" fmla="*/ 36053 h 174012"/>
                <a:gd name="connsiteX13" fmla="*/ 48722 w 86158"/>
                <a:gd name="connsiteY13" fmla="*/ 67243 h 174012"/>
                <a:gd name="connsiteX14" fmla="*/ 13044 w 86158"/>
                <a:gd name="connsiteY14" fmla="*/ 169341 h 174012"/>
                <a:gd name="connsiteX15" fmla="*/ 6810 w 86158"/>
                <a:gd name="connsiteY15" fmla="*/ 173873 h 174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6158" h="174012">
                  <a:moveTo>
                    <a:pt x="6810" y="173873"/>
                  </a:moveTo>
                  <a:cubicBezTo>
                    <a:pt x="6027" y="174060"/>
                    <a:pt x="5205" y="174060"/>
                    <a:pt x="4422" y="173873"/>
                  </a:cubicBezTo>
                  <a:cubicBezTo>
                    <a:pt x="921" y="172573"/>
                    <a:pt x="-870" y="168664"/>
                    <a:pt x="417" y="165142"/>
                  </a:cubicBezTo>
                  <a:cubicBezTo>
                    <a:pt x="430" y="165120"/>
                    <a:pt x="430" y="165097"/>
                    <a:pt x="443" y="165076"/>
                  </a:cubicBezTo>
                  <a:cubicBezTo>
                    <a:pt x="443" y="165076"/>
                    <a:pt x="21665" y="109495"/>
                    <a:pt x="35857" y="63777"/>
                  </a:cubicBezTo>
                  <a:cubicBezTo>
                    <a:pt x="39570" y="51781"/>
                    <a:pt x="42356" y="41518"/>
                    <a:pt x="44611" y="33121"/>
                  </a:cubicBezTo>
                  <a:cubicBezTo>
                    <a:pt x="50181" y="12462"/>
                    <a:pt x="52701" y="3131"/>
                    <a:pt x="60394" y="466"/>
                  </a:cubicBezTo>
                  <a:cubicBezTo>
                    <a:pt x="64797" y="-735"/>
                    <a:pt x="69506" y="422"/>
                    <a:pt x="72862" y="3531"/>
                  </a:cubicBezTo>
                  <a:cubicBezTo>
                    <a:pt x="89441" y="16860"/>
                    <a:pt x="90635" y="61378"/>
                    <a:pt x="75780" y="110161"/>
                  </a:cubicBezTo>
                  <a:cubicBezTo>
                    <a:pt x="74679" y="113841"/>
                    <a:pt x="70819" y="115930"/>
                    <a:pt x="67158" y="114826"/>
                  </a:cubicBezTo>
                  <a:cubicBezTo>
                    <a:pt x="63498" y="113723"/>
                    <a:pt x="61415" y="109843"/>
                    <a:pt x="62516" y="106163"/>
                  </a:cubicBezTo>
                  <a:cubicBezTo>
                    <a:pt x="78565" y="52848"/>
                    <a:pt x="71800" y="19926"/>
                    <a:pt x="64506" y="13928"/>
                  </a:cubicBezTo>
                  <a:cubicBezTo>
                    <a:pt x="61747" y="21148"/>
                    <a:pt x="59439" y="28539"/>
                    <a:pt x="57609" y="36053"/>
                  </a:cubicBezTo>
                  <a:cubicBezTo>
                    <a:pt x="55354" y="44584"/>
                    <a:pt x="52569" y="54980"/>
                    <a:pt x="48722" y="67243"/>
                  </a:cubicBezTo>
                  <a:cubicBezTo>
                    <a:pt x="34398" y="113360"/>
                    <a:pt x="13309" y="168808"/>
                    <a:pt x="13044" y="169341"/>
                  </a:cubicBezTo>
                  <a:cubicBezTo>
                    <a:pt x="12102" y="172008"/>
                    <a:pt x="9622" y="173813"/>
                    <a:pt x="6810" y="173873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5" name="任意多边形: 形状 64">
              <a:extLst>
                <a:ext uri="{FF2B5EF4-FFF2-40B4-BE49-F238E27FC236}">
                  <a16:creationId xmlns:a16="http://schemas.microsoft.com/office/drawing/2014/main" id="{11E01074-0BB8-4F7F-ACF3-30DAC51B9569}"/>
                </a:ext>
              </a:extLst>
            </p:cNvPr>
            <p:cNvSpPr/>
            <p:nvPr/>
          </p:nvSpPr>
          <p:spPr>
            <a:xfrm>
              <a:off x="9943559" y="4533034"/>
              <a:ext cx="99608" cy="467839"/>
            </a:xfrm>
            <a:custGeom>
              <a:avLst/>
              <a:gdLst>
                <a:gd name="connsiteX0" fmla="*/ 88467 w 99608"/>
                <a:gd name="connsiteY0" fmla="*/ 0 h 467839"/>
                <a:gd name="connsiteX1" fmla="*/ 0 w 99608"/>
                <a:gd name="connsiteY1" fmla="*/ 4265 h 467839"/>
                <a:gd name="connsiteX2" fmla="*/ 6234 w 99608"/>
                <a:gd name="connsiteY2" fmla="*/ 453311 h 467839"/>
                <a:gd name="connsiteX3" fmla="*/ 99608 w 99608"/>
                <a:gd name="connsiteY3" fmla="*/ 467839 h 467839"/>
                <a:gd name="connsiteX4" fmla="*/ 88467 w 99608"/>
                <a:gd name="connsiteY4" fmla="*/ 0 h 467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608" h="467839">
                  <a:moveTo>
                    <a:pt x="88467" y="0"/>
                  </a:moveTo>
                  <a:lnTo>
                    <a:pt x="0" y="4265"/>
                  </a:lnTo>
                  <a:lnTo>
                    <a:pt x="6234" y="453311"/>
                  </a:lnTo>
                  <a:lnTo>
                    <a:pt x="99608" y="467839"/>
                  </a:lnTo>
                  <a:lnTo>
                    <a:pt x="88467" y="0"/>
                  </a:ln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6" name="任意多边形: 形状 65">
              <a:extLst>
                <a:ext uri="{FF2B5EF4-FFF2-40B4-BE49-F238E27FC236}">
                  <a16:creationId xmlns:a16="http://schemas.microsoft.com/office/drawing/2014/main" id="{A9516B71-D44F-490D-9822-AE8CFBCFB574}"/>
                </a:ext>
              </a:extLst>
            </p:cNvPr>
            <p:cNvSpPr/>
            <p:nvPr/>
          </p:nvSpPr>
          <p:spPr>
            <a:xfrm>
              <a:off x="9937193" y="4526225"/>
              <a:ext cx="113402" cy="481601"/>
            </a:xfrm>
            <a:custGeom>
              <a:avLst/>
              <a:gdLst>
                <a:gd name="connsiteX0" fmla="*/ 105975 w 113402"/>
                <a:gd name="connsiteY0" fmla="*/ 481579 h 481601"/>
                <a:gd name="connsiteX1" fmla="*/ 104914 w 113402"/>
                <a:gd name="connsiteY1" fmla="*/ 481579 h 481601"/>
                <a:gd name="connsiteX2" fmla="*/ 12070 w 113402"/>
                <a:gd name="connsiteY2" fmla="*/ 467051 h 481601"/>
                <a:gd name="connsiteX3" fmla="*/ 6367 w 113402"/>
                <a:gd name="connsiteY3" fmla="*/ 460386 h 481601"/>
                <a:gd name="connsiteX4" fmla="*/ 0 w 113402"/>
                <a:gd name="connsiteY4" fmla="*/ 11340 h 481601"/>
                <a:gd name="connsiteX5" fmla="*/ 6499 w 113402"/>
                <a:gd name="connsiteY5" fmla="*/ 4409 h 481601"/>
                <a:gd name="connsiteX6" fmla="*/ 94966 w 113402"/>
                <a:gd name="connsiteY6" fmla="*/ 11 h 481601"/>
                <a:gd name="connsiteX7" fmla="*/ 100006 w 113402"/>
                <a:gd name="connsiteY7" fmla="*/ 1877 h 481601"/>
                <a:gd name="connsiteX8" fmla="*/ 102129 w 113402"/>
                <a:gd name="connsiteY8" fmla="*/ 6675 h 481601"/>
                <a:gd name="connsiteX9" fmla="*/ 113402 w 113402"/>
                <a:gd name="connsiteY9" fmla="*/ 474648 h 481601"/>
                <a:gd name="connsiteX10" fmla="*/ 111015 w 113402"/>
                <a:gd name="connsiteY10" fmla="*/ 479980 h 481601"/>
                <a:gd name="connsiteX11" fmla="*/ 105975 w 113402"/>
                <a:gd name="connsiteY11" fmla="*/ 481579 h 481601"/>
                <a:gd name="connsiteX12" fmla="*/ 19364 w 113402"/>
                <a:gd name="connsiteY12" fmla="*/ 454921 h 481601"/>
                <a:gd name="connsiteX13" fmla="*/ 98945 w 113402"/>
                <a:gd name="connsiteY13" fmla="*/ 467317 h 481601"/>
                <a:gd name="connsiteX14" fmla="*/ 88069 w 113402"/>
                <a:gd name="connsiteY14" fmla="*/ 14139 h 481601"/>
                <a:gd name="connsiteX15" fmla="*/ 13263 w 113402"/>
                <a:gd name="connsiteY15" fmla="*/ 17738 h 48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3402" h="481601">
                  <a:moveTo>
                    <a:pt x="105975" y="481579"/>
                  </a:moveTo>
                  <a:lnTo>
                    <a:pt x="104914" y="481579"/>
                  </a:lnTo>
                  <a:lnTo>
                    <a:pt x="12070" y="467051"/>
                  </a:lnTo>
                  <a:cubicBezTo>
                    <a:pt x="8807" y="466531"/>
                    <a:pt x="6393" y="463705"/>
                    <a:pt x="6367" y="460386"/>
                  </a:cubicBezTo>
                  <a:lnTo>
                    <a:pt x="0" y="11340"/>
                  </a:lnTo>
                  <a:cubicBezTo>
                    <a:pt x="0" y="7661"/>
                    <a:pt x="2852" y="4623"/>
                    <a:pt x="6499" y="4409"/>
                  </a:cubicBezTo>
                  <a:lnTo>
                    <a:pt x="94966" y="11"/>
                  </a:lnTo>
                  <a:cubicBezTo>
                    <a:pt x="96836" y="-96"/>
                    <a:pt x="98653" y="584"/>
                    <a:pt x="100006" y="1877"/>
                  </a:cubicBezTo>
                  <a:cubicBezTo>
                    <a:pt x="101333" y="3116"/>
                    <a:pt x="102102" y="4849"/>
                    <a:pt x="102129" y="6675"/>
                  </a:cubicBezTo>
                  <a:lnTo>
                    <a:pt x="113402" y="474648"/>
                  </a:lnTo>
                  <a:cubicBezTo>
                    <a:pt x="113376" y="476687"/>
                    <a:pt x="112514" y="478607"/>
                    <a:pt x="111015" y="479980"/>
                  </a:cubicBezTo>
                  <a:cubicBezTo>
                    <a:pt x="109609" y="481152"/>
                    <a:pt x="107792" y="481726"/>
                    <a:pt x="105975" y="481579"/>
                  </a:cubicBezTo>
                  <a:close/>
                  <a:moveTo>
                    <a:pt x="19364" y="454921"/>
                  </a:moveTo>
                  <a:lnTo>
                    <a:pt x="98945" y="467317"/>
                  </a:lnTo>
                  <a:lnTo>
                    <a:pt x="88069" y="14139"/>
                  </a:lnTo>
                  <a:lnTo>
                    <a:pt x="13263" y="17738"/>
                  </a:ln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7" name="任意多边形: 形状 66">
              <a:extLst>
                <a:ext uri="{FF2B5EF4-FFF2-40B4-BE49-F238E27FC236}">
                  <a16:creationId xmlns:a16="http://schemas.microsoft.com/office/drawing/2014/main" id="{A8669ACA-8455-4399-8B29-16054BDF2743}"/>
                </a:ext>
              </a:extLst>
            </p:cNvPr>
            <p:cNvSpPr/>
            <p:nvPr/>
          </p:nvSpPr>
          <p:spPr>
            <a:xfrm>
              <a:off x="10031716" y="4533034"/>
              <a:ext cx="438666" cy="467839"/>
            </a:xfrm>
            <a:custGeom>
              <a:avLst/>
              <a:gdLst>
                <a:gd name="connsiteX0" fmla="*/ 310 w 438666"/>
                <a:gd name="connsiteY0" fmla="*/ 0 h 467839"/>
                <a:gd name="connsiteX1" fmla="*/ 11451 w 438666"/>
                <a:gd name="connsiteY1" fmla="*/ 467839 h 467839"/>
                <a:gd name="connsiteX2" fmla="*/ 434555 w 438666"/>
                <a:gd name="connsiteY2" fmla="*/ 454511 h 467839"/>
                <a:gd name="connsiteX3" fmla="*/ 438667 w 438666"/>
                <a:gd name="connsiteY3" fmla="*/ 4132 h 467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66" h="467839">
                  <a:moveTo>
                    <a:pt x="310" y="0"/>
                  </a:moveTo>
                  <a:cubicBezTo>
                    <a:pt x="-2210" y="5998"/>
                    <a:pt x="11451" y="467839"/>
                    <a:pt x="11451" y="467839"/>
                  </a:cubicBezTo>
                  <a:lnTo>
                    <a:pt x="434555" y="454511"/>
                  </a:lnTo>
                  <a:lnTo>
                    <a:pt x="438667" y="4132"/>
                  </a:ln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id="{BC5A1C3D-1310-477E-8813-DCA3B8FEA602}"/>
                </a:ext>
              </a:extLst>
            </p:cNvPr>
            <p:cNvSpPr/>
            <p:nvPr/>
          </p:nvSpPr>
          <p:spPr>
            <a:xfrm>
              <a:off x="10025094" y="4526103"/>
              <a:ext cx="452185" cy="482234"/>
            </a:xfrm>
            <a:custGeom>
              <a:avLst/>
              <a:gdLst>
                <a:gd name="connsiteX0" fmla="*/ 18073 w 452185"/>
                <a:gd name="connsiteY0" fmla="*/ 481701 h 482234"/>
                <a:gd name="connsiteX1" fmla="*/ 13431 w 452185"/>
                <a:gd name="connsiteY1" fmla="*/ 479835 h 482234"/>
                <a:gd name="connsiteX2" fmla="*/ 11177 w 452185"/>
                <a:gd name="connsiteY2" fmla="*/ 475037 h 482234"/>
                <a:gd name="connsiteX3" fmla="*/ 566 w 452185"/>
                <a:gd name="connsiteY3" fmla="*/ 4265 h 482234"/>
                <a:gd name="connsiteX4" fmla="*/ 6932 w 452185"/>
                <a:gd name="connsiteY4" fmla="*/ 0 h 482234"/>
                <a:gd name="connsiteX5" fmla="*/ 445421 w 452185"/>
                <a:gd name="connsiteY5" fmla="*/ 4798 h 482234"/>
                <a:gd name="connsiteX6" fmla="*/ 452185 w 452185"/>
                <a:gd name="connsiteY6" fmla="*/ 11729 h 482234"/>
                <a:gd name="connsiteX7" fmla="*/ 448074 w 452185"/>
                <a:gd name="connsiteY7" fmla="*/ 462108 h 482234"/>
                <a:gd name="connsiteX8" fmla="*/ 441442 w 452185"/>
                <a:gd name="connsiteY8" fmla="*/ 468906 h 482234"/>
                <a:gd name="connsiteX9" fmla="*/ 18339 w 452185"/>
                <a:gd name="connsiteY9" fmla="*/ 482235 h 482234"/>
                <a:gd name="connsiteX10" fmla="*/ 13431 w 452185"/>
                <a:gd name="connsiteY10" fmla="*/ 13862 h 482234"/>
                <a:gd name="connsiteX11" fmla="*/ 24705 w 452185"/>
                <a:gd name="connsiteY11" fmla="*/ 467706 h 482234"/>
                <a:gd name="connsiteX12" fmla="*/ 434412 w 452185"/>
                <a:gd name="connsiteY12" fmla="*/ 455444 h 482234"/>
                <a:gd name="connsiteX13" fmla="*/ 438391 w 452185"/>
                <a:gd name="connsiteY13" fmla="*/ 18527 h 48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185" h="482234">
                  <a:moveTo>
                    <a:pt x="18073" y="481701"/>
                  </a:moveTo>
                  <a:cubicBezTo>
                    <a:pt x="16349" y="481715"/>
                    <a:pt x="14678" y="481048"/>
                    <a:pt x="13431" y="479835"/>
                  </a:cubicBezTo>
                  <a:cubicBezTo>
                    <a:pt x="12145" y="478556"/>
                    <a:pt x="11336" y="476850"/>
                    <a:pt x="11177" y="475037"/>
                  </a:cubicBezTo>
                  <a:cubicBezTo>
                    <a:pt x="-2087" y="11596"/>
                    <a:pt x="-230" y="6131"/>
                    <a:pt x="566" y="4265"/>
                  </a:cubicBezTo>
                  <a:cubicBezTo>
                    <a:pt x="1866" y="1879"/>
                    <a:pt x="4240" y="280"/>
                    <a:pt x="6932" y="0"/>
                  </a:cubicBezTo>
                  <a:lnTo>
                    <a:pt x="445421" y="4798"/>
                  </a:lnTo>
                  <a:cubicBezTo>
                    <a:pt x="449175" y="4865"/>
                    <a:pt x="452185" y="7957"/>
                    <a:pt x="452185" y="11729"/>
                  </a:cubicBezTo>
                  <a:lnTo>
                    <a:pt x="448074" y="462108"/>
                  </a:lnTo>
                  <a:cubicBezTo>
                    <a:pt x="448074" y="465813"/>
                    <a:pt x="445129" y="468839"/>
                    <a:pt x="441442" y="468906"/>
                  </a:cubicBezTo>
                  <a:lnTo>
                    <a:pt x="18339" y="482235"/>
                  </a:lnTo>
                  <a:close/>
                  <a:moveTo>
                    <a:pt x="13431" y="13862"/>
                  </a:moveTo>
                  <a:cubicBezTo>
                    <a:pt x="13431" y="55314"/>
                    <a:pt x="19798" y="298964"/>
                    <a:pt x="24705" y="467706"/>
                  </a:cubicBezTo>
                  <a:lnTo>
                    <a:pt x="434412" y="455444"/>
                  </a:lnTo>
                  <a:lnTo>
                    <a:pt x="438391" y="18527"/>
                  </a:ln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9" name="任意多边形: 形状 68">
              <a:extLst>
                <a:ext uri="{FF2B5EF4-FFF2-40B4-BE49-F238E27FC236}">
                  <a16:creationId xmlns:a16="http://schemas.microsoft.com/office/drawing/2014/main" id="{A43E1185-4C71-4C67-B979-333219BB99BC}"/>
                </a:ext>
              </a:extLst>
            </p:cNvPr>
            <p:cNvSpPr/>
            <p:nvPr/>
          </p:nvSpPr>
          <p:spPr>
            <a:xfrm>
              <a:off x="10025409" y="4526152"/>
              <a:ext cx="451421" cy="175757"/>
            </a:xfrm>
            <a:custGeom>
              <a:avLst/>
              <a:gdLst>
                <a:gd name="connsiteX0" fmla="*/ 97605 w 451421"/>
                <a:gd name="connsiteY0" fmla="*/ 175757 h 175757"/>
                <a:gd name="connsiteX1" fmla="*/ 91636 w 451421"/>
                <a:gd name="connsiteY1" fmla="*/ 172292 h 175757"/>
                <a:gd name="connsiteX2" fmla="*/ 914 w 451421"/>
                <a:gd name="connsiteY2" fmla="*/ 10214 h 175757"/>
                <a:gd name="connsiteX3" fmla="*/ 3368 w 451421"/>
                <a:gd name="connsiteY3" fmla="*/ 924 h 175757"/>
                <a:gd name="connsiteX4" fmla="*/ 3434 w 451421"/>
                <a:gd name="connsiteY4" fmla="*/ 884 h 175757"/>
                <a:gd name="connsiteX5" fmla="*/ 12851 w 451421"/>
                <a:gd name="connsiteY5" fmla="*/ 3417 h 175757"/>
                <a:gd name="connsiteX6" fmla="*/ 101849 w 451421"/>
                <a:gd name="connsiteY6" fmla="*/ 161896 h 175757"/>
                <a:gd name="connsiteX7" fmla="*/ 370301 w 451421"/>
                <a:gd name="connsiteY7" fmla="*/ 160296 h 175757"/>
                <a:gd name="connsiteX8" fmla="*/ 438607 w 451421"/>
                <a:gd name="connsiteY8" fmla="*/ 8748 h 175757"/>
                <a:gd name="connsiteX9" fmla="*/ 448064 w 451421"/>
                <a:gd name="connsiteY9" fmla="*/ 6362 h 175757"/>
                <a:gd name="connsiteX10" fmla="*/ 451075 w 451421"/>
                <a:gd name="connsiteY10" fmla="*/ 14479 h 175757"/>
                <a:gd name="connsiteX11" fmla="*/ 380646 w 451421"/>
                <a:gd name="connsiteY11" fmla="*/ 170026 h 175757"/>
                <a:gd name="connsiteX12" fmla="*/ 374412 w 451421"/>
                <a:gd name="connsiteY12" fmla="*/ 174025 h 175757"/>
                <a:gd name="connsiteX13" fmla="*/ 97472 w 451421"/>
                <a:gd name="connsiteY13" fmla="*/ 175757 h 175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1421" h="175757">
                  <a:moveTo>
                    <a:pt x="97605" y="175757"/>
                  </a:moveTo>
                  <a:cubicBezTo>
                    <a:pt x="95138" y="175784"/>
                    <a:pt x="92843" y="174451"/>
                    <a:pt x="91636" y="172292"/>
                  </a:cubicBezTo>
                  <a:lnTo>
                    <a:pt x="914" y="10214"/>
                  </a:lnTo>
                  <a:cubicBezTo>
                    <a:pt x="-956" y="6962"/>
                    <a:pt x="132" y="2803"/>
                    <a:pt x="3368" y="924"/>
                  </a:cubicBezTo>
                  <a:cubicBezTo>
                    <a:pt x="3395" y="911"/>
                    <a:pt x="3408" y="897"/>
                    <a:pt x="3434" y="884"/>
                  </a:cubicBezTo>
                  <a:cubicBezTo>
                    <a:pt x="6737" y="-955"/>
                    <a:pt x="10901" y="164"/>
                    <a:pt x="12851" y="3417"/>
                  </a:cubicBezTo>
                  <a:lnTo>
                    <a:pt x="101849" y="161896"/>
                  </a:lnTo>
                  <a:lnTo>
                    <a:pt x="370301" y="160296"/>
                  </a:lnTo>
                  <a:lnTo>
                    <a:pt x="438607" y="8748"/>
                  </a:lnTo>
                  <a:cubicBezTo>
                    <a:pt x="440557" y="5469"/>
                    <a:pt x="444801" y="4390"/>
                    <a:pt x="448064" y="6362"/>
                  </a:cubicBezTo>
                  <a:cubicBezTo>
                    <a:pt x="450836" y="8028"/>
                    <a:pt x="452083" y="11401"/>
                    <a:pt x="451075" y="14479"/>
                  </a:cubicBezTo>
                  <a:lnTo>
                    <a:pt x="380646" y="170026"/>
                  </a:lnTo>
                  <a:cubicBezTo>
                    <a:pt x="379492" y="172439"/>
                    <a:pt x="377078" y="173985"/>
                    <a:pt x="374412" y="174025"/>
                  </a:cubicBezTo>
                  <a:lnTo>
                    <a:pt x="97472" y="175757"/>
                  </a:ln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0" name="任意多边形: 形状 69">
              <a:extLst>
                <a:ext uri="{FF2B5EF4-FFF2-40B4-BE49-F238E27FC236}">
                  <a16:creationId xmlns:a16="http://schemas.microsoft.com/office/drawing/2014/main" id="{2BCB22BE-F359-4EB9-B969-B8724D8A7064}"/>
                </a:ext>
              </a:extLst>
            </p:cNvPr>
            <p:cNvSpPr/>
            <p:nvPr/>
          </p:nvSpPr>
          <p:spPr>
            <a:xfrm rot="-126000">
              <a:off x="10255717" y="4659838"/>
              <a:ext cx="40851" cy="82238"/>
            </a:xfrm>
            <a:custGeom>
              <a:avLst/>
              <a:gdLst>
                <a:gd name="connsiteX0" fmla="*/ 0 w 40851"/>
                <a:gd name="connsiteY0" fmla="*/ 0 h 82238"/>
                <a:gd name="connsiteX1" fmla="*/ 40851 w 40851"/>
                <a:gd name="connsiteY1" fmla="*/ 0 h 82238"/>
                <a:gd name="connsiteX2" fmla="*/ 40851 w 40851"/>
                <a:gd name="connsiteY2" fmla="*/ 82238 h 82238"/>
                <a:gd name="connsiteX3" fmla="*/ 0 w 40851"/>
                <a:gd name="connsiteY3" fmla="*/ 82238 h 8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851" h="82238">
                  <a:moveTo>
                    <a:pt x="0" y="0"/>
                  </a:moveTo>
                  <a:lnTo>
                    <a:pt x="40851" y="0"/>
                  </a:lnTo>
                  <a:lnTo>
                    <a:pt x="40851" y="82238"/>
                  </a:lnTo>
                  <a:lnTo>
                    <a:pt x="0" y="82238"/>
                  </a:ln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1" name="任意多边形: 形状 70">
              <a:extLst>
                <a:ext uri="{FF2B5EF4-FFF2-40B4-BE49-F238E27FC236}">
                  <a16:creationId xmlns:a16="http://schemas.microsoft.com/office/drawing/2014/main" id="{7AE4C2FB-B5E1-4CD4-BE25-CDED553C2B3F}"/>
                </a:ext>
              </a:extLst>
            </p:cNvPr>
            <p:cNvSpPr/>
            <p:nvPr/>
          </p:nvSpPr>
          <p:spPr>
            <a:xfrm>
              <a:off x="9346255" y="5524027"/>
              <a:ext cx="333759" cy="152777"/>
            </a:xfrm>
            <a:custGeom>
              <a:avLst/>
              <a:gdLst>
                <a:gd name="connsiteX0" fmla="*/ 333760 w 333759"/>
                <a:gd name="connsiteY0" fmla="*/ 0 h 152777"/>
                <a:gd name="connsiteX1" fmla="*/ 330311 w 333759"/>
                <a:gd name="connsiteY1" fmla="*/ 113161 h 152777"/>
                <a:gd name="connsiteX2" fmla="*/ 239324 w 333759"/>
                <a:gd name="connsiteY2" fmla="*/ 125557 h 152777"/>
                <a:gd name="connsiteX3" fmla="*/ 241977 w 333759"/>
                <a:gd name="connsiteY3" fmla="*/ 86504 h 152777"/>
                <a:gd name="connsiteX4" fmla="*/ 183618 w 333759"/>
                <a:gd name="connsiteY4" fmla="*/ 130089 h 152777"/>
                <a:gd name="connsiteX5" fmla="*/ 6153 w 333759"/>
                <a:gd name="connsiteY5" fmla="*/ 149015 h 152777"/>
                <a:gd name="connsiteX6" fmla="*/ 89845 w 333759"/>
                <a:gd name="connsiteY6" fmla="*/ 13329 h 152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759" h="152777">
                  <a:moveTo>
                    <a:pt x="333760" y="0"/>
                  </a:moveTo>
                  <a:lnTo>
                    <a:pt x="330311" y="113161"/>
                  </a:lnTo>
                  <a:lnTo>
                    <a:pt x="239324" y="125557"/>
                  </a:lnTo>
                  <a:lnTo>
                    <a:pt x="241977" y="86504"/>
                  </a:lnTo>
                  <a:cubicBezTo>
                    <a:pt x="229456" y="108603"/>
                    <a:pt x="208287" y="124424"/>
                    <a:pt x="183618" y="130089"/>
                  </a:cubicBezTo>
                  <a:cubicBezTo>
                    <a:pt x="141970" y="139552"/>
                    <a:pt x="40107" y="161545"/>
                    <a:pt x="6153" y="149015"/>
                  </a:cubicBezTo>
                  <a:cubicBezTo>
                    <a:pt x="-27801" y="136487"/>
                    <a:pt x="89845" y="13329"/>
                    <a:pt x="89845" y="13329"/>
                  </a:cubicBezTo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id="{797967F1-32B4-4086-B01F-A694B5599AC9}"/>
                </a:ext>
              </a:extLst>
            </p:cNvPr>
            <p:cNvSpPr/>
            <p:nvPr/>
          </p:nvSpPr>
          <p:spPr>
            <a:xfrm>
              <a:off x="9339381" y="5517628"/>
              <a:ext cx="346868" cy="166147"/>
            </a:xfrm>
            <a:custGeom>
              <a:avLst/>
              <a:gdLst>
                <a:gd name="connsiteX0" fmla="*/ 43002 w 346868"/>
                <a:gd name="connsiteY0" fmla="*/ 166078 h 166147"/>
                <a:gd name="connsiteX1" fmla="*/ 10639 w 346868"/>
                <a:gd name="connsiteY1" fmla="*/ 161813 h 166147"/>
                <a:gd name="connsiteX2" fmla="*/ 426 w 346868"/>
                <a:gd name="connsiteY2" fmla="*/ 150350 h 166147"/>
                <a:gd name="connsiteX3" fmla="*/ 91811 w 346868"/>
                <a:gd name="connsiteY3" fmla="*/ 14930 h 166147"/>
                <a:gd name="connsiteX4" fmla="*/ 101494 w 346868"/>
                <a:gd name="connsiteY4" fmla="*/ 14930 h 166147"/>
                <a:gd name="connsiteX5" fmla="*/ 101613 w 346868"/>
                <a:gd name="connsiteY5" fmla="*/ 24539 h 166147"/>
                <a:gd name="connsiteX6" fmla="*/ 101494 w 346868"/>
                <a:gd name="connsiteY6" fmla="*/ 24659 h 166147"/>
                <a:gd name="connsiteX7" fmla="*/ 13690 w 346868"/>
                <a:gd name="connsiteY7" fmla="*/ 147418 h 166147"/>
                <a:gd name="connsiteX8" fmla="*/ 15149 w 346868"/>
                <a:gd name="connsiteY8" fmla="*/ 149017 h 166147"/>
                <a:gd name="connsiteX9" fmla="*/ 188900 w 346868"/>
                <a:gd name="connsiteY9" fmla="*/ 129824 h 166147"/>
                <a:gd name="connsiteX10" fmla="*/ 241953 w 346868"/>
                <a:gd name="connsiteY10" fmla="*/ 89837 h 166147"/>
                <a:gd name="connsiteX11" fmla="*/ 249911 w 346868"/>
                <a:gd name="connsiteY11" fmla="*/ 86239 h 166147"/>
                <a:gd name="connsiteX12" fmla="*/ 254951 w 346868"/>
                <a:gd name="connsiteY12" fmla="*/ 93303 h 166147"/>
                <a:gd name="connsiteX13" fmla="*/ 252962 w 346868"/>
                <a:gd name="connsiteY13" fmla="*/ 123825 h 166147"/>
                <a:gd name="connsiteX14" fmla="*/ 329890 w 346868"/>
                <a:gd name="connsiteY14" fmla="*/ 113296 h 166147"/>
                <a:gd name="connsiteX15" fmla="*/ 333206 w 346868"/>
                <a:gd name="connsiteY15" fmla="*/ 6666 h 166147"/>
                <a:gd name="connsiteX16" fmla="*/ 340235 w 346868"/>
                <a:gd name="connsiteY16" fmla="*/ 2 h 166147"/>
                <a:gd name="connsiteX17" fmla="*/ 346867 w 346868"/>
                <a:gd name="connsiteY17" fmla="*/ 6932 h 166147"/>
                <a:gd name="connsiteX18" fmla="*/ 346867 w 346868"/>
                <a:gd name="connsiteY18" fmla="*/ 7066 h 166147"/>
                <a:gd name="connsiteX19" fmla="*/ 343419 w 346868"/>
                <a:gd name="connsiteY19" fmla="*/ 120093 h 166147"/>
                <a:gd name="connsiteX20" fmla="*/ 337450 w 346868"/>
                <a:gd name="connsiteY20" fmla="*/ 126758 h 166147"/>
                <a:gd name="connsiteX21" fmla="*/ 246463 w 346868"/>
                <a:gd name="connsiteY21" fmla="*/ 139154 h 166147"/>
                <a:gd name="connsiteX22" fmla="*/ 240892 w 346868"/>
                <a:gd name="connsiteY22" fmla="*/ 137421 h 166147"/>
                <a:gd name="connsiteX23" fmla="*/ 238637 w 346868"/>
                <a:gd name="connsiteY23" fmla="*/ 131823 h 166147"/>
                <a:gd name="connsiteX24" fmla="*/ 239699 w 346868"/>
                <a:gd name="connsiteY24" fmla="*/ 116095 h 166147"/>
                <a:gd name="connsiteX25" fmla="*/ 191420 w 346868"/>
                <a:gd name="connsiteY25" fmla="*/ 143552 h 166147"/>
                <a:gd name="connsiteX26" fmla="*/ 43002 w 346868"/>
                <a:gd name="connsiteY26" fmla="*/ 166078 h 166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46868" h="166147">
                  <a:moveTo>
                    <a:pt x="43002" y="166078"/>
                  </a:moveTo>
                  <a:cubicBezTo>
                    <a:pt x="32046" y="166491"/>
                    <a:pt x="21117" y="165052"/>
                    <a:pt x="10639" y="161813"/>
                  </a:cubicBezTo>
                  <a:cubicBezTo>
                    <a:pt x="5466" y="160067"/>
                    <a:pt x="1594" y="155708"/>
                    <a:pt x="426" y="150350"/>
                  </a:cubicBezTo>
                  <a:cubicBezTo>
                    <a:pt x="-6603" y="119694"/>
                    <a:pt x="75365" y="32257"/>
                    <a:pt x="91811" y="14930"/>
                  </a:cubicBezTo>
                  <a:cubicBezTo>
                    <a:pt x="94491" y="12277"/>
                    <a:pt x="98815" y="12277"/>
                    <a:pt x="101494" y="14930"/>
                  </a:cubicBezTo>
                  <a:cubicBezTo>
                    <a:pt x="104173" y="17555"/>
                    <a:pt x="104226" y="21861"/>
                    <a:pt x="101613" y="24539"/>
                  </a:cubicBezTo>
                  <a:cubicBezTo>
                    <a:pt x="101573" y="24580"/>
                    <a:pt x="101534" y="24620"/>
                    <a:pt x="101494" y="24659"/>
                  </a:cubicBezTo>
                  <a:cubicBezTo>
                    <a:pt x="62632" y="64646"/>
                    <a:pt x="9711" y="130223"/>
                    <a:pt x="13690" y="147418"/>
                  </a:cubicBezTo>
                  <a:cubicBezTo>
                    <a:pt x="13690" y="148217"/>
                    <a:pt x="13690" y="148617"/>
                    <a:pt x="15149" y="149017"/>
                  </a:cubicBezTo>
                  <a:cubicBezTo>
                    <a:pt x="37431" y="157281"/>
                    <a:pt x="99106" y="150483"/>
                    <a:pt x="188900" y="129824"/>
                  </a:cubicBezTo>
                  <a:cubicBezTo>
                    <a:pt x="211315" y="124425"/>
                    <a:pt x="230520" y="109950"/>
                    <a:pt x="241953" y="89837"/>
                  </a:cubicBezTo>
                  <a:cubicBezTo>
                    <a:pt x="243373" y="86852"/>
                    <a:pt x="246742" y="85332"/>
                    <a:pt x="249911" y="86239"/>
                  </a:cubicBezTo>
                  <a:cubicBezTo>
                    <a:pt x="253095" y="87012"/>
                    <a:pt x="255243" y="90024"/>
                    <a:pt x="254951" y="93303"/>
                  </a:cubicBezTo>
                  <a:lnTo>
                    <a:pt x="252962" y="123825"/>
                  </a:lnTo>
                  <a:lnTo>
                    <a:pt x="329890" y="113296"/>
                  </a:lnTo>
                  <a:lnTo>
                    <a:pt x="333206" y="6666"/>
                  </a:lnTo>
                  <a:cubicBezTo>
                    <a:pt x="333352" y="2894"/>
                    <a:pt x="336482" y="-79"/>
                    <a:pt x="340235" y="2"/>
                  </a:cubicBezTo>
                  <a:cubicBezTo>
                    <a:pt x="343976" y="68"/>
                    <a:pt x="346947" y="3174"/>
                    <a:pt x="346867" y="6932"/>
                  </a:cubicBezTo>
                  <a:cubicBezTo>
                    <a:pt x="346867" y="6972"/>
                    <a:pt x="346867" y="7026"/>
                    <a:pt x="346867" y="7066"/>
                  </a:cubicBezTo>
                  <a:lnTo>
                    <a:pt x="343419" y="120093"/>
                  </a:lnTo>
                  <a:cubicBezTo>
                    <a:pt x="343273" y="123466"/>
                    <a:pt x="340766" y="126251"/>
                    <a:pt x="337450" y="126758"/>
                  </a:cubicBezTo>
                  <a:lnTo>
                    <a:pt x="246463" y="139154"/>
                  </a:lnTo>
                  <a:cubicBezTo>
                    <a:pt x="244447" y="139420"/>
                    <a:pt x="242418" y="138780"/>
                    <a:pt x="240892" y="137421"/>
                  </a:cubicBezTo>
                  <a:cubicBezTo>
                    <a:pt x="239327" y="135995"/>
                    <a:pt x="238492" y="133942"/>
                    <a:pt x="238637" y="131823"/>
                  </a:cubicBezTo>
                  <a:lnTo>
                    <a:pt x="239699" y="116095"/>
                  </a:lnTo>
                  <a:cubicBezTo>
                    <a:pt x="226661" y="129837"/>
                    <a:pt x="209856" y="139393"/>
                    <a:pt x="191420" y="143552"/>
                  </a:cubicBezTo>
                  <a:cubicBezTo>
                    <a:pt x="142823" y="156028"/>
                    <a:pt x="93098" y="163572"/>
                    <a:pt x="43002" y="166078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3" name="任意多边形: 形状 72">
              <a:extLst>
                <a:ext uri="{FF2B5EF4-FFF2-40B4-BE49-F238E27FC236}">
                  <a16:creationId xmlns:a16="http://schemas.microsoft.com/office/drawing/2014/main" id="{DB747027-89BF-4D21-9752-D13B61163E1E}"/>
                </a:ext>
              </a:extLst>
            </p:cNvPr>
            <p:cNvSpPr/>
            <p:nvPr/>
          </p:nvSpPr>
          <p:spPr>
            <a:xfrm>
              <a:off x="9875916" y="5530558"/>
              <a:ext cx="340578" cy="152768"/>
            </a:xfrm>
            <a:custGeom>
              <a:avLst/>
              <a:gdLst>
                <a:gd name="connsiteX0" fmla="*/ 0 w 340578"/>
                <a:gd name="connsiteY0" fmla="*/ 3732 h 152768"/>
                <a:gd name="connsiteX1" fmla="*/ 5703 w 340578"/>
                <a:gd name="connsiteY1" fmla="*/ 105963 h 152768"/>
                <a:gd name="connsiteX2" fmla="*/ 70562 w 340578"/>
                <a:gd name="connsiteY2" fmla="*/ 116493 h 152768"/>
                <a:gd name="connsiteX3" fmla="*/ 72684 w 340578"/>
                <a:gd name="connsiteY3" fmla="*/ 83705 h 152768"/>
                <a:gd name="connsiteX4" fmla="*/ 127461 w 340578"/>
                <a:gd name="connsiteY4" fmla="*/ 124491 h 152768"/>
                <a:gd name="connsiteX5" fmla="*/ 339676 w 340578"/>
                <a:gd name="connsiteY5" fmla="*/ 138752 h 152768"/>
                <a:gd name="connsiteX6" fmla="*/ 246832 w 340578"/>
                <a:gd name="connsiteY6" fmla="*/ 0 h 15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0578" h="152768">
                  <a:moveTo>
                    <a:pt x="0" y="3732"/>
                  </a:moveTo>
                  <a:lnTo>
                    <a:pt x="5703" y="105963"/>
                  </a:lnTo>
                  <a:lnTo>
                    <a:pt x="70562" y="116493"/>
                  </a:lnTo>
                  <a:lnTo>
                    <a:pt x="72684" y="83705"/>
                  </a:lnTo>
                  <a:cubicBezTo>
                    <a:pt x="86411" y="102565"/>
                    <a:pt x="105510" y="116787"/>
                    <a:pt x="127461" y="124491"/>
                  </a:cubicBezTo>
                  <a:cubicBezTo>
                    <a:pt x="161548" y="135020"/>
                    <a:pt x="329198" y="173007"/>
                    <a:pt x="339676" y="138752"/>
                  </a:cubicBezTo>
                  <a:cubicBezTo>
                    <a:pt x="350154" y="104497"/>
                    <a:pt x="266329" y="50649"/>
                    <a:pt x="246832" y="0"/>
                  </a:cubicBezTo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4" name="任意多边形: 形状 73">
              <a:extLst>
                <a:ext uri="{FF2B5EF4-FFF2-40B4-BE49-F238E27FC236}">
                  <a16:creationId xmlns:a16="http://schemas.microsoft.com/office/drawing/2014/main" id="{8B36F08E-1435-4F67-9A3A-B578741F99E6}"/>
                </a:ext>
              </a:extLst>
            </p:cNvPr>
            <p:cNvSpPr/>
            <p:nvPr/>
          </p:nvSpPr>
          <p:spPr>
            <a:xfrm>
              <a:off x="9869013" y="5523385"/>
              <a:ext cx="354841" cy="166585"/>
            </a:xfrm>
            <a:custGeom>
              <a:avLst/>
              <a:gdLst>
                <a:gd name="connsiteX0" fmla="*/ 300952 w 354841"/>
                <a:gd name="connsiteY0" fmla="*/ 166585 h 166585"/>
                <a:gd name="connsiteX1" fmla="*/ 132374 w 354841"/>
                <a:gd name="connsiteY1" fmla="*/ 138195 h 166585"/>
                <a:gd name="connsiteX2" fmla="*/ 85289 w 354841"/>
                <a:gd name="connsiteY2" fmla="*/ 108205 h 166585"/>
                <a:gd name="connsiteX3" fmla="*/ 84228 w 354841"/>
                <a:gd name="connsiteY3" fmla="*/ 124200 h 166585"/>
                <a:gd name="connsiteX4" fmla="*/ 81708 w 354841"/>
                <a:gd name="connsiteY4" fmla="*/ 128998 h 166585"/>
                <a:gd name="connsiteX5" fmla="*/ 76402 w 354841"/>
                <a:gd name="connsiteY5" fmla="*/ 130465 h 166585"/>
                <a:gd name="connsiteX6" fmla="*/ 11412 w 354841"/>
                <a:gd name="connsiteY6" fmla="*/ 119935 h 166585"/>
                <a:gd name="connsiteX7" fmla="*/ 5708 w 354841"/>
                <a:gd name="connsiteY7" fmla="*/ 113537 h 166585"/>
                <a:gd name="connsiteX8" fmla="*/ 5 w 354841"/>
                <a:gd name="connsiteY8" fmla="*/ 11172 h 166585"/>
                <a:gd name="connsiteX9" fmla="*/ 6504 w 354841"/>
                <a:gd name="connsiteY9" fmla="*/ 3974 h 166585"/>
                <a:gd name="connsiteX10" fmla="*/ 13640 w 354841"/>
                <a:gd name="connsiteY10" fmla="*/ 10079 h 166585"/>
                <a:gd name="connsiteX11" fmla="*/ 13667 w 354841"/>
                <a:gd name="connsiteY11" fmla="*/ 10506 h 166585"/>
                <a:gd name="connsiteX12" fmla="*/ 19104 w 354841"/>
                <a:gd name="connsiteY12" fmla="*/ 107272 h 166585"/>
                <a:gd name="connsiteX13" fmla="*/ 71097 w 354841"/>
                <a:gd name="connsiteY13" fmla="*/ 115669 h 166585"/>
                <a:gd name="connsiteX14" fmla="*/ 72821 w 354841"/>
                <a:gd name="connsiteY14" fmla="*/ 90345 h 166585"/>
                <a:gd name="connsiteX15" fmla="*/ 79891 w 354841"/>
                <a:gd name="connsiteY15" fmla="*/ 83867 h 166585"/>
                <a:gd name="connsiteX16" fmla="*/ 85289 w 354841"/>
                <a:gd name="connsiteY16" fmla="*/ 87013 h 166585"/>
                <a:gd name="connsiteX17" fmla="*/ 136353 w 354841"/>
                <a:gd name="connsiteY17" fmla="*/ 125000 h 166585"/>
                <a:gd name="connsiteX18" fmla="*/ 340079 w 354841"/>
                <a:gd name="connsiteY18" fmla="*/ 143926 h 166585"/>
                <a:gd name="connsiteX19" fmla="*/ 299361 w 354841"/>
                <a:gd name="connsiteY19" fmla="*/ 79682 h 166585"/>
                <a:gd name="connsiteX20" fmla="*/ 247766 w 354841"/>
                <a:gd name="connsiteY20" fmla="*/ 9573 h 166585"/>
                <a:gd name="connsiteX21" fmla="*/ 251944 w 354841"/>
                <a:gd name="connsiteY21" fmla="*/ 442 h 166585"/>
                <a:gd name="connsiteX22" fmla="*/ 261029 w 354841"/>
                <a:gd name="connsiteY22" fmla="*/ 4641 h 166585"/>
                <a:gd name="connsiteX23" fmla="*/ 309971 w 354841"/>
                <a:gd name="connsiteY23" fmla="*/ 70352 h 166585"/>
                <a:gd name="connsiteX24" fmla="*/ 353608 w 354841"/>
                <a:gd name="connsiteY24" fmla="*/ 147925 h 166585"/>
                <a:gd name="connsiteX25" fmla="*/ 300952 w 354841"/>
                <a:gd name="connsiteY25" fmla="*/ 166585 h 166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54841" h="166585">
                  <a:moveTo>
                    <a:pt x="300952" y="166585"/>
                  </a:moveTo>
                  <a:cubicBezTo>
                    <a:pt x="235829" y="166585"/>
                    <a:pt x="133700" y="138595"/>
                    <a:pt x="132374" y="138195"/>
                  </a:cubicBezTo>
                  <a:cubicBezTo>
                    <a:pt x="114455" y="132250"/>
                    <a:pt x="98287" y="121947"/>
                    <a:pt x="85289" y="108205"/>
                  </a:cubicBezTo>
                  <a:lnTo>
                    <a:pt x="84228" y="124200"/>
                  </a:lnTo>
                  <a:cubicBezTo>
                    <a:pt x="84069" y="126079"/>
                    <a:pt x="83167" y="127812"/>
                    <a:pt x="81708" y="128998"/>
                  </a:cubicBezTo>
                  <a:cubicBezTo>
                    <a:pt x="80222" y="130211"/>
                    <a:pt x="78299" y="130731"/>
                    <a:pt x="76402" y="130465"/>
                  </a:cubicBezTo>
                  <a:lnTo>
                    <a:pt x="11412" y="119935"/>
                  </a:lnTo>
                  <a:cubicBezTo>
                    <a:pt x="8242" y="119428"/>
                    <a:pt x="5854" y="116762"/>
                    <a:pt x="5708" y="113537"/>
                  </a:cubicBezTo>
                  <a:lnTo>
                    <a:pt x="5" y="11172"/>
                  </a:lnTo>
                  <a:cubicBezTo>
                    <a:pt x="-141" y="7387"/>
                    <a:pt x="2750" y="4188"/>
                    <a:pt x="6504" y="3974"/>
                  </a:cubicBezTo>
                  <a:cubicBezTo>
                    <a:pt x="10152" y="3681"/>
                    <a:pt x="13348" y="6414"/>
                    <a:pt x="13640" y="10079"/>
                  </a:cubicBezTo>
                  <a:cubicBezTo>
                    <a:pt x="13653" y="10225"/>
                    <a:pt x="13667" y="10359"/>
                    <a:pt x="13667" y="10506"/>
                  </a:cubicBezTo>
                  <a:lnTo>
                    <a:pt x="19104" y="107272"/>
                  </a:lnTo>
                  <a:lnTo>
                    <a:pt x="71097" y="115669"/>
                  </a:lnTo>
                  <a:lnTo>
                    <a:pt x="72821" y="90345"/>
                  </a:lnTo>
                  <a:cubicBezTo>
                    <a:pt x="72994" y="86599"/>
                    <a:pt x="76151" y="83694"/>
                    <a:pt x="79891" y="83867"/>
                  </a:cubicBezTo>
                  <a:cubicBezTo>
                    <a:pt x="82093" y="83974"/>
                    <a:pt x="84108" y="85146"/>
                    <a:pt x="85289" y="87013"/>
                  </a:cubicBezTo>
                  <a:cubicBezTo>
                    <a:pt x="98141" y="104527"/>
                    <a:pt x="115928" y="117762"/>
                    <a:pt x="136353" y="125000"/>
                  </a:cubicBezTo>
                  <a:cubicBezTo>
                    <a:pt x="191794" y="142194"/>
                    <a:pt x="333050" y="166719"/>
                    <a:pt x="340079" y="143926"/>
                  </a:cubicBezTo>
                  <a:cubicBezTo>
                    <a:pt x="344722" y="128732"/>
                    <a:pt x="321643" y="103940"/>
                    <a:pt x="299361" y="79682"/>
                  </a:cubicBezTo>
                  <a:cubicBezTo>
                    <a:pt x="277078" y="55424"/>
                    <a:pt x="256785" y="33564"/>
                    <a:pt x="247766" y="9573"/>
                  </a:cubicBezTo>
                  <a:cubicBezTo>
                    <a:pt x="246413" y="5894"/>
                    <a:pt x="248283" y="1802"/>
                    <a:pt x="251944" y="442"/>
                  </a:cubicBezTo>
                  <a:cubicBezTo>
                    <a:pt x="255605" y="-917"/>
                    <a:pt x="259676" y="962"/>
                    <a:pt x="261029" y="4641"/>
                  </a:cubicBezTo>
                  <a:cubicBezTo>
                    <a:pt x="269120" y="26100"/>
                    <a:pt x="289944" y="48626"/>
                    <a:pt x="309971" y="70352"/>
                  </a:cubicBezTo>
                  <a:cubicBezTo>
                    <a:pt x="336498" y="99808"/>
                    <a:pt x="360637" y="125133"/>
                    <a:pt x="353608" y="147925"/>
                  </a:cubicBezTo>
                  <a:cubicBezTo>
                    <a:pt x="348966" y="161520"/>
                    <a:pt x="328142" y="166585"/>
                    <a:pt x="300952" y="166585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5" name="任意多边形: 形状 74">
              <a:extLst>
                <a:ext uri="{FF2B5EF4-FFF2-40B4-BE49-F238E27FC236}">
                  <a16:creationId xmlns:a16="http://schemas.microsoft.com/office/drawing/2014/main" id="{39BC3611-0363-446F-9E8E-DE8CBAAC708D}"/>
                </a:ext>
              </a:extLst>
            </p:cNvPr>
            <p:cNvSpPr/>
            <p:nvPr/>
          </p:nvSpPr>
          <p:spPr>
            <a:xfrm>
              <a:off x="10108555" y="3298124"/>
              <a:ext cx="19498" cy="902490"/>
            </a:xfrm>
            <a:custGeom>
              <a:avLst/>
              <a:gdLst>
                <a:gd name="connsiteX0" fmla="*/ 12867 w 19498"/>
                <a:gd name="connsiteY0" fmla="*/ 902490 h 902490"/>
                <a:gd name="connsiteX1" fmla="*/ 5970 w 19498"/>
                <a:gd name="connsiteY1" fmla="*/ 895559 h 902490"/>
                <a:gd name="connsiteX2" fmla="*/ 2 w 19498"/>
                <a:gd name="connsiteY2" fmla="*/ 6931 h 902490"/>
                <a:gd name="connsiteX3" fmla="*/ 6633 w 19498"/>
                <a:gd name="connsiteY3" fmla="*/ 1 h 902490"/>
                <a:gd name="connsiteX4" fmla="*/ 6766 w 19498"/>
                <a:gd name="connsiteY4" fmla="*/ 0 h 902490"/>
                <a:gd name="connsiteX5" fmla="*/ 6766 w 19498"/>
                <a:gd name="connsiteY5" fmla="*/ 0 h 902490"/>
                <a:gd name="connsiteX6" fmla="*/ 13530 w 19498"/>
                <a:gd name="connsiteY6" fmla="*/ 6798 h 902490"/>
                <a:gd name="connsiteX7" fmla="*/ 19499 w 19498"/>
                <a:gd name="connsiteY7" fmla="*/ 895559 h 902490"/>
                <a:gd name="connsiteX8" fmla="*/ 12734 w 19498"/>
                <a:gd name="connsiteY8" fmla="*/ 902490 h 902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98" h="902490">
                  <a:moveTo>
                    <a:pt x="12867" y="902490"/>
                  </a:moveTo>
                  <a:cubicBezTo>
                    <a:pt x="9060" y="902490"/>
                    <a:pt x="5970" y="899385"/>
                    <a:pt x="5970" y="895559"/>
                  </a:cubicBezTo>
                  <a:lnTo>
                    <a:pt x="2" y="6931"/>
                  </a:lnTo>
                  <a:cubicBezTo>
                    <a:pt x="-78" y="3178"/>
                    <a:pt x="2893" y="75"/>
                    <a:pt x="6633" y="1"/>
                  </a:cubicBezTo>
                  <a:cubicBezTo>
                    <a:pt x="6673" y="0"/>
                    <a:pt x="6726" y="0"/>
                    <a:pt x="6766" y="0"/>
                  </a:cubicBezTo>
                  <a:lnTo>
                    <a:pt x="6766" y="0"/>
                  </a:lnTo>
                  <a:cubicBezTo>
                    <a:pt x="10506" y="0"/>
                    <a:pt x="13530" y="3043"/>
                    <a:pt x="13530" y="6798"/>
                  </a:cubicBezTo>
                  <a:lnTo>
                    <a:pt x="19499" y="895559"/>
                  </a:lnTo>
                  <a:cubicBezTo>
                    <a:pt x="19432" y="899305"/>
                    <a:pt x="16461" y="902344"/>
                    <a:pt x="12734" y="902490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6" name="任意多边形: 形状 75">
              <a:extLst>
                <a:ext uri="{FF2B5EF4-FFF2-40B4-BE49-F238E27FC236}">
                  <a16:creationId xmlns:a16="http://schemas.microsoft.com/office/drawing/2014/main" id="{65137F4F-7B03-42F9-87A8-CD74F7A99742}"/>
                </a:ext>
              </a:extLst>
            </p:cNvPr>
            <p:cNvSpPr/>
            <p:nvPr/>
          </p:nvSpPr>
          <p:spPr>
            <a:xfrm>
              <a:off x="9485361" y="3178783"/>
              <a:ext cx="117512" cy="547461"/>
            </a:xfrm>
            <a:custGeom>
              <a:avLst/>
              <a:gdLst>
                <a:gd name="connsiteX0" fmla="*/ 110696 w 117512"/>
                <a:gd name="connsiteY0" fmla="*/ 547461 h 547461"/>
                <a:gd name="connsiteX1" fmla="*/ 104329 w 117512"/>
                <a:gd name="connsiteY1" fmla="*/ 543462 h 547461"/>
                <a:gd name="connsiteX2" fmla="*/ 1007 w 117512"/>
                <a:gd name="connsiteY2" fmla="*/ 307676 h 547461"/>
                <a:gd name="connsiteX3" fmla="*/ 76742 w 117512"/>
                <a:gd name="connsiteY3" fmla="*/ 199180 h 547461"/>
                <a:gd name="connsiteX4" fmla="*/ 5384 w 117512"/>
                <a:gd name="connsiteY4" fmla="*/ 152663 h 547461"/>
                <a:gd name="connsiteX5" fmla="*/ 212 w 117512"/>
                <a:gd name="connsiteY5" fmla="*/ 147198 h 547461"/>
                <a:gd name="connsiteX6" fmla="*/ 97300 w 117512"/>
                <a:gd name="connsiteY6" fmla="*/ 2315 h 547461"/>
                <a:gd name="connsiteX7" fmla="*/ 107035 w 117512"/>
                <a:gd name="connsiteY7" fmla="*/ 1761 h 547461"/>
                <a:gd name="connsiteX8" fmla="*/ 108043 w 117512"/>
                <a:gd name="connsiteY8" fmla="*/ 10978 h 547461"/>
                <a:gd name="connsiteX9" fmla="*/ 14403 w 117512"/>
                <a:gd name="connsiteY9" fmla="*/ 141733 h 547461"/>
                <a:gd name="connsiteX10" fmla="*/ 90801 w 117512"/>
                <a:gd name="connsiteY10" fmla="*/ 192249 h 547461"/>
                <a:gd name="connsiteX11" fmla="*/ 92300 w 117512"/>
                <a:gd name="connsiteY11" fmla="*/ 202126 h 547461"/>
                <a:gd name="connsiteX12" fmla="*/ 91994 w 117512"/>
                <a:gd name="connsiteY12" fmla="*/ 202512 h 547461"/>
                <a:gd name="connsiteX13" fmla="*/ 14271 w 117512"/>
                <a:gd name="connsiteY13" fmla="*/ 304211 h 547461"/>
                <a:gd name="connsiteX14" fmla="*/ 116930 w 117512"/>
                <a:gd name="connsiteY14" fmla="*/ 537731 h 547461"/>
                <a:gd name="connsiteX15" fmla="*/ 113481 w 117512"/>
                <a:gd name="connsiteY15" fmla="*/ 546928 h 547461"/>
                <a:gd name="connsiteX16" fmla="*/ 110696 w 117512"/>
                <a:gd name="connsiteY16" fmla="*/ 547461 h 547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7512" h="547461">
                  <a:moveTo>
                    <a:pt x="110696" y="547461"/>
                  </a:moveTo>
                  <a:cubicBezTo>
                    <a:pt x="107990" y="547474"/>
                    <a:pt x="105510" y="545915"/>
                    <a:pt x="104329" y="543462"/>
                  </a:cubicBezTo>
                  <a:cubicBezTo>
                    <a:pt x="100350" y="534265"/>
                    <a:pt x="5119" y="319806"/>
                    <a:pt x="1007" y="307676"/>
                  </a:cubicBezTo>
                  <a:cubicBezTo>
                    <a:pt x="-186" y="303811"/>
                    <a:pt x="-4033" y="292482"/>
                    <a:pt x="76742" y="199180"/>
                  </a:cubicBezTo>
                  <a:cubicBezTo>
                    <a:pt x="53862" y="182319"/>
                    <a:pt x="30041" y="166778"/>
                    <a:pt x="5384" y="152663"/>
                  </a:cubicBezTo>
                  <a:cubicBezTo>
                    <a:pt x="2957" y="151669"/>
                    <a:pt x="1074" y="149679"/>
                    <a:pt x="212" y="147198"/>
                  </a:cubicBezTo>
                  <a:cubicBezTo>
                    <a:pt x="-2972" y="136668"/>
                    <a:pt x="29789" y="87885"/>
                    <a:pt x="97300" y="2315"/>
                  </a:cubicBezTo>
                  <a:cubicBezTo>
                    <a:pt x="99833" y="-541"/>
                    <a:pt x="104197" y="-788"/>
                    <a:pt x="107035" y="1761"/>
                  </a:cubicBezTo>
                  <a:cubicBezTo>
                    <a:pt x="109675" y="4123"/>
                    <a:pt x="110099" y="8099"/>
                    <a:pt x="108043" y="10978"/>
                  </a:cubicBezTo>
                  <a:cubicBezTo>
                    <a:pt x="65733" y="64293"/>
                    <a:pt x="21433" y="125072"/>
                    <a:pt x="14403" y="141733"/>
                  </a:cubicBezTo>
                  <a:cubicBezTo>
                    <a:pt x="32574" y="151197"/>
                    <a:pt x="80721" y="185052"/>
                    <a:pt x="90801" y="192249"/>
                  </a:cubicBezTo>
                  <a:cubicBezTo>
                    <a:pt x="93931" y="194555"/>
                    <a:pt x="94594" y="198980"/>
                    <a:pt x="92300" y="202126"/>
                  </a:cubicBezTo>
                  <a:cubicBezTo>
                    <a:pt x="92207" y="202259"/>
                    <a:pt x="92101" y="202393"/>
                    <a:pt x="91994" y="202512"/>
                  </a:cubicBezTo>
                  <a:cubicBezTo>
                    <a:pt x="55387" y="244498"/>
                    <a:pt x="16791" y="293415"/>
                    <a:pt x="14271" y="304211"/>
                  </a:cubicBezTo>
                  <a:cubicBezTo>
                    <a:pt x="20372" y="319939"/>
                    <a:pt x="90005" y="477485"/>
                    <a:pt x="116930" y="537731"/>
                  </a:cubicBezTo>
                  <a:cubicBezTo>
                    <a:pt x="118442" y="541223"/>
                    <a:pt x="116917" y="545302"/>
                    <a:pt x="113481" y="546928"/>
                  </a:cubicBezTo>
                  <a:cubicBezTo>
                    <a:pt x="112606" y="547301"/>
                    <a:pt x="111651" y="547474"/>
                    <a:pt x="110696" y="547461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7" name="任意多边形: 形状 76">
              <a:extLst>
                <a:ext uri="{FF2B5EF4-FFF2-40B4-BE49-F238E27FC236}">
                  <a16:creationId xmlns:a16="http://schemas.microsoft.com/office/drawing/2014/main" id="{5DE9C7E6-D331-4FA5-B1F3-435D714377ED}"/>
                </a:ext>
              </a:extLst>
            </p:cNvPr>
            <p:cNvSpPr/>
            <p:nvPr/>
          </p:nvSpPr>
          <p:spPr>
            <a:xfrm>
              <a:off x="9874335" y="3158985"/>
              <a:ext cx="108624" cy="479695"/>
            </a:xfrm>
            <a:custGeom>
              <a:avLst/>
              <a:gdLst>
                <a:gd name="connsiteX0" fmla="*/ 11130 w 108624"/>
                <a:gd name="connsiteY0" fmla="*/ 479556 h 479695"/>
                <a:gd name="connsiteX1" fmla="*/ 8212 w 108624"/>
                <a:gd name="connsiteY1" fmla="*/ 479556 h 479695"/>
                <a:gd name="connsiteX2" fmla="*/ 4896 w 108624"/>
                <a:gd name="connsiteY2" fmla="*/ 470359 h 479695"/>
                <a:gd name="connsiteX3" fmla="*/ 85670 w 108624"/>
                <a:gd name="connsiteY3" fmla="*/ 294819 h 479695"/>
                <a:gd name="connsiteX4" fmla="*/ 13650 w 108624"/>
                <a:gd name="connsiteY4" fmla="*/ 222578 h 479695"/>
                <a:gd name="connsiteX5" fmla="*/ 11660 w 108624"/>
                <a:gd name="connsiteY5" fmla="*/ 217379 h 479695"/>
                <a:gd name="connsiteX6" fmla="*/ 14180 w 108624"/>
                <a:gd name="connsiteY6" fmla="*/ 212314 h 479695"/>
                <a:gd name="connsiteX7" fmla="*/ 92567 w 108624"/>
                <a:gd name="connsiteY7" fmla="*/ 148603 h 479695"/>
                <a:gd name="connsiteX8" fmla="*/ 917 w 108624"/>
                <a:gd name="connsiteY8" fmla="*/ 10384 h 479695"/>
                <a:gd name="connsiteX9" fmla="*/ 3463 w 108624"/>
                <a:gd name="connsiteY9" fmla="*/ 922 h 479695"/>
                <a:gd name="connsiteX10" fmla="*/ 12323 w 108624"/>
                <a:gd name="connsiteY10" fmla="*/ 2653 h 479695"/>
                <a:gd name="connsiteX11" fmla="*/ 107422 w 108624"/>
                <a:gd name="connsiteY11" fmla="*/ 146204 h 479695"/>
                <a:gd name="connsiteX12" fmla="*/ 106096 w 108624"/>
                <a:gd name="connsiteY12" fmla="*/ 155267 h 479695"/>
                <a:gd name="connsiteX13" fmla="*/ 28770 w 108624"/>
                <a:gd name="connsiteY13" fmla="*/ 218312 h 479695"/>
                <a:gd name="connsiteX14" fmla="*/ 98668 w 108624"/>
                <a:gd name="connsiteY14" fmla="*/ 288555 h 479695"/>
                <a:gd name="connsiteX15" fmla="*/ 99994 w 108624"/>
                <a:gd name="connsiteY15" fmla="*/ 296286 h 479695"/>
                <a:gd name="connsiteX16" fmla="*/ 16833 w 108624"/>
                <a:gd name="connsiteY16" fmla="*/ 475691 h 479695"/>
                <a:gd name="connsiteX17" fmla="*/ 11130 w 108624"/>
                <a:gd name="connsiteY17" fmla="*/ 479556 h 47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8624" h="479695">
                  <a:moveTo>
                    <a:pt x="11130" y="479556"/>
                  </a:moveTo>
                  <a:cubicBezTo>
                    <a:pt x="10162" y="479743"/>
                    <a:pt x="9180" y="479743"/>
                    <a:pt x="8212" y="479556"/>
                  </a:cubicBezTo>
                  <a:cubicBezTo>
                    <a:pt x="4777" y="477930"/>
                    <a:pt x="3291" y="473825"/>
                    <a:pt x="4896" y="470359"/>
                  </a:cubicBezTo>
                  <a:lnTo>
                    <a:pt x="85670" y="294819"/>
                  </a:lnTo>
                  <a:lnTo>
                    <a:pt x="13650" y="222578"/>
                  </a:lnTo>
                  <a:cubicBezTo>
                    <a:pt x="12297" y="221205"/>
                    <a:pt x="11567" y="219312"/>
                    <a:pt x="11660" y="217379"/>
                  </a:cubicBezTo>
                  <a:cubicBezTo>
                    <a:pt x="11806" y="215420"/>
                    <a:pt x="12708" y="213607"/>
                    <a:pt x="14180" y="212314"/>
                  </a:cubicBezTo>
                  <a:lnTo>
                    <a:pt x="92567" y="148603"/>
                  </a:lnTo>
                  <a:lnTo>
                    <a:pt x="917" y="10384"/>
                  </a:lnTo>
                  <a:cubicBezTo>
                    <a:pt x="-980" y="7065"/>
                    <a:pt x="161" y="2828"/>
                    <a:pt x="3463" y="922"/>
                  </a:cubicBezTo>
                  <a:cubicBezTo>
                    <a:pt x="6434" y="-794"/>
                    <a:pt x="10215" y="-57"/>
                    <a:pt x="12323" y="2653"/>
                  </a:cubicBezTo>
                  <a:lnTo>
                    <a:pt x="107422" y="146204"/>
                  </a:lnTo>
                  <a:cubicBezTo>
                    <a:pt x="109438" y="149100"/>
                    <a:pt x="108868" y="153079"/>
                    <a:pt x="106096" y="155267"/>
                  </a:cubicBezTo>
                  <a:lnTo>
                    <a:pt x="28770" y="218312"/>
                  </a:lnTo>
                  <a:lnTo>
                    <a:pt x="98668" y="288555"/>
                  </a:lnTo>
                  <a:cubicBezTo>
                    <a:pt x="100737" y="290568"/>
                    <a:pt x="101268" y="293686"/>
                    <a:pt x="99994" y="296286"/>
                  </a:cubicBezTo>
                  <a:lnTo>
                    <a:pt x="16833" y="475691"/>
                  </a:lnTo>
                  <a:cubicBezTo>
                    <a:pt x="15732" y="477890"/>
                    <a:pt x="13570" y="479356"/>
                    <a:pt x="11130" y="479556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8" name="任意多边形: 形状 77">
              <a:extLst>
                <a:ext uri="{FF2B5EF4-FFF2-40B4-BE49-F238E27FC236}">
                  <a16:creationId xmlns:a16="http://schemas.microsoft.com/office/drawing/2014/main" id="{E2569830-43CB-4EF4-BE9B-78E06887B8B6}"/>
                </a:ext>
              </a:extLst>
            </p:cNvPr>
            <p:cNvSpPr/>
            <p:nvPr/>
          </p:nvSpPr>
          <p:spPr>
            <a:xfrm>
              <a:off x="9367307" y="4001178"/>
              <a:ext cx="143910" cy="91474"/>
            </a:xfrm>
            <a:custGeom>
              <a:avLst/>
              <a:gdLst>
                <a:gd name="connsiteX0" fmla="*/ 6588 w 143910"/>
                <a:gd name="connsiteY0" fmla="*/ 91473 h 91474"/>
                <a:gd name="connsiteX1" fmla="*/ 884 w 143910"/>
                <a:gd name="connsiteY1" fmla="*/ 88141 h 91474"/>
                <a:gd name="connsiteX2" fmla="*/ 3272 w 143910"/>
                <a:gd name="connsiteY2" fmla="*/ 79078 h 91474"/>
                <a:gd name="connsiteX3" fmla="*/ 133917 w 143910"/>
                <a:gd name="connsiteY3" fmla="*/ 971 h 91474"/>
                <a:gd name="connsiteX4" fmla="*/ 142856 w 143910"/>
                <a:gd name="connsiteY4" fmla="*/ 3104 h 91474"/>
                <a:gd name="connsiteX5" fmla="*/ 142936 w 143910"/>
                <a:gd name="connsiteY5" fmla="*/ 3237 h 91474"/>
                <a:gd name="connsiteX6" fmla="*/ 140734 w 143910"/>
                <a:gd name="connsiteY6" fmla="*/ 12394 h 91474"/>
                <a:gd name="connsiteX7" fmla="*/ 140681 w 143910"/>
                <a:gd name="connsiteY7" fmla="*/ 12434 h 91474"/>
                <a:gd name="connsiteX8" fmla="*/ 10036 w 143910"/>
                <a:gd name="connsiteY8" fmla="*/ 90540 h 91474"/>
                <a:gd name="connsiteX9" fmla="*/ 6588 w 143910"/>
                <a:gd name="connsiteY9" fmla="*/ 91473 h 9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910" h="91474">
                  <a:moveTo>
                    <a:pt x="6588" y="91473"/>
                  </a:moveTo>
                  <a:cubicBezTo>
                    <a:pt x="4240" y="91433"/>
                    <a:pt x="2078" y="90167"/>
                    <a:pt x="884" y="88141"/>
                  </a:cubicBezTo>
                  <a:cubicBezTo>
                    <a:pt x="-933" y="84969"/>
                    <a:pt x="142" y="80930"/>
                    <a:pt x="3272" y="79078"/>
                  </a:cubicBezTo>
                  <a:lnTo>
                    <a:pt x="133917" y="971"/>
                  </a:lnTo>
                  <a:cubicBezTo>
                    <a:pt x="136967" y="-922"/>
                    <a:pt x="140973" y="38"/>
                    <a:pt x="142856" y="3104"/>
                  </a:cubicBezTo>
                  <a:cubicBezTo>
                    <a:pt x="142883" y="3157"/>
                    <a:pt x="142909" y="3197"/>
                    <a:pt x="142936" y="3237"/>
                  </a:cubicBezTo>
                  <a:cubicBezTo>
                    <a:pt x="144845" y="6383"/>
                    <a:pt x="143864" y="10475"/>
                    <a:pt x="140734" y="12394"/>
                  </a:cubicBezTo>
                  <a:cubicBezTo>
                    <a:pt x="140721" y="12407"/>
                    <a:pt x="140694" y="12420"/>
                    <a:pt x="140681" y="12434"/>
                  </a:cubicBezTo>
                  <a:lnTo>
                    <a:pt x="10036" y="90540"/>
                  </a:lnTo>
                  <a:cubicBezTo>
                    <a:pt x="9002" y="91180"/>
                    <a:pt x="7808" y="91500"/>
                    <a:pt x="6588" y="91473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9" name="任意多边形: 形状 78">
              <a:extLst>
                <a:ext uri="{FF2B5EF4-FFF2-40B4-BE49-F238E27FC236}">
                  <a16:creationId xmlns:a16="http://schemas.microsoft.com/office/drawing/2014/main" id="{E04FE87C-691A-4DE3-9B70-FFED608C8608}"/>
                </a:ext>
              </a:extLst>
            </p:cNvPr>
            <p:cNvSpPr/>
            <p:nvPr/>
          </p:nvSpPr>
          <p:spPr>
            <a:xfrm>
              <a:off x="9914503" y="4026488"/>
              <a:ext cx="116399" cy="102018"/>
            </a:xfrm>
            <a:custGeom>
              <a:avLst/>
              <a:gdLst>
                <a:gd name="connsiteX0" fmla="*/ 109697 w 116399"/>
                <a:gd name="connsiteY0" fmla="*/ 102018 h 102018"/>
                <a:gd name="connsiteX1" fmla="*/ 105453 w 116399"/>
                <a:gd name="connsiteY1" fmla="*/ 100419 h 102018"/>
                <a:gd name="connsiteX2" fmla="*/ 2264 w 116399"/>
                <a:gd name="connsiteY2" fmla="*/ 11782 h 102018"/>
                <a:gd name="connsiteX3" fmla="*/ 1601 w 116399"/>
                <a:gd name="connsiteY3" fmla="*/ 2319 h 102018"/>
                <a:gd name="connsiteX4" fmla="*/ 10766 w 116399"/>
                <a:gd name="connsiteY4" fmla="*/ 1546 h 102018"/>
                <a:gd name="connsiteX5" fmla="*/ 10885 w 116399"/>
                <a:gd name="connsiteY5" fmla="*/ 1652 h 102018"/>
                <a:gd name="connsiteX6" fmla="*/ 114075 w 116399"/>
                <a:gd name="connsiteY6" fmla="*/ 90289 h 102018"/>
                <a:gd name="connsiteX7" fmla="*/ 114804 w 116399"/>
                <a:gd name="connsiteY7" fmla="*/ 99685 h 102018"/>
                <a:gd name="connsiteX8" fmla="*/ 109697 w 116399"/>
                <a:gd name="connsiteY8" fmla="*/ 102018 h 10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399" h="102018">
                  <a:moveTo>
                    <a:pt x="109697" y="102018"/>
                  </a:moveTo>
                  <a:cubicBezTo>
                    <a:pt x="108132" y="102018"/>
                    <a:pt x="106634" y="101445"/>
                    <a:pt x="105453" y="100419"/>
                  </a:cubicBezTo>
                  <a:lnTo>
                    <a:pt x="2264" y="11782"/>
                  </a:lnTo>
                  <a:cubicBezTo>
                    <a:pt x="-469" y="9330"/>
                    <a:pt x="-774" y="5131"/>
                    <a:pt x="1601" y="2319"/>
                  </a:cubicBezTo>
                  <a:cubicBezTo>
                    <a:pt x="3922" y="-440"/>
                    <a:pt x="8020" y="-787"/>
                    <a:pt x="10766" y="1546"/>
                  </a:cubicBezTo>
                  <a:cubicBezTo>
                    <a:pt x="10805" y="1573"/>
                    <a:pt x="10845" y="1613"/>
                    <a:pt x="10885" y="1652"/>
                  </a:cubicBezTo>
                  <a:lnTo>
                    <a:pt x="114075" y="90289"/>
                  </a:lnTo>
                  <a:cubicBezTo>
                    <a:pt x="116860" y="92675"/>
                    <a:pt x="117191" y="96886"/>
                    <a:pt x="114804" y="99685"/>
                  </a:cubicBezTo>
                  <a:cubicBezTo>
                    <a:pt x="113531" y="101178"/>
                    <a:pt x="111661" y="102045"/>
                    <a:pt x="109697" y="102018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0" name="任意多边形: 形状 79">
              <a:extLst>
                <a:ext uri="{FF2B5EF4-FFF2-40B4-BE49-F238E27FC236}">
                  <a16:creationId xmlns:a16="http://schemas.microsoft.com/office/drawing/2014/main" id="{FBD4D536-5C12-47A7-B25D-D37B750F69FE}"/>
                </a:ext>
              </a:extLst>
            </p:cNvPr>
            <p:cNvSpPr/>
            <p:nvPr/>
          </p:nvSpPr>
          <p:spPr>
            <a:xfrm>
              <a:off x="9706934" y="3966693"/>
              <a:ext cx="32740" cy="351348"/>
            </a:xfrm>
            <a:custGeom>
              <a:avLst/>
              <a:gdLst>
                <a:gd name="connsiteX0" fmla="*/ 26134 w 32740"/>
                <a:gd name="connsiteY0" fmla="*/ 351348 h 351348"/>
                <a:gd name="connsiteX1" fmla="*/ 19635 w 32740"/>
                <a:gd name="connsiteY1" fmla="*/ 345883 h 351348"/>
                <a:gd name="connsiteX2" fmla="*/ 5 w 32740"/>
                <a:gd name="connsiteY2" fmla="*/ 6799 h 351348"/>
                <a:gd name="connsiteX3" fmla="*/ 6226 w 32740"/>
                <a:gd name="connsiteY3" fmla="*/ 2 h 351348"/>
                <a:gd name="connsiteX4" fmla="*/ 6239 w 32740"/>
                <a:gd name="connsiteY4" fmla="*/ 2 h 351348"/>
                <a:gd name="connsiteX5" fmla="*/ 13136 w 32740"/>
                <a:gd name="connsiteY5" fmla="*/ 6266 h 351348"/>
                <a:gd name="connsiteX6" fmla="*/ 32633 w 32740"/>
                <a:gd name="connsiteY6" fmla="*/ 343617 h 351348"/>
                <a:gd name="connsiteX7" fmla="*/ 27328 w 32740"/>
                <a:gd name="connsiteY7" fmla="*/ 351348 h 351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740" h="351348">
                  <a:moveTo>
                    <a:pt x="26134" y="351348"/>
                  </a:moveTo>
                  <a:cubicBezTo>
                    <a:pt x="22925" y="351388"/>
                    <a:pt x="20166" y="349069"/>
                    <a:pt x="19635" y="345883"/>
                  </a:cubicBezTo>
                  <a:cubicBezTo>
                    <a:pt x="12208" y="303364"/>
                    <a:pt x="536" y="18929"/>
                    <a:pt x="5" y="6799"/>
                  </a:cubicBezTo>
                  <a:cubicBezTo>
                    <a:pt x="-141" y="3201"/>
                    <a:pt x="2645" y="148"/>
                    <a:pt x="6226" y="2"/>
                  </a:cubicBezTo>
                  <a:cubicBezTo>
                    <a:pt x="6226" y="2"/>
                    <a:pt x="6239" y="2"/>
                    <a:pt x="6239" y="2"/>
                  </a:cubicBezTo>
                  <a:cubicBezTo>
                    <a:pt x="9834" y="-78"/>
                    <a:pt x="12858" y="2667"/>
                    <a:pt x="13136" y="6266"/>
                  </a:cubicBezTo>
                  <a:cubicBezTo>
                    <a:pt x="13136" y="9332"/>
                    <a:pt x="25338" y="302031"/>
                    <a:pt x="32633" y="343617"/>
                  </a:cubicBezTo>
                  <a:cubicBezTo>
                    <a:pt x="33283" y="347216"/>
                    <a:pt x="30909" y="350668"/>
                    <a:pt x="27328" y="351348"/>
                  </a:cubicBez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1" name="任意多边形: 形状 80">
              <a:extLst>
                <a:ext uri="{FF2B5EF4-FFF2-40B4-BE49-F238E27FC236}">
                  <a16:creationId xmlns:a16="http://schemas.microsoft.com/office/drawing/2014/main" id="{EA1C878E-2C9C-4E13-B08D-0F737A8BA56A}"/>
                </a:ext>
              </a:extLst>
            </p:cNvPr>
            <p:cNvSpPr/>
            <p:nvPr/>
          </p:nvSpPr>
          <p:spPr>
            <a:xfrm>
              <a:off x="9300679" y="3558968"/>
              <a:ext cx="22816" cy="383468"/>
            </a:xfrm>
            <a:custGeom>
              <a:avLst/>
              <a:gdLst>
                <a:gd name="connsiteX0" fmla="*/ 6633 w 22816"/>
                <a:gd name="connsiteY0" fmla="*/ 383468 h 383468"/>
                <a:gd name="connsiteX1" fmla="*/ 6633 w 22816"/>
                <a:gd name="connsiteY1" fmla="*/ 383468 h 383468"/>
                <a:gd name="connsiteX2" fmla="*/ 2 w 22816"/>
                <a:gd name="connsiteY2" fmla="*/ 376537 h 383468"/>
                <a:gd name="connsiteX3" fmla="*/ 2 w 22816"/>
                <a:gd name="connsiteY3" fmla="*/ 376404 h 383468"/>
                <a:gd name="connsiteX4" fmla="*/ 9419 w 22816"/>
                <a:gd name="connsiteY4" fmla="*/ 6664 h 383468"/>
                <a:gd name="connsiteX5" fmla="*/ 16183 w 22816"/>
                <a:gd name="connsiteY5" fmla="*/ 0 h 383468"/>
                <a:gd name="connsiteX6" fmla="*/ 16183 w 22816"/>
                <a:gd name="connsiteY6" fmla="*/ 0 h 383468"/>
                <a:gd name="connsiteX7" fmla="*/ 22815 w 22816"/>
                <a:gd name="connsiteY7" fmla="*/ 6931 h 383468"/>
                <a:gd name="connsiteX8" fmla="*/ 22815 w 22816"/>
                <a:gd name="connsiteY8" fmla="*/ 7064 h 383468"/>
                <a:gd name="connsiteX9" fmla="*/ 13398 w 22816"/>
                <a:gd name="connsiteY9" fmla="*/ 376404 h 383468"/>
                <a:gd name="connsiteX10" fmla="*/ 6633 w 22816"/>
                <a:gd name="connsiteY10" fmla="*/ 383468 h 383468"/>
                <a:gd name="connsiteX11" fmla="*/ 6633 w 22816"/>
                <a:gd name="connsiteY11" fmla="*/ 383468 h 383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816" h="383468">
                  <a:moveTo>
                    <a:pt x="6633" y="383468"/>
                  </a:moveTo>
                  <a:lnTo>
                    <a:pt x="6633" y="383468"/>
                  </a:lnTo>
                  <a:cubicBezTo>
                    <a:pt x="2893" y="383402"/>
                    <a:pt x="-78" y="380296"/>
                    <a:pt x="2" y="376537"/>
                  </a:cubicBezTo>
                  <a:cubicBezTo>
                    <a:pt x="2" y="376497"/>
                    <a:pt x="2" y="376444"/>
                    <a:pt x="2" y="376404"/>
                  </a:cubicBezTo>
                  <a:lnTo>
                    <a:pt x="9419" y="6664"/>
                  </a:lnTo>
                  <a:cubicBezTo>
                    <a:pt x="9485" y="2959"/>
                    <a:pt x="12496" y="0"/>
                    <a:pt x="16183" y="0"/>
                  </a:cubicBezTo>
                  <a:lnTo>
                    <a:pt x="16183" y="0"/>
                  </a:lnTo>
                  <a:cubicBezTo>
                    <a:pt x="19923" y="67"/>
                    <a:pt x="22894" y="3172"/>
                    <a:pt x="22815" y="6931"/>
                  </a:cubicBezTo>
                  <a:cubicBezTo>
                    <a:pt x="22815" y="6971"/>
                    <a:pt x="22815" y="7024"/>
                    <a:pt x="22815" y="7064"/>
                  </a:cubicBezTo>
                  <a:lnTo>
                    <a:pt x="13398" y="376404"/>
                  </a:lnTo>
                  <a:cubicBezTo>
                    <a:pt x="13477" y="380229"/>
                    <a:pt x="10440" y="383389"/>
                    <a:pt x="6633" y="383468"/>
                  </a:cubicBezTo>
                  <a:cubicBezTo>
                    <a:pt x="6633" y="383468"/>
                    <a:pt x="6633" y="383468"/>
                    <a:pt x="6633" y="383468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2" name="任意多边形: 形状 81">
              <a:extLst>
                <a:ext uri="{FF2B5EF4-FFF2-40B4-BE49-F238E27FC236}">
                  <a16:creationId xmlns:a16="http://schemas.microsoft.com/office/drawing/2014/main" id="{C1096AA2-D026-437D-93B7-9C254B5C5576}"/>
                </a:ext>
              </a:extLst>
            </p:cNvPr>
            <p:cNvSpPr/>
            <p:nvPr/>
          </p:nvSpPr>
          <p:spPr>
            <a:xfrm>
              <a:off x="10818149" y="4692312"/>
              <a:ext cx="214486" cy="278304"/>
            </a:xfrm>
            <a:custGeom>
              <a:avLst/>
              <a:gdLst>
                <a:gd name="connsiteX0" fmla="*/ 112739 w 214486"/>
                <a:gd name="connsiteY0" fmla="*/ 66644 h 278304"/>
                <a:gd name="connsiteX1" fmla="*/ 214337 w 214486"/>
                <a:gd name="connsiteY1" fmla="*/ 0 h 278304"/>
                <a:gd name="connsiteX2" fmla="*/ 132634 w 214486"/>
                <a:gd name="connsiteY2" fmla="*/ 278305 h 278304"/>
                <a:gd name="connsiteX3" fmla="*/ 0 w 214486"/>
                <a:gd name="connsiteY3" fmla="*/ 278305 h 278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486" h="278304">
                  <a:moveTo>
                    <a:pt x="112739" y="66644"/>
                  </a:moveTo>
                  <a:cubicBezTo>
                    <a:pt x="143006" y="39333"/>
                    <a:pt x="177279" y="16848"/>
                    <a:pt x="214337" y="0"/>
                  </a:cubicBezTo>
                  <a:cubicBezTo>
                    <a:pt x="217387" y="109163"/>
                    <a:pt x="173353" y="209661"/>
                    <a:pt x="132634" y="278305"/>
                  </a:cubicBezTo>
                  <a:lnTo>
                    <a:pt x="0" y="278305"/>
                  </a:lnTo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3" name="任意多边形: 形状 82">
              <a:extLst>
                <a:ext uri="{FF2B5EF4-FFF2-40B4-BE49-F238E27FC236}">
                  <a16:creationId xmlns:a16="http://schemas.microsoft.com/office/drawing/2014/main" id="{CA44A8EA-E188-403D-B910-5321E3F2CDCC}"/>
                </a:ext>
              </a:extLst>
            </p:cNvPr>
            <p:cNvSpPr/>
            <p:nvPr/>
          </p:nvSpPr>
          <p:spPr>
            <a:xfrm>
              <a:off x="10809353" y="4685565"/>
              <a:ext cx="230582" cy="292252"/>
            </a:xfrm>
            <a:custGeom>
              <a:avLst/>
              <a:gdLst>
                <a:gd name="connsiteX0" fmla="*/ 141430 w 230582"/>
                <a:gd name="connsiteY0" fmla="*/ 291983 h 292252"/>
                <a:gd name="connsiteX1" fmla="*/ 8796 w 230582"/>
                <a:gd name="connsiteY1" fmla="*/ 291983 h 292252"/>
                <a:gd name="connsiteX2" fmla="*/ 268 w 230582"/>
                <a:gd name="connsiteY2" fmla="*/ 287225 h 292252"/>
                <a:gd name="connsiteX3" fmla="*/ 5003 w 230582"/>
                <a:gd name="connsiteY3" fmla="*/ 278654 h 292252"/>
                <a:gd name="connsiteX4" fmla="*/ 8796 w 230582"/>
                <a:gd name="connsiteY4" fmla="*/ 278654 h 292252"/>
                <a:gd name="connsiteX5" fmla="*/ 137319 w 230582"/>
                <a:gd name="connsiteY5" fmla="*/ 278654 h 292252"/>
                <a:gd name="connsiteX6" fmla="*/ 216899 w 230582"/>
                <a:gd name="connsiteY6" fmla="*/ 17811 h 292252"/>
                <a:gd name="connsiteX7" fmla="*/ 126575 w 230582"/>
                <a:gd name="connsiteY7" fmla="*/ 78856 h 292252"/>
                <a:gd name="connsiteX8" fmla="*/ 116946 w 230582"/>
                <a:gd name="connsiteY8" fmla="*/ 77270 h 292252"/>
                <a:gd name="connsiteX9" fmla="*/ 117424 w 230582"/>
                <a:gd name="connsiteY9" fmla="*/ 68593 h 292252"/>
                <a:gd name="connsiteX10" fmla="*/ 221011 w 230582"/>
                <a:gd name="connsiteY10" fmla="*/ 750 h 292252"/>
                <a:gd name="connsiteX11" fmla="*/ 227245 w 230582"/>
                <a:gd name="connsiteY11" fmla="*/ 750 h 292252"/>
                <a:gd name="connsiteX12" fmla="*/ 230428 w 230582"/>
                <a:gd name="connsiteY12" fmla="*/ 6348 h 292252"/>
                <a:gd name="connsiteX13" fmla="*/ 147664 w 230582"/>
                <a:gd name="connsiteY13" fmla="*/ 288384 h 292252"/>
                <a:gd name="connsiteX14" fmla="*/ 141430 w 230582"/>
                <a:gd name="connsiteY14" fmla="*/ 291983 h 292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0582" h="292252">
                  <a:moveTo>
                    <a:pt x="141430" y="291983"/>
                  </a:moveTo>
                  <a:lnTo>
                    <a:pt x="8796" y="291983"/>
                  </a:lnTo>
                  <a:cubicBezTo>
                    <a:pt x="5135" y="293036"/>
                    <a:pt x="1315" y="290903"/>
                    <a:pt x="268" y="287225"/>
                  </a:cubicBezTo>
                  <a:cubicBezTo>
                    <a:pt x="-780" y="283546"/>
                    <a:pt x="1342" y="279707"/>
                    <a:pt x="5003" y="278654"/>
                  </a:cubicBezTo>
                  <a:cubicBezTo>
                    <a:pt x="6249" y="278294"/>
                    <a:pt x="7562" y="278294"/>
                    <a:pt x="8796" y="278654"/>
                  </a:cubicBezTo>
                  <a:lnTo>
                    <a:pt x="137319" y="278654"/>
                  </a:lnTo>
                  <a:cubicBezTo>
                    <a:pt x="174191" y="215609"/>
                    <a:pt x="216899" y="120975"/>
                    <a:pt x="216899" y="17811"/>
                  </a:cubicBezTo>
                  <a:cubicBezTo>
                    <a:pt x="184218" y="34032"/>
                    <a:pt x="153845" y="54558"/>
                    <a:pt x="126575" y="78856"/>
                  </a:cubicBezTo>
                  <a:cubicBezTo>
                    <a:pt x="123485" y="81082"/>
                    <a:pt x="119174" y="80376"/>
                    <a:pt x="116946" y="77270"/>
                  </a:cubicBezTo>
                  <a:cubicBezTo>
                    <a:pt x="115063" y="74618"/>
                    <a:pt x="115261" y="71019"/>
                    <a:pt x="117424" y="68593"/>
                  </a:cubicBezTo>
                  <a:cubicBezTo>
                    <a:pt x="148288" y="40789"/>
                    <a:pt x="183223" y="17904"/>
                    <a:pt x="221011" y="750"/>
                  </a:cubicBezTo>
                  <a:cubicBezTo>
                    <a:pt x="222974" y="-250"/>
                    <a:pt x="225282" y="-250"/>
                    <a:pt x="227245" y="750"/>
                  </a:cubicBezTo>
                  <a:cubicBezTo>
                    <a:pt x="229181" y="1963"/>
                    <a:pt x="230375" y="4068"/>
                    <a:pt x="230428" y="6348"/>
                  </a:cubicBezTo>
                  <a:cubicBezTo>
                    <a:pt x="233611" y="118709"/>
                    <a:pt x="187189" y="221741"/>
                    <a:pt x="147664" y="288384"/>
                  </a:cubicBezTo>
                  <a:cubicBezTo>
                    <a:pt x="146417" y="290663"/>
                    <a:pt x="144016" y="292050"/>
                    <a:pt x="141430" y="291983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4" name="任意多边形: 形状 83">
              <a:extLst>
                <a:ext uri="{FF2B5EF4-FFF2-40B4-BE49-F238E27FC236}">
                  <a16:creationId xmlns:a16="http://schemas.microsoft.com/office/drawing/2014/main" id="{2A0137B8-B885-48F4-B4BB-2ABC8FAF1947}"/>
                </a:ext>
              </a:extLst>
            </p:cNvPr>
            <p:cNvSpPr/>
            <p:nvPr/>
          </p:nvSpPr>
          <p:spPr>
            <a:xfrm>
              <a:off x="10741089" y="4510242"/>
              <a:ext cx="193249" cy="460375"/>
            </a:xfrm>
            <a:custGeom>
              <a:avLst/>
              <a:gdLst>
                <a:gd name="connsiteX0" fmla="*/ 0 w 193249"/>
                <a:gd name="connsiteY0" fmla="*/ 278038 h 460375"/>
                <a:gd name="connsiteX1" fmla="*/ 165660 w 193249"/>
                <a:gd name="connsiteY1" fmla="*/ 0 h 460375"/>
                <a:gd name="connsiteX2" fmla="*/ 189800 w 193249"/>
                <a:gd name="connsiteY2" fmla="*/ 248715 h 460375"/>
                <a:gd name="connsiteX3" fmla="*/ 144041 w 193249"/>
                <a:gd name="connsiteY3" fmla="*/ 460375 h 460375"/>
                <a:gd name="connsiteX4" fmla="*/ 1459 w 193249"/>
                <a:gd name="connsiteY4" fmla="*/ 460375 h 460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249" h="460375">
                  <a:moveTo>
                    <a:pt x="0" y="278038"/>
                  </a:moveTo>
                  <a:cubicBezTo>
                    <a:pt x="32495" y="107297"/>
                    <a:pt x="165660" y="0"/>
                    <a:pt x="165660" y="0"/>
                  </a:cubicBezTo>
                  <a:cubicBezTo>
                    <a:pt x="190436" y="80399"/>
                    <a:pt x="198646" y="165024"/>
                    <a:pt x="189800" y="248715"/>
                  </a:cubicBezTo>
                  <a:cubicBezTo>
                    <a:pt x="182982" y="320850"/>
                    <a:pt x="167623" y="391906"/>
                    <a:pt x="144041" y="460375"/>
                  </a:cubicBezTo>
                  <a:lnTo>
                    <a:pt x="1459" y="460375"/>
                  </a:lnTo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5" name="任意多边形: 形状 84">
              <a:extLst>
                <a:ext uri="{FF2B5EF4-FFF2-40B4-BE49-F238E27FC236}">
                  <a16:creationId xmlns:a16="http://schemas.microsoft.com/office/drawing/2014/main" id="{EF131B35-06F8-4268-8327-C43A62E14741}"/>
                </a:ext>
              </a:extLst>
            </p:cNvPr>
            <p:cNvSpPr/>
            <p:nvPr/>
          </p:nvSpPr>
          <p:spPr>
            <a:xfrm>
              <a:off x="10734351" y="4503690"/>
              <a:ext cx="207056" cy="473859"/>
            </a:xfrm>
            <a:custGeom>
              <a:avLst/>
              <a:gdLst>
                <a:gd name="connsiteX0" fmla="*/ 150778 w 207056"/>
                <a:gd name="connsiteY0" fmla="*/ 473858 h 473859"/>
                <a:gd name="connsiteX1" fmla="*/ 8196 w 207056"/>
                <a:gd name="connsiteY1" fmla="*/ 473858 h 473859"/>
                <a:gd name="connsiteX2" fmla="*/ 3462 w 207056"/>
                <a:gd name="connsiteY2" fmla="*/ 465288 h 473859"/>
                <a:gd name="connsiteX3" fmla="*/ 8196 w 207056"/>
                <a:gd name="connsiteY3" fmla="*/ 460530 h 473859"/>
                <a:gd name="connsiteX4" fmla="*/ 145871 w 207056"/>
                <a:gd name="connsiteY4" fmla="*/ 460530 h 473859"/>
                <a:gd name="connsiteX5" fmla="*/ 189773 w 207056"/>
                <a:gd name="connsiteY5" fmla="*/ 255000 h 473859"/>
                <a:gd name="connsiteX6" fmla="*/ 168949 w 207056"/>
                <a:gd name="connsiteY6" fmla="*/ 18948 h 473859"/>
                <a:gd name="connsiteX7" fmla="*/ 13369 w 207056"/>
                <a:gd name="connsiteY7" fmla="*/ 286323 h 473859"/>
                <a:gd name="connsiteX8" fmla="*/ 5305 w 207056"/>
                <a:gd name="connsiteY8" fmla="*/ 291494 h 473859"/>
                <a:gd name="connsiteX9" fmla="*/ 106 w 207056"/>
                <a:gd name="connsiteY9" fmla="*/ 283657 h 473859"/>
                <a:gd name="connsiteX10" fmla="*/ 168286 w 207056"/>
                <a:gd name="connsiteY10" fmla="*/ 1487 h 473859"/>
                <a:gd name="connsiteX11" fmla="*/ 174520 w 207056"/>
                <a:gd name="connsiteY11" fmla="*/ 287 h 473859"/>
                <a:gd name="connsiteX12" fmla="*/ 179029 w 207056"/>
                <a:gd name="connsiteY12" fmla="*/ 4819 h 473859"/>
                <a:gd name="connsiteX13" fmla="*/ 203567 w 207056"/>
                <a:gd name="connsiteY13" fmla="*/ 256200 h 473859"/>
                <a:gd name="connsiteX14" fmla="*/ 157410 w 207056"/>
                <a:gd name="connsiteY14" fmla="*/ 469460 h 473859"/>
                <a:gd name="connsiteX15" fmla="*/ 150778 w 207056"/>
                <a:gd name="connsiteY15" fmla="*/ 473858 h 473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7056" h="473859">
                  <a:moveTo>
                    <a:pt x="150778" y="473858"/>
                  </a:moveTo>
                  <a:lnTo>
                    <a:pt x="8196" y="473858"/>
                  </a:lnTo>
                  <a:cubicBezTo>
                    <a:pt x="4536" y="472805"/>
                    <a:pt x="2414" y="468967"/>
                    <a:pt x="3462" y="465288"/>
                  </a:cubicBezTo>
                  <a:cubicBezTo>
                    <a:pt x="4111" y="462982"/>
                    <a:pt x="5902" y="461183"/>
                    <a:pt x="8196" y="460530"/>
                  </a:cubicBezTo>
                  <a:lnTo>
                    <a:pt x="145871" y="460530"/>
                  </a:lnTo>
                  <a:cubicBezTo>
                    <a:pt x="168339" y="393952"/>
                    <a:pt x="183075" y="324976"/>
                    <a:pt x="189773" y="255000"/>
                  </a:cubicBezTo>
                  <a:cubicBezTo>
                    <a:pt x="198129" y="175707"/>
                    <a:pt x="191046" y="95535"/>
                    <a:pt x="168949" y="18948"/>
                  </a:cubicBezTo>
                  <a:cubicBezTo>
                    <a:pt x="140433" y="44806"/>
                    <a:pt x="40559" y="143572"/>
                    <a:pt x="13369" y="286323"/>
                  </a:cubicBezTo>
                  <a:cubicBezTo>
                    <a:pt x="12560" y="289988"/>
                    <a:pt x="8953" y="292307"/>
                    <a:pt x="5305" y="291494"/>
                  </a:cubicBezTo>
                  <a:cubicBezTo>
                    <a:pt x="1764" y="290708"/>
                    <a:pt x="-531" y="287256"/>
                    <a:pt x="106" y="283657"/>
                  </a:cubicBezTo>
                  <a:cubicBezTo>
                    <a:pt x="32734" y="112382"/>
                    <a:pt x="166827" y="2687"/>
                    <a:pt x="168286" y="1487"/>
                  </a:cubicBezTo>
                  <a:cubicBezTo>
                    <a:pt x="170050" y="88"/>
                    <a:pt x="172371" y="-352"/>
                    <a:pt x="174520" y="287"/>
                  </a:cubicBezTo>
                  <a:cubicBezTo>
                    <a:pt x="176695" y="927"/>
                    <a:pt x="178393" y="2633"/>
                    <a:pt x="179029" y="4819"/>
                  </a:cubicBezTo>
                  <a:cubicBezTo>
                    <a:pt x="204177" y="86058"/>
                    <a:pt x="212533" y="171602"/>
                    <a:pt x="203567" y="256200"/>
                  </a:cubicBezTo>
                  <a:cubicBezTo>
                    <a:pt x="196603" y="328868"/>
                    <a:pt x="181112" y="400457"/>
                    <a:pt x="157410" y="469460"/>
                  </a:cubicBezTo>
                  <a:cubicBezTo>
                    <a:pt x="156309" y="472166"/>
                    <a:pt x="153683" y="473912"/>
                    <a:pt x="150778" y="473858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6" name="任意多边形: 形状 85">
              <a:extLst>
                <a:ext uri="{FF2B5EF4-FFF2-40B4-BE49-F238E27FC236}">
                  <a16:creationId xmlns:a16="http://schemas.microsoft.com/office/drawing/2014/main" id="{AD4A36CC-490F-4426-A44F-D6952C7DFC52}"/>
                </a:ext>
              </a:extLst>
            </p:cNvPr>
            <p:cNvSpPr/>
            <p:nvPr/>
          </p:nvSpPr>
          <p:spPr>
            <a:xfrm>
              <a:off x="10593680" y="4665255"/>
              <a:ext cx="203242" cy="305495"/>
            </a:xfrm>
            <a:custGeom>
              <a:avLst/>
              <a:gdLst>
                <a:gd name="connsiteX0" fmla="*/ 76979 w 203242"/>
                <a:gd name="connsiteY0" fmla="*/ 305496 h 305495"/>
                <a:gd name="connsiteX1" fmla="*/ 203115 w 203242"/>
                <a:gd name="connsiteY1" fmla="*/ 305496 h 305495"/>
                <a:gd name="connsiteX2" fmla="*/ 155366 w 203242"/>
                <a:gd name="connsiteY2" fmla="*/ 137287 h 305495"/>
                <a:gd name="connsiteX3" fmla="*/ 147276 w 203242"/>
                <a:gd name="connsiteY3" fmla="*/ 123025 h 305495"/>
                <a:gd name="connsiteX4" fmla="*/ 7346 w 203242"/>
                <a:gd name="connsiteY4" fmla="*/ 1 h 305495"/>
                <a:gd name="connsiteX5" fmla="*/ 76979 w 203242"/>
                <a:gd name="connsiteY5" fmla="*/ 305496 h 305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242" h="305495">
                  <a:moveTo>
                    <a:pt x="76979" y="305496"/>
                  </a:moveTo>
                  <a:lnTo>
                    <a:pt x="203115" y="305496"/>
                  </a:lnTo>
                  <a:cubicBezTo>
                    <a:pt x="204441" y="267909"/>
                    <a:pt x="195952" y="210995"/>
                    <a:pt x="155366" y="137287"/>
                  </a:cubicBezTo>
                  <a:lnTo>
                    <a:pt x="147276" y="123025"/>
                  </a:lnTo>
                  <a:cubicBezTo>
                    <a:pt x="74194" y="-1332"/>
                    <a:pt x="7346" y="1"/>
                    <a:pt x="7346" y="1"/>
                  </a:cubicBezTo>
                  <a:cubicBezTo>
                    <a:pt x="-20904" y="130889"/>
                    <a:pt x="38781" y="247516"/>
                    <a:pt x="76979" y="305496"/>
                  </a:cubicBez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7" name="任意多边形: 形状 86">
              <a:extLst>
                <a:ext uri="{FF2B5EF4-FFF2-40B4-BE49-F238E27FC236}">
                  <a16:creationId xmlns:a16="http://schemas.microsoft.com/office/drawing/2014/main" id="{EC5230C1-2E83-40DB-A724-0E5BFFA0D970}"/>
                </a:ext>
              </a:extLst>
            </p:cNvPr>
            <p:cNvSpPr/>
            <p:nvPr/>
          </p:nvSpPr>
          <p:spPr>
            <a:xfrm>
              <a:off x="10586772" y="4658324"/>
              <a:ext cx="216902" cy="319224"/>
            </a:xfrm>
            <a:custGeom>
              <a:avLst/>
              <a:gdLst>
                <a:gd name="connsiteX0" fmla="*/ 210023 w 216902"/>
                <a:gd name="connsiteY0" fmla="*/ 319224 h 319224"/>
                <a:gd name="connsiteX1" fmla="*/ 83888 w 216902"/>
                <a:gd name="connsiteY1" fmla="*/ 319224 h 319224"/>
                <a:gd name="connsiteX2" fmla="*/ 78185 w 216902"/>
                <a:gd name="connsiteY2" fmla="*/ 316158 h 319224"/>
                <a:gd name="connsiteX3" fmla="*/ 7491 w 216902"/>
                <a:gd name="connsiteY3" fmla="*/ 5465 h 319224"/>
                <a:gd name="connsiteX4" fmla="*/ 14123 w 216902"/>
                <a:gd name="connsiteY4" fmla="*/ 0 h 319224"/>
                <a:gd name="connsiteX5" fmla="*/ 160020 w 216902"/>
                <a:gd name="connsiteY5" fmla="*/ 126490 h 319224"/>
                <a:gd name="connsiteX6" fmla="*/ 168111 w 216902"/>
                <a:gd name="connsiteY6" fmla="*/ 140885 h 319224"/>
                <a:gd name="connsiteX7" fmla="*/ 216788 w 216902"/>
                <a:gd name="connsiteY7" fmla="*/ 312559 h 319224"/>
                <a:gd name="connsiteX8" fmla="*/ 210023 w 216902"/>
                <a:gd name="connsiteY8" fmla="*/ 319224 h 319224"/>
                <a:gd name="connsiteX9" fmla="*/ 87602 w 216902"/>
                <a:gd name="connsiteY9" fmla="*/ 305895 h 319224"/>
                <a:gd name="connsiteX10" fmla="*/ 203259 w 216902"/>
                <a:gd name="connsiteY10" fmla="*/ 305895 h 319224"/>
                <a:gd name="connsiteX11" fmla="*/ 156306 w 216902"/>
                <a:gd name="connsiteY11" fmla="*/ 147949 h 319224"/>
                <a:gd name="connsiteX12" fmla="*/ 148348 w 216902"/>
                <a:gd name="connsiteY12" fmla="*/ 133821 h 319224"/>
                <a:gd name="connsiteX13" fmla="*/ 19693 w 216902"/>
                <a:gd name="connsiteY13" fmla="*/ 14795 h 319224"/>
                <a:gd name="connsiteX14" fmla="*/ 87602 w 216902"/>
                <a:gd name="connsiteY14" fmla="*/ 305495 h 31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6902" h="319224">
                  <a:moveTo>
                    <a:pt x="210023" y="319224"/>
                  </a:moveTo>
                  <a:lnTo>
                    <a:pt x="83888" y="319224"/>
                  </a:lnTo>
                  <a:cubicBezTo>
                    <a:pt x="81580" y="319264"/>
                    <a:pt x="79431" y="318104"/>
                    <a:pt x="78185" y="316158"/>
                  </a:cubicBezTo>
                  <a:cubicBezTo>
                    <a:pt x="39456" y="257512"/>
                    <a:pt x="-21291" y="139019"/>
                    <a:pt x="7491" y="5465"/>
                  </a:cubicBezTo>
                  <a:cubicBezTo>
                    <a:pt x="8247" y="2373"/>
                    <a:pt x="10952" y="147"/>
                    <a:pt x="14123" y="0"/>
                  </a:cubicBezTo>
                  <a:cubicBezTo>
                    <a:pt x="16908" y="0"/>
                    <a:pt x="85878" y="0"/>
                    <a:pt x="160020" y="126490"/>
                  </a:cubicBezTo>
                  <a:lnTo>
                    <a:pt x="168111" y="140885"/>
                  </a:lnTo>
                  <a:cubicBezTo>
                    <a:pt x="210421" y="217925"/>
                    <a:pt x="217981" y="276838"/>
                    <a:pt x="216788" y="312559"/>
                  </a:cubicBezTo>
                  <a:cubicBezTo>
                    <a:pt x="216642" y="316238"/>
                    <a:pt x="213684" y="319157"/>
                    <a:pt x="210023" y="319224"/>
                  </a:cubicBezTo>
                  <a:close/>
                  <a:moveTo>
                    <a:pt x="87602" y="305895"/>
                  </a:moveTo>
                  <a:lnTo>
                    <a:pt x="203259" y="305895"/>
                  </a:lnTo>
                  <a:cubicBezTo>
                    <a:pt x="203259" y="271374"/>
                    <a:pt x="194505" y="217525"/>
                    <a:pt x="156306" y="147949"/>
                  </a:cubicBezTo>
                  <a:cubicBezTo>
                    <a:pt x="153521" y="143151"/>
                    <a:pt x="150868" y="138353"/>
                    <a:pt x="148348" y="133821"/>
                  </a:cubicBezTo>
                  <a:cubicBezTo>
                    <a:pt x="89857" y="34388"/>
                    <a:pt x="36405" y="17594"/>
                    <a:pt x="19693" y="14795"/>
                  </a:cubicBezTo>
                  <a:cubicBezTo>
                    <a:pt x="-4579" y="138219"/>
                    <a:pt x="50597" y="248448"/>
                    <a:pt x="87602" y="305495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8" name="任意多边形: 形状 87">
              <a:extLst>
                <a:ext uri="{FF2B5EF4-FFF2-40B4-BE49-F238E27FC236}">
                  <a16:creationId xmlns:a16="http://schemas.microsoft.com/office/drawing/2014/main" id="{047B7744-6892-4D65-A0C5-151679167049}"/>
                </a:ext>
              </a:extLst>
            </p:cNvPr>
            <p:cNvSpPr/>
            <p:nvPr/>
          </p:nvSpPr>
          <p:spPr>
            <a:xfrm>
              <a:off x="10653683" y="4970750"/>
              <a:ext cx="327341" cy="200997"/>
            </a:xfrm>
            <a:custGeom>
              <a:avLst/>
              <a:gdLst>
                <a:gd name="connsiteX0" fmla="*/ 39923 w 327341"/>
                <a:gd name="connsiteY0" fmla="*/ 200998 h 200997"/>
                <a:gd name="connsiteX1" fmla="*/ 287419 w 327341"/>
                <a:gd name="connsiteY1" fmla="*/ 200998 h 200997"/>
                <a:gd name="connsiteX2" fmla="*/ 327342 w 327341"/>
                <a:gd name="connsiteY2" fmla="*/ 0 h 200997"/>
                <a:gd name="connsiteX3" fmla="*/ 0 w 327341"/>
                <a:gd name="connsiteY3" fmla="*/ 0 h 200997"/>
                <a:gd name="connsiteX4" fmla="*/ 39923 w 327341"/>
                <a:gd name="connsiteY4" fmla="*/ 200998 h 200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341" h="200997">
                  <a:moveTo>
                    <a:pt x="39923" y="200998"/>
                  </a:moveTo>
                  <a:lnTo>
                    <a:pt x="287419" y="200998"/>
                  </a:lnTo>
                  <a:lnTo>
                    <a:pt x="327342" y="0"/>
                  </a:lnTo>
                  <a:lnTo>
                    <a:pt x="0" y="0"/>
                  </a:lnTo>
                  <a:lnTo>
                    <a:pt x="39923" y="200998"/>
                  </a:lnTo>
                  <a:close/>
                </a:path>
              </a:pathLst>
            </a:custGeom>
            <a:solidFill>
              <a:schemeClr val="accent1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9" name="任意多边形: 形状 88">
              <a:extLst>
                <a:ext uri="{FF2B5EF4-FFF2-40B4-BE49-F238E27FC236}">
                  <a16:creationId xmlns:a16="http://schemas.microsoft.com/office/drawing/2014/main" id="{864BB2A9-B714-49C4-83E9-AF8A4B5B160E}"/>
                </a:ext>
              </a:extLst>
            </p:cNvPr>
            <p:cNvSpPr/>
            <p:nvPr/>
          </p:nvSpPr>
          <p:spPr>
            <a:xfrm>
              <a:off x="7486244" y="2907991"/>
              <a:ext cx="418858" cy="420922"/>
            </a:xfrm>
            <a:custGeom>
              <a:avLst/>
              <a:gdLst>
                <a:gd name="connsiteX0" fmla="*/ 418859 w 418858"/>
                <a:gd name="connsiteY0" fmla="*/ 210461 h 420922"/>
                <a:gd name="connsiteX1" fmla="*/ 209429 w 418858"/>
                <a:gd name="connsiteY1" fmla="*/ 420922 h 420922"/>
                <a:gd name="connsiteX2" fmla="*/ 0 w 418858"/>
                <a:gd name="connsiteY2" fmla="*/ 210461 h 420922"/>
                <a:gd name="connsiteX3" fmla="*/ 209429 w 418858"/>
                <a:gd name="connsiteY3" fmla="*/ 0 h 420922"/>
                <a:gd name="connsiteX4" fmla="*/ 418859 w 418858"/>
                <a:gd name="connsiteY4" fmla="*/ 210461 h 420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858" h="420922">
                  <a:moveTo>
                    <a:pt x="418859" y="210461"/>
                  </a:moveTo>
                  <a:cubicBezTo>
                    <a:pt x="418859" y="326696"/>
                    <a:pt x="325094" y="420922"/>
                    <a:pt x="209429" y="420922"/>
                  </a:cubicBezTo>
                  <a:cubicBezTo>
                    <a:pt x="93765" y="420922"/>
                    <a:pt x="0" y="326696"/>
                    <a:pt x="0" y="210461"/>
                  </a:cubicBezTo>
                  <a:cubicBezTo>
                    <a:pt x="0" y="94227"/>
                    <a:pt x="93765" y="0"/>
                    <a:pt x="209429" y="0"/>
                  </a:cubicBezTo>
                  <a:cubicBezTo>
                    <a:pt x="325094" y="0"/>
                    <a:pt x="418859" y="94227"/>
                    <a:pt x="418859" y="210461"/>
                  </a:cubicBez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0" name="任意多边形: 形状 89">
              <a:extLst>
                <a:ext uri="{FF2B5EF4-FFF2-40B4-BE49-F238E27FC236}">
                  <a16:creationId xmlns:a16="http://schemas.microsoft.com/office/drawing/2014/main" id="{58FD25E3-4615-4897-AE40-5FF00C48CE45}"/>
                </a:ext>
              </a:extLst>
            </p:cNvPr>
            <p:cNvSpPr/>
            <p:nvPr/>
          </p:nvSpPr>
          <p:spPr>
            <a:xfrm>
              <a:off x="7480276" y="2901860"/>
              <a:ext cx="431061" cy="433184"/>
            </a:xfrm>
            <a:custGeom>
              <a:avLst/>
              <a:gdLst>
                <a:gd name="connsiteX0" fmla="*/ 215398 w 431061"/>
                <a:gd name="connsiteY0" fmla="*/ 433185 h 433184"/>
                <a:gd name="connsiteX1" fmla="*/ 0 w 431061"/>
                <a:gd name="connsiteY1" fmla="*/ 216459 h 433184"/>
                <a:gd name="connsiteX2" fmla="*/ 215663 w 431061"/>
                <a:gd name="connsiteY2" fmla="*/ 0 h 433184"/>
                <a:gd name="connsiteX3" fmla="*/ 431061 w 431061"/>
                <a:gd name="connsiteY3" fmla="*/ 216592 h 433184"/>
                <a:gd name="connsiteX4" fmla="*/ 215398 w 431061"/>
                <a:gd name="connsiteY4" fmla="*/ 433185 h 433184"/>
                <a:gd name="connsiteX5" fmla="*/ 215398 w 431061"/>
                <a:gd name="connsiteY5" fmla="*/ 12263 h 433184"/>
                <a:gd name="connsiteX6" fmla="*/ 12070 w 431061"/>
                <a:gd name="connsiteY6" fmla="*/ 216592 h 433184"/>
                <a:gd name="connsiteX7" fmla="*/ 215398 w 431061"/>
                <a:gd name="connsiteY7" fmla="*/ 420922 h 433184"/>
                <a:gd name="connsiteX8" fmla="*/ 418726 w 431061"/>
                <a:gd name="connsiteY8" fmla="*/ 216592 h 433184"/>
                <a:gd name="connsiteX9" fmla="*/ 215398 w 431061"/>
                <a:gd name="connsiteY9" fmla="*/ 12263 h 433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1061" h="433184">
                  <a:moveTo>
                    <a:pt x="215398" y="433185"/>
                  </a:moveTo>
                  <a:cubicBezTo>
                    <a:pt x="96364" y="433112"/>
                    <a:pt x="-73" y="336079"/>
                    <a:pt x="0" y="216459"/>
                  </a:cubicBezTo>
                  <a:cubicBezTo>
                    <a:pt x="73" y="96839"/>
                    <a:pt x="96629" y="-73"/>
                    <a:pt x="215663" y="0"/>
                  </a:cubicBezTo>
                  <a:cubicBezTo>
                    <a:pt x="334650" y="73"/>
                    <a:pt x="431061" y="97024"/>
                    <a:pt x="431061" y="216592"/>
                  </a:cubicBezTo>
                  <a:cubicBezTo>
                    <a:pt x="430915" y="336205"/>
                    <a:pt x="334424" y="433112"/>
                    <a:pt x="215398" y="433185"/>
                  </a:cubicBezTo>
                  <a:close/>
                  <a:moveTo>
                    <a:pt x="215398" y="12263"/>
                  </a:moveTo>
                  <a:cubicBezTo>
                    <a:pt x="103103" y="12263"/>
                    <a:pt x="12070" y="103744"/>
                    <a:pt x="12070" y="216592"/>
                  </a:cubicBezTo>
                  <a:cubicBezTo>
                    <a:pt x="12070" y="329440"/>
                    <a:pt x="103103" y="420922"/>
                    <a:pt x="215398" y="420922"/>
                  </a:cubicBezTo>
                  <a:cubicBezTo>
                    <a:pt x="327700" y="420922"/>
                    <a:pt x="418726" y="329440"/>
                    <a:pt x="418726" y="216592"/>
                  </a:cubicBezTo>
                  <a:cubicBezTo>
                    <a:pt x="418580" y="103804"/>
                    <a:pt x="327633" y="12409"/>
                    <a:pt x="215398" y="12263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1" name="任意多边形: 形状 90">
              <a:extLst>
                <a:ext uri="{FF2B5EF4-FFF2-40B4-BE49-F238E27FC236}">
                  <a16:creationId xmlns:a16="http://schemas.microsoft.com/office/drawing/2014/main" id="{6906B5C2-333C-4AA1-A950-A4BEDBEBEF78}"/>
                </a:ext>
              </a:extLst>
            </p:cNvPr>
            <p:cNvSpPr/>
            <p:nvPr/>
          </p:nvSpPr>
          <p:spPr>
            <a:xfrm>
              <a:off x="7583200" y="2962373"/>
              <a:ext cx="112473" cy="188468"/>
            </a:xfrm>
            <a:custGeom>
              <a:avLst/>
              <a:gdLst>
                <a:gd name="connsiteX0" fmla="*/ 0 w 112473"/>
                <a:gd name="connsiteY0" fmla="*/ 78773 h 188468"/>
                <a:gd name="connsiteX1" fmla="*/ 112474 w 112473"/>
                <a:gd name="connsiteY1" fmla="*/ 188469 h 188468"/>
                <a:gd name="connsiteX2" fmla="*/ 112474 w 112473"/>
                <a:gd name="connsiteY2" fmla="*/ 0 h 18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473" h="188468">
                  <a:moveTo>
                    <a:pt x="0" y="78773"/>
                  </a:moveTo>
                  <a:lnTo>
                    <a:pt x="112474" y="188469"/>
                  </a:lnTo>
                  <a:lnTo>
                    <a:pt x="112474" y="0"/>
                  </a:lnTo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2" name="任意多边形: 形状 91">
              <a:extLst>
                <a:ext uri="{FF2B5EF4-FFF2-40B4-BE49-F238E27FC236}">
                  <a16:creationId xmlns:a16="http://schemas.microsoft.com/office/drawing/2014/main" id="{FC7D760A-B78F-4B97-98E4-8400644948A1}"/>
                </a:ext>
              </a:extLst>
            </p:cNvPr>
            <p:cNvSpPr/>
            <p:nvPr/>
          </p:nvSpPr>
          <p:spPr>
            <a:xfrm>
              <a:off x="7577172" y="2956241"/>
              <a:ext cx="124735" cy="200734"/>
            </a:xfrm>
            <a:custGeom>
              <a:avLst/>
              <a:gdLst>
                <a:gd name="connsiteX0" fmla="*/ 118502 w 124735"/>
                <a:gd name="connsiteY0" fmla="*/ 200731 h 200734"/>
                <a:gd name="connsiteX1" fmla="*/ 114257 w 124735"/>
                <a:gd name="connsiteY1" fmla="*/ 198998 h 200734"/>
                <a:gd name="connsiteX2" fmla="*/ 1784 w 124735"/>
                <a:gd name="connsiteY2" fmla="*/ 89569 h 200734"/>
                <a:gd name="connsiteX3" fmla="*/ 1784 w 124735"/>
                <a:gd name="connsiteY3" fmla="*/ 80906 h 200734"/>
                <a:gd name="connsiteX4" fmla="*/ 10405 w 124735"/>
                <a:gd name="connsiteY4" fmla="*/ 80906 h 200734"/>
                <a:gd name="connsiteX5" fmla="*/ 112533 w 124735"/>
                <a:gd name="connsiteY5" fmla="*/ 180471 h 200734"/>
                <a:gd name="connsiteX6" fmla="*/ 112533 w 124735"/>
                <a:gd name="connsiteY6" fmla="*/ 6131 h 200734"/>
                <a:gd name="connsiteX7" fmla="*/ 118634 w 124735"/>
                <a:gd name="connsiteY7" fmla="*/ 0 h 200734"/>
                <a:gd name="connsiteX8" fmla="*/ 124736 w 124735"/>
                <a:gd name="connsiteY8" fmla="*/ 6131 h 200734"/>
                <a:gd name="connsiteX9" fmla="*/ 124736 w 124735"/>
                <a:gd name="connsiteY9" fmla="*/ 194600 h 200734"/>
                <a:gd name="connsiteX10" fmla="*/ 121022 w 124735"/>
                <a:gd name="connsiteY10" fmla="*/ 200331 h 200734"/>
                <a:gd name="connsiteX11" fmla="*/ 118502 w 124735"/>
                <a:gd name="connsiteY11" fmla="*/ 200731 h 20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735" h="200734">
                  <a:moveTo>
                    <a:pt x="118502" y="200731"/>
                  </a:moveTo>
                  <a:cubicBezTo>
                    <a:pt x="116910" y="200745"/>
                    <a:pt x="115385" y="200121"/>
                    <a:pt x="114257" y="198998"/>
                  </a:cubicBezTo>
                  <a:lnTo>
                    <a:pt x="1784" y="89569"/>
                  </a:lnTo>
                  <a:cubicBezTo>
                    <a:pt x="-595" y="87175"/>
                    <a:pt x="-595" y="83299"/>
                    <a:pt x="1784" y="80906"/>
                  </a:cubicBezTo>
                  <a:cubicBezTo>
                    <a:pt x="4195" y="78586"/>
                    <a:pt x="7995" y="78586"/>
                    <a:pt x="10405" y="80906"/>
                  </a:cubicBezTo>
                  <a:lnTo>
                    <a:pt x="112533" y="180471"/>
                  </a:lnTo>
                  <a:lnTo>
                    <a:pt x="112533" y="6131"/>
                  </a:lnTo>
                  <a:cubicBezTo>
                    <a:pt x="112600" y="2775"/>
                    <a:pt x="115292" y="71"/>
                    <a:pt x="118634" y="0"/>
                  </a:cubicBezTo>
                  <a:cubicBezTo>
                    <a:pt x="122003" y="0"/>
                    <a:pt x="124736" y="2744"/>
                    <a:pt x="124736" y="6131"/>
                  </a:cubicBezTo>
                  <a:lnTo>
                    <a:pt x="124736" y="194600"/>
                  </a:lnTo>
                  <a:cubicBezTo>
                    <a:pt x="124736" y="197080"/>
                    <a:pt x="123277" y="199328"/>
                    <a:pt x="121022" y="200331"/>
                  </a:cubicBezTo>
                  <a:cubicBezTo>
                    <a:pt x="120213" y="200621"/>
                    <a:pt x="119364" y="200757"/>
                    <a:pt x="118502" y="200731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3" name="任意多边形: 形状 92">
              <a:extLst>
                <a:ext uri="{FF2B5EF4-FFF2-40B4-BE49-F238E27FC236}">
                  <a16:creationId xmlns:a16="http://schemas.microsoft.com/office/drawing/2014/main" id="{CAE3E520-4260-4128-8CB1-4BDF32021EE5}"/>
                </a:ext>
              </a:extLst>
            </p:cNvPr>
            <p:cNvSpPr/>
            <p:nvPr/>
          </p:nvSpPr>
          <p:spPr>
            <a:xfrm>
              <a:off x="7302209" y="3582826"/>
              <a:ext cx="1019763" cy="440115"/>
            </a:xfrm>
            <a:custGeom>
              <a:avLst/>
              <a:gdLst>
                <a:gd name="connsiteX0" fmla="*/ 1019764 w 1019763"/>
                <a:gd name="connsiteY0" fmla="*/ 440116 h 440115"/>
                <a:gd name="connsiteX1" fmla="*/ 1019764 w 1019763"/>
                <a:gd name="connsiteY1" fmla="*/ 395998 h 440115"/>
                <a:gd name="connsiteX2" fmla="*/ 673190 w 1019763"/>
                <a:gd name="connsiteY2" fmla="*/ 395998 h 440115"/>
                <a:gd name="connsiteX3" fmla="*/ 573317 w 1019763"/>
                <a:gd name="connsiteY3" fmla="*/ 32122 h 440115"/>
                <a:gd name="connsiteX4" fmla="*/ 531272 w 1019763"/>
                <a:gd name="connsiteY4" fmla="*/ 0 h 440115"/>
                <a:gd name="connsiteX5" fmla="*/ 43708 w 1019763"/>
                <a:gd name="connsiteY5" fmla="*/ 0 h 440115"/>
                <a:gd name="connsiteX6" fmla="*/ 0 w 1019763"/>
                <a:gd name="connsiteY6" fmla="*/ 43785 h 440115"/>
                <a:gd name="connsiteX7" fmla="*/ 2194 w 1019763"/>
                <a:gd name="connsiteY7" fmla="*/ 57580 h 440115"/>
                <a:gd name="connsiteX8" fmla="*/ 126207 w 1019763"/>
                <a:gd name="connsiteY8" fmla="*/ 437050 h 44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9763" h="440115">
                  <a:moveTo>
                    <a:pt x="1019764" y="440116"/>
                  </a:moveTo>
                  <a:lnTo>
                    <a:pt x="1019764" y="395998"/>
                  </a:lnTo>
                  <a:lnTo>
                    <a:pt x="673190" y="395998"/>
                  </a:lnTo>
                  <a:lnTo>
                    <a:pt x="573317" y="32122"/>
                  </a:lnTo>
                  <a:cubicBezTo>
                    <a:pt x="568038" y="13169"/>
                    <a:pt x="550862" y="40"/>
                    <a:pt x="531272" y="0"/>
                  </a:cubicBezTo>
                  <a:lnTo>
                    <a:pt x="43708" y="0"/>
                  </a:lnTo>
                  <a:cubicBezTo>
                    <a:pt x="19609" y="-40"/>
                    <a:pt x="40" y="19567"/>
                    <a:pt x="0" y="43785"/>
                  </a:cubicBezTo>
                  <a:cubicBezTo>
                    <a:pt x="-8" y="48463"/>
                    <a:pt x="734" y="53129"/>
                    <a:pt x="2194" y="57580"/>
                  </a:cubicBezTo>
                  <a:lnTo>
                    <a:pt x="126207" y="437050"/>
                  </a:ln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4" name="任意多边形: 形状 93">
              <a:extLst>
                <a:ext uri="{FF2B5EF4-FFF2-40B4-BE49-F238E27FC236}">
                  <a16:creationId xmlns:a16="http://schemas.microsoft.com/office/drawing/2014/main" id="{26D665CA-118D-4B89-9281-575CB40C90EC}"/>
                </a:ext>
              </a:extLst>
            </p:cNvPr>
            <p:cNvSpPr/>
            <p:nvPr/>
          </p:nvSpPr>
          <p:spPr>
            <a:xfrm>
              <a:off x="7408919" y="3956432"/>
              <a:ext cx="509050" cy="13328"/>
            </a:xfrm>
            <a:custGeom>
              <a:avLst/>
              <a:gdLst>
                <a:gd name="connsiteX0" fmla="*/ 502419 w 509050"/>
                <a:gd name="connsiteY0" fmla="*/ 13329 h 13328"/>
                <a:gd name="connsiteX1" fmla="*/ 6632 w 509050"/>
                <a:gd name="connsiteY1" fmla="*/ 13329 h 13328"/>
                <a:gd name="connsiteX2" fmla="*/ 0 w 509050"/>
                <a:gd name="connsiteY2" fmla="*/ 6664 h 13328"/>
                <a:gd name="connsiteX3" fmla="*/ 6632 w 509050"/>
                <a:gd name="connsiteY3" fmla="*/ 0 h 13328"/>
                <a:gd name="connsiteX4" fmla="*/ 502419 w 509050"/>
                <a:gd name="connsiteY4" fmla="*/ 0 h 13328"/>
                <a:gd name="connsiteX5" fmla="*/ 509050 w 509050"/>
                <a:gd name="connsiteY5" fmla="*/ 6664 h 13328"/>
                <a:gd name="connsiteX6" fmla="*/ 502419 w 509050"/>
                <a:gd name="connsiteY6" fmla="*/ 13329 h 1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9050" h="13328">
                  <a:moveTo>
                    <a:pt x="502419" y="13329"/>
                  </a:moveTo>
                  <a:lnTo>
                    <a:pt x="6632" y="13329"/>
                  </a:lnTo>
                  <a:cubicBezTo>
                    <a:pt x="2970" y="13329"/>
                    <a:pt x="0" y="10343"/>
                    <a:pt x="0" y="6664"/>
                  </a:cubicBezTo>
                  <a:cubicBezTo>
                    <a:pt x="0" y="2986"/>
                    <a:pt x="2970" y="0"/>
                    <a:pt x="6632" y="0"/>
                  </a:cubicBezTo>
                  <a:lnTo>
                    <a:pt x="502419" y="0"/>
                  </a:lnTo>
                  <a:cubicBezTo>
                    <a:pt x="506079" y="0"/>
                    <a:pt x="509050" y="2986"/>
                    <a:pt x="509050" y="6664"/>
                  </a:cubicBezTo>
                  <a:cubicBezTo>
                    <a:pt x="509050" y="10343"/>
                    <a:pt x="506079" y="13329"/>
                    <a:pt x="502419" y="13329"/>
                  </a:cubicBez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3B84880A-183D-4B6E-A135-7039DDE17885}"/>
              </a:ext>
            </a:extLst>
          </p:cNvPr>
          <p:cNvCxnSpPr/>
          <p:nvPr/>
        </p:nvCxnSpPr>
        <p:spPr>
          <a:xfrm>
            <a:off x="1240790" y="2394910"/>
            <a:ext cx="0" cy="36864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组合 99">
            <a:extLst>
              <a:ext uri="{FF2B5EF4-FFF2-40B4-BE49-F238E27FC236}">
                <a16:creationId xmlns:a16="http://schemas.microsoft.com/office/drawing/2014/main" id="{859E662D-25A7-47A1-9330-89176109ABE4}"/>
              </a:ext>
            </a:extLst>
          </p:cNvPr>
          <p:cNvGrpSpPr/>
          <p:nvPr/>
        </p:nvGrpSpPr>
        <p:grpSpPr>
          <a:xfrm>
            <a:off x="1156787" y="2509004"/>
            <a:ext cx="5215951" cy="369332"/>
            <a:chOff x="1156787" y="2509004"/>
            <a:chExt cx="5215951" cy="369332"/>
          </a:xfrm>
        </p:grpSpPr>
        <p:sp>
          <p:nvSpPr>
            <p:cNvPr id="97" name="椭圆 96">
              <a:extLst>
                <a:ext uri="{FF2B5EF4-FFF2-40B4-BE49-F238E27FC236}">
                  <a16:creationId xmlns:a16="http://schemas.microsoft.com/office/drawing/2014/main" id="{02A3400D-F9BC-4B8C-AAEC-D663B446145F}"/>
                </a:ext>
              </a:extLst>
            </p:cNvPr>
            <p:cNvSpPr/>
            <p:nvPr/>
          </p:nvSpPr>
          <p:spPr>
            <a:xfrm>
              <a:off x="1156787" y="2604135"/>
              <a:ext cx="179070" cy="17907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文本框 97">
              <a:extLst>
                <a:ext uri="{FF2B5EF4-FFF2-40B4-BE49-F238E27FC236}">
                  <a16:creationId xmlns:a16="http://schemas.microsoft.com/office/drawing/2014/main" id="{C9BC2EFD-A014-4018-AC71-0E465A80293C}"/>
                </a:ext>
              </a:extLst>
            </p:cNvPr>
            <p:cNvSpPr txBox="1"/>
            <p:nvPr/>
          </p:nvSpPr>
          <p:spPr>
            <a:xfrm>
              <a:off x="1415520" y="2509004"/>
              <a:ext cx="1368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>
                  <a:solidFill>
                    <a:srgbClr val="F7114D"/>
                  </a:solidFill>
                </a:rPr>
                <a:t>XX</a:t>
              </a:r>
              <a:r>
                <a:rPr lang="zh-CN" altLang="en-US" b="1">
                  <a:solidFill>
                    <a:srgbClr val="F7114D"/>
                  </a:solidFill>
                </a:rPr>
                <a:t>月</a:t>
              </a:r>
              <a:r>
                <a:rPr lang="en-US" altLang="zh-CN" b="1">
                  <a:solidFill>
                    <a:srgbClr val="F7114D"/>
                  </a:solidFill>
                </a:rPr>
                <a:t>XX</a:t>
              </a:r>
              <a:r>
                <a:rPr lang="zh-CN" altLang="en-US" b="1">
                  <a:solidFill>
                    <a:srgbClr val="F7114D"/>
                  </a:solidFill>
                </a:rPr>
                <a:t>日</a:t>
              </a:r>
            </a:p>
          </p:txBody>
        </p:sp>
        <p:sp>
          <p:nvSpPr>
            <p:cNvPr id="99" name="文本框 98">
              <a:extLst>
                <a:ext uri="{FF2B5EF4-FFF2-40B4-BE49-F238E27FC236}">
                  <a16:creationId xmlns:a16="http://schemas.microsoft.com/office/drawing/2014/main" id="{27964EBD-53FC-49E5-AFD2-06977B298AFE}"/>
                </a:ext>
              </a:extLst>
            </p:cNvPr>
            <p:cNvSpPr txBox="1"/>
            <p:nvPr/>
          </p:nvSpPr>
          <p:spPr>
            <a:xfrm>
              <a:off x="2958568" y="2509004"/>
              <a:ext cx="34141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F7114D"/>
                  </a:solidFill>
                </a:rPr>
                <a:t>在此输入招聘流程相关内容</a:t>
              </a:r>
            </a:p>
          </p:txBody>
        </p:sp>
      </p:grpSp>
      <p:grpSp>
        <p:nvGrpSpPr>
          <p:cNvPr id="101" name="组合 100">
            <a:extLst>
              <a:ext uri="{FF2B5EF4-FFF2-40B4-BE49-F238E27FC236}">
                <a16:creationId xmlns:a16="http://schemas.microsoft.com/office/drawing/2014/main" id="{51FE4391-F1F7-492E-8B76-AFBEFD53EEC4}"/>
              </a:ext>
            </a:extLst>
          </p:cNvPr>
          <p:cNvGrpSpPr/>
          <p:nvPr/>
        </p:nvGrpSpPr>
        <p:grpSpPr>
          <a:xfrm>
            <a:off x="1156787" y="3249613"/>
            <a:ext cx="5215951" cy="369332"/>
            <a:chOff x="1156787" y="2509004"/>
            <a:chExt cx="5215951" cy="369332"/>
          </a:xfrm>
        </p:grpSpPr>
        <p:sp>
          <p:nvSpPr>
            <p:cNvPr id="102" name="椭圆 101">
              <a:extLst>
                <a:ext uri="{FF2B5EF4-FFF2-40B4-BE49-F238E27FC236}">
                  <a16:creationId xmlns:a16="http://schemas.microsoft.com/office/drawing/2014/main" id="{6198FBF7-F5DE-4E5E-854F-ADB5BDB95C8A}"/>
                </a:ext>
              </a:extLst>
            </p:cNvPr>
            <p:cNvSpPr/>
            <p:nvPr/>
          </p:nvSpPr>
          <p:spPr>
            <a:xfrm>
              <a:off x="1156787" y="2604135"/>
              <a:ext cx="179070" cy="17907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103" name="文本框 102">
              <a:extLst>
                <a:ext uri="{FF2B5EF4-FFF2-40B4-BE49-F238E27FC236}">
                  <a16:creationId xmlns:a16="http://schemas.microsoft.com/office/drawing/2014/main" id="{655A3511-88DB-4EC6-8ACF-D4527EF56DD4}"/>
                </a:ext>
              </a:extLst>
            </p:cNvPr>
            <p:cNvSpPr txBox="1"/>
            <p:nvPr/>
          </p:nvSpPr>
          <p:spPr>
            <a:xfrm>
              <a:off x="1415520" y="2509004"/>
              <a:ext cx="1368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>
                  <a:solidFill>
                    <a:schemeClr val="accent2"/>
                  </a:solidFill>
                </a:rPr>
                <a:t>XX</a:t>
              </a:r>
              <a:r>
                <a:rPr lang="zh-CN" altLang="en-US" b="1">
                  <a:solidFill>
                    <a:schemeClr val="accent2"/>
                  </a:solidFill>
                </a:rPr>
                <a:t>月</a:t>
              </a:r>
              <a:r>
                <a:rPr lang="en-US" altLang="zh-CN" b="1">
                  <a:solidFill>
                    <a:schemeClr val="accent2"/>
                  </a:solidFill>
                </a:rPr>
                <a:t>XX</a:t>
              </a:r>
              <a:r>
                <a:rPr lang="zh-CN" altLang="en-US" b="1">
                  <a:solidFill>
                    <a:schemeClr val="accent2"/>
                  </a:solidFill>
                </a:rPr>
                <a:t>日</a:t>
              </a:r>
            </a:p>
          </p:txBody>
        </p:sp>
        <p:sp>
          <p:nvSpPr>
            <p:cNvPr id="104" name="文本框 103">
              <a:extLst>
                <a:ext uri="{FF2B5EF4-FFF2-40B4-BE49-F238E27FC236}">
                  <a16:creationId xmlns:a16="http://schemas.microsoft.com/office/drawing/2014/main" id="{1F5E8BE7-A167-44E2-A9A8-B69832D4278A}"/>
                </a:ext>
              </a:extLst>
            </p:cNvPr>
            <p:cNvSpPr txBox="1"/>
            <p:nvPr/>
          </p:nvSpPr>
          <p:spPr>
            <a:xfrm>
              <a:off x="2958568" y="2509004"/>
              <a:ext cx="34141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chemeClr val="accent2"/>
                  </a:solidFill>
                </a:rPr>
                <a:t>在此输入招聘流程相关内容</a:t>
              </a:r>
            </a:p>
          </p:txBody>
        </p:sp>
      </p:grpSp>
      <p:grpSp>
        <p:nvGrpSpPr>
          <p:cNvPr id="105" name="组合 104">
            <a:extLst>
              <a:ext uri="{FF2B5EF4-FFF2-40B4-BE49-F238E27FC236}">
                <a16:creationId xmlns:a16="http://schemas.microsoft.com/office/drawing/2014/main" id="{55A80FF7-C675-47C8-8F0F-7B64FB6CB14E}"/>
              </a:ext>
            </a:extLst>
          </p:cNvPr>
          <p:cNvGrpSpPr/>
          <p:nvPr/>
        </p:nvGrpSpPr>
        <p:grpSpPr>
          <a:xfrm>
            <a:off x="1156787" y="3990222"/>
            <a:ext cx="5215951" cy="369332"/>
            <a:chOff x="1156787" y="2509004"/>
            <a:chExt cx="5215951" cy="369332"/>
          </a:xfrm>
        </p:grpSpPr>
        <p:sp>
          <p:nvSpPr>
            <p:cNvPr id="106" name="椭圆 105">
              <a:extLst>
                <a:ext uri="{FF2B5EF4-FFF2-40B4-BE49-F238E27FC236}">
                  <a16:creationId xmlns:a16="http://schemas.microsoft.com/office/drawing/2014/main" id="{D1C140A8-E706-477B-B641-9DB410691279}"/>
                </a:ext>
              </a:extLst>
            </p:cNvPr>
            <p:cNvSpPr/>
            <p:nvPr/>
          </p:nvSpPr>
          <p:spPr>
            <a:xfrm>
              <a:off x="1156787" y="2604135"/>
              <a:ext cx="179070" cy="17907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文本框 106">
              <a:extLst>
                <a:ext uri="{FF2B5EF4-FFF2-40B4-BE49-F238E27FC236}">
                  <a16:creationId xmlns:a16="http://schemas.microsoft.com/office/drawing/2014/main" id="{C35E9BE2-F501-45DD-83E3-58BDBA353A38}"/>
                </a:ext>
              </a:extLst>
            </p:cNvPr>
            <p:cNvSpPr txBox="1"/>
            <p:nvPr/>
          </p:nvSpPr>
          <p:spPr>
            <a:xfrm>
              <a:off x="1415520" y="2509004"/>
              <a:ext cx="1368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>
                  <a:solidFill>
                    <a:srgbClr val="F7114D"/>
                  </a:solidFill>
                </a:rPr>
                <a:t>XX</a:t>
              </a:r>
              <a:r>
                <a:rPr lang="zh-CN" altLang="en-US" b="1">
                  <a:solidFill>
                    <a:srgbClr val="F7114D"/>
                  </a:solidFill>
                </a:rPr>
                <a:t>月</a:t>
              </a:r>
              <a:r>
                <a:rPr lang="en-US" altLang="zh-CN" b="1">
                  <a:solidFill>
                    <a:srgbClr val="F7114D"/>
                  </a:solidFill>
                </a:rPr>
                <a:t>XX</a:t>
              </a:r>
              <a:r>
                <a:rPr lang="zh-CN" altLang="en-US" b="1">
                  <a:solidFill>
                    <a:srgbClr val="F7114D"/>
                  </a:solidFill>
                </a:rPr>
                <a:t>日</a:t>
              </a:r>
            </a:p>
          </p:txBody>
        </p:sp>
        <p:sp>
          <p:nvSpPr>
            <p:cNvPr id="108" name="文本框 107">
              <a:extLst>
                <a:ext uri="{FF2B5EF4-FFF2-40B4-BE49-F238E27FC236}">
                  <a16:creationId xmlns:a16="http://schemas.microsoft.com/office/drawing/2014/main" id="{C574C850-C2B7-4C65-A7AD-A48BCEA4A036}"/>
                </a:ext>
              </a:extLst>
            </p:cNvPr>
            <p:cNvSpPr txBox="1"/>
            <p:nvPr/>
          </p:nvSpPr>
          <p:spPr>
            <a:xfrm>
              <a:off x="2958568" y="2509004"/>
              <a:ext cx="34141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F7114D"/>
                  </a:solidFill>
                </a:rPr>
                <a:t>在此输入招聘流程相关内容</a:t>
              </a:r>
            </a:p>
          </p:txBody>
        </p:sp>
      </p:grpSp>
      <p:grpSp>
        <p:nvGrpSpPr>
          <p:cNvPr id="109" name="组合 108">
            <a:extLst>
              <a:ext uri="{FF2B5EF4-FFF2-40B4-BE49-F238E27FC236}">
                <a16:creationId xmlns:a16="http://schemas.microsoft.com/office/drawing/2014/main" id="{8368A568-A018-46DF-A571-7F4F12DB357A}"/>
              </a:ext>
            </a:extLst>
          </p:cNvPr>
          <p:cNvGrpSpPr/>
          <p:nvPr/>
        </p:nvGrpSpPr>
        <p:grpSpPr>
          <a:xfrm>
            <a:off x="1156787" y="4730831"/>
            <a:ext cx="5215951" cy="369332"/>
            <a:chOff x="1156787" y="2509004"/>
            <a:chExt cx="5215951" cy="369332"/>
          </a:xfrm>
        </p:grpSpPr>
        <p:sp>
          <p:nvSpPr>
            <p:cNvPr id="110" name="椭圆 109">
              <a:extLst>
                <a:ext uri="{FF2B5EF4-FFF2-40B4-BE49-F238E27FC236}">
                  <a16:creationId xmlns:a16="http://schemas.microsoft.com/office/drawing/2014/main" id="{4C8E853D-3531-4A72-8CC0-81BFA18E9F5A}"/>
                </a:ext>
              </a:extLst>
            </p:cNvPr>
            <p:cNvSpPr/>
            <p:nvPr/>
          </p:nvSpPr>
          <p:spPr>
            <a:xfrm>
              <a:off x="1156787" y="2604135"/>
              <a:ext cx="179070" cy="17907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111" name="文本框 110">
              <a:extLst>
                <a:ext uri="{FF2B5EF4-FFF2-40B4-BE49-F238E27FC236}">
                  <a16:creationId xmlns:a16="http://schemas.microsoft.com/office/drawing/2014/main" id="{CDD04121-E9D5-4F64-9158-84501B9D1779}"/>
                </a:ext>
              </a:extLst>
            </p:cNvPr>
            <p:cNvSpPr txBox="1"/>
            <p:nvPr/>
          </p:nvSpPr>
          <p:spPr>
            <a:xfrm>
              <a:off x="1415520" y="2509004"/>
              <a:ext cx="1368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>
                  <a:solidFill>
                    <a:schemeClr val="accent2"/>
                  </a:solidFill>
                </a:rPr>
                <a:t>XX</a:t>
              </a:r>
              <a:r>
                <a:rPr lang="zh-CN" altLang="en-US" b="1">
                  <a:solidFill>
                    <a:schemeClr val="accent2"/>
                  </a:solidFill>
                </a:rPr>
                <a:t>月</a:t>
              </a:r>
              <a:r>
                <a:rPr lang="en-US" altLang="zh-CN" b="1">
                  <a:solidFill>
                    <a:schemeClr val="accent2"/>
                  </a:solidFill>
                </a:rPr>
                <a:t>XX</a:t>
              </a:r>
              <a:r>
                <a:rPr lang="zh-CN" altLang="en-US" b="1">
                  <a:solidFill>
                    <a:schemeClr val="accent2"/>
                  </a:solidFill>
                </a:rPr>
                <a:t>日</a:t>
              </a:r>
            </a:p>
          </p:txBody>
        </p:sp>
        <p:sp>
          <p:nvSpPr>
            <p:cNvPr id="112" name="文本框 111">
              <a:extLst>
                <a:ext uri="{FF2B5EF4-FFF2-40B4-BE49-F238E27FC236}">
                  <a16:creationId xmlns:a16="http://schemas.microsoft.com/office/drawing/2014/main" id="{107916B6-97F0-4F21-AE32-640C41376A24}"/>
                </a:ext>
              </a:extLst>
            </p:cNvPr>
            <p:cNvSpPr txBox="1"/>
            <p:nvPr/>
          </p:nvSpPr>
          <p:spPr>
            <a:xfrm>
              <a:off x="2958568" y="2509004"/>
              <a:ext cx="34141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chemeClr val="accent2"/>
                  </a:solidFill>
                </a:rPr>
                <a:t>在此输入招聘流程相关内容</a:t>
              </a:r>
            </a:p>
          </p:txBody>
        </p:sp>
      </p:grpSp>
      <p:grpSp>
        <p:nvGrpSpPr>
          <p:cNvPr id="113" name="组合 112">
            <a:extLst>
              <a:ext uri="{FF2B5EF4-FFF2-40B4-BE49-F238E27FC236}">
                <a16:creationId xmlns:a16="http://schemas.microsoft.com/office/drawing/2014/main" id="{75ABE3D7-5038-46E7-BE30-9D08744FE184}"/>
              </a:ext>
            </a:extLst>
          </p:cNvPr>
          <p:cNvGrpSpPr/>
          <p:nvPr/>
        </p:nvGrpSpPr>
        <p:grpSpPr>
          <a:xfrm>
            <a:off x="1156787" y="5471440"/>
            <a:ext cx="5215951" cy="369332"/>
            <a:chOff x="1156787" y="2509004"/>
            <a:chExt cx="5215951" cy="369332"/>
          </a:xfrm>
        </p:grpSpPr>
        <p:sp>
          <p:nvSpPr>
            <p:cNvPr id="114" name="椭圆 113">
              <a:extLst>
                <a:ext uri="{FF2B5EF4-FFF2-40B4-BE49-F238E27FC236}">
                  <a16:creationId xmlns:a16="http://schemas.microsoft.com/office/drawing/2014/main" id="{647C8DE7-7649-4979-BF3A-AA7BE027155A}"/>
                </a:ext>
              </a:extLst>
            </p:cNvPr>
            <p:cNvSpPr/>
            <p:nvPr/>
          </p:nvSpPr>
          <p:spPr>
            <a:xfrm>
              <a:off x="1156787" y="2604135"/>
              <a:ext cx="179070" cy="17907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文本框 114">
              <a:extLst>
                <a:ext uri="{FF2B5EF4-FFF2-40B4-BE49-F238E27FC236}">
                  <a16:creationId xmlns:a16="http://schemas.microsoft.com/office/drawing/2014/main" id="{3DD76B12-2622-4470-9DD2-F821A83E2A3D}"/>
                </a:ext>
              </a:extLst>
            </p:cNvPr>
            <p:cNvSpPr txBox="1"/>
            <p:nvPr/>
          </p:nvSpPr>
          <p:spPr>
            <a:xfrm>
              <a:off x="1415520" y="2509004"/>
              <a:ext cx="1368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>
                  <a:solidFill>
                    <a:srgbClr val="F7114D"/>
                  </a:solidFill>
                </a:rPr>
                <a:t>XX</a:t>
              </a:r>
              <a:r>
                <a:rPr lang="zh-CN" altLang="en-US" b="1">
                  <a:solidFill>
                    <a:srgbClr val="F7114D"/>
                  </a:solidFill>
                </a:rPr>
                <a:t>月</a:t>
              </a:r>
              <a:r>
                <a:rPr lang="en-US" altLang="zh-CN" b="1">
                  <a:solidFill>
                    <a:srgbClr val="F7114D"/>
                  </a:solidFill>
                </a:rPr>
                <a:t>XX</a:t>
              </a:r>
              <a:r>
                <a:rPr lang="zh-CN" altLang="en-US" b="1">
                  <a:solidFill>
                    <a:srgbClr val="F7114D"/>
                  </a:solidFill>
                </a:rPr>
                <a:t>日</a:t>
              </a:r>
            </a:p>
          </p:txBody>
        </p:sp>
        <p:sp>
          <p:nvSpPr>
            <p:cNvPr id="116" name="文本框 115">
              <a:extLst>
                <a:ext uri="{FF2B5EF4-FFF2-40B4-BE49-F238E27FC236}">
                  <a16:creationId xmlns:a16="http://schemas.microsoft.com/office/drawing/2014/main" id="{9BD952E0-1561-43B9-B861-54F1C8F76DFA}"/>
                </a:ext>
              </a:extLst>
            </p:cNvPr>
            <p:cNvSpPr txBox="1"/>
            <p:nvPr/>
          </p:nvSpPr>
          <p:spPr>
            <a:xfrm>
              <a:off x="2958568" y="2509004"/>
              <a:ext cx="34141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F7114D"/>
                  </a:solidFill>
                </a:rPr>
                <a:t>在此输入招聘流程相关内容</a:t>
              </a:r>
            </a:p>
          </p:txBody>
        </p:sp>
      </p:grpSp>
      <p:sp>
        <p:nvSpPr>
          <p:cNvPr id="118" name="文本框 117">
            <a:extLst>
              <a:ext uri="{FF2B5EF4-FFF2-40B4-BE49-F238E27FC236}">
                <a16:creationId xmlns:a16="http://schemas.microsoft.com/office/drawing/2014/main" id="{B72AE7F7-B0CF-4EBD-BCEB-C2B392182901}"/>
              </a:ext>
            </a:extLst>
          </p:cNvPr>
          <p:cNvSpPr txBox="1"/>
          <p:nvPr/>
        </p:nvSpPr>
        <p:spPr>
          <a:xfrm>
            <a:off x="1240791" y="1254640"/>
            <a:ext cx="1673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accent2"/>
                </a:solidFill>
              </a:rPr>
              <a:t>应聘方式</a:t>
            </a:r>
          </a:p>
        </p:txBody>
      </p:sp>
      <p:sp>
        <p:nvSpPr>
          <p:cNvPr id="120" name="文本框 119">
            <a:extLst>
              <a:ext uri="{FF2B5EF4-FFF2-40B4-BE49-F238E27FC236}">
                <a16:creationId xmlns:a16="http://schemas.microsoft.com/office/drawing/2014/main" id="{46C04DDD-CA7B-49BB-8550-942F5F021440}"/>
              </a:ext>
            </a:extLst>
          </p:cNvPr>
          <p:cNvSpPr txBox="1"/>
          <p:nvPr/>
        </p:nvSpPr>
        <p:spPr>
          <a:xfrm>
            <a:off x="1240790" y="1653182"/>
            <a:ext cx="1593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chemeClr val="accent2">
                    <a:lumMod val="60000"/>
                    <a:lumOff val="40000"/>
                  </a:schemeClr>
                </a:solidFill>
              </a:rPr>
              <a:t>TO APPLY</a:t>
            </a:r>
          </a:p>
        </p:txBody>
      </p:sp>
      <p:sp>
        <p:nvSpPr>
          <p:cNvPr id="122" name="矩形 121">
            <a:extLst>
              <a:ext uri="{FF2B5EF4-FFF2-40B4-BE49-F238E27FC236}">
                <a16:creationId xmlns:a16="http://schemas.microsoft.com/office/drawing/2014/main" id="{D95A3727-FD33-421B-BC2A-DCD0D6EFDA09}"/>
              </a:ext>
            </a:extLst>
          </p:cNvPr>
          <p:cNvSpPr/>
          <p:nvPr/>
        </p:nvSpPr>
        <p:spPr>
          <a:xfrm>
            <a:off x="1126759" y="1339381"/>
            <a:ext cx="60056" cy="6151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1323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7">
            <a:extLst>
              <a:ext uri="{FF2B5EF4-FFF2-40B4-BE49-F238E27FC236}">
                <a16:creationId xmlns:a16="http://schemas.microsoft.com/office/drawing/2014/main" id="{751A3E12-A4CA-48AD-9CA7-847AFD090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84381"/>
              </p:ext>
            </p:extLst>
          </p:nvPr>
        </p:nvGraphicFramePr>
        <p:xfrm>
          <a:off x="1240790" y="2483890"/>
          <a:ext cx="5312409" cy="3529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410">
                  <a:extLst>
                    <a:ext uri="{9D8B030D-6E8A-4147-A177-3AD203B41FA5}">
                      <a16:colId xmlns:a16="http://schemas.microsoft.com/office/drawing/2014/main" val="2325669963"/>
                    </a:ext>
                  </a:extLst>
                </a:gridCol>
                <a:gridCol w="2579196">
                  <a:extLst>
                    <a:ext uri="{9D8B030D-6E8A-4147-A177-3AD203B41FA5}">
                      <a16:colId xmlns:a16="http://schemas.microsoft.com/office/drawing/2014/main" val="4117046439"/>
                    </a:ext>
                  </a:extLst>
                </a:gridCol>
                <a:gridCol w="1770803">
                  <a:extLst>
                    <a:ext uri="{9D8B030D-6E8A-4147-A177-3AD203B41FA5}">
                      <a16:colId xmlns:a16="http://schemas.microsoft.com/office/drawing/2014/main" val="699123132"/>
                    </a:ext>
                  </a:extLst>
                </a:gridCol>
              </a:tblGrid>
              <a:tr h="491755">
                <a:tc>
                  <a:txBody>
                    <a:bodyPr/>
                    <a:lstStyle/>
                    <a:p>
                      <a:pPr algn="ctr"/>
                      <a:endParaRPr lang="zh-CN" altLang="en-US" sz="3200" b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>
                          <a:solidFill>
                            <a:schemeClr val="bg1"/>
                          </a:solidFill>
                        </a:rPr>
                        <a:t>应聘流程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>
                          <a:solidFill>
                            <a:schemeClr val="bg1"/>
                          </a:solidFill>
                        </a:rPr>
                        <a:t>其他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525088"/>
                  </a:ext>
                </a:extLst>
              </a:tr>
              <a:tr h="49175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>
                          <a:solidFill>
                            <a:schemeClr val="accent2"/>
                          </a:solidFill>
                        </a:rPr>
                        <a:t>01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在此输入文本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在此输入文本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07798"/>
                  </a:ext>
                </a:extLst>
              </a:tr>
              <a:tr h="49175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>
                          <a:solidFill>
                            <a:schemeClr val="accent1"/>
                          </a:solidFill>
                        </a:rPr>
                        <a:t>02</a:t>
                      </a:r>
                      <a:endParaRPr lang="zh-CN" altLang="en-US" sz="2400" b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在此输入文本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在此输入文本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160605"/>
                  </a:ext>
                </a:extLst>
              </a:tr>
              <a:tr h="49175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>
                          <a:solidFill>
                            <a:schemeClr val="accent2"/>
                          </a:solidFill>
                        </a:rPr>
                        <a:t>03</a:t>
                      </a:r>
                      <a:endParaRPr lang="zh-CN" altLang="en-US" sz="2400" b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在此输入文本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在此输入文本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96404"/>
                  </a:ext>
                </a:extLst>
              </a:tr>
              <a:tr h="49175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>
                          <a:solidFill>
                            <a:schemeClr val="accent1"/>
                          </a:solidFill>
                        </a:rPr>
                        <a:t>04</a:t>
                      </a:r>
                      <a:endParaRPr lang="zh-CN" altLang="en-US" sz="2400" b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在此输入文本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在此输入文本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677028"/>
                  </a:ext>
                </a:extLst>
              </a:tr>
              <a:tr h="49175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400" b="0" kern="120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05</a:t>
                      </a:r>
                      <a:endParaRPr lang="zh-CN" altLang="en-US" sz="2400" b="0" kern="120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在此输入文本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在此输入文本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4264053"/>
                  </a:ext>
                </a:extLst>
              </a:tr>
              <a:tr h="49175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400" b="0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06</a:t>
                      </a:r>
                      <a:endParaRPr lang="zh-CN" altLang="en-US" sz="2400" b="0" kern="12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在此输入文本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在此输入文本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349939"/>
                  </a:ext>
                </a:extLst>
              </a:tr>
            </a:tbl>
          </a:graphicData>
        </a:graphic>
      </p:graphicFrame>
      <p:grpSp>
        <p:nvGrpSpPr>
          <p:cNvPr id="8" name="图形 9">
            <a:extLst>
              <a:ext uri="{FF2B5EF4-FFF2-40B4-BE49-F238E27FC236}">
                <a16:creationId xmlns:a16="http://schemas.microsoft.com/office/drawing/2014/main" id="{C01DBC38-C42B-40A6-9517-249CDF376A5E}"/>
              </a:ext>
            </a:extLst>
          </p:cNvPr>
          <p:cNvGrpSpPr/>
          <p:nvPr/>
        </p:nvGrpSpPr>
        <p:grpSpPr>
          <a:xfrm>
            <a:off x="6903130" y="2818622"/>
            <a:ext cx="4590298" cy="3284063"/>
            <a:chOff x="6684603" y="2483404"/>
            <a:chExt cx="4481976" cy="3206566"/>
          </a:xfrm>
        </p:grpSpPr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04B4F467-6E77-4AB3-8D36-C377D000BCE6}"/>
                </a:ext>
              </a:extLst>
            </p:cNvPr>
            <p:cNvSpPr/>
            <p:nvPr/>
          </p:nvSpPr>
          <p:spPr>
            <a:xfrm>
              <a:off x="7024279" y="2769372"/>
              <a:ext cx="12202" cy="2339197"/>
            </a:xfrm>
            <a:custGeom>
              <a:avLst/>
              <a:gdLst>
                <a:gd name="connsiteX0" fmla="*/ 6101 w 12202"/>
                <a:gd name="connsiteY0" fmla="*/ 2339197 h 2339197"/>
                <a:gd name="connsiteX1" fmla="*/ 0 w 12202"/>
                <a:gd name="connsiteY1" fmla="*/ 2333066 h 2339197"/>
                <a:gd name="connsiteX2" fmla="*/ 0 w 12202"/>
                <a:gd name="connsiteY2" fmla="*/ 6131 h 2339197"/>
                <a:gd name="connsiteX3" fmla="*/ 6101 w 12202"/>
                <a:gd name="connsiteY3" fmla="*/ 0 h 2339197"/>
                <a:gd name="connsiteX4" fmla="*/ 12202 w 12202"/>
                <a:gd name="connsiteY4" fmla="*/ 6131 h 2339197"/>
                <a:gd name="connsiteX5" fmla="*/ 12202 w 12202"/>
                <a:gd name="connsiteY5" fmla="*/ 2333066 h 2339197"/>
                <a:gd name="connsiteX6" fmla="*/ 6101 w 12202"/>
                <a:gd name="connsiteY6" fmla="*/ 2339197 h 233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02" h="2339197">
                  <a:moveTo>
                    <a:pt x="6101" y="2339197"/>
                  </a:moveTo>
                  <a:cubicBezTo>
                    <a:pt x="2761" y="2339131"/>
                    <a:pt x="70" y="2336425"/>
                    <a:pt x="0" y="2333066"/>
                  </a:cubicBezTo>
                  <a:lnTo>
                    <a:pt x="0" y="6131"/>
                  </a:lnTo>
                  <a:cubicBezTo>
                    <a:pt x="70" y="2775"/>
                    <a:pt x="2761" y="71"/>
                    <a:pt x="6101" y="0"/>
                  </a:cubicBezTo>
                  <a:cubicBezTo>
                    <a:pt x="9471" y="0"/>
                    <a:pt x="12202" y="2746"/>
                    <a:pt x="12202" y="6131"/>
                  </a:cubicBezTo>
                  <a:lnTo>
                    <a:pt x="12202" y="2333066"/>
                  </a:lnTo>
                  <a:cubicBezTo>
                    <a:pt x="12202" y="2336452"/>
                    <a:pt x="9471" y="2339197"/>
                    <a:pt x="6101" y="2339197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BAF1A1D5-B3B4-4D6A-A30E-4E12B45521B8}"/>
                </a:ext>
              </a:extLst>
            </p:cNvPr>
            <p:cNvSpPr/>
            <p:nvPr/>
          </p:nvSpPr>
          <p:spPr>
            <a:xfrm>
              <a:off x="8278203" y="2769372"/>
              <a:ext cx="12202" cy="2339197"/>
            </a:xfrm>
            <a:custGeom>
              <a:avLst/>
              <a:gdLst>
                <a:gd name="connsiteX0" fmla="*/ 6101 w 12202"/>
                <a:gd name="connsiteY0" fmla="*/ 2339197 h 2339197"/>
                <a:gd name="connsiteX1" fmla="*/ 0 w 12202"/>
                <a:gd name="connsiteY1" fmla="*/ 2333066 h 2339197"/>
                <a:gd name="connsiteX2" fmla="*/ 0 w 12202"/>
                <a:gd name="connsiteY2" fmla="*/ 6131 h 2339197"/>
                <a:gd name="connsiteX3" fmla="*/ 6101 w 12202"/>
                <a:gd name="connsiteY3" fmla="*/ 0 h 2339197"/>
                <a:gd name="connsiteX4" fmla="*/ 12202 w 12202"/>
                <a:gd name="connsiteY4" fmla="*/ 6131 h 2339197"/>
                <a:gd name="connsiteX5" fmla="*/ 12202 w 12202"/>
                <a:gd name="connsiteY5" fmla="*/ 2333066 h 2339197"/>
                <a:gd name="connsiteX6" fmla="*/ 6101 w 12202"/>
                <a:gd name="connsiteY6" fmla="*/ 2339197 h 233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02" h="2339197">
                  <a:moveTo>
                    <a:pt x="6101" y="2339197"/>
                  </a:moveTo>
                  <a:cubicBezTo>
                    <a:pt x="2759" y="2339131"/>
                    <a:pt x="66" y="2336425"/>
                    <a:pt x="0" y="2333066"/>
                  </a:cubicBezTo>
                  <a:lnTo>
                    <a:pt x="0" y="6131"/>
                  </a:lnTo>
                  <a:cubicBezTo>
                    <a:pt x="66" y="2775"/>
                    <a:pt x="2759" y="71"/>
                    <a:pt x="6101" y="0"/>
                  </a:cubicBezTo>
                  <a:cubicBezTo>
                    <a:pt x="9470" y="0"/>
                    <a:pt x="12202" y="2746"/>
                    <a:pt x="12202" y="6131"/>
                  </a:cubicBezTo>
                  <a:lnTo>
                    <a:pt x="12202" y="2333066"/>
                  </a:lnTo>
                  <a:cubicBezTo>
                    <a:pt x="12202" y="2336452"/>
                    <a:pt x="9470" y="2339197"/>
                    <a:pt x="6101" y="2339197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85956A52-B6F3-4F12-97B6-CF3D130C8BD7}"/>
                </a:ext>
              </a:extLst>
            </p:cNvPr>
            <p:cNvSpPr/>
            <p:nvPr/>
          </p:nvSpPr>
          <p:spPr>
            <a:xfrm>
              <a:off x="9532128" y="2769372"/>
              <a:ext cx="12202" cy="2339197"/>
            </a:xfrm>
            <a:custGeom>
              <a:avLst/>
              <a:gdLst>
                <a:gd name="connsiteX0" fmla="*/ 6101 w 12202"/>
                <a:gd name="connsiteY0" fmla="*/ 2339197 h 2339197"/>
                <a:gd name="connsiteX1" fmla="*/ 0 w 12202"/>
                <a:gd name="connsiteY1" fmla="*/ 2333066 h 2339197"/>
                <a:gd name="connsiteX2" fmla="*/ 0 w 12202"/>
                <a:gd name="connsiteY2" fmla="*/ 6131 h 2339197"/>
                <a:gd name="connsiteX3" fmla="*/ 6101 w 12202"/>
                <a:gd name="connsiteY3" fmla="*/ 0 h 2339197"/>
                <a:gd name="connsiteX4" fmla="*/ 12202 w 12202"/>
                <a:gd name="connsiteY4" fmla="*/ 6131 h 2339197"/>
                <a:gd name="connsiteX5" fmla="*/ 12202 w 12202"/>
                <a:gd name="connsiteY5" fmla="*/ 2333066 h 2339197"/>
                <a:gd name="connsiteX6" fmla="*/ 6101 w 12202"/>
                <a:gd name="connsiteY6" fmla="*/ 2339197 h 233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02" h="2339197">
                  <a:moveTo>
                    <a:pt x="6101" y="2339197"/>
                  </a:moveTo>
                  <a:cubicBezTo>
                    <a:pt x="2759" y="2339131"/>
                    <a:pt x="66" y="2336425"/>
                    <a:pt x="0" y="2333066"/>
                  </a:cubicBezTo>
                  <a:lnTo>
                    <a:pt x="0" y="6131"/>
                  </a:lnTo>
                  <a:cubicBezTo>
                    <a:pt x="66" y="2775"/>
                    <a:pt x="2759" y="71"/>
                    <a:pt x="6101" y="0"/>
                  </a:cubicBezTo>
                  <a:cubicBezTo>
                    <a:pt x="9470" y="0"/>
                    <a:pt x="12202" y="2746"/>
                    <a:pt x="12202" y="6131"/>
                  </a:cubicBezTo>
                  <a:lnTo>
                    <a:pt x="12202" y="2333066"/>
                  </a:lnTo>
                  <a:cubicBezTo>
                    <a:pt x="12202" y="2336452"/>
                    <a:pt x="9470" y="2339197"/>
                    <a:pt x="6101" y="2339197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1A7962F9-DCB7-45D5-8572-2B56F88B8788}"/>
                </a:ext>
              </a:extLst>
            </p:cNvPr>
            <p:cNvSpPr/>
            <p:nvPr/>
          </p:nvSpPr>
          <p:spPr>
            <a:xfrm>
              <a:off x="10786052" y="2769372"/>
              <a:ext cx="12202" cy="2339197"/>
            </a:xfrm>
            <a:custGeom>
              <a:avLst/>
              <a:gdLst>
                <a:gd name="connsiteX0" fmla="*/ 6101 w 12202"/>
                <a:gd name="connsiteY0" fmla="*/ 2339197 h 2339197"/>
                <a:gd name="connsiteX1" fmla="*/ 0 w 12202"/>
                <a:gd name="connsiteY1" fmla="*/ 2333066 h 2339197"/>
                <a:gd name="connsiteX2" fmla="*/ 0 w 12202"/>
                <a:gd name="connsiteY2" fmla="*/ 6131 h 2339197"/>
                <a:gd name="connsiteX3" fmla="*/ 6101 w 12202"/>
                <a:gd name="connsiteY3" fmla="*/ 0 h 2339197"/>
                <a:gd name="connsiteX4" fmla="*/ 12203 w 12202"/>
                <a:gd name="connsiteY4" fmla="*/ 6131 h 2339197"/>
                <a:gd name="connsiteX5" fmla="*/ 12203 w 12202"/>
                <a:gd name="connsiteY5" fmla="*/ 2333066 h 2339197"/>
                <a:gd name="connsiteX6" fmla="*/ 6101 w 12202"/>
                <a:gd name="connsiteY6" fmla="*/ 2339197 h 233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02" h="2339197">
                  <a:moveTo>
                    <a:pt x="6101" y="2339197"/>
                  </a:moveTo>
                  <a:cubicBezTo>
                    <a:pt x="2759" y="2339131"/>
                    <a:pt x="66" y="2336425"/>
                    <a:pt x="0" y="2333066"/>
                  </a:cubicBezTo>
                  <a:lnTo>
                    <a:pt x="0" y="6131"/>
                  </a:lnTo>
                  <a:cubicBezTo>
                    <a:pt x="0" y="2746"/>
                    <a:pt x="2732" y="0"/>
                    <a:pt x="6101" y="0"/>
                  </a:cubicBezTo>
                  <a:cubicBezTo>
                    <a:pt x="9470" y="0"/>
                    <a:pt x="12203" y="2746"/>
                    <a:pt x="12203" y="6131"/>
                  </a:cubicBezTo>
                  <a:lnTo>
                    <a:pt x="12203" y="2333066"/>
                  </a:lnTo>
                  <a:cubicBezTo>
                    <a:pt x="12136" y="2336425"/>
                    <a:pt x="9444" y="2339131"/>
                    <a:pt x="6101" y="2339197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05E10075-1931-4CAF-963E-9BE420022D48}"/>
                </a:ext>
              </a:extLst>
            </p:cNvPr>
            <p:cNvSpPr/>
            <p:nvPr/>
          </p:nvSpPr>
          <p:spPr>
            <a:xfrm>
              <a:off x="6766040" y="2776437"/>
              <a:ext cx="4318836" cy="12262"/>
            </a:xfrm>
            <a:custGeom>
              <a:avLst/>
              <a:gdLst>
                <a:gd name="connsiteX0" fmla="*/ 4312736 w 4318836"/>
                <a:gd name="connsiteY0" fmla="*/ 12262 h 12262"/>
                <a:gd name="connsiteX1" fmla="*/ 6101 w 4318836"/>
                <a:gd name="connsiteY1" fmla="*/ 12262 h 12262"/>
                <a:gd name="connsiteX2" fmla="*/ 0 w 4318836"/>
                <a:gd name="connsiteY2" fmla="*/ 6131 h 12262"/>
                <a:gd name="connsiteX3" fmla="*/ 6101 w 4318836"/>
                <a:gd name="connsiteY3" fmla="*/ 0 h 12262"/>
                <a:gd name="connsiteX4" fmla="*/ 4312736 w 4318836"/>
                <a:gd name="connsiteY4" fmla="*/ 0 h 12262"/>
                <a:gd name="connsiteX5" fmla="*/ 4318837 w 4318836"/>
                <a:gd name="connsiteY5" fmla="*/ 6131 h 12262"/>
                <a:gd name="connsiteX6" fmla="*/ 4312736 w 4318836"/>
                <a:gd name="connsiteY6" fmla="*/ 12262 h 1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18836" h="12262">
                  <a:moveTo>
                    <a:pt x="4312736" y="12262"/>
                  </a:moveTo>
                  <a:lnTo>
                    <a:pt x="6101" y="12262"/>
                  </a:lnTo>
                  <a:cubicBezTo>
                    <a:pt x="2732" y="12262"/>
                    <a:pt x="0" y="9518"/>
                    <a:pt x="0" y="6131"/>
                  </a:cubicBezTo>
                  <a:cubicBezTo>
                    <a:pt x="70" y="2775"/>
                    <a:pt x="2761" y="71"/>
                    <a:pt x="6101" y="0"/>
                  </a:cubicBezTo>
                  <a:lnTo>
                    <a:pt x="4312736" y="0"/>
                  </a:lnTo>
                  <a:cubicBezTo>
                    <a:pt x="4316078" y="71"/>
                    <a:pt x="4318770" y="2775"/>
                    <a:pt x="4318837" y="6131"/>
                  </a:cubicBezTo>
                  <a:cubicBezTo>
                    <a:pt x="4318837" y="9518"/>
                    <a:pt x="4316105" y="12262"/>
                    <a:pt x="4312736" y="12262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C86DD695-9D48-44D7-BA3D-63D7BE7EAF5F}"/>
                </a:ext>
              </a:extLst>
            </p:cNvPr>
            <p:cNvSpPr/>
            <p:nvPr/>
          </p:nvSpPr>
          <p:spPr>
            <a:xfrm>
              <a:off x="6766040" y="2627021"/>
              <a:ext cx="4318836" cy="12262"/>
            </a:xfrm>
            <a:custGeom>
              <a:avLst/>
              <a:gdLst>
                <a:gd name="connsiteX0" fmla="*/ 4312736 w 4318836"/>
                <a:gd name="connsiteY0" fmla="*/ 12262 h 12262"/>
                <a:gd name="connsiteX1" fmla="*/ 6101 w 4318836"/>
                <a:gd name="connsiteY1" fmla="*/ 12262 h 12262"/>
                <a:gd name="connsiteX2" fmla="*/ 0 w 4318836"/>
                <a:gd name="connsiteY2" fmla="*/ 6131 h 12262"/>
                <a:gd name="connsiteX3" fmla="*/ 6101 w 4318836"/>
                <a:gd name="connsiteY3" fmla="*/ 0 h 12262"/>
                <a:gd name="connsiteX4" fmla="*/ 4312736 w 4318836"/>
                <a:gd name="connsiteY4" fmla="*/ 0 h 12262"/>
                <a:gd name="connsiteX5" fmla="*/ 4318837 w 4318836"/>
                <a:gd name="connsiteY5" fmla="*/ 6131 h 12262"/>
                <a:gd name="connsiteX6" fmla="*/ 4312736 w 4318836"/>
                <a:gd name="connsiteY6" fmla="*/ 12262 h 1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18836" h="12262">
                  <a:moveTo>
                    <a:pt x="4312736" y="12262"/>
                  </a:moveTo>
                  <a:lnTo>
                    <a:pt x="6101" y="12262"/>
                  </a:lnTo>
                  <a:cubicBezTo>
                    <a:pt x="2761" y="12192"/>
                    <a:pt x="70" y="9487"/>
                    <a:pt x="0" y="6131"/>
                  </a:cubicBezTo>
                  <a:cubicBezTo>
                    <a:pt x="0" y="2744"/>
                    <a:pt x="2732" y="0"/>
                    <a:pt x="6101" y="0"/>
                  </a:cubicBezTo>
                  <a:lnTo>
                    <a:pt x="4312736" y="0"/>
                  </a:lnTo>
                  <a:cubicBezTo>
                    <a:pt x="4316105" y="0"/>
                    <a:pt x="4318837" y="2744"/>
                    <a:pt x="4318837" y="6131"/>
                  </a:cubicBezTo>
                  <a:cubicBezTo>
                    <a:pt x="4318770" y="9487"/>
                    <a:pt x="4316078" y="12192"/>
                    <a:pt x="4312736" y="12262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CB605D8B-CAD1-4275-B904-8013C9E12865}"/>
                </a:ext>
              </a:extLst>
            </p:cNvPr>
            <p:cNvSpPr/>
            <p:nvPr/>
          </p:nvSpPr>
          <p:spPr>
            <a:xfrm>
              <a:off x="6690439" y="5115101"/>
              <a:ext cx="4470039" cy="13328"/>
            </a:xfrm>
            <a:custGeom>
              <a:avLst/>
              <a:gdLst>
                <a:gd name="connsiteX0" fmla="*/ 4470040 w 4470039"/>
                <a:gd name="connsiteY0" fmla="*/ 0 h 13328"/>
                <a:gd name="connsiteX1" fmla="*/ 0 w 4470039"/>
                <a:gd name="connsiteY1" fmla="*/ 0 h 1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70039" h="13328">
                  <a:moveTo>
                    <a:pt x="4470040" y="0"/>
                  </a:moveTo>
                  <a:lnTo>
                    <a:pt x="0" y="0"/>
                  </a:lnTo>
                </a:path>
              </a:pathLst>
            </a:custGeom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6D98FC62-4528-4E92-BDEB-B75493552105}"/>
                </a:ext>
              </a:extLst>
            </p:cNvPr>
            <p:cNvSpPr/>
            <p:nvPr/>
          </p:nvSpPr>
          <p:spPr>
            <a:xfrm>
              <a:off x="6684603" y="5108969"/>
              <a:ext cx="4481976" cy="12262"/>
            </a:xfrm>
            <a:custGeom>
              <a:avLst/>
              <a:gdLst>
                <a:gd name="connsiteX0" fmla="*/ 4475876 w 4481976"/>
                <a:gd name="connsiteY0" fmla="*/ 12263 h 12262"/>
                <a:gd name="connsiteX1" fmla="*/ 6101 w 4481976"/>
                <a:gd name="connsiteY1" fmla="*/ 12263 h 12262"/>
                <a:gd name="connsiteX2" fmla="*/ 0 w 4481976"/>
                <a:gd name="connsiteY2" fmla="*/ 6131 h 12262"/>
                <a:gd name="connsiteX3" fmla="*/ 6101 w 4481976"/>
                <a:gd name="connsiteY3" fmla="*/ 0 h 12262"/>
                <a:gd name="connsiteX4" fmla="*/ 4475876 w 4481976"/>
                <a:gd name="connsiteY4" fmla="*/ 0 h 12262"/>
                <a:gd name="connsiteX5" fmla="*/ 4481977 w 4481976"/>
                <a:gd name="connsiteY5" fmla="*/ 6131 h 12262"/>
                <a:gd name="connsiteX6" fmla="*/ 4475876 w 4481976"/>
                <a:gd name="connsiteY6" fmla="*/ 12263 h 1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1976" h="12262">
                  <a:moveTo>
                    <a:pt x="4475876" y="12263"/>
                  </a:moveTo>
                  <a:lnTo>
                    <a:pt x="6101" y="12263"/>
                  </a:lnTo>
                  <a:cubicBezTo>
                    <a:pt x="2731" y="12263"/>
                    <a:pt x="0" y="9517"/>
                    <a:pt x="0" y="6131"/>
                  </a:cubicBezTo>
                  <a:cubicBezTo>
                    <a:pt x="0" y="2746"/>
                    <a:pt x="2731" y="0"/>
                    <a:pt x="6101" y="0"/>
                  </a:cubicBezTo>
                  <a:lnTo>
                    <a:pt x="4475876" y="0"/>
                  </a:lnTo>
                  <a:cubicBezTo>
                    <a:pt x="4479245" y="0"/>
                    <a:pt x="4481977" y="2746"/>
                    <a:pt x="4481977" y="6131"/>
                  </a:cubicBezTo>
                  <a:cubicBezTo>
                    <a:pt x="4481977" y="9517"/>
                    <a:pt x="4479245" y="12263"/>
                    <a:pt x="4475876" y="12263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43C68D27-571D-42DC-A9DD-DFC475C0167D}"/>
                </a:ext>
              </a:extLst>
            </p:cNvPr>
            <p:cNvSpPr/>
            <p:nvPr/>
          </p:nvSpPr>
          <p:spPr>
            <a:xfrm>
              <a:off x="8150344" y="3276798"/>
              <a:ext cx="855811" cy="1229578"/>
            </a:xfrm>
            <a:custGeom>
              <a:avLst/>
              <a:gdLst>
                <a:gd name="connsiteX0" fmla="*/ 677496 w 855811"/>
                <a:gd name="connsiteY0" fmla="*/ 0 h 1229578"/>
                <a:gd name="connsiteX1" fmla="*/ 334504 w 855811"/>
                <a:gd name="connsiteY1" fmla="*/ 0 h 1229578"/>
                <a:gd name="connsiteX2" fmla="*/ 114729 w 855811"/>
                <a:gd name="connsiteY2" fmla="*/ 193534 h 1229578"/>
                <a:gd name="connsiteX3" fmla="*/ 0 w 855811"/>
                <a:gd name="connsiteY3" fmla="*/ 1228245 h 1229578"/>
                <a:gd name="connsiteX4" fmla="*/ 739701 w 855811"/>
                <a:gd name="connsiteY4" fmla="*/ 1229578 h 1229578"/>
                <a:gd name="connsiteX5" fmla="*/ 854695 w 855811"/>
                <a:gd name="connsiteY5" fmla="*/ 194200 h 1229578"/>
                <a:gd name="connsiteX6" fmla="*/ 677496 w 855811"/>
                <a:gd name="connsiteY6" fmla="*/ 0 h 1229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5811" h="1229578">
                  <a:moveTo>
                    <a:pt x="677496" y="0"/>
                  </a:moveTo>
                  <a:lnTo>
                    <a:pt x="334504" y="0"/>
                  </a:lnTo>
                  <a:cubicBezTo>
                    <a:pt x="224948" y="0"/>
                    <a:pt x="126533" y="86370"/>
                    <a:pt x="114729" y="193534"/>
                  </a:cubicBezTo>
                  <a:lnTo>
                    <a:pt x="0" y="1228245"/>
                  </a:lnTo>
                  <a:lnTo>
                    <a:pt x="739701" y="1229578"/>
                  </a:lnTo>
                  <a:lnTo>
                    <a:pt x="854695" y="194200"/>
                  </a:lnTo>
                  <a:cubicBezTo>
                    <a:pt x="866234" y="87170"/>
                    <a:pt x="787052" y="133"/>
                    <a:pt x="677496" y="0"/>
                  </a:cubicBez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17232F13-3CAD-41F2-9558-7E4F5C83DCDD}"/>
                </a:ext>
              </a:extLst>
            </p:cNvPr>
            <p:cNvSpPr/>
            <p:nvPr/>
          </p:nvSpPr>
          <p:spPr>
            <a:xfrm>
              <a:off x="8144355" y="3270001"/>
              <a:ext cx="867866" cy="1241973"/>
            </a:xfrm>
            <a:custGeom>
              <a:avLst/>
              <a:gdLst>
                <a:gd name="connsiteX0" fmla="*/ 745690 w 867866"/>
                <a:gd name="connsiteY0" fmla="*/ 1241974 h 1241973"/>
                <a:gd name="connsiteX1" fmla="*/ 745690 w 867866"/>
                <a:gd name="connsiteY1" fmla="*/ 1241974 h 1241973"/>
                <a:gd name="connsiteX2" fmla="*/ 6121 w 867866"/>
                <a:gd name="connsiteY2" fmla="*/ 1240641 h 1241973"/>
                <a:gd name="connsiteX3" fmla="*/ 1479 w 867866"/>
                <a:gd name="connsiteY3" fmla="*/ 1238642 h 1241973"/>
                <a:gd name="connsiteX4" fmla="*/ 20 w 867866"/>
                <a:gd name="connsiteY4" fmla="*/ 1233843 h 1241973"/>
                <a:gd name="connsiteX5" fmla="*/ 114749 w 867866"/>
                <a:gd name="connsiteY5" fmla="*/ 199132 h 1241973"/>
                <a:gd name="connsiteX6" fmla="*/ 340227 w 867866"/>
                <a:gd name="connsiteY6" fmla="*/ 0 h 1241973"/>
                <a:gd name="connsiteX7" fmla="*/ 340227 w 867866"/>
                <a:gd name="connsiteY7" fmla="*/ 0 h 1241973"/>
                <a:gd name="connsiteX8" fmla="*/ 683352 w 867866"/>
                <a:gd name="connsiteY8" fmla="*/ 666 h 1241973"/>
                <a:gd name="connsiteX9" fmla="*/ 823148 w 867866"/>
                <a:gd name="connsiteY9" fmla="*/ 61179 h 1241973"/>
                <a:gd name="connsiteX10" fmla="*/ 866387 w 867866"/>
                <a:gd name="connsiteY10" fmla="*/ 202331 h 1241973"/>
                <a:gd name="connsiteX11" fmla="*/ 751658 w 867866"/>
                <a:gd name="connsiteY11" fmla="*/ 1237176 h 1241973"/>
                <a:gd name="connsiteX12" fmla="*/ 745690 w 867866"/>
                <a:gd name="connsiteY12" fmla="*/ 1241974 h 1241973"/>
                <a:gd name="connsiteX13" fmla="*/ 12753 w 867866"/>
                <a:gd name="connsiteY13" fmla="*/ 1228645 h 1241973"/>
                <a:gd name="connsiteX14" fmla="*/ 740119 w 867866"/>
                <a:gd name="connsiteY14" fmla="*/ 1229845 h 1241973"/>
                <a:gd name="connsiteX15" fmla="*/ 854317 w 867866"/>
                <a:gd name="connsiteY15" fmla="*/ 200598 h 1241973"/>
                <a:gd name="connsiteX16" fmla="*/ 814527 w 867866"/>
                <a:gd name="connsiteY16" fmla="*/ 69709 h 1241973"/>
                <a:gd name="connsiteX17" fmla="*/ 683750 w 867866"/>
                <a:gd name="connsiteY17" fmla="*/ 13195 h 1241973"/>
                <a:gd name="connsiteX18" fmla="*/ 340757 w 867866"/>
                <a:gd name="connsiteY18" fmla="*/ 13195 h 1241973"/>
                <a:gd name="connsiteX19" fmla="*/ 340757 w 867866"/>
                <a:gd name="connsiteY19" fmla="*/ 13195 h 1241973"/>
                <a:gd name="connsiteX20" fmla="*/ 127482 w 867866"/>
                <a:gd name="connsiteY20" fmla="*/ 201264 h 124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67866" h="1241973">
                  <a:moveTo>
                    <a:pt x="745690" y="1241974"/>
                  </a:moveTo>
                  <a:lnTo>
                    <a:pt x="745690" y="1241974"/>
                  </a:lnTo>
                  <a:lnTo>
                    <a:pt x="6121" y="1240641"/>
                  </a:lnTo>
                  <a:cubicBezTo>
                    <a:pt x="4357" y="1240668"/>
                    <a:pt x="2673" y="1239935"/>
                    <a:pt x="1479" y="1238642"/>
                  </a:cubicBezTo>
                  <a:cubicBezTo>
                    <a:pt x="418" y="1237282"/>
                    <a:pt x="-113" y="1235576"/>
                    <a:pt x="20" y="1233843"/>
                  </a:cubicBezTo>
                  <a:lnTo>
                    <a:pt x="114749" y="199132"/>
                  </a:lnTo>
                  <a:cubicBezTo>
                    <a:pt x="126951" y="89303"/>
                    <a:pt x="228018" y="0"/>
                    <a:pt x="340227" y="0"/>
                  </a:cubicBezTo>
                  <a:lnTo>
                    <a:pt x="340227" y="0"/>
                  </a:lnTo>
                  <a:lnTo>
                    <a:pt x="683352" y="666"/>
                  </a:lnTo>
                  <a:cubicBezTo>
                    <a:pt x="736432" y="-268"/>
                    <a:pt x="787350" y="21774"/>
                    <a:pt x="823148" y="61179"/>
                  </a:cubicBezTo>
                  <a:cubicBezTo>
                    <a:pt x="857222" y="99712"/>
                    <a:pt x="873005" y="151201"/>
                    <a:pt x="866387" y="202331"/>
                  </a:cubicBezTo>
                  <a:lnTo>
                    <a:pt x="751658" y="1237176"/>
                  </a:lnTo>
                  <a:cubicBezTo>
                    <a:pt x="751035" y="1239988"/>
                    <a:pt x="748555" y="1241974"/>
                    <a:pt x="745690" y="1241974"/>
                  </a:cubicBezTo>
                  <a:close/>
                  <a:moveTo>
                    <a:pt x="12753" y="1228645"/>
                  </a:moveTo>
                  <a:lnTo>
                    <a:pt x="740119" y="1229845"/>
                  </a:lnTo>
                  <a:lnTo>
                    <a:pt x="854317" y="200598"/>
                  </a:lnTo>
                  <a:cubicBezTo>
                    <a:pt x="860432" y="153241"/>
                    <a:pt x="845921" y="105550"/>
                    <a:pt x="814527" y="69709"/>
                  </a:cubicBezTo>
                  <a:cubicBezTo>
                    <a:pt x="781063" y="32822"/>
                    <a:pt x="733408" y="12226"/>
                    <a:pt x="683750" y="13195"/>
                  </a:cubicBezTo>
                  <a:lnTo>
                    <a:pt x="340757" y="13195"/>
                  </a:lnTo>
                  <a:lnTo>
                    <a:pt x="340757" y="13195"/>
                  </a:lnTo>
                  <a:cubicBezTo>
                    <a:pt x="234650" y="13195"/>
                    <a:pt x="139021" y="97433"/>
                    <a:pt x="127482" y="201264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743AEA38-B148-40A9-961F-5B5234B49627}"/>
                </a:ext>
              </a:extLst>
            </p:cNvPr>
            <p:cNvSpPr/>
            <p:nvPr/>
          </p:nvSpPr>
          <p:spPr>
            <a:xfrm>
              <a:off x="8055908" y="3276798"/>
              <a:ext cx="855487" cy="1229578"/>
            </a:xfrm>
            <a:custGeom>
              <a:avLst/>
              <a:gdLst>
                <a:gd name="connsiteX0" fmla="*/ 677496 w 855487"/>
                <a:gd name="connsiteY0" fmla="*/ 0 h 1229578"/>
                <a:gd name="connsiteX1" fmla="*/ 334504 w 855487"/>
                <a:gd name="connsiteY1" fmla="*/ 0 h 1229578"/>
                <a:gd name="connsiteX2" fmla="*/ 114729 w 855487"/>
                <a:gd name="connsiteY2" fmla="*/ 193534 h 1229578"/>
                <a:gd name="connsiteX3" fmla="*/ 0 w 855487"/>
                <a:gd name="connsiteY3" fmla="*/ 1228245 h 1229578"/>
                <a:gd name="connsiteX4" fmla="*/ 739569 w 855487"/>
                <a:gd name="connsiteY4" fmla="*/ 1229578 h 1229578"/>
                <a:gd name="connsiteX5" fmla="*/ 854297 w 855487"/>
                <a:gd name="connsiteY5" fmla="*/ 194733 h 1229578"/>
                <a:gd name="connsiteX6" fmla="*/ 677496 w 855487"/>
                <a:gd name="connsiteY6" fmla="*/ 0 h 1229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5487" h="1229578">
                  <a:moveTo>
                    <a:pt x="677496" y="0"/>
                  </a:moveTo>
                  <a:lnTo>
                    <a:pt x="334504" y="0"/>
                  </a:lnTo>
                  <a:cubicBezTo>
                    <a:pt x="224948" y="0"/>
                    <a:pt x="126533" y="86370"/>
                    <a:pt x="114729" y="193534"/>
                  </a:cubicBezTo>
                  <a:lnTo>
                    <a:pt x="0" y="1228245"/>
                  </a:lnTo>
                  <a:lnTo>
                    <a:pt x="739569" y="1229578"/>
                  </a:lnTo>
                  <a:lnTo>
                    <a:pt x="854297" y="194733"/>
                  </a:lnTo>
                  <a:cubicBezTo>
                    <a:pt x="866234" y="87170"/>
                    <a:pt x="787052" y="133"/>
                    <a:pt x="677496" y="0"/>
                  </a:cubicBez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AACD0291-BBDC-407E-A6F1-546E1094D40C}"/>
                </a:ext>
              </a:extLst>
            </p:cNvPr>
            <p:cNvSpPr/>
            <p:nvPr/>
          </p:nvSpPr>
          <p:spPr>
            <a:xfrm>
              <a:off x="8049751" y="3270001"/>
              <a:ext cx="867994" cy="1241975"/>
            </a:xfrm>
            <a:custGeom>
              <a:avLst/>
              <a:gdLst>
                <a:gd name="connsiteX0" fmla="*/ 745726 w 867994"/>
                <a:gd name="connsiteY0" fmla="*/ 1241974 h 1241975"/>
                <a:gd name="connsiteX1" fmla="*/ 745726 w 867994"/>
                <a:gd name="connsiteY1" fmla="*/ 1241974 h 1241975"/>
                <a:gd name="connsiteX2" fmla="*/ 6158 w 867994"/>
                <a:gd name="connsiteY2" fmla="*/ 1240641 h 1241975"/>
                <a:gd name="connsiteX3" fmla="*/ 3 w 867994"/>
                <a:gd name="connsiteY3" fmla="*/ 1234830 h 1241975"/>
                <a:gd name="connsiteX4" fmla="*/ 56 w 867994"/>
                <a:gd name="connsiteY4" fmla="*/ 1233843 h 1241975"/>
                <a:gd name="connsiteX5" fmla="*/ 114785 w 867994"/>
                <a:gd name="connsiteY5" fmla="*/ 199132 h 1241975"/>
                <a:gd name="connsiteX6" fmla="*/ 340263 w 867994"/>
                <a:gd name="connsiteY6" fmla="*/ 0 h 1241975"/>
                <a:gd name="connsiteX7" fmla="*/ 340263 w 867994"/>
                <a:gd name="connsiteY7" fmla="*/ 0 h 1241975"/>
                <a:gd name="connsiteX8" fmla="*/ 683256 w 867994"/>
                <a:gd name="connsiteY8" fmla="*/ 666 h 1241975"/>
                <a:gd name="connsiteX9" fmla="*/ 823052 w 867994"/>
                <a:gd name="connsiteY9" fmla="*/ 61179 h 1241975"/>
                <a:gd name="connsiteX10" fmla="*/ 866556 w 867994"/>
                <a:gd name="connsiteY10" fmla="*/ 202331 h 1241975"/>
                <a:gd name="connsiteX11" fmla="*/ 751827 w 867994"/>
                <a:gd name="connsiteY11" fmla="*/ 1237176 h 1241975"/>
                <a:gd name="connsiteX12" fmla="*/ 745726 w 867994"/>
                <a:gd name="connsiteY12" fmla="*/ 1241974 h 1241975"/>
                <a:gd name="connsiteX13" fmla="*/ 13585 w 867994"/>
                <a:gd name="connsiteY13" fmla="*/ 1228645 h 1241975"/>
                <a:gd name="connsiteX14" fmla="*/ 740951 w 867994"/>
                <a:gd name="connsiteY14" fmla="*/ 1229845 h 1241975"/>
                <a:gd name="connsiteX15" fmla="*/ 855149 w 867994"/>
                <a:gd name="connsiteY15" fmla="*/ 200598 h 1241975"/>
                <a:gd name="connsiteX16" fmla="*/ 815359 w 867994"/>
                <a:gd name="connsiteY16" fmla="*/ 69576 h 1241975"/>
                <a:gd name="connsiteX17" fmla="*/ 684582 w 867994"/>
                <a:gd name="connsiteY17" fmla="*/ 13195 h 1241975"/>
                <a:gd name="connsiteX18" fmla="*/ 341590 w 867994"/>
                <a:gd name="connsiteY18" fmla="*/ 13195 h 1241975"/>
                <a:gd name="connsiteX19" fmla="*/ 341590 w 867994"/>
                <a:gd name="connsiteY19" fmla="*/ 13195 h 1241975"/>
                <a:gd name="connsiteX20" fmla="*/ 128314 w 867994"/>
                <a:gd name="connsiteY20" fmla="*/ 201264 h 124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67994" h="1241975">
                  <a:moveTo>
                    <a:pt x="745726" y="1241974"/>
                  </a:moveTo>
                  <a:lnTo>
                    <a:pt x="745726" y="1241974"/>
                  </a:lnTo>
                  <a:lnTo>
                    <a:pt x="6158" y="1240641"/>
                  </a:lnTo>
                  <a:cubicBezTo>
                    <a:pt x="2868" y="1240748"/>
                    <a:pt x="109" y="1238149"/>
                    <a:pt x="3" y="1234830"/>
                  </a:cubicBezTo>
                  <a:cubicBezTo>
                    <a:pt x="-10" y="1234496"/>
                    <a:pt x="17" y="1234177"/>
                    <a:pt x="56" y="1233843"/>
                  </a:cubicBezTo>
                  <a:lnTo>
                    <a:pt x="114785" y="199132"/>
                  </a:lnTo>
                  <a:cubicBezTo>
                    <a:pt x="126988" y="89303"/>
                    <a:pt x="228055" y="0"/>
                    <a:pt x="340263" y="0"/>
                  </a:cubicBezTo>
                  <a:lnTo>
                    <a:pt x="340263" y="0"/>
                  </a:lnTo>
                  <a:lnTo>
                    <a:pt x="683256" y="666"/>
                  </a:lnTo>
                  <a:cubicBezTo>
                    <a:pt x="736336" y="-285"/>
                    <a:pt x="787267" y="21759"/>
                    <a:pt x="823052" y="61179"/>
                  </a:cubicBezTo>
                  <a:cubicBezTo>
                    <a:pt x="857205" y="99672"/>
                    <a:pt x="873082" y="151175"/>
                    <a:pt x="866556" y="202331"/>
                  </a:cubicBezTo>
                  <a:lnTo>
                    <a:pt x="751827" y="1237176"/>
                  </a:lnTo>
                  <a:cubicBezTo>
                    <a:pt x="751191" y="1240028"/>
                    <a:pt x="748644" y="1242041"/>
                    <a:pt x="745726" y="1241974"/>
                  </a:cubicBezTo>
                  <a:close/>
                  <a:moveTo>
                    <a:pt x="13585" y="1228645"/>
                  </a:moveTo>
                  <a:lnTo>
                    <a:pt x="740951" y="1229845"/>
                  </a:lnTo>
                  <a:lnTo>
                    <a:pt x="855149" y="200598"/>
                  </a:lnTo>
                  <a:cubicBezTo>
                    <a:pt x="861224" y="153214"/>
                    <a:pt x="846727" y="105484"/>
                    <a:pt x="815359" y="69576"/>
                  </a:cubicBezTo>
                  <a:cubicBezTo>
                    <a:pt x="781829" y="32811"/>
                    <a:pt x="734200" y="12280"/>
                    <a:pt x="684582" y="13195"/>
                  </a:cubicBezTo>
                  <a:lnTo>
                    <a:pt x="341590" y="13195"/>
                  </a:lnTo>
                  <a:lnTo>
                    <a:pt x="341590" y="13195"/>
                  </a:lnTo>
                  <a:cubicBezTo>
                    <a:pt x="235482" y="13195"/>
                    <a:pt x="139720" y="97433"/>
                    <a:pt x="128314" y="201264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5E2B06B2-DA3A-4546-ACBD-95CAF8DDCE79}"/>
                </a:ext>
              </a:extLst>
            </p:cNvPr>
            <p:cNvSpPr/>
            <p:nvPr/>
          </p:nvSpPr>
          <p:spPr>
            <a:xfrm>
              <a:off x="8304995" y="3510185"/>
              <a:ext cx="440478" cy="666"/>
            </a:xfrm>
            <a:custGeom>
              <a:avLst/>
              <a:gdLst>
                <a:gd name="connsiteX0" fmla="*/ 440478 w 440478"/>
                <a:gd name="connsiteY0" fmla="*/ 666 h 666"/>
                <a:gd name="connsiteX1" fmla="*/ 0 w 440478"/>
                <a:gd name="connsiteY1" fmla="*/ 0 h 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0478" h="666">
                  <a:moveTo>
                    <a:pt x="440478" y="666"/>
                  </a:moveTo>
                  <a:lnTo>
                    <a:pt x="0" y="0"/>
                  </a:lnTo>
                </a:path>
              </a:pathLst>
            </a:custGeom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CC20403F-D1AC-4B4C-B115-DFC4A937D3D8}"/>
                </a:ext>
              </a:extLst>
            </p:cNvPr>
            <p:cNvSpPr/>
            <p:nvPr/>
          </p:nvSpPr>
          <p:spPr>
            <a:xfrm>
              <a:off x="8298894" y="3504720"/>
              <a:ext cx="452680" cy="12262"/>
            </a:xfrm>
            <a:custGeom>
              <a:avLst/>
              <a:gdLst>
                <a:gd name="connsiteX0" fmla="*/ 446580 w 452680"/>
                <a:gd name="connsiteY0" fmla="*/ 12262 h 12262"/>
                <a:gd name="connsiteX1" fmla="*/ 446580 w 452680"/>
                <a:gd name="connsiteY1" fmla="*/ 12262 h 12262"/>
                <a:gd name="connsiteX2" fmla="*/ 6101 w 452680"/>
                <a:gd name="connsiteY2" fmla="*/ 12262 h 12262"/>
                <a:gd name="connsiteX3" fmla="*/ 0 w 452680"/>
                <a:gd name="connsiteY3" fmla="*/ 6131 h 12262"/>
                <a:gd name="connsiteX4" fmla="*/ 6101 w 452680"/>
                <a:gd name="connsiteY4" fmla="*/ 0 h 12262"/>
                <a:gd name="connsiteX5" fmla="*/ 6101 w 452680"/>
                <a:gd name="connsiteY5" fmla="*/ 0 h 12262"/>
                <a:gd name="connsiteX6" fmla="*/ 446580 w 452680"/>
                <a:gd name="connsiteY6" fmla="*/ 666 h 12262"/>
                <a:gd name="connsiteX7" fmla="*/ 452681 w 452680"/>
                <a:gd name="connsiteY7" fmla="*/ 6798 h 12262"/>
                <a:gd name="connsiteX8" fmla="*/ 446580 w 452680"/>
                <a:gd name="connsiteY8" fmla="*/ 12262 h 1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2680" h="12262">
                  <a:moveTo>
                    <a:pt x="446580" y="12262"/>
                  </a:moveTo>
                  <a:lnTo>
                    <a:pt x="446580" y="12262"/>
                  </a:lnTo>
                  <a:lnTo>
                    <a:pt x="6101" y="12262"/>
                  </a:lnTo>
                  <a:cubicBezTo>
                    <a:pt x="2732" y="12262"/>
                    <a:pt x="0" y="9517"/>
                    <a:pt x="0" y="6131"/>
                  </a:cubicBezTo>
                  <a:cubicBezTo>
                    <a:pt x="0" y="2746"/>
                    <a:pt x="2732" y="0"/>
                    <a:pt x="6101" y="0"/>
                  </a:cubicBezTo>
                  <a:lnTo>
                    <a:pt x="6101" y="0"/>
                  </a:lnTo>
                  <a:lnTo>
                    <a:pt x="446580" y="666"/>
                  </a:lnTo>
                  <a:cubicBezTo>
                    <a:pt x="449922" y="733"/>
                    <a:pt x="452614" y="3439"/>
                    <a:pt x="452681" y="6798"/>
                  </a:cubicBezTo>
                  <a:cubicBezTo>
                    <a:pt x="452336" y="9917"/>
                    <a:pt x="449710" y="12276"/>
                    <a:pt x="446580" y="12262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B5D1F61D-CC69-4AFD-AFD3-BBC3DC588211}"/>
                </a:ext>
              </a:extLst>
            </p:cNvPr>
            <p:cNvSpPr/>
            <p:nvPr/>
          </p:nvSpPr>
          <p:spPr>
            <a:xfrm>
              <a:off x="8282713" y="3711449"/>
              <a:ext cx="440345" cy="666"/>
            </a:xfrm>
            <a:custGeom>
              <a:avLst/>
              <a:gdLst>
                <a:gd name="connsiteX0" fmla="*/ 440346 w 440345"/>
                <a:gd name="connsiteY0" fmla="*/ 666 h 666"/>
                <a:gd name="connsiteX1" fmla="*/ 0 w 440345"/>
                <a:gd name="connsiteY1" fmla="*/ 0 h 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0345" h="666">
                  <a:moveTo>
                    <a:pt x="440346" y="666"/>
                  </a:moveTo>
                  <a:lnTo>
                    <a:pt x="0" y="0"/>
                  </a:lnTo>
                </a:path>
              </a:pathLst>
            </a:custGeom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45C5F256-5339-43A9-AC60-D1E99564DB23}"/>
                </a:ext>
              </a:extLst>
            </p:cNvPr>
            <p:cNvSpPr/>
            <p:nvPr/>
          </p:nvSpPr>
          <p:spPr>
            <a:xfrm>
              <a:off x="8276610" y="3705984"/>
              <a:ext cx="452682" cy="12262"/>
            </a:xfrm>
            <a:custGeom>
              <a:avLst/>
              <a:gdLst>
                <a:gd name="connsiteX0" fmla="*/ 446449 w 452682"/>
                <a:gd name="connsiteY0" fmla="*/ 12262 h 12262"/>
                <a:gd name="connsiteX1" fmla="*/ 446449 w 452682"/>
                <a:gd name="connsiteY1" fmla="*/ 12262 h 12262"/>
                <a:gd name="connsiteX2" fmla="*/ 6103 w 452682"/>
                <a:gd name="connsiteY2" fmla="*/ 12262 h 12262"/>
                <a:gd name="connsiteX3" fmla="*/ 2 w 452682"/>
                <a:gd name="connsiteY3" fmla="*/ 6131 h 12262"/>
                <a:gd name="connsiteX4" fmla="*/ 5838 w 452682"/>
                <a:gd name="connsiteY4" fmla="*/ 0 h 12262"/>
                <a:gd name="connsiteX5" fmla="*/ 6103 w 452682"/>
                <a:gd name="connsiteY5" fmla="*/ 0 h 12262"/>
                <a:gd name="connsiteX6" fmla="*/ 6103 w 452682"/>
                <a:gd name="connsiteY6" fmla="*/ 0 h 12262"/>
                <a:gd name="connsiteX7" fmla="*/ 446581 w 452682"/>
                <a:gd name="connsiteY7" fmla="*/ 0 h 12262"/>
                <a:gd name="connsiteX8" fmla="*/ 452683 w 452682"/>
                <a:gd name="connsiteY8" fmla="*/ 6131 h 12262"/>
                <a:gd name="connsiteX9" fmla="*/ 446581 w 452682"/>
                <a:gd name="connsiteY9" fmla="*/ 12262 h 1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2682" h="12262">
                  <a:moveTo>
                    <a:pt x="446449" y="12262"/>
                  </a:moveTo>
                  <a:lnTo>
                    <a:pt x="446449" y="12262"/>
                  </a:lnTo>
                  <a:lnTo>
                    <a:pt x="6103" y="12262"/>
                  </a:lnTo>
                  <a:cubicBezTo>
                    <a:pt x="2734" y="12262"/>
                    <a:pt x="2" y="9517"/>
                    <a:pt x="2" y="6131"/>
                  </a:cubicBezTo>
                  <a:cubicBezTo>
                    <a:pt x="-78" y="2826"/>
                    <a:pt x="2535" y="80"/>
                    <a:pt x="5838" y="0"/>
                  </a:cubicBezTo>
                  <a:cubicBezTo>
                    <a:pt x="5930" y="0"/>
                    <a:pt x="6010" y="0"/>
                    <a:pt x="6103" y="0"/>
                  </a:cubicBezTo>
                  <a:lnTo>
                    <a:pt x="6103" y="0"/>
                  </a:lnTo>
                  <a:lnTo>
                    <a:pt x="446581" y="0"/>
                  </a:lnTo>
                  <a:cubicBezTo>
                    <a:pt x="449950" y="0"/>
                    <a:pt x="452683" y="2746"/>
                    <a:pt x="452683" y="6131"/>
                  </a:cubicBezTo>
                  <a:cubicBezTo>
                    <a:pt x="452683" y="9517"/>
                    <a:pt x="449950" y="12262"/>
                    <a:pt x="446581" y="12262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F475D51B-E3F7-434C-B3A1-0ACC8A53BF09}"/>
                </a:ext>
              </a:extLst>
            </p:cNvPr>
            <p:cNvSpPr/>
            <p:nvPr/>
          </p:nvSpPr>
          <p:spPr>
            <a:xfrm>
              <a:off x="8260298" y="3912713"/>
              <a:ext cx="440478" cy="666"/>
            </a:xfrm>
            <a:custGeom>
              <a:avLst/>
              <a:gdLst>
                <a:gd name="connsiteX0" fmla="*/ 440478 w 440478"/>
                <a:gd name="connsiteY0" fmla="*/ 666 h 666"/>
                <a:gd name="connsiteX1" fmla="*/ 0 w 440478"/>
                <a:gd name="connsiteY1" fmla="*/ 0 h 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0478" h="666">
                  <a:moveTo>
                    <a:pt x="440478" y="666"/>
                  </a:moveTo>
                  <a:lnTo>
                    <a:pt x="0" y="0"/>
                  </a:lnTo>
                </a:path>
              </a:pathLst>
            </a:custGeom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9B9DFF69-B3A6-4776-9902-C23C73A0A31B}"/>
                </a:ext>
              </a:extLst>
            </p:cNvPr>
            <p:cNvSpPr/>
            <p:nvPr/>
          </p:nvSpPr>
          <p:spPr>
            <a:xfrm>
              <a:off x="8254197" y="3906582"/>
              <a:ext cx="452601" cy="12928"/>
            </a:xfrm>
            <a:custGeom>
              <a:avLst/>
              <a:gdLst>
                <a:gd name="connsiteX0" fmla="*/ 446580 w 452601"/>
                <a:gd name="connsiteY0" fmla="*/ 12929 h 12928"/>
                <a:gd name="connsiteX1" fmla="*/ 446580 w 452601"/>
                <a:gd name="connsiteY1" fmla="*/ 12929 h 12928"/>
                <a:gd name="connsiteX2" fmla="*/ 6101 w 452601"/>
                <a:gd name="connsiteY2" fmla="*/ 12262 h 12928"/>
                <a:gd name="connsiteX3" fmla="*/ 0 w 452601"/>
                <a:gd name="connsiteY3" fmla="*/ 6131 h 12928"/>
                <a:gd name="connsiteX4" fmla="*/ 6101 w 452601"/>
                <a:gd name="connsiteY4" fmla="*/ 0 h 12928"/>
                <a:gd name="connsiteX5" fmla="*/ 6101 w 452601"/>
                <a:gd name="connsiteY5" fmla="*/ 0 h 12928"/>
                <a:gd name="connsiteX6" fmla="*/ 446447 w 452601"/>
                <a:gd name="connsiteY6" fmla="*/ 0 h 12928"/>
                <a:gd name="connsiteX7" fmla="*/ 452548 w 452601"/>
                <a:gd name="connsiteY7" fmla="*/ 6131 h 12928"/>
                <a:gd name="connsiteX8" fmla="*/ 447428 w 452601"/>
                <a:gd name="connsiteY8" fmla="*/ 12876 h 12928"/>
                <a:gd name="connsiteX9" fmla="*/ 446580 w 452601"/>
                <a:gd name="connsiteY9" fmla="*/ 12929 h 12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2601" h="12928">
                  <a:moveTo>
                    <a:pt x="446580" y="12929"/>
                  </a:moveTo>
                  <a:lnTo>
                    <a:pt x="446580" y="12929"/>
                  </a:lnTo>
                  <a:lnTo>
                    <a:pt x="6101" y="12262"/>
                  </a:lnTo>
                  <a:cubicBezTo>
                    <a:pt x="2759" y="12196"/>
                    <a:pt x="66" y="9490"/>
                    <a:pt x="0" y="6131"/>
                  </a:cubicBezTo>
                  <a:cubicBezTo>
                    <a:pt x="0" y="2746"/>
                    <a:pt x="2732" y="0"/>
                    <a:pt x="6101" y="0"/>
                  </a:cubicBezTo>
                  <a:lnTo>
                    <a:pt x="6101" y="0"/>
                  </a:lnTo>
                  <a:lnTo>
                    <a:pt x="446447" y="0"/>
                  </a:lnTo>
                  <a:cubicBezTo>
                    <a:pt x="449816" y="0"/>
                    <a:pt x="452548" y="2746"/>
                    <a:pt x="452548" y="6131"/>
                  </a:cubicBezTo>
                  <a:cubicBezTo>
                    <a:pt x="452986" y="9410"/>
                    <a:pt x="450691" y="12436"/>
                    <a:pt x="447428" y="12876"/>
                  </a:cubicBezTo>
                  <a:cubicBezTo>
                    <a:pt x="447150" y="12915"/>
                    <a:pt x="446858" y="12929"/>
                    <a:pt x="446580" y="12929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43DA65DB-6410-4D7E-BCF4-2CC90320A42E}"/>
                </a:ext>
              </a:extLst>
            </p:cNvPr>
            <p:cNvSpPr/>
            <p:nvPr/>
          </p:nvSpPr>
          <p:spPr>
            <a:xfrm rot="-10800000">
              <a:off x="6836204" y="4119842"/>
              <a:ext cx="3151257" cy="1165200"/>
            </a:xfrm>
            <a:custGeom>
              <a:avLst/>
              <a:gdLst>
                <a:gd name="connsiteX0" fmla="*/ 0 w 3151257"/>
                <a:gd name="connsiteY0" fmla="*/ 0 h 1165200"/>
                <a:gd name="connsiteX1" fmla="*/ 3151257 w 3151257"/>
                <a:gd name="connsiteY1" fmla="*/ 0 h 1165200"/>
                <a:gd name="connsiteX2" fmla="*/ 3151257 w 3151257"/>
                <a:gd name="connsiteY2" fmla="*/ 1165200 h 1165200"/>
                <a:gd name="connsiteX3" fmla="*/ 0 w 3151257"/>
                <a:gd name="connsiteY3" fmla="*/ 1165200 h 116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1257" h="1165200">
                  <a:moveTo>
                    <a:pt x="0" y="0"/>
                  </a:moveTo>
                  <a:lnTo>
                    <a:pt x="3151257" y="0"/>
                  </a:lnTo>
                  <a:lnTo>
                    <a:pt x="3151257" y="1165200"/>
                  </a:lnTo>
                  <a:lnTo>
                    <a:pt x="0" y="1165200"/>
                  </a:ln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3F3845C2-9C7A-4BB1-B040-DF795A682474}"/>
                </a:ext>
              </a:extLst>
            </p:cNvPr>
            <p:cNvSpPr/>
            <p:nvPr/>
          </p:nvSpPr>
          <p:spPr>
            <a:xfrm>
              <a:off x="6829837" y="4113709"/>
              <a:ext cx="3163724" cy="1177470"/>
            </a:xfrm>
            <a:custGeom>
              <a:avLst/>
              <a:gdLst>
                <a:gd name="connsiteX0" fmla="*/ 3157624 w 3163724"/>
                <a:gd name="connsiteY0" fmla="*/ 1177465 h 1177470"/>
                <a:gd name="connsiteX1" fmla="*/ 6499 w 3163724"/>
                <a:gd name="connsiteY1" fmla="*/ 1177465 h 1177470"/>
                <a:gd name="connsiteX2" fmla="*/ 4 w 3163724"/>
                <a:gd name="connsiteY2" fmla="*/ 1171480 h 1177470"/>
                <a:gd name="connsiteX3" fmla="*/ 0 w 3163724"/>
                <a:gd name="connsiteY3" fmla="*/ 1171333 h 1177470"/>
                <a:gd name="connsiteX4" fmla="*/ 0 w 3163724"/>
                <a:gd name="connsiteY4" fmla="*/ 6133 h 1177470"/>
                <a:gd name="connsiteX5" fmla="*/ 6100 w 3163724"/>
                <a:gd name="connsiteY5" fmla="*/ 2 h 1177470"/>
                <a:gd name="connsiteX6" fmla="*/ 6234 w 3163724"/>
                <a:gd name="connsiteY6" fmla="*/ 2 h 1177470"/>
                <a:gd name="connsiteX7" fmla="*/ 3157624 w 3163724"/>
                <a:gd name="connsiteY7" fmla="*/ 2 h 1177470"/>
                <a:gd name="connsiteX8" fmla="*/ 3163725 w 3163724"/>
                <a:gd name="connsiteY8" fmla="*/ 5866 h 1177470"/>
                <a:gd name="connsiteX9" fmla="*/ 3163725 w 3163724"/>
                <a:gd name="connsiteY9" fmla="*/ 6133 h 1177470"/>
                <a:gd name="connsiteX10" fmla="*/ 3163725 w 3163724"/>
                <a:gd name="connsiteY10" fmla="*/ 1171333 h 1177470"/>
                <a:gd name="connsiteX11" fmla="*/ 3157624 w 3163724"/>
                <a:gd name="connsiteY11" fmla="*/ 1177465 h 1177470"/>
                <a:gd name="connsiteX12" fmla="*/ 13263 w 3163724"/>
                <a:gd name="connsiteY12" fmla="*/ 1165202 h 1177470"/>
                <a:gd name="connsiteX13" fmla="*/ 3151522 w 3163724"/>
                <a:gd name="connsiteY13" fmla="*/ 1165202 h 1177470"/>
                <a:gd name="connsiteX14" fmla="*/ 3151522 w 3163724"/>
                <a:gd name="connsiteY14" fmla="*/ 11731 h 1177470"/>
                <a:gd name="connsiteX15" fmla="*/ 13263 w 3163724"/>
                <a:gd name="connsiteY15" fmla="*/ 11731 h 1177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63724" h="1177470">
                  <a:moveTo>
                    <a:pt x="3157624" y="1177465"/>
                  </a:moveTo>
                  <a:lnTo>
                    <a:pt x="6499" y="1177465"/>
                  </a:lnTo>
                  <a:cubicBezTo>
                    <a:pt x="3060" y="1177611"/>
                    <a:pt x="151" y="1174932"/>
                    <a:pt x="4" y="1171480"/>
                  </a:cubicBezTo>
                  <a:cubicBezTo>
                    <a:pt x="3" y="1171427"/>
                    <a:pt x="1" y="1171387"/>
                    <a:pt x="0" y="1171333"/>
                  </a:cubicBezTo>
                  <a:lnTo>
                    <a:pt x="0" y="6133"/>
                  </a:lnTo>
                  <a:cubicBezTo>
                    <a:pt x="-1" y="2748"/>
                    <a:pt x="2730" y="2"/>
                    <a:pt x="6100" y="2"/>
                  </a:cubicBezTo>
                  <a:cubicBezTo>
                    <a:pt x="6145" y="2"/>
                    <a:pt x="6189" y="2"/>
                    <a:pt x="6234" y="2"/>
                  </a:cubicBezTo>
                  <a:lnTo>
                    <a:pt x="3157624" y="2"/>
                  </a:lnTo>
                  <a:cubicBezTo>
                    <a:pt x="3160913" y="-78"/>
                    <a:pt x="3163645" y="2548"/>
                    <a:pt x="3163725" y="5866"/>
                  </a:cubicBezTo>
                  <a:cubicBezTo>
                    <a:pt x="3163725" y="5960"/>
                    <a:pt x="3163725" y="6040"/>
                    <a:pt x="3163725" y="6133"/>
                  </a:cubicBezTo>
                  <a:lnTo>
                    <a:pt x="3163725" y="1171333"/>
                  </a:lnTo>
                  <a:cubicBezTo>
                    <a:pt x="3163725" y="1174719"/>
                    <a:pt x="3160993" y="1177465"/>
                    <a:pt x="3157624" y="1177465"/>
                  </a:cubicBezTo>
                  <a:close/>
                  <a:moveTo>
                    <a:pt x="13263" y="1165202"/>
                  </a:moveTo>
                  <a:lnTo>
                    <a:pt x="3151522" y="1165202"/>
                  </a:lnTo>
                  <a:lnTo>
                    <a:pt x="3151522" y="11731"/>
                  </a:lnTo>
                  <a:lnTo>
                    <a:pt x="13263" y="11731"/>
                  </a:ln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3626009A-176A-4CF6-836A-B3E535B000BB}"/>
                </a:ext>
              </a:extLst>
            </p:cNvPr>
            <p:cNvSpPr/>
            <p:nvPr/>
          </p:nvSpPr>
          <p:spPr>
            <a:xfrm rot="-10800000">
              <a:off x="6789782" y="4020143"/>
              <a:ext cx="3287605" cy="121824"/>
            </a:xfrm>
            <a:custGeom>
              <a:avLst/>
              <a:gdLst>
                <a:gd name="connsiteX0" fmla="*/ 0 w 3287605"/>
                <a:gd name="connsiteY0" fmla="*/ 0 h 121824"/>
                <a:gd name="connsiteX1" fmla="*/ 3287605 w 3287605"/>
                <a:gd name="connsiteY1" fmla="*/ 0 h 121824"/>
                <a:gd name="connsiteX2" fmla="*/ 3287605 w 3287605"/>
                <a:gd name="connsiteY2" fmla="*/ 121825 h 121824"/>
                <a:gd name="connsiteX3" fmla="*/ 0 w 3287605"/>
                <a:gd name="connsiteY3" fmla="*/ 121825 h 12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87605" h="121824">
                  <a:moveTo>
                    <a:pt x="0" y="0"/>
                  </a:moveTo>
                  <a:lnTo>
                    <a:pt x="3287605" y="0"/>
                  </a:lnTo>
                  <a:lnTo>
                    <a:pt x="3287605" y="121825"/>
                  </a:lnTo>
                  <a:lnTo>
                    <a:pt x="0" y="121825"/>
                  </a:ln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F5B11527-2FE8-42AF-80D9-05CFDA0B26C5}"/>
                </a:ext>
              </a:extLst>
            </p:cNvPr>
            <p:cNvSpPr/>
            <p:nvPr/>
          </p:nvSpPr>
          <p:spPr>
            <a:xfrm>
              <a:off x="6783946" y="4014012"/>
              <a:ext cx="3299542" cy="134087"/>
            </a:xfrm>
            <a:custGeom>
              <a:avLst/>
              <a:gdLst>
                <a:gd name="connsiteX0" fmla="*/ 3293441 w 3299542"/>
                <a:gd name="connsiteY0" fmla="*/ 134087 h 134087"/>
                <a:gd name="connsiteX1" fmla="*/ 6101 w 3299542"/>
                <a:gd name="connsiteY1" fmla="*/ 134087 h 134087"/>
                <a:gd name="connsiteX2" fmla="*/ 0 w 3299542"/>
                <a:gd name="connsiteY2" fmla="*/ 127956 h 134087"/>
                <a:gd name="connsiteX3" fmla="*/ 0 w 3299542"/>
                <a:gd name="connsiteY3" fmla="*/ 6131 h 134087"/>
                <a:gd name="connsiteX4" fmla="*/ 6101 w 3299542"/>
                <a:gd name="connsiteY4" fmla="*/ 0 h 134087"/>
                <a:gd name="connsiteX5" fmla="*/ 3293441 w 3299542"/>
                <a:gd name="connsiteY5" fmla="*/ 0 h 134087"/>
                <a:gd name="connsiteX6" fmla="*/ 3299542 w 3299542"/>
                <a:gd name="connsiteY6" fmla="*/ 6131 h 134087"/>
                <a:gd name="connsiteX7" fmla="*/ 3299542 w 3299542"/>
                <a:gd name="connsiteY7" fmla="*/ 127956 h 134087"/>
                <a:gd name="connsiteX8" fmla="*/ 3293441 w 3299542"/>
                <a:gd name="connsiteY8" fmla="*/ 134087 h 134087"/>
                <a:gd name="connsiteX9" fmla="*/ 11937 w 3299542"/>
                <a:gd name="connsiteY9" fmla="*/ 121825 h 134087"/>
                <a:gd name="connsiteX10" fmla="*/ 3288003 w 3299542"/>
                <a:gd name="connsiteY10" fmla="*/ 121825 h 134087"/>
                <a:gd name="connsiteX11" fmla="*/ 3288003 w 3299542"/>
                <a:gd name="connsiteY11" fmla="*/ 12262 h 134087"/>
                <a:gd name="connsiteX12" fmla="*/ 11937 w 3299542"/>
                <a:gd name="connsiteY12" fmla="*/ 12262 h 134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99542" h="134087">
                  <a:moveTo>
                    <a:pt x="3293441" y="134087"/>
                  </a:moveTo>
                  <a:lnTo>
                    <a:pt x="6101" y="134087"/>
                  </a:lnTo>
                  <a:cubicBezTo>
                    <a:pt x="2761" y="134021"/>
                    <a:pt x="70" y="131315"/>
                    <a:pt x="0" y="127956"/>
                  </a:cubicBezTo>
                  <a:lnTo>
                    <a:pt x="0" y="6131"/>
                  </a:lnTo>
                  <a:cubicBezTo>
                    <a:pt x="70" y="2772"/>
                    <a:pt x="2761" y="67"/>
                    <a:pt x="6101" y="0"/>
                  </a:cubicBezTo>
                  <a:lnTo>
                    <a:pt x="3293441" y="0"/>
                  </a:lnTo>
                  <a:cubicBezTo>
                    <a:pt x="3296810" y="0"/>
                    <a:pt x="3299542" y="2746"/>
                    <a:pt x="3299542" y="6131"/>
                  </a:cubicBezTo>
                  <a:lnTo>
                    <a:pt x="3299542" y="127956"/>
                  </a:lnTo>
                  <a:cubicBezTo>
                    <a:pt x="3299542" y="131342"/>
                    <a:pt x="3296810" y="134087"/>
                    <a:pt x="3293441" y="134087"/>
                  </a:cubicBezTo>
                  <a:close/>
                  <a:moveTo>
                    <a:pt x="11937" y="121825"/>
                  </a:moveTo>
                  <a:lnTo>
                    <a:pt x="3288003" y="121825"/>
                  </a:lnTo>
                  <a:lnTo>
                    <a:pt x="3288003" y="12262"/>
                  </a:lnTo>
                  <a:lnTo>
                    <a:pt x="11937" y="12262"/>
                  </a:ln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BB255F67-CB6D-4C5F-A8BF-365EBDFE3BC2}"/>
                </a:ext>
              </a:extLst>
            </p:cNvPr>
            <p:cNvSpPr/>
            <p:nvPr/>
          </p:nvSpPr>
          <p:spPr>
            <a:xfrm>
              <a:off x="9351878" y="3869395"/>
              <a:ext cx="775512" cy="1667961"/>
            </a:xfrm>
            <a:custGeom>
              <a:avLst/>
              <a:gdLst>
                <a:gd name="connsiteX0" fmla="*/ 0 w 775512"/>
                <a:gd name="connsiteY0" fmla="*/ 17327 h 1667961"/>
                <a:gd name="connsiteX1" fmla="*/ 84223 w 775512"/>
                <a:gd name="connsiteY1" fmla="*/ 1667961 h 1667961"/>
                <a:gd name="connsiteX2" fmla="*/ 325617 w 775512"/>
                <a:gd name="connsiteY2" fmla="*/ 1644636 h 1667961"/>
                <a:gd name="connsiteX3" fmla="*/ 381191 w 775512"/>
                <a:gd name="connsiteY3" fmla="*/ 442115 h 1667961"/>
                <a:gd name="connsiteX4" fmla="*/ 525497 w 775512"/>
                <a:gd name="connsiteY4" fmla="*/ 1659964 h 1667961"/>
                <a:gd name="connsiteX5" fmla="*/ 775513 w 775512"/>
                <a:gd name="connsiteY5" fmla="*/ 1661697 h 1667961"/>
                <a:gd name="connsiteX6" fmla="*/ 740497 w 775512"/>
                <a:gd name="connsiteY6" fmla="*/ 0 h 1667961"/>
                <a:gd name="connsiteX7" fmla="*/ 0 w 775512"/>
                <a:gd name="connsiteY7" fmla="*/ 17327 h 166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5512" h="1667961">
                  <a:moveTo>
                    <a:pt x="0" y="17327"/>
                  </a:moveTo>
                  <a:lnTo>
                    <a:pt x="84223" y="1667961"/>
                  </a:lnTo>
                  <a:lnTo>
                    <a:pt x="325617" y="1644636"/>
                  </a:lnTo>
                  <a:lnTo>
                    <a:pt x="381191" y="442115"/>
                  </a:lnTo>
                  <a:lnTo>
                    <a:pt x="525497" y="1659964"/>
                  </a:lnTo>
                  <a:lnTo>
                    <a:pt x="775513" y="1661697"/>
                  </a:lnTo>
                  <a:lnTo>
                    <a:pt x="740497" y="0"/>
                  </a:lnTo>
                  <a:lnTo>
                    <a:pt x="0" y="17327"/>
                  </a:ln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5445C8DE-79D4-4844-9D52-1DD55B49CFAA}"/>
                </a:ext>
              </a:extLst>
            </p:cNvPr>
            <p:cNvSpPr/>
            <p:nvPr/>
          </p:nvSpPr>
          <p:spPr>
            <a:xfrm>
              <a:off x="9345231" y="3862859"/>
              <a:ext cx="789189" cy="1681162"/>
            </a:xfrm>
            <a:custGeom>
              <a:avLst/>
              <a:gdLst>
                <a:gd name="connsiteX0" fmla="*/ 90869 w 789189"/>
                <a:gd name="connsiteY0" fmla="*/ 1681161 h 1681162"/>
                <a:gd name="connsiteX1" fmla="*/ 86625 w 789189"/>
                <a:gd name="connsiteY1" fmla="*/ 1679562 h 1681162"/>
                <a:gd name="connsiteX2" fmla="*/ 84237 w 789189"/>
                <a:gd name="connsiteY2" fmla="*/ 1675430 h 1681162"/>
                <a:gd name="connsiteX3" fmla="*/ 14 w 789189"/>
                <a:gd name="connsiteY3" fmla="*/ 24796 h 1681162"/>
                <a:gd name="connsiteX4" fmla="*/ 1739 w 789189"/>
                <a:gd name="connsiteY4" fmla="*/ 19865 h 1681162"/>
                <a:gd name="connsiteX5" fmla="*/ 6514 w 789189"/>
                <a:gd name="connsiteY5" fmla="*/ 17865 h 1681162"/>
                <a:gd name="connsiteX6" fmla="*/ 747409 w 789189"/>
                <a:gd name="connsiteY6" fmla="*/ 5 h 1681162"/>
                <a:gd name="connsiteX7" fmla="*/ 752051 w 789189"/>
                <a:gd name="connsiteY7" fmla="*/ 1737 h 1681162"/>
                <a:gd name="connsiteX8" fmla="*/ 754173 w 789189"/>
                <a:gd name="connsiteY8" fmla="*/ 6403 h 1681162"/>
                <a:gd name="connsiteX9" fmla="*/ 789188 w 789189"/>
                <a:gd name="connsiteY9" fmla="*/ 1668099 h 1681162"/>
                <a:gd name="connsiteX10" fmla="*/ 782689 w 789189"/>
                <a:gd name="connsiteY10" fmla="*/ 1674897 h 1681162"/>
                <a:gd name="connsiteX11" fmla="*/ 782557 w 789189"/>
                <a:gd name="connsiteY11" fmla="*/ 1674897 h 1681162"/>
                <a:gd name="connsiteX12" fmla="*/ 782557 w 789189"/>
                <a:gd name="connsiteY12" fmla="*/ 1674897 h 1681162"/>
                <a:gd name="connsiteX13" fmla="*/ 532541 w 789189"/>
                <a:gd name="connsiteY13" fmla="*/ 1673164 h 1681162"/>
                <a:gd name="connsiteX14" fmla="*/ 526042 w 789189"/>
                <a:gd name="connsiteY14" fmla="*/ 1667300 h 1681162"/>
                <a:gd name="connsiteX15" fmla="*/ 390755 w 789189"/>
                <a:gd name="connsiteY15" fmla="*/ 529157 h 1681162"/>
                <a:gd name="connsiteX16" fmla="*/ 338895 w 789189"/>
                <a:gd name="connsiteY16" fmla="*/ 1651438 h 1681162"/>
                <a:gd name="connsiteX17" fmla="*/ 332926 w 789189"/>
                <a:gd name="connsiteY17" fmla="*/ 1657836 h 1681162"/>
                <a:gd name="connsiteX18" fmla="*/ 91532 w 789189"/>
                <a:gd name="connsiteY18" fmla="*/ 1681161 h 1681162"/>
                <a:gd name="connsiteX19" fmla="*/ 13543 w 789189"/>
                <a:gd name="connsiteY19" fmla="*/ 30394 h 1681162"/>
                <a:gd name="connsiteX20" fmla="*/ 97501 w 789189"/>
                <a:gd name="connsiteY20" fmla="*/ 1667300 h 1681162"/>
                <a:gd name="connsiteX21" fmla="*/ 326428 w 789189"/>
                <a:gd name="connsiteY21" fmla="*/ 1645174 h 1681162"/>
                <a:gd name="connsiteX22" fmla="*/ 381603 w 789189"/>
                <a:gd name="connsiteY22" fmla="*/ 448251 h 1681162"/>
                <a:gd name="connsiteX23" fmla="*/ 387970 w 789189"/>
                <a:gd name="connsiteY23" fmla="*/ 441987 h 1681162"/>
                <a:gd name="connsiteX24" fmla="*/ 394734 w 789189"/>
                <a:gd name="connsiteY24" fmla="*/ 447851 h 1681162"/>
                <a:gd name="connsiteX25" fmla="*/ 538510 w 789189"/>
                <a:gd name="connsiteY25" fmla="*/ 1659969 h 1681162"/>
                <a:gd name="connsiteX26" fmla="*/ 775792 w 789189"/>
                <a:gd name="connsiteY26" fmla="*/ 1661568 h 1681162"/>
                <a:gd name="connsiteX27" fmla="*/ 740644 w 789189"/>
                <a:gd name="connsiteY27" fmla="*/ 13334 h 1681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89189" h="1681162">
                  <a:moveTo>
                    <a:pt x="90869" y="1681161"/>
                  </a:moveTo>
                  <a:cubicBezTo>
                    <a:pt x="89304" y="1681188"/>
                    <a:pt x="87792" y="1680615"/>
                    <a:pt x="86625" y="1679562"/>
                  </a:cubicBezTo>
                  <a:cubicBezTo>
                    <a:pt x="85351" y="1678522"/>
                    <a:pt x="84503" y="1677056"/>
                    <a:pt x="84237" y="1675430"/>
                  </a:cubicBezTo>
                  <a:lnTo>
                    <a:pt x="14" y="24796"/>
                  </a:lnTo>
                  <a:cubicBezTo>
                    <a:pt x="-105" y="22984"/>
                    <a:pt x="519" y="21198"/>
                    <a:pt x="1739" y="19865"/>
                  </a:cubicBezTo>
                  <a:cubicBezTo>
                    <a:pt x="3025" y="18612"/>
                    <a:pt x="4723" y="17892"/>
                    <a:pt x="6514" y="17865"/>
                  </a:cubicBezTo>
                  <a:lnTo>
                    <a:pt x="747409" y="5"/>
                  </a:lnTo>
                  <a:cubicBezTo>
                    <a:pt x="749119" y="-62"/>
                    <a:pt x="750791" y="565"/>
                    <a:pt x="752051" y="1737"/>
                  </a:cubicBezTo>
                  <a:cubicBezTo>
                    <a:pt x="753311" y="2977"/>
                    <a:pt x="754054" y="4643"/>
                    <a:pt x="754173" y="6403"/>
                  </a:cubicBezTo>
                  <a:lnTo>
                    <a:pt x="789188" y="1668099"/>
                  </a:lnTo>
                  <a:cubicBezTo>
                    <a:pt x="789268" y="1671778"/>
                    <a:pt x="786350" y="1674817"/>
                    <a:pt x="782689" y="1674897"/>
                  </a:cubicBezTo>
                  <a:cubicBezTo>
                    <a:pt x="782650" y="1674897"/>
                    <a:pt x="782597" y="1674897"/>
                    <a:pt x="782557" y="1674897"/>
                  </a:cubicBezTo>
                  <a:lnTo>
                    <a:pt x="782557" y="1674897"/>
                  </a:lnTo>
                  <a:lnTo>
                    <a:pt x="532541" y="1673164"/>
                  </a:lnTo>
                  <a:cubicBezTo>
                    <a:pt x="529212" y="1673124"/>
                    <a:pt x="526440" y="1670618"/>
                    <a:pt x="526042" y="1667300"/>
                  </a:cubicBezTo>
                  <a:lnTo>
                    <a:pt x="390755" y="529157"/>
                  </a:lnTo>
                  <a:lnTo>
                    <a:pt x="338895" y="1651438"/>
                  </a:lnTo>
                  <a:cubicBezTo>
                    <a:pt x="338776" y="1654771"/>
                    <a:pt x="336229" y="1657503"/>
                    <a:pt x="332926" y="1657836"/>
                  </a:cubicBezTo>
                  <a:lnTo>
                    <a:pt x="91532" y="1681161"/>
                  </a:lnTo>
                  <a:close/>
                  <a:moveTo>
                    <a:pt x="13543" y="30394"/>
                  </a:moveTo>
                  <a:lnTo>
                    <a:pt x="97501" y="1667300"/>
                  </a:lnTo>
                  <a:lnTo>
                    <a:pt x="326428" y="1645174"/>
                  </a:lnTo>
                  <a:lnTo>
                    <a:pt x="381603" y="448251"/>
                  </a:lnTo>
                  <a:cubicBezTo>
                    <a:pt x="381802" y="444826"/>
                    <a:pt x="384561" y="442120"/>
                    <a:pt x="387970" y="441987"/>
                  </a:cubicBezTo>
                  <a:cubicBezTo>
                    <a:pt x="391418" y="441827"/>
                    <a:pt x="394389" y="444399"/>
                    <a:pt x="394734" y="447851"/>
                  </a:cubicBezTo>
                  <a:lnTo>
                    <a:pt x="538510" y="1659969"/>
                  </a:lnTo>
                  <a:lnTo>
                    <a:pt x="775792" y="1661568"/>
                  </a:lnTo>
                  <a:lnTo>
                    <a:pt x="740644" y="13334"/>
                  </a:ln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3031CAAD-8012-4BBB-8494-BB9C6E173958}"/>
                </a:ext>
              </a:extLst>
            </p:cNvPr>
            <p:cNvSpPr/>
            <p:nvPr/>
          </p:nvSpPr>
          <p:spPr>
            <a:xfrm>
              <a:off x="10129305" y="4431828"/>
              <a:ext cx="238845" cy="103204"/>
            </a:xfrm>
            <a:custGeom>
              <a:avLst/>
              <a:gdLst>
                <a:gd name="connsiteX0" fmla="*/ 3125 w 238845"/>
                <a:gd name="connsiteY0" fmla="*/ 100406 h 103204"/>
                <a:gd name="connsiteX1" fmla="*/ 4186 w 238845"/>
                <a:gd name="connsiteY1" fmla="*/ 2973 h 103204"/>
                <a:gd name="connsiteX2" fmla="*/ 226746 w 238845"/>
                <a:gd name="connsiteY2" fmla="*/ 6971 h 103204"/>
                <a:gd name="connsiteX3" fmla="*/ 238153 w 238845"/>
                <a:gd name="connsiteY3" fmla="*/ 102405 h 103204"/>
                <a:gd name="connsiteX4" fmla="*/ 208575 w 238845"/>
                <a:gd name="connsiteY4" fmla="*/ 103205 h 103204"/>
                <a:gd name="connsiteX5" fmla="*/ 205392 w 238845"/>
                <a:gd name="connsiteY5" fmla="*/ 39760 h 103204"/>
                <a:gd name="connsiteX6" fmla="*/ 33896 w 238845"/>
                <a:gd name="connsiteY6" fmla="*/ 29630 h 103204"/>
                <a:gd name="connsiteX7" fmla="*/ 37212 w 238845"/>
                <a:gd name="connsiteY7" fmla="*/ 102672 h 103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845" h="103204">
                  <a:moveTo>
                    <a:pt x="3125" y="100406"/>
                  </a:moveTo>
                  <a:cubicBezTo>
                    <a:pt x="3125" y="100406"/>
                    <a:pt x="-4568" y="10570"/>
                    <a:pt x="4186" y="2973"/>
                  </a:cubicBezTo>
                  <a:cubicBezTo>
                    <a:pt x="12940" y="-4625"/>
                    <a:pt x="210432" y="4439"/>
                    <a:pt x="226746" y="6971"/>
                  </a:cubicBezTo>
                  <a:cubicBezTo>
                    <a:pt x="243060" y="9504"/>
                    <a:pt x="238153" y="102405"/>
                    <a:pt x="238153" y="102405"/>
                  </a:cubicBezTo>
                  <a:lnTo>
                    <a:pt x="208575" y="103205"/>
                  </a:lnTo>
                  <a:cubicBezTo>
                    <a:pt x="208575" y="103205"/>
                    <a:pt x="216136" y="43226"/>
                    <a:pt x="205392" y="39760"/>
                  </a:cubicBezTo>
                  <a:cubicBezTo>
                    <a:pt x="194649" y="36295"/>
                    <a:pt x="33896" y="29630"/>
                    <a:pt x="33896" y="29630"/>
                  </a:cubicBezTo>
                  <a:lnTo>
                    <a:pt x="37212" y="102672"/>
                  </a:ln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7CE01943-7353-41C9-A955-9EB83B707005}"/>
                </a:ext>
              </a:extLst>
            </p:cNvPr>
            <p:cNvSpPr/>
            <p:nvPr/>
          </p:nvSpPr>
          <p:spPr>
            <a:xfrm>
              <a:off x="10123013" y="4425015"/>
              <a:ext cx="252274" cy="116682"/>
            </a:xfrm>
            <a:custGeom>
              <a:avLst/>
              <a:gdLst>
                <a:gd name="connsiteX0" fmla="*/ 214867 w 252274"/>
                <a:gd name="connsiteY0" fmla="*/ 116683 h 116682"/>
                <a:gd name="connsiteX1" fmla="*/ 208209 w 252274"/>
                <a:gd name="connsiteY1" fmla="*/ 109792 h 116682"/>
                <a:gd name="connsiteX2" fmla="*/ 208236 w 252274"/>
                <a:gd name="connsiteY2" fmla="*/ 109219 h 116682"/>
                <a:gd name="connsiteX3" fmla="*/ 208236 w 252274"/>
                <a:gd name="connsiteY3" fmla="*/ 52705 h 116682"/>
                <a:gd name="connsiteX4" fmla="*/ 46554 w 252274"/>
                <a:gd name="connsiteY4" fmla="*/ 43375 h 116682"/>
                <a:gd name="connsiteX5" fmla="*/ 49605 w 252274"/>
                <a:gd name="connsiteY5" fmla="*/ 109219 h 116682"/>
                <a:gd name="connsiteX6" fmla="*/ 47616 w 252274"/>
                <a:gd name="connsiteY6" fmla="*/ 114150 h 116682"/>
                <a:gd name="connsiteX7" fmla="*/ 42575 w 252274"/>
                <a:gd name="connsiteY7" fmla="*/ 116150 h 116682"/>
                <a:gd name="connsiteX8" fmla="*/ 9417 w 252274"/>
                <a:gd name="connsiteY8" fmla="*/ 113617 h 116682"/>
                <a:gd name="connsiteX9" fmla="*/ 3316 w 252274"/>
                <a:gd name="connsiteY9" fmla="*/ 107619 h 116682"/>
                <a:gd name="connsiteX10" fmla="*/ 6499 w 252274"/>
                <a:gd name="connsiteY10" fmla="*/ 4588 h 116682"/>
                <a:gd name="connsiteX11" fmla="*/ 234365 w 252274"/>
                <a:gd name="connsiteY11" fmla="*/ 6987 h 116682"/>
                <a:gd name="connsiteX12" fmla="*/ 251342 w 252274"/>
                <a:gd name="connsiteY12" fmla="*/ 109485 h 116682"/>
                <a:gd name="connsiteX13" fmla="*/ 244975 w 252274"/>
                <a:gd name="connsiteY13" fmla="*/ 115750 h 116682"/>
                <a:gd name="connsiteX14" fmla="*/ 215398 w 252274"/>
                <a:gd name="connsiteY14" fmla="*/ 116550 h 116682"/>
                <a:gd name="connsiteX15" fmla="*/ 40188 w 252274"/>
                <a:gd name="connsiteY15" fmla="*/ 29779 h 116682"/>
                <a:gd name="connsiteX16" fmla="*/ 40188 w 252274"/>
                <a:gd name="connsiteY16" fmla="*/ 29779 h 116682"/>
                <a:gd name="connsiteX17" fmla="*/ 213408 w 252274"/>
                <a:gd name="connsiteY17" fmla="*/ 40309 h 116682"/>
                <a:gd name="connsiteX18" fmla="*/ 222030 w 252274"/>
                <a:gd name="connsiteY18" fmla="*/ 103221 h 116682"/>
                <a:gd name="connsiteX19" fmla="*/ 237813 w 252274"/>
                <a:gd name="connsiteY19" fmla="*/ 103221 h 116682"/>
                <a:gd name="connsiteX20" fmla="*/ 230916 w 252274"/>
                <a:gd name="connsiteY20" fmla="*/ 20449 h 116682"/>
                <a:gd name="connsiteX21" fmla="*/ 14722 w 252274"/>
                <a:gd name="connsiteY21" fmla="*/ 15517 h 116682"/>
                <a:gd name="connsiteX22" fmla="*/ 14722 w 252274"/>
                <a:gd name="connsiteY22" fmla="*/ 101355 h 116682"/>
                <a:gd name="connsiteX23" fmla="*/ 35811 w 252274"/>
                <a:gd name="connsiteY23" fmla="*/ 102821 h 116682"/>
                <a:gd name="connsiteX24" fmla="*/ 32761 w 252274"/>
                <a:gd name="connsiteY24" fmla="*/ 37110 h 116682"/>
                <a:gd name="connsiteX25" fmla="*/ 34617 w 252274"/>
                <a:gd name="connsiteY25" fmla="*/ 32178 h 116682"/>
                <a:gd name="connsiteX26" fmla="*/ 40188 w 252274"/>
                <a:gd name="connsiteY26" fmla="*/ 29779 h 116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52274" h="116682">
                  <a:moveTo>
                    <a:pt x="214867" y="116683"/>
                  </a:moveTo>
                  <a:cubicBezTo>
                    <a:pt x="211127" y="116629"/>
                    <a:pt x="208143" y="113537"/>
                    <a:pt x="208209" y="109792"/>
                  </a:cubicBezTo>
                  <a:cubicBezTo>
                    <a:pt x="208209" y="109592"/>
                    <a:pt x="208223" y="109405"/>
                    <a:pt x="208236" y="109219"/>
                  </a:cubicBezTo>
                  <a:cubicBezTo>
                    <a:pt x="211406" y="90518"/>
                    <a:pt x="211406" y="71405"/>
                    <a:pt x="208236" y="52705"/>
                  </a:cubicBezTo>
                  <a:cubicBezTo>
                    <a:pt x="195901" y="50439"/>
                    <a:pt x="106373" y="45907"/>
                    <a:pt x="46554" y="43375"/>
                  </a:cubicBezTo>
                  <a:lnTo>
                    <a:pt x="49605" y="109219"/>
                  </a:lnTo>
                  <a:cubicBezTo>
                    <a:pt x="49658" y="111071"/>
                    <a:pt x="48929" y="112857"/>
                    <a:pt x="47616" y="114150"/>
                  </a:cubicBezTo>
                  <a:cubicBezTo>
                    <a:pt x="46289" y="115497"/>
                    <a:pt x="44459" y="116216"/>
                    <a:pt x="42575" y="116150"/>
                  </a:cubicBezTo>
                  <a:lnTo>
                    <a:pt x="9417" y="113617"/>
                  </a:lnTo>
                  <a:cubicBezTo>
                    <a:pt x="6181" y="113430"/>
                    <a:pt x="3581" y="110872"/>
                    <a:pt x="3316" y="107619"/>
                  </a:cubicBezTo>
                  <a:cubicBezTo>
                    <a:pt x="-1989" y="45774"/>
                    <a:pt x="-929" y="11119"/>
                    <a:pt x="6499" y="4588"/>
                  </a:cubicBezTo>
                  <a:cubicBezTo>
                    <a:pt x="19762" y="-6875"/>
                    <a:pt x="231977" y="6720"/>
                    <a:pt x="234365" y="6987"/>
                  </a:cubicBezTo>
                  <a:cubicBezTo>
                    <a:pt x="252668" y="9786"/>
                    <a:pt x="253729" y="64301"/>
                    <a:pt x="251342" y="109485"/>
                  </a:cubicBezTo>
                  <a:cubicBezTo>
                    <a:pt x="251196" y="112937"/>
                    <a:pt x="248411" y="115683"/>
                    <a:pt x="244975" y="115750"/>
                  </a:cubicBezTo>
                  <a:lnTo>
                    <a:pt x="215398" y="116550"/>
                  </a:lnTo>
                  <a:close/>
                  <a:moveTo>
                    <a:pt x="40188" y="29779"/>
                  </a:moveTo>
                  <a:lnTo>
                    <a:pt x="40188" y="29779"/>
                  </a:lnTo>
                  <a:cubicBezTo>
                    <a:pt x="66715" y="30979"/>
                    <a:pt x="202400" y="36710"/>
                    <a:pt x="213408" y="40309"/>
                  </a:cubicBezTo>
                  <a:cubicBezTo>
                    <a:pt x="217255" y="41509"/>
                    <a:pt x="228396" y="45107"/>
                    <a:pt x="222030" y="103221"/>
                  </a:cubicBezTo>
                  <a:lnTo>
                    <a:pt x="237813" y="103221"/>
                  </a:lnTo>
                  <a:cubicBezTo>
                    <a:pt x="239537" y="62035"/>
                    <a:pt x="236487" y="24981"/>
                    <a:pt x="230916" y="20449"/>
                  </a:cubicBezTo>
                  <a:cubicBezTo>
                    <a:pt x="213939" y="18050"/>
                    <a:pt x="35811" y="10319"/>
                    <a:pt x="14722" y="15517"/>
                  </a:cubicBezTo>
                  <a:cubicBezTo>
                    <a:pt x="11406" y="24181"/>
                    <a:pt x="12468" y="64834"/>
                    <a:pt x="14722" y="101355"/>
                  </a:cubicBezTo>
                  <a:lnTo>
                    <a:pt x="35811" y="102821"/>
                  </a:lnTo>
                  <a:lnTo>
                    <a:pt x="32761" y="37110"/>
                  </a:lnTo>
                  <a:cubicBezTo>
                    <a:pt x="32681" y="35284"/>
                    <a:pt x="33344" y="33498"/>
                    <a:pt x="34617" y="32178"/>
                  </a:cubicBezTo>
                  <a:cubicBezTo>
                    <a:pt x="36036" y="30606"/>
                    <a:pt x="38079" y="29726"/>
                    <a:pt x="40188" y="29779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4CCA6C68-6A48-46F5-9A01-8C49AF3AC80D}"/>
                </a:ext>
              </a:extLst>
            </p:cNvPr>
            <p:cNvSpPr/>
            <p:nvPr/>
          </p:nvSpPr>
          <p:spPr>
            <a:xfrm>
              <a:off x="9472442" y="3089466"/>
              <a:ext cx="458516" cy="831911"/>
            </a:xfrm>
            <a:custGeom>
              <a:avLst/>
              <a:gdLst>
                <a:gd name="connsiteX0" fmla="*/ 0 w 458516"/>
                <a:gd name="connsiteY0" fmla="*/ 831911 h 831911"/>
                <a:gd name="connsiteX1" fmla="*/ 458517 w 458516"/>
                <a:gd name="connsiteY1" fmla="*/ 829912 h 831911"/>
                <a:gd name="connsiteX2" fmla="*/ 421246 w 458516"/>
                <a:gd name="connsiteY2" fmla="*/ 5661 h 831911"/>
                <a:gd name="connsiteX3" fmla="*/ 100935 w 458516"/>
                <a:gd name="connsiteY3" fmla="*/ 45648 h 831911"/>
                <a:gd name="connsiteX4" fmla="*/ 0 w 458516"/>
                <a:gd name="connsiteY4" fmla="*/ 831911 h 831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516" h="831911">
                  <a:moveTo>
                    <a:pt x="0" y="831911"/>
                  </a:moveTo>
                  <a:lnTo>
                    <a:pt x="458517" y="829912"/>
                  </a:lnTo>
                  <a:cubicBezTo>
                    <a:pt x="458517" y="829912"/>
                    <a:pt x="442070" y="26188"/>
                    <a:pt x="421246" y="5661"/>
                  </a:cubicBezTo>
                  <a:cubicBezTo>
                    <a:pt x="400423" y="-14865"/>
                    <a:pt x="124146" y="25521"/>
                    <a:pt x="100935" y="45648"/>
                  </a:cubicBezTo>
                  <a:cubicBezTo>
                    <a:pt x="77724" y="65774"/>
                    <a:pt x="0" y="831911"/>
                    <a:pt x="0" y="831911"/>
                  </a:cubicBez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7A0F3716-AF27-420B-87F4-775015AAF373}"/>
                </a:ext>
              </a:extLst>
            </p:cNvPr>
            <p:cNvSpPr/>
            <p:nvPr/>
          </p:nvSpPr>
          <p:spPr>
            <a:xfrm>
              <a:off x="9465532" y="3082588"/>
              <a:ext cx="472197" cy="845720"/>
            </a:xfrm>
            <a:custGeom>
              <a:avLst/>
              <a:gdLst>
                <a:gd name="connsiteX0" fmla="*/ 6911 w 472197"/>
                <a:gd name="connsiteY0" fmla="*/ 845720 h 845720"/>
                <a:gd name="connsiteX1" fmla="*/ 1870 w 472197"/>
                <a:gd name="connsiteY1" fmla="*/ 843454 h 845720"/>
                <a:gd name="connsiteX2" fmla="*/ 14 w 472197"/>
                <a:gd name="connsiteY2" fmla="*/ 838123 h 845720"/>
                <a:gd name="connsiteX3" fmla="*/ 103601 w 472197"/>
                <a:gd name="connsiteY3" fmla="*/ 47594 h 845720"/>
                <a:gd name="connsiteX4" fmla="*/ 268333 w 472197"/>
                <a:gd name="connsiteY4" fmla="*/ 10407 h 845720"/>
                <a:gd name="connsiteX5" fmla="*/ 433330 w 472197"/>
                <a:gd name="connsiteY5" fmla="*/ 7608 h 845720"/>
                <a:gd name="connsiteX6" fmla="*/ 472192 w 472197"/>
                <a:gd name="connsiteY6" fmla="*/ 836657 h 845720"/>
                <a:gd name="connsiteX7" fmla="*/ 470334 w 472197"/>
                <a:gd name="connsiteY7" fmla="*/ 841588 h 845720"/>
                <a:gd name="connsiteX8" fmla="*/ 465427 w 472197"/>
                <a:gd name="connsiteY8" fmla="*/ 843721 h 845720"/>
                <a:gd name="connsiteX9" fmla="*/ 6911 w 472197"/>
                <a:gd name="connsiteY9" fmla="*/ 845720 h 845720"/>
                <a:gd name="connsiteX10" fmla="*/ 394335 w 472197"/>
                <a:gd name="connsiteY10" fmla="*/ 12939 h 845720"/>
                <a:gd name="connsiteX11" fmla="*/ 112620 w 472197"/>
                <a:gd name="connsiteY11" fmla="*/ 57991 h 845720"/>
                <a:gd name="connsiteX12" fmla="*/ 14471 w 472197"/>
                <a:gd name="connsiteY12" fmla="*/ 831858 h 845720"/>
                <a:gd name="connsiteX13" fmla="*/ 458397 w 472197"/>
                <a:gd name="connsiteY13" fmla="*/ 829992 h 845720"/>
                <a:gd name="connsiteX14" fmla="*/ 423117 w 472197"/>
                <a:gd name="connsiteY14" fmla="*/ 16938 h 845720"/>
                <a:gd name="connsiteX15" fmla="*/ 394335 w 472197"/>
                <a:gd name="connsiteY15" fmla="*/ 12939 h 84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2197" h="845720">
                  <a:moveTo>
                    <a:pt x="6911" y="845720"/>
                  </a:moveTo>
                  <a:cubicBezTo>
                    <a:pt x="4987" y="845707"/>
                    <a:pt x="3157" y="844881"/>
                    <a:pt x="1870" y="843454"/>
                  </a:cubicBezTo>
                  <a:cubicBezTo>
                    <a:pt x="570" y="842002"/>
                    <a:pt x="-106" y="840082"/>
                    <a:pt x="14" y="838123"/>
                  </a:cubicBezTo>
                  <a:cubicBezTo>
                    <a:pt x="18450" y="657785"/>
                    <a:pt x="79594" y="68120"/>
                    <a:pt x="103601" y="47594"/>
                  </a:cubicBezTo>
                  <a:cubicBezTo>
                    <a:pt x="119384" y="34265"/>
                    <a:pt x="214616" y="17738"/>
                    <a:pt x="268333" y="10407"/>
                  </a:cubicBezTo>
                  <a:cubicBezTo>
                    <a:pt x="322049" y="3076"/>
                    <a:pt x="418474" y="-7320"/>
                    <a:pt x="433330" y="7608"/>
                  </a:cubicBezTo>
                  <a:cubicBezTo>
                    <a:pt x="454153" y="28534"/>
                    <a:pt x="468345" y="647388"/>
                    <a:pt x="472192" y="836657"/>
                  </a:cubicBezTo>
                  <a:cubicBezTo>
                    <a:pt x="472271" y="838483"/>
                    <a:pt x="471608" y="840269"/>
                    <a:pt x="470334" y="841588"/>
                  </a:cubicBezTo>
                  <a:cubicBezTo>
                    <a:pt x="469048" y="842935"/>
                    <a:pt x="467284" y="843708"/>
                    <a:pt x="465427" y="843721"/>
                  </a:cubicBezTo>
                  <a:lnTo>
                    <a:pt x="6911" y="845720"/>
                  </a:lnTo>
                  <a:close/>
                  <a:moveTo>
                    <a:pt x="394335" y="12939"/>
                  </a:moveTo>
                  <a:cubicBezTo>
                    <a:pt x="320325" y="12939"/>
                    <a:pt x="132913" y="39597"/>
                    <a:pt x="112620" y="57991"/>
                  </a:cubicBezTo>
                  <a:cubicBezTo>
                    <a:pt x="96306" y="80916"/>
                    <a:pt x="45242" y="530495"/>
                    <a:pt x="14471" y="831858"/>
                  </a:cubicBezTo>
                  <a:lnTo>
                    <a:pt x="458397" y="829992"/>
                  </a:lnTo>
                  <a:cubicBezTo>
                    <a:pt x="451899" y="514101"/>
                    <a:pt x="437176" y="41863"/>
                    <a:pt x="423117" y="16938"/>
                  </a:cubicBezTo>
                  <a:cubicBezTo>
                    <a:pt x="413978" y="13311"/>
                    <a:pt x="404110" y="11940"/>
                    <a:pt x="394335" y="12939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15842501-AEFB-4894-B69D-AFA962125318}"/>
                </a:ext>
              </a:extLst>
            </p:cNvPr>
            <p:cNvSpPr/>
            <p:nvPr/>
          </p:nvSpPr>
          <p:spPr>
            <a:xfrm>
              <a:off x="10140683" y="4258728"/>
              <a:ext cx="201959" cy="263741"/>
            </a:xfrm>
            <a:custGeom>
              <a:avLst/>
              <a:gdLst>
                <a:gd name="connsiteX0" fmla="*/ 50239 w 201959"/>
                <a:gd name="connsiteY0" fmla="*/ 47051 h 263741"/>
                <a:gd name="connsiteX1" fmla="*/ 4878 w 201959"/>
                <a:gd name="connsiteY1" fmla="*/ 128489 h 263741"/>
                <a:gd name="connsiteX2" fmla="*/ 2756 w 201959"/>
                <a:gd name="connsiteY2" fmla="*/ 175673 h 263741"/>
                <a:gd name="connsiteX3" fmla="*/ 49178 w 201959"/>
                <a:gd name="connsiteY3" fmla="*/ 171541 h 263741"/>
                <a:gd name="connsiteX4" fmla="*/ 50239 w 201959"/>
                <a:gd name="connsiteY4" fmla="*/ 262310 h 263741"/>
                <a:gd name="connsiteX5" fmla="*/ 90030 w 201959"/>
                <a:gd name="connsiteY5" fmla="*/ 206196 h 263741"/>
                <a:gd name="connsiteX6" fmla="*/ 118546 w 201959"/>
                <a:gd name="connsiteY6" fmla="*/ 224590 h 263741"/>
                <a:gd name="connsiteX7" fmla="*/ 149980 w 201959"/>
                <a:gd name="connsiteY7" fmla="*/ 198998 h 263741"/>
                <a:gd name="connsiteX8" fmla="*/ 192025 w 201959"/>
                <a:gd name="connsiteY8" fmla="*/ 198998 h 263741"/>
                <a:gd name="connsiteX9" fmla="*/ 189240 w 201959"/>
                <a:gd name="connsiteY9" fmla="*/ 56647 h 263741"/>
                <a:gd name="connsiteX10" fmla="*/ 189240 w 201959"/>
                <a:gd name="connsiteY10" fmla="*/ 6131 h 263741"/>
                <a:gd name="connsiteX11" fmla="*/ 48382 w 201959"/>
                <a:gd name="connsiteY11" fmla="*/ 0 h 263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1959" h="263741">
                  <a:moveTo>
                    <a:pt x="50239" y="47051"/>
                  </a:moveTo>
                  <a:cubicBezTo>
                    <a:pt x="32254" y="72482"/>
                    <a:pt x="17054" y="99792"/>
                    <a:pt x="4878" y="128489"/>
                  </a:cubicBezTo>
                  <a:cubicBezTo>
                    <a:pt x="-798" y="143591"/>
                    <a:pt x="-1541" y="160118"/>
                    <a:pt x="2756" y="175673"/>
                  </a:cubicBezTo>
                  <a:lnTo>
                    <a:pt x="49178" y="171541"/>
                  </a:lnTo>
                  <a:cubicBezTo>
                    <a:pt x="49178" y="171541"/>
                    <a:pt x="35915" y="261377"/>
                    <a:pt x="50239" y="262310"/>
                  </a:cubicBezTo>
                  <a:cubicBezTo>
                    <a:pt x="64564" y="263243"/>
                    <a:pt x="86316" y="275639"/>
                    <a:pt x="90030" y="206196"/>
                  </a:cubicBezTo>
                  <a:cubicBezTo>
                    <a:pt x="90030" y="206196"/>
                    <a:pt x="94406" y="232853"/>
                    <a:pt x="118546" y="224590"/>
                  </a:cubicBezTo>
                  <a:cubicBezTo>
                    <a:pt x="131982" y="220564"/>
                    <a:pt x="143282" y="211368"/>
                    <a:pt x="149980" y="198998"/>
                  </a:cubicBezTo>
                  <a:cubicBezTo>
                    <a:pt x="149980" y="198998"/>
                    <a:pt x="168151" y="234186"/>
                    <a:pt x="192025" y="198998"/>
                  </a:cubicBezTo>
                  <a:cubicBezTo>
                    <a:pt x="215899" y="163810"/>
                    <a:pt x="189240" y="56647"/>
                    <a:pt x="189240" y="56647"/>
                  </a:cubicBezTo>
                  <a:lnTo>
                    <a:pt x="189240" y="6131"/>
                  </a:lnTo>
                  <a:lnTo>
                    <a:pt x="48382" y="0"/>
                  </a:ln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90A4D3E2-567B-4300-8943-C26B69DB6988}"/>
                </a:ext>
              </a:extLst>
            </p:cNvPr>
            <p:cNvSpPr/>
            <p:nvPr/>
          </p:nvSpPr>
          <p:spPr>
            <a:xfrm>
              <a:off x="10133862" y="4251389"/>
              <a:ext cx="215877" cy="278053"/>
            </a:xfrm>
            <a:custGeom>
              <a:avLst/>
              <a:gdLst>
                <a:gd name="connsiteX0" fmla="*/ 70588 w 215877"/>
                <a:gd name="connsiteY0" fmla="*/ 278046 h 278053"/>
                <a:gd name="connsiteX1" fmla="*/ 61436 w 215877"/>
                <a:gd name="connsiteY1" fmla="*/ 277113 h 278053"/>
                <a:gd name="connsiteX2" fmla="*/ 56662 w 215877"/>
                <a:gd name="connsiteY2" fmla="*/ 276447 h 278053"/>
                <a:gd name="connsiteX3" fmla="*/ 49101 w 215877"/>
                <a:gd name="connsiteY3" fmla="*/ 272315 h 278053"/>
                <a:gd name="connsiteX4" fmla="*/ 48040 w 215877"/>
                <a:gd name="connsiteY4" fmla="*/ 186477 h 278053"/>
                <a:gd name="connsiteX5" fmla="*/ 10240 w 215877"/>
                <a:gd name="connsiteY5" fmla="*/ 189810 h 278053"/>
                <a:gd name="connsiteX6" fmla="*/ 3210 w 215877"/>
                <a:gd name="connsiteY6" fmla="*/ 185544 h 278053"/>
                <a:gd name="connsiteX7" fmla="*/ 5199 w 215877"/>
                <a:gd name="connsiteY7" fmla="*/ 133695 h 278053"/>
                <a:gd name="connsiteX8" fmla="*/ 50163 w 215877"/>
                <a:gd name="connsiteY8" fmla="*/ 52390 h 278053"/>
                <a:gd name="connsiteX9" fmla="*/ 48306 w 215877"/>
                <a:gd name="connsiteY9" fmla="*/ 7072 h 278053"/>
                <a:gd name="connsiteX10" fmla="*/ 50295 w 215877"/>
                <a:gd name="connsiteY10" fmla="*/ 2007 h 278053"/>
                <a:gd name="connsiteX11" fmla="*/ 55468 w 215877"/>
                <a:gd name="connsiteY11" fmla="*/ 8 h 278053"/>
                <a:gd name="connsiteX12" fmla="*/ 196458 w 215877"/>
                <a:gd name="connsiteY12" fmla="*/ 6406 h 278053"/>
                <a:gd name="connsiteX13" fmla="*/ 202957 w 215877"/>
                <a:gd name="connsiteY13" fmla="*/ 13190 h 278053"/>
                <a:gd name="connsiteX14" fmla="*/ 202957 w 215877"/>
                <a:gd name="connsiteY14" fmla="*/ 13337 h 278053"/>
                <a:gd name="connsiteX15" fmla="*/ 202957 w 215877"/>
                <a:gd name="connsiteY15" fmla="*/ 62920 h 278053"/>
                <a:gd name="connsiteX16" fmla="*/ 204681 w 215877"/>
                <a:gd name="connsiteY16" fmla="*/ 209536 h 278053"/>
                <a:gd name="connsiteX17" fmla="*/ 176032 w 215877"/>
                <a:gd name="connsiteY17" fmla="*/ 228330 h 278053"/>
                <a:gd name="connsiteX18" fmla="*/ 157066 w 215877"/>
                <a:gd name="connsiteY18" fmla="*/ 218066 h 278053"/>
                <a:gd name="connsiteX19" fmla="*/ 127753 w 215877"/>
                <a:gd name="connsiteY19" fmla="*/ 238060 h 278053"/>
                <a:gd name="connsiteX20" fmla="*/ 104410 w 215877"/>
                <a:gd name="connsiteY20" fmla="*/ 236860 h 278053"/>
                <a:gd name="connsiteX21" fmla="*/ 101757 w 215877"/>
                <a:gd name="connsiteY21" fmla="*/ 235127 h 278053"/>
                <a:gd name="connsiteX22" fmla="*/ 86504 w 215877"/>
                <a:gd name="connsiteY22" fmla="*/ 272315 h 278053"/>
                <a:gd name="connsiteX23" fmla="*/ 70588 w 215877"/>
                <a:gd name="connsiteY23" fmla="*/ 278046 h 278053"/>
                <a:gd name="connsiteX24" fmla="*/ 59314 w 215877"/>
                <a:gd name="connsiteY24" fmla="*/ 262984 h 278053"/>
                <a:gd name="connsiteX25" fmla="*/ 63426 w 215877"/>
                <a:gd name="connsiteY25" fmla="*/ 262984 h 278053"/>
                <a:gd name="connsiteX26" fmla="*/ 77618 w 215877"/>
                <a:gd name="connsiteY26" fmla="*/ 261518 h 278053"/>
                <a:gd name="connsiteX27" fmla="*/ 89820 w 215877"/>
                <a:gd name="connsiteY27" fmla="*/ 212735 h 278053"/>
                <a:gd name="connsiteX28" fmla="*/ 98017 w 215877"/>
                <a:gd name="connsiteY28" fmla="*/ 207417 h 278053"/>
                <a:gd name="connsiteX29" fmla="*/ 103084 w 215877"/>
                <a:gd name="connsiteY29" fmla="*/ 211935 h 278053"/>
                <a:gd name="connsiteX30" fmla="*/ 110776 w 215877"/>
                <a:gd name="connsiteY30" fmla="*/ 225264 h 278053"/>
                <a:gd name="connsiteX31" fmla="*/ 122581 w 215877"/>
                <a:gd name="connsiteY31" fmla="*/ 225264 h 278053"/>
                <a:gd name="connsiteX32" fmla="*/ 150036 w 215877"/>
                <a:gd name="connsiteY32" fmla="*/ 203272 h 278053"/>
                <a:gd name="connsiteX33" fmla="*/ 156004 w 215877"/>
                <a:gd name="connsiteY33" fmla="*/ 199140 h 278053"/>
                <a:gd name="connsiteX34" fmla="*/ 162371 w 215877"/>
                <a:gd name="connsiteY34" fmla="*/ 202872 h 278053"/>
                <a:gd name="connsiteX35" fmla="*/ 176298 w 215877"/>
                <a:gd name="connsiteY35" fmla="*/ 214734 h 278053"/>
                <a:gd name="connsiteX36" fmla="*/ 192612 w 215877"/>
                <a:gd name="connsiteY36" fmla="*/ 201406 h 278053"/>
                <a:gd name="connsiteX37" fmla="*/ 188898 w 215877"/>
                <a:gd name="connsiteY37" fmla="*/ 64519 h 278053"/>
                <a:gd name="connsiteX38" fmla="*/ 188898 w 215877"/>
                <a:gd name="connsiteY38" fmla="*/ 62920 h 278053"/>
                <a:gd name="connsiteX39" fmla="*/ 188898 w 215877"/>
                <a:gd name="connsiteY39" fmla="*/ 19068 h 278053"/>
                <a:gd name="connsiteX40" fmla="*/ 61834 w 215877"/>
                <a:gd name="connsiteY40" fmla="*/ 13203 h 278053"/>
                <a:gd name="connsiteX41" fmla="*/ 63558 w 215877"/>
                <a:gd name="connsiteY41" fmla="*/ 53190 h 278053"/>
                <a:gd name="connsiteX42" fmla="*/ 62365 w 215877"/>
                <a:gd name="connsiteY42" fmla="*/ 57322 h 278053"/>
                <a:gd name="connsiteX43" fmla="*/ 17800 w 215877"/>
                <a:gd name="connsiteY43" fmla="*/ 137294 h 278053"/>
                <a:gd name="connsiteX44" fmla="*/ 14351 w 215877"/>
                <a:gd name="connsiteY44" fmla="*/ 175148 h 278053"/>
                <a:gd name="connsiteX45" fmla="*/ 54937 w 215877"/>
                <a:gd name="connsiteY45" fmla="*/ 171549 h 278053"/>
                <a:gd name="connsiteX46" fmla="*/ 60508 w 215877"/>
                <a:gd name="connsiteY46" fmla="*/ 173682 h 278053"/>
                <a:gd name="connsiteX47" fmla="*/ 62365 w 215877"/>
                <a:gd name="connsiteY47" fmla="*/ 179413 h 278053"/>
                <a:gd name="connsiteX48" fmla="*/ 59314 w 215877"/>
                <a:gd name="connsiteY48" fmla="*/ 262984 h 278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15877" h="278053">
                  <a:moveTo>
                    <a:pt x="70588" y="278046"/>
                  </a:moveTo>
                  <a:cubicBezTo>
                    <a:pt x="67524" y="277966"/>
                    <a:pt x="64460" y="277659"/>
                    <a:pt x="61436" y="277113"/>
                  </a:cubicBezTo>
                  <a:lnTo>
                    <a:pt x="56662" y="276447"/>
                  </a:lnTo>
                  <a:cubicBezTo>
                    <a:pt x="53664" y="276260"/>
                    <a:pt x="50892" y="274740"/>
                    <a:pt x="49101" y="272315"/>
                  </a:cubicBezTo>
                  <a:cubicBezTo>
                    <a:pt x="39684" y="260718"/>
                    <a:pt x="44327" y="213535"/>
                    <a:pt x="48040" y="186477"/>
                  </a:cubicBezTo>
                  <a:lnTo>
                    <a:pt x="10240" y="189810"/>
                  </a:lnTo>
                  <a:cubicBezTo>
                    <a:pt x="7216" y="190103"/>
                    <a:pt x="4364" y="188370"/>
                    <a:pt x="3210" y="185544"/>
                  </a:cubicBezTo>
                  <a:cubicBezTo>
                    <a:pt x="-1671" y="168497"/>
                    <a:pt x="-968" y="150316"/>
                    <a:pt x="5199" y="133695"/>
                  </a:cubicBezTo>
                  <a:cubicBezTo>
                    <a:pt x="17070" y="104959"/>
                    <a:pt x="32151" y="77688"/>
                    <a:pt x="50163" y="52390"/>
                  </a:cubicBezTo>
                  <a:lnTo>
                    <a:pt x="48306" y="7072"/>
                  </a:lnTo>
                  <a:cubicBezTo>
                    <a:pt x="48226" y="5180"/>
                    <a:pt x="48942" y="3340"/>
                    <a:pt x="50295" y="2007"/>
                  </a:cubicBezTo>
                  <a:cubicBezTo>
                    <a:pt x="51661" y="648"/>
                    <a:pt x="53544" y="-85"/>
                    <a:pt x="55468" y="8"/>
                  </a:cubicBezTo>
                  <a:lnTo>
                    <a:pt x="196458" y="6406"/>
                  </a:lnTo>
                  <a:cubicBezTo>
                    <a:pt x="200119" y="6472"/>
                    <a:pt x="203036" y="9511"/>
                    <a:pt x="202957" y="13190"/>
                  </a:cubicBezTo>
                  <a:cubicBezTo>
                    <a:pt x="202957" y="13243"/>
                    <a:pt x="202957" y="13297"/>
                    <a:pt x="202957" y="13337"/>
                  </a:cubicBezTo>
                  <a:lnTo>
                    <a:pt x="202957" y="62920"/>
                  </a:lnTo>
                  <a:cubicBezTo>
                    <a:pt x="205742" y="73983"/>
                    <a:pt x="229484" y="173682"/>
                    <a:pt x="204681" y="209536"/>
                  </a:cubicBezTo>
                  <a:cubicBezTo>
                    <a:pt x="195795" y="222865"/>
                    <a:pt x="186643" y="228996"/>
                    <a:pt x="176032" y="228330"/>
                  </a:cubicBezTo>
                  <a:cubicBezTo>
                    <a:pt x="168631" y="227503"/>
                    <a:pt x="161827" y="223825"/>
                    <a:pt x="157066" y="218066"/>
                  </a:cubicBezTo>
                  <a:cubicBezTo>
                    <a:pt x="149280" y="227277"/>
                    <a:pt x="139147" y="234194"/>
                    <a:pt x="127753" y="238060"/>
                  </a:cubicBezTo>
                  <a:cubicBezTo>
                    <a:pt x="120206" y="241312"/>
                    <a:pt x="111585" y="240872"/>
                    <a:pt x="104410" y="236860"/>
                  </a:cubicBezTo>
                  <a:lnTo>
                    <a:pt x="101757" y="235127"/>
                  </a:lnTo>
                  <a:cubicBezTo>
                    <a:pt x="101333" y="248976"/>
                    <a:pt x="95908" y="262185"/>
                    <a:pt x="86504" y="272315"/>
                  </a:cubicBezTo>
                  <a:cubicBezTo>
                    <a:pt x="82087" y="276140"/>
                    <a:pt x="76424" y="278193"/>
                    <a:pt x="70588" y="278046"/>
                  </a:cubicBezTo>
                  <a:close/>
                  <a:moveTo>
                    <a:pt x="59314" y="262984"/>
                  </a:moveTo>
                  <a:lnTo>
                    <a:pt x="63426" y="262984"/>
                  </a:lnTo>
                  <a:cubicBezTo>
                    <a:pt x="69925" y="264051"/>
                    <a:pt x="74037" y="264451"/>
                    <a:pt x="77618" y="261518"/>
                  </a:cubicBezTo>
                  <a:cubicBezTo>
                    <a:pt x="81199" y="258586"/>
                    <a:pt x="88096" y="246190"/>
                    <a:pt x="89820" y="212735"/>
                  </a:cubicBezTo>
                  <a:cubicBezTo>
                    <a:pt x="90616" y="208990"/>
                    <a:pt x="94290" y="206617"/>
                    <a:pt x="98017" y="207417"/>
                  </a:cubicBezTo>
                  <a:cubicBezTo>
                    <a:pt x="100378" y="207923"/>
                    <a:pt x="102301" y="209643"/>
                    <a:pt x="103084" y="211935"/>
                  </a:cubicBezTo>
                  <a:cubicBezTo>
                    <a:pt x="103800" y="217227"/>
                    <a:pt x="106572" y="222012"/>
                    <a:pt x="110776" y="225264"/>
                  </a:cubicBezTo>
                  <a:cubicBezTo>
                    <a:pt x="114490" y="227117"/>
                    <a:pt x="118867" y="227117"/>
                    <a:pt x="122581" y="225264"/>
                  </a:cubicBezTo>
                  <a:cubicBezTo>
                    <a:pt x="134186" y="221732"/>
                    <a:pt x="144014" y="213855"/>
                    <a:pt x="150036" y="203272"/>
                  </a:cubicBezTo>
                  <a:cubicBezTo>
                    <a:pt x="151110" y="200886"/>
                    <a:pt x="153405" y="199300"/>
                    <a:pt x="156004" y="199140"/>
                  </a:cubicBezTo>
                  <a:cubicBezTo>
                    <a:pt x="158671" y="199006"/>
                    <a:pt x="161164" y="200473"/>
                    <a:pt x="162371" y="202872"/>
                  </a:cubicBezTo>
                  <a:cubicBezTo>
                    <a:pt x="163830" y="205804"/>
                    <a:pt x="169799" y="214334"/>
                    <a:pt x="176298" y="214734"/>
                  </a:cubicBezTo>
                  <a:cubicBezTo>
                    <a:pt x="182797" y="215134"/>
                    <a:pt x="188632" y="207937"/>
                    <a:pt x="192612" y="201406"/>
                  </a:cubicBezTo>
                  <a:cubicBezTo>
                    <a:pt x="210783" y="174748"/>
                    <a:pt x="196060" y="93443"/>
                    <a:pt x="188898" y="64519"/>
                  </a:cubicBezTo>
                  <a:cubicBezTo>
                    <a:pt x="188832" y="63986"/>
                    <a:pt x="188832" y="63453"/>
                    <a:pt x="188898" y="62920"/>
                  </a:cubicBezTo>
                  <a:lnTo>
                    <a:pt x="188898" y="19068"/>
                  </a:lnTo>
                  <a:lnTo>
                    <a:pt x="61834" y="13203"/>
                  </a:lnTo>
                  <a:lnTo>
                    <a:pt x="63558" y="53190"/>
                  </a:lnTo>
                  <a:cubicBezTo>
                    <a:pt x="63572" y="54656"/>
                    <a:pt x="63161" y="56095"/>
                    <a:pt x="62365" y="57322"/>
                  </a:cubicBezTo>
                  <a:cubicBezTo>
                    <a:pt x="44738" y="82327"/>
                    <a:pt x="29803" y="109130"/>
                    <a:pt x="17800" y="137294"/>
                  </a:cubicBezTo>
                  <a:cubicBezTo>
                    <a:pt x="13635" y="149450"/>
                    <a:pt x="12454" y="162432"/>
                    <a:pt x="14351" y="175148"/>
                  </a:cubicBezTo>
                  <a:lnTo>
                    <a:pt x="54937" y="171549"/>
                  </a:lnTo>
                  <a:cubicBezTo>
                    <a:pt x="57020" y="171349"/>
                    <a:pt x="59076" y="172149"/>
                    <a:pt x="60508" y="173682"/>
                  </a:cubicBezTo>
                  <a:cubicBezTo>
                    <a:pt x="61967" y="175201"/>
                    <a:pt x="62643" y="177321"/>
                    <a:pt x="62365" y="179413"/>
                  </a:cubicBezTo>
                  <a:cubicBezTo>
                    <a:pt x="57722" y="214068"/>
                    <a:pt x="55335" y="254454"/>
                    <a:pt x="59314" y="262984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0F9EE94C-443B-4A3B-BE64-2BDCABB7FF59}"/>
                </a:ext>
              </a:extLst>
            </p:cNvPr>
            <p:cNvSpPr/>
            <p:nvPr/>
          </p:nvSpPr>
          <p:spPr>
            <a:xfrm>
              <a:off x="9825913" y="3054874"/>
              <a:ext cx="539584" cy="1224913"/>
            </a:xfrm>
            <a:custGeom>
              <a:avLst/>
              <a:gdLst>
                <a:gd name="connsiteX0" fmla="*/ 7295 w 539584"/>
                <a:gd name="connsiteY0" fmla="*/ 0 h 1224913"/>
                <a:gd name="connsiteX1" fmla="*/ 0 w 539584"/>
                <a:gd name="connsiteY1" fmla="*/ 1158669 h 1224913"/>
                <a:gd name="connsiteX2" fmla="*/ 295376 w 539584"/>
                <a:gd name="connsiteY2" fmla="*/ 1138809 h 1224913"/>
                <a:gd name="connsiteX3" fmla="*/ 302539 w 539584"/>
                <a:gd name="connsiteY3" fmla="*/ 1206253 h 1224913"/>
                <a:gd name="connsiteX4" fmla="*/ 535179 w 539584"/>
                <a:gd name="connsiteY4" fmla="*/ 1224913 h 1224913"/>
                <a:gd name="connsiteX5" fmla="*/ 528945 w 539584"/>
                <a:gd name="connsiteY5" fmla="*/ 540481 h 1224913"/>
                <a:gd name="connsiteX6" fmla="*/ 341003 w 539584"/>
                <a:gd name="connsiteY6" fmla="*/ 106630 h 1224913"/>
                <a:gd name="connsiteX7" fmla="*/ 7295 w 539584"/>
                <a:gd name="connsiteY7" fmla="*/ 0 h 122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9584" h="1224913">
                  <a:moveTo>
                    <a:pt x="7295" y="0"/>
                  </a:moveTo>
                  <a:cubicBezTo>
                    <a:pt x="3979" y="7997"/>
                    <a:pt x="0" y="1158669"/>
                    <a:pt x="0" y="1158669"/>
                  </a:cubicBezTo>
                  <a:lnTo>
                    <a:pt x="295376" y="1138809"/>
                  </a:lnTo>
                  <a:lnTo>
                    <a:pt x="302539" y="1206253"/>
                  </a:lnTo>
                  <a:lnTo>
                    <a:pt x="535179" y="1224913"/>
                  </a:lnTo>
                  <a:cubicBezTo>
                    <a:pt x="535179" y="1224913"/>
                    <a:pt x="548442" y="731749"/>
                    <a:pt x="528945" y="540481"/>
                  </a:cubicBezTo>
                  <a:cubicBezTo>
                    <a:pt x="509448" y="349213"/>
                    <a:pt x="404534" y="153947"/>
                    <a:pt x="341003" y="106630"/>
                  </a:cubicBezTo>
                  <a:cubicBezTo>
                    <a:pt x="218183" y="14128"/>
                    <a:pt x="7295" y="0"/>
                    <a:pt x="7295" y="0"/>
                  </a:cubicBezTo>
                  <a:close/>
                </a:path>
              </a:pathLst>
            </a:custGeom>
            <a:solidFill>
              <a:schemeClr val="accent2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5624EE0C-ECDE-4975-AFFF-C205E6EA21B8}"/>
                </a:ext>
              </a:extLst>
            </p:cNvPr>
            <p:cNvSpPr/>
            <p:nvPr/>
          </p:nvSpPr>
          <p:spPr>
            <a:xfrm>
              <a:off x="8911023" y="3024751"/>
              <a:ext cx="717662" cy="1203853"/>
            </a:xfrm>
            <a:custGeom>
              <a:avLst/>
              <a:gdLst>
                <a:gd name="connsiteX0" fmla="*/ 713153 w 717662"/>
                <a:gd name="connsiteY0" fmla="*/ 47717 h 1203853"/>
                <a:gd name="connsiteX1" fmla="*/ 717663 w 717662"/>
                <a:gd name="connsiteY1" fmla="*/ 1203854 h 1203853"/>
                <a:gd name="connsiteX2" fmla="*/ 389127 w 717662"/>
                <a:gd name="connsiteY2" fmla="*/ 1189059 h 1203853"/>
                <a:gd name="connsiteX3" fmla="*/ 405707 w 717662"/>
                <a:gd name="connsiteY3" fmla="*/ 636848 h 1203853"/>
                <a:gd name="connsiteX4" fmla="*/ 5284 w 717662"/>
                <a:gd name="connsiteY4" fmla="*/ 655775 h 1203853"/>
                <a:gd name="connsiteX5" fmla="*/ 403187 w 717662"/>
                <a:gd name="connsiteY5" fmla="*/ 0 h 1203853"/>
                <a:gd name="connsiteX6" fmla="*/ 534893 w 717662"/>
                <a:gd name="connsiteY6" fmla="*/ 118359 h 1203853"/>
                <a:gd name="connsiteX7" fmla="*/ 713153 w 717662"/>
                <a:gd name="connsiteY7" fmla="*/ 47717 h 120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7662" h="1203853">
                  <a:moveTo>
                    <a:pt x="713153" y="47717"/>
                  </a:moveTo>
                  <a:lnTo>
                    <a:pt x="717663" y="1203854"/>
                  </a:lnTo>
                  <a:lnTo>
                    <a:pt x="389127" y="1189059"/>
                  </a:lnTo>
                  <a:lnTo>
                    <a:pt x="405707" y="636848"/>
                  </a:lnTo>
                  <a:cubicBezTo>
                    <a:pt x="405707" y="636848"/>
                    <a:pt x="85395" y="897292"/>
                    <a:pt x="5284" y="655775"/>
                  </a:cubicBezTo>
                  <a:cubicBezTo>
                    <a:pt x="-53871" y="477570"/>
                    <a:pt x="403187" y="0"/>
                    <a:pt x="403187" y="0"/>
                  </a:cubicBezTo>
                  <a:lnTo>
                    <a:pt x="534893" y="118359"/>
                  </a:lnTo>
                  <a:cubicBezTo>
                    <a:pt x="534893" y="118359"/>
                    <a:pt x="649754" y="29190"/>
                    <a:pt x="713153" y="47717"/>
                  </a:cubicBezTo>
                  <a:close/>
                </a:path>
              </a:pathLst>
            </a:custGeom>
            <a:solidFill>
              <a:schemeClr val="accent2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E41A1F33-3B01-49CE-B784-7825CFBF39F5}"/>
                </a:ext>
              </a:extLst>
            </p:cNvPr>
            <p:cNvSpPr/>
            <p:nvPr/>
          </p:nvSpPr>
          <p:spPr>
            <a:xfrm>
              <a:off x="9664099" y="3200291"/>
              <a:ext cx="145367" cy="662306"/>
            </a:xfrm>
            <a:custGeom>
              <a:avLst/>
              <a:gdLst>
                <a:gd name="connsiteX0" fmla="*/ 25996 w 145367"/>
                <a:gd name="connsiteY0" fmla="*/ 33855 h 662306"/>
                <a:gd name="connsiteX1" fmla="*/ 44035 w 145367"/>
                <a:gd name="connsiteY1" fmla="*/ 70376 h 662306"/>
                <a:gd name="connsiteX2" fmla="*/ 0 w 145367"/>
                <a:gd name="connsiteY2" fmla="*/ 567539 h 662306"/>
                <a:gd name="connsiteX3" fmla="*/ 70164 w 145367"/>
                <a:gd name="connsiteY3" fmla="*/ 662306 h 662306"/>
                <a:gd name="connsiteX4" fmla="*/ 145367 w 145367"/>
                <a:gd name="connsiteY4" fmla="*/ 560341 h 662306"/>
                <a:gd name="connsiteX5" fmla="*/ 75734 w 145367"/>
                <a:gd name="connsiteY5" fmla="*/ 65178 h 662306"/>
                <a:gd name="connsiteX6" fmla="*/ 100139 w 145367"/>
                <a:gd name="connsiteY6" fmla="*/ 27857 h 662306"/>
                <a:gd name="connsiteX7" fmla="*/ 65123 w 145367"/>
                <a:gd name="connsiteY7" fmla="*/ 0 h 662306"/>
                <a:gd name="connsiteX8" fmla="*/ 25996 w 145367"/>
                <a:gd name="connsiteY8" fmla="*/ 33855 h 662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367" h="662306">
                  <a:moveTo>
                    <a:pt x="25996" y="33855"/>
                  </a:moveTo>
                  <a:lnTo>
                    <a:pt x="44035" y="70376"/>
                  </a:lnTo>
                  <a:lnTo>
                    <a:pt x="0" y="567539"/>
                  </a:lnTo>
                  <a:lnTo>
                    <a:pt x="70164" y="662306"/>
                  </a:lnTo>
                  <a:lnTo>
                    <a:pt x="145367" y="560341"/>
                  </a:lnTo>
                  <a:lnTo>
                    <a:pt x="75734" y="65178"/>
                  </a:lnTo>
                  <a:lnTo>
                    <a:pt x="100139" y="27857"/>
                  </a:lnTo>
                  <a:lnTo>
                    <a:pt x="65123" y="0"/>
                  </a:lnTo>
                  <a:lnTo>
                    <a:pt x="25996" y="33855"/>
                  </a:ln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395C6479-2BC4-4099-BA09-77A8FD668D76}"/>
                </a:ext>
              </a:extLst>
            </p:cNvPr>
            <p:cNvSpPr/>
            <p:nvPr/>
          </p:nvSpPr>
          <p:spPr>
            <a:xfrm>
              <a:off x="9356387" y="2769172"/>
              <a:ext cx="228593" cy="383268"/>
            </a:xfrm>
            <a:custGeom>
              <a:avLst/>
              <a:gdLst>
                <a:gd name="connsiteX0" fmla="*/ 84886 w 228593"/>
                <a:gd name="connsiteY0" fmla="*/ 383268 h 383268"/>
                <a:gd name="connsiteX1" fmla="*/ 126135 w 228593"/>
                <a:gd name="connsiteY1" fmla="*/ 327421 h 383268"/>
                <a:gd name="connsiteX2" fmla="*/ 179189 w 228593"/>
                <a:gd name="connsiteY2" fmla="*/ 279571 h 383268"/>
                <a:gd name="connsiteX3" fmla="*/ 203593 w 228593"/>
                <a:gd name="connsiteY3" fmla="*/ 238252 h 383268"/>
                <a:gd name="connsiteX4" fmla="*/ 226009 w 228593"/>
                <a:gd name="connsiteY4" fmla="*/ 78306 h 383268"/>
                <a:gd name="connsiteX5" fmla="*/ 164864 w 228593"/>
                <a:gd name="connsiteY5" fmla="*/ 14995 h 383268"/>
                <a:gd name="connsiteX6" fmla="*/ 148550 w 228593"/>
                <a:gd name="connsiteY6" fmla="*/ 47917 h 383268"/>
                <a:gd name="connsiteX7" fmla="*/ 151203 w 228593"/>
                <a:gd name="connsiteY7" fmla="*/ 7931 h 383268"/>
                <a:gd name="connsiteX8" fmla="*/ 147755 w 228593"/>
                <a:gd name="connsiteY8" fmla="*/ 333 h 383268"/>
                <a:gd name="connsiteX9" fmla="*/ 139796 w 228593"/>
                <a:gd name="connsiteY9" fmla="*/ 3532 h 383268"/>
                <a:gd name="connsiteX10" fmla="*/ 104118 w 228593"/>
                <a:gd name="connsiteY10" fmla="*/ 72975 h 383268"/>
                <a:gd name="connsiteX11" fmla="*/ 114463 w 228593"/>
                <a:gd name="connsiteY11" fmla="*/ 15128 h 383268"/>
                <a:gd name="connsiteX12" fmla="*/ 85682 w 228593"/>
                <a:gd name="connsiteY12" fmla="*/ 35255 h 383268"/>
                <a:gd name="connsiteX13" fmla="*/ 67113 w 228593"/>
                <a:gd name="connsiteY13" fmla="*/ 86037 h 383268"/>
                <a:gd name="connsiteX14" fmla="*/ 0 w 228593"/>
                <a:gd name="connsiteY14" fmla="*/ 299297 h 383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8593" h="383268">
                  <a:moveTo>
                    <a:pt x="84886" y="383268"/>
                  </a:moveTo>
                  <a:cubicBezTo>
                    <a:pt x="96186" y="362946"/>
                    <a:pt x="110047" y="344175"/>
                    <a:pt x="126135" y="327421"/>
                  </a:cubicBezTo>
                  <a:cubicBezTo>
                    <a:pt x="144677" y="312463"/>
                    <a:pt x="162397" y="296489"/>
                    <a:pt x="179189" y="279571"/>
                  </a:cubicBezTo>
                  <a:cubicBezTo>
                    <a:pt x="189242" y="267042"/>
                    <a:pt x="197466" y="253126"/>
                    <a:pt x="203593" y="238252"/>
                  </a:cubicBezTo>
                  <a:cubicBezTo>
                    <a:pt x="225412" y="187979"/>
                    <a:pt x="233158" y="132678"/>
                    <a:pt x="226009" y="78306"/>
                  </a:cubicBezTo>
                  <a:cubicBezTo>
                    <a:pt x="222825" y="53648"/>
                    <a:pt x="202134" y="-31123"/>
                    <a:pt x="164864" y="14995"/>
                  </a:cubicBezTo>
                  <a:cubicBezTo>
                    <a:pt x="157105" y="24642"/>
                    <a:pt x="151534" y="35878"/>
                    <a:pt x="148550" y="47917"/>
                  </a:cubicBezTo>
                  <a:cubicBezTo>
                    <a:pt x="151070" y="34749"/>
                    <a:pt x="151972" y="21318"/>
                    <a:pt x="151203" y="7931"/>
                  </a:cubicBezTo>
                  <a:cubicBezTo>
                    <a:pt x="151203" y="4998"/>
                    <a:pt x="150540" y="1533"/>
                    <a:pt x="147755" y="333"/>
                  </a:cubicBezTo>
                  <a:cubicBezTo>
                    <a:pt x="144969" y="-866"/>
                    <a:pt x="141919" y="1399"/>
                    <a:pt x="139796" y="3532"/>
                  </a:cubicBezTo>
                  <a:cubicBezTo>
                    <a:pt x="120936" y="22331"/>
                    <a:pt x="108442" y="46632"/>
                    <a:pt x="104118" y="72975"/>
                  </a:cubicBezTo>
                  <a:cubicBezTo>
                    <a:pt x="110604" y="54368"/>
                    <a:pt x="114092" y="34840"/>
                    <a:pt x="114463" y="15128"/>
                  </a:cubicBezTo>
                  <a:cubicBezTo>
                    <a:pt x="114463" y="-7931"/>
                    <a:pt x="87936" y="30456"/>
                    <a:pt x="85682" y="35255"/>
                  </a:cubicBezTo>
                  <a:cubicBezTo>
                    <a:pt x="77339" y="51304"/>
                    <a:pt x="71092" y="68374"/>
                    <a:pt x="67113" y="86037"/>
                  </a:cubicBezTo>
                  <a:cubicBezTo>
                    <a:pt x="49340" y="159479"/>
                    <a:pt x="40586" y="232653"/>
                    <a:pt x="0" y="299297"/>
                  </a:cubicBezTo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E6FB6F4E-0193-40DB-B16A-DC6969105E9D}"/>
                </a:ext>
              </a:extLst>
            </p:cNvPr>
            <p:cNvSpPr/>
            <p:nvPr/>
          </p:nvSpPr>
          <p:spPr>
            <a:xfrm>
              <a:off x="9348964" y="2762286"/>
              <a:ext cx="241839" cy="396685"/>
            </a:xfrm>
            <a:custGeom>
              <a:avLst/>
              <a:gdLst>
                <a:gd name="connsiteX0" fmla="*/ 92309 w 241839"/>
                <a:gd name="connsiteY0" fmla="*/ 396686 h 396685"/>
                <a:gd name="connsiteX1" fmla="*/ 88728 w 241839"/>
                <a:gd name="connsiteY1" fmla="*/ 395620 h 396685"/>
                <a:gd name="connsiteX2" fmla="*/ 86474 w 241839"/>
                <a:gd name="connsiteY2" fmla="*/ 386156 h 396685"/>
                <a:gd name="connsiteX3" fmla="*/ 128386 w 241839"/>
                <a:gd name="connsiteY3" fmla="*/ 329376 h 396685"/>
                <a:gd name="connsiteX4" fmla="*/ 150005 w 241839"/>
                <a:gd name="connsiteY4" fmla="*/ 310715 h 396685"/>
                <a:gd name="connsiteX5" fmla="*/ 181042 w 241839"/>
                <a:gd name="connsiteY5" fmla="*/ 282058 h 396685"/>
                <a:gd name="connsiteX6" fmla="*/ 204385 w 241839"/>
                <a:gd name="connsiteY6" fmla="*/ 242072 h 396685"/>
                <a:gd name="connsiteX7" fmla="*/ 226403 w 241839"/>
                <a:gd name="connsiteY7" fmla="*/ 86259 h 396685"/>
                <a:gd name="connsiteX8" fmla="*/ 195366 w 241839"/>
                <a:gd name="connsiteY8" fmla="*/ 15750 h 396685"/>
                <a:gd name="connsiteX9" fmla="*/ 177328 w 241839"/>
                <a:gd name="connsiteY9" fmla="*/ 26413 h 396685"/>
                <a:gd name="connsiteX10" fmla="*/ 162208 w 241839"/>
                <a:gd name="connsiteY10" fmla="*/ 56936 h 396685"/>
                <a:gd name="connsiteX11" fmla="*/ 154117 w 241839"/>
                <a:gd name="connsiteY11" fmla="*/ 62134 h 396685"/>
                <a:gd name="connsiteX12" fmla="*/ 148944 w 241839"/>
                <a:gd name="connsiteY12" fmla="*/ 54003 h 396685"/>
                <a:gd name="connsiteX13" fmla="*/ 151464 w 241839"/>
                <a:gd name="connsiteY13" fmla="*/ 15883 h 396685"/>
                <a:gd name="connsiteX14" fmla="*/ 124938 w 241839"/>
                <a:gd name="connsiteY14" fmla="*/ 56669 h 396685"/>
                <a:gd name="connsiteX15" fmla="*/ 117775 w 241839"/>
                <a:gd name="connsiteY15" fmla="*/ 82527 h 396685"/>
                <a:gd name="connsiteX16" fmla="*/ 109486 w 241839"/>
                <a:gd name="connsiteY16" fmla="*/ 87525 h 396685"/>
                <a:gd name="connsiteX17" fmla="*/ 104512 w 241839"/>
                <a:gd name="connsiteY17" fmla="*/ 79195 h 396685"/>
                <a:gd name="connsiteX18" fmla="*/ 111541 w 241839"/>
                <a:gd name="connsiteY18" fmla="*/ 52537 h 396685"/>
                <a:gd name="connsiteX19" fmla="*/ 114725 w 241839"/>
                <a:gd name="connsiteY19" fmla="*/ 25080 h 396685"/>
                <a:gd name="connsiteX20" fmla="*/ 98809 w 241839"/>
                <a:gd name="connsiteY20" fmla="*/ 45606 h 396685"/>
                <a:gd name="connsiteX21" fmla="*/ 80505 w 241839"/>
                <a:gd name="connsiteY21" fmla="*/ 94523 h 396685"/>
                <a:gd name="connsiteX22" fmla="*/ 69894 w 241839"/>
                <a:gd name="connsiteY22" fmla="*/ 141840 h 396685"/>
                <a:gd name="connsiteX23" fmla="*/ 12596 w 241839"/>
                <a:gd name="connsiteY23" fmla="*/ 309382 h 396685"/>
                <a:gd name="connsiteX24" fmla="*/ 3179 w 241839"/>
                <a:gd name="connsiteY24" fmla="*/ 311515 h 396685"/>
                <a:gd name="connsiteX25" fmla="*/ 1057 w 241839"/>
                <a:gd name="connsiteY25" fmla="*/ 302052 h 396685"/>
                <a:gd name="connsiteX26" fmla="*/ 56498 w 241839"/>
                <a:gd name="connsiteY26" fmla="*/ 139041 h 396685"/>
                <a:gd name="connsiteX27" fmla="*/ 67242 w 241839"/>
                <a:gd name="connsiteY27" fmla="*/ 91324 h 396685"/>
                <a:gd name="connsiteX28" fmla="*/ 86474 w 241839"/>
                <a:gd name="connsiteY28" fmla="*/ 38809 h 396685"/>
                <a:gd name="connsiteX29" fmla="*/ 120428 w 241839"/>
                <a:gd name="connsiteY29" fmla="*/ 8152 h 396685"/>
                <a:gd name="connsiteX30" fmla="*/ 128121 w 241839"/>
                <a:gd name="connsiteY30" fmla="*/ 21481 h 396685"/>
                <a:gd name="connsiteX31" fmla="*/ 141384 w 241839"/>
                <a:gd name="connsiteY31" fmla="*/ 5487 h 396685"/>
                <a:gd name="connsiteX32" fmla="*/ 157035 w 241839"/>
                <a:gd name="connsiteY32" fmla="*/ 955 h 396685"/>
                <a:gd name="connsiteX33" fmla="*/ 164595 w 241839"/>
                <a:gd name="connsiteY33" fmla="*/ 14284 h 396685"/>
                <a:gd name="connsiteX34" fmla="*/ 164595 w 241839"/>
                <a:gd name="connsiteY34" fmla="*/ 19215 h 396685"/>
                <a:gd name="connsiteX35" fmla="*/ 165921 w 241839"/>
                <a:gd name="connsiteY35" fmla="*/ 17616 h 396685"/>
                <a:gd name="connsiteX36" fmla="*/ 198284 w 241839"/>
                <a:gd name="connsiteY36" fmla="*/ 2421 h 396685"/>
                <a:gd name="connsiteX37" fmla="*/ 239136 w 241839"/>
                <a:gd name="connsiteY37" fmla="*/ 84260 h 396685"/>
                <a:gd name="connsiteX38" fmla="*/ 216190 w 241839"/>
                <a:gd name="connsiteY38" fmla="*/ 247670 h 396685"/>
                <a:gd name="connsiteX39" fmla="*/ 190857 w 241839"/>
                <a:gd name="connsiteY39" fmla="*/ 290722 h 396685"/>
                <a:gd name="connsiteX40" fmla="*/ 157963 w 241839"/>
                <a:gd name="connsiteY40" fmla="*/ 321245 h 396685"/>
                <a:gd name="connsiteX41" fmla="*/ 137140 w 241839"/>
                <a:gd name="connsiteY41" fmla="*/ 339106 h 396685"/>
                <a:gd name="connsiteX42" fmla="*/ 97350 w 241839"/>
                <a:gd name="connsiteY42" fmla="*/ 393220 h 396685"/>
                <a:gd name="connsiteX43" fmla="*/ 92309 w 241839"/>
                <a:gd name="connsiteY43" fmla="*/ 396686 h 396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41839" h="396685">
                  <a:moveTo>
                    <a:pt x="92309" y="396686"/>
                  </a:moveTo>
                  <a:cubicBezTo>
                    <a:pt x="91049" y="396643"/>
                    <a:pt x="89816" y="396275"/>
                    <a:pt x="88728" y="395620"/>
                  </a:cubicBezTo>
                  <a:cubicBezTo>
                    <a:pt x="85532" y="393615"/>
                    <a:pt x="84524" y="389399"/>
                    <a:pt x="86474" y="386156"/>
                  </a:cubicBezTo>
                  <a:cubicBezTo>
                    <a:pt x="97960" y="365499"/>
                    <a:pt x="112046" y="346415"/>
                    <a:pt x="128386" y="329376"/>
                  </a:cubicBezTo>
                  <a:cubicBezTo>
                    <a:pt x="135416" y="322711"/>
                    <a:pt x="142843" y="316047"/>
                    <a:pt x="150005" y="310715"/>
                  </a:cubicBezTo>
                  <a:cubicBezTo>
                    <a:pt x="161200" y="302142"/>
                    <a:pt x="171598" y="292550"/>
                    <a:pt x="181042" y="282058"/>
                  </a:cubicBezTo>
                  <a:cubicBezTo>
                    <a:pt x="190671" y="269911"/>
                    <a:pt x="198536" y="256447"/>
                    <a:pt x="204385" y="242072"/>
                  </a:cubicBezTo>
                  <a:cubicBezTo>
                    <a:pt x="225713" y="193121"/>
                    <a:pt x="233326" y="139242"/>
                    <a:pt x="226403" y="86259"/>
                  </a:cubicBezTo>
                  <a:cubicBezTo>
                    <a:pt x="222954" y="59601"/>
                    <a:pt x="209823" y="19615"/>
                    <a:pt x="195366" y="15750"/>
                  </a:cubicBezTo>
                  <a:cubicBezTo>
                    <a:pt x="190194" y="14284"/>
                    <a:pt x="184225" y="17882"/>
                    <a:pt x="177328" y="26413"/>
                  </a:cubicBezTo>
                  <a:cubicBezTo>
                    <a:pt x="170113" y="35346"/>
                    <a:pt x="164953" y="45768"/>
                    <a:pt x="162208" y="56936"/>
                  </a:cubicBezTo>
                  <a:cubicBezTo>
                    <a:pt x="161399" y="60616"/>
                    <a:pt x="157778" y="62944"/>
                    <a:pt x="154117" y="62134"/>
                  </a:cubicBezTo>
                  <a:cubicBezTo>
                    <a:pt x="150456" y="61324"/>
                    <a:pt x="148135" y="57683"/>
                    <a:pt x="148944" y="54003"/>
                  </a:cubicBezTo>
                  <a:cubicBezTo>
                    <a:pt x="151305" y="41445"/>
                    <a:pt x="152154" y="28645"/>
                    <a:pt x="151464" y="15883"/>
                  </a:cubicBezTo>
                  <a:cubicBezTo>
                    <a:pt x="139885" y="27470"/>
                    <a:pt x="130853" y="41364"/>
                    <a:pt x="124938" y="56669"/>
                  </a:cubicBezTo>
                  <a:cubicBezTo>
                    <a:pt x="123213" y="65462"/>
                    <a:pt x="120826" y="74107"/>
                    <a:pt x="117775" y="82527"/>
                  </a:cubicBezTo>
                  <a:cubicBezTo>
                    <a:pt x="116860" y="86207"/>
                    <a:pt x="113146" y="88445"/>
                    <a:pt x="109486" y="87525"/>
                  </a:cubicBezTo>
                  <a:cubicBezTo>
                    <a:pt x="105825" y="86606"/>
                    <a:pt x="103597" y="82875"/>
                    <a:pt x="104512" y="79195"/>
                  </a:cubicBezTo>
                  <a:cubicBezTo>
                    <a:pt x="105958" y="70095"/>
                    <a:pt x="108318" y="61164"/>
                    <a:pt x="111541" y="52537"/>
                  </a:cubicBezTo>
                  <a:cubicBezTo>
                    <a:pt x="113332" y="43486"/>
                    <a:pt x="114406" y="34303"/>
                    <a:pt x="114725" y="25080"/>
                  </a:cubicBezTo>
                  <a:cubicBezTo>
                    <a:pt x="108769" y="31389"/>
                    <a:pt x="103438" y="38262"/>
                    <a:pt x="98809" y="45606"/>
                  </a:cubicBezTo>
                  <a:cubicBezTo>
                    <a:pt x="90532" y="61004"/>
                    <a:pt x="84378" y="77459"/>
                    <a:pt x="80505" y="94523"/>
                  </a:cubicBezTo>
                  <a:cubicBezTo>
                    <a:pt x="76659" y="110384"/>
                    <a:pt x="73343" y="126112"/>
                    <a:pt x="69894" y="141840"/>
                  </a:cubicBezTo>
                  <a:cubicBezTo>
                    <a:pt x="57824" y="198487"/>
                    <a:pt x="45357" y="257000"/>
                    <a:pt x="12596" y="309382"/>
                  </a:cubicBezTo>
                  <a:cubicBezTo>
                    <a:pt x="10580" y="312584"/>
                    <a:pt x="6363" y="313540"/>
                    <a:pt x="3179" y="311515"/>
                  </a:cubicBezTo>
                  <a:cubicBezTo>
                    <a:pt x="-4" y="309490"/>
                    <a:pt x="-959" y="305253"/>
                    <a:pt x="1057" y="302052"/>
                  </a:cubicBezTo>
                  <a:cubicBezTo>
                    <a:pt x="32491" y="251669"/>
                    <a:pt x="44163" y="196888"/>
                    <a:pt x="56498" y="139041"/>
                  </a:cubicBezTo>
                  <a:cubicBezTo>
                    <a:pt x="59947" y="123180"/>
                    <a:pt x="63395" y="107185"/>
                    <a:pt x="67242" y="91324"/>
                  </a:cubicBezTo>
                  <a:cubicBezTo>
                    <a:pt x="71207" y="73012"/>
                    <a:pt x="77680" y="55340"/>
                    <a:pt x="86474" y="38809"/>
                  </a:cubicBezTo>
                  <a:cubicBezTo>
                    <a:pt x="86474" y="38809"/>
                    <a:pt x="106501" y="4420"/>
                    <a:pt x="120428" y="8152"/>
                  </a:cubicBezTo>
                  <a:cubicBezTo>
                    <a:pt x="123876" y="9085"/>
                    <a:pt x="127988" y="12151"/>
                    <a:pt x="128121" y="21481"/>
                  </a:cubicBezTo>
                  <a:cubicBezTo>
                    <a:pt x="132113" y="15803"/>
                    <a:pt x="136543" y="10454"/>
                    <a:pt x="141384" y="5487"/>
                  </a:cubicBezTo>
                  <a:cubicBezTo>
                    <a:pt x="144952" y="556"/>
                    <a:pt x="151398" y="-1311"/>
                    <a:pt x="157035" y="955"/>
                  </a:cubicBezTo>
                  <a:cubicBezTo>
                    <a:pt x="161969" y="3490"/>
                    <a:pt x="164940" y="8724"/>
                    <a:pt x="164595" y="14284"/>
                  </a:cubicBezTo>
                  <a:cubicBezTo>
                    <a:pt x="164595" y="15883"/>
                    <a:pt x="164595" y="17483"/>
                    <a:pt x="164595" y="19215"/>
                  </a:cubicBezTo>
                  <a:lnTo>
                    <a:pt x="165921" y="17616"/>
                  </a:lnTo>
                  <a:cubicBezTo>
                    <a:pt x="176532" y="4287"/>
                    <a:pt x="187408" y="-645"/>
                    <a:pt x="198284" y="2421"/>
                  </a:cubicBezTo>
                  <a:cubicBezTo>
                    <a:pt x="228657" y="10952"/>
                    <a:pt x="239136" y="83593"/>
                    <a:pt x="239136" y="84260"/>
                  </a:cubicBezTo>
                  <a:cubicBezTo>
                    <a:pt x="246563" y="139814"/>
                    <a:pt x="238618" y="196349"/>
                    <a:pt x="216190" y="247670"/>
                  </a:cubicBezTo>
                  <a:cubicBezTo>
                    <a:pt x="209850" y="263168"/>
                    <a:pt x="201308" y="277667"/>
                    <a:pt x="190857" y="290722"/>
                  </a:cubicBezTo>
                  <a:cubicBezTo>
                    <a:pt x="180909" y="301954"/>
                    <a:pt x="169901" y="312177"/>
                    <a:pt x="157963" y="321245"/>
                  </a:cubicBezTo>
                  <a:cubicBezTo>
                    <a:pt x="150934" y="326976"/>
                    <a:pt x="143772" y="332841"/>
                    <a:pt x="137140" y="339106"/>
                  </a:cubicBezTo>
                  <a:cubicBezTo>
                    <a:pt x="121622" y="355352"/>
                    <a:pt x="108239" y="373539"/>
                    <a:pt x="97350" y="393220"/>
                  </a:cubicBezTo>
                  <a:cubicBezTo>
                    <a:pt x="96328" y="395130"/>
                    <a:pt x="94445" y="396423"/>
                    <a:pt x="92309" y="396686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DA19507D-5300-4548-B30A-7DA08ACE9437}"/>
                </a:ext>
              </a:extLst>
            </p:cNvPr>
            <p:cNvSpPr/>
            <p:nvPr/>
          </p:nvSpPr>
          <p:spPr>
            <a:xfrm>
              <a:off x="9388883" y="2763241"/>
              <a:ext cx="192717" cy="320023"/>
            </a:xfrm>
            <a:custGeom>
              <a:avLst/>
              <a:gdLst>
                <a:gd name="connsiteX0" fmla="*/ 192718 w 192717"/>
                <a:gd name="connsiteY0" fmla="*/ 130489 h 320023"/>
                <a:gd name="connsiteX1" fmla="*/ 40586 w 192717"/>
                <a:gd name="connsiteY1" fmla="*/ 320024 h 320023"/>
                <a:gd name="connsiteX2" fmla="*/ 0 w 192717"/>
                <a:gd name="connsiteY2" fmla="*/ 171008 h 320023"/>
                <a:gd name="connsiteX3" fmla="*/ 152795 w 192717"/>
                <a:gd name="connsiteY3" fmla="*/ 0 h 320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717" h="320023">
                  <a:moveTo>
                    <a:pt x="192718" y="130489"/>
                  </a:moveTo>
                  <a:lnTo>
                    <a:pt x="40586" y="320024"/>
                  </a:lnTo>
                  <a:lnTo>
                    <a:pt x="0" y="171008"/>
                  </a:lnTo>
                  <a:lnTo>
                    <a:pt x="152795" y="0"/>
                  </a:ln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09D736F9-3D9D-4509-B5C8-E15D78C8AFA2}"/>
                </a:ext>
              </a:extLst>
            </p:cNvPr>
            <p:cNvSpPr/>
            <p:nvPr/>
          </p:nvSpPr>
          <p:spPr>
            <a:xfrm>
              <a:off x="9382281" y="2756810"/>
              <a:ext cx="205859" cy="333119"/>
            </a:xfrm>
            <a:custGeom>
              <a:avLst/>
              <a:gdLst>
                <a:gd name="connsiteX0" fmla="*/ 47188 w 205859"/>
                <a:gd name="connsiteY0" fmla="*/ 333119 h 333119"/>
                <a:gd name="connsiteX1" fmla="*/ 45861 w 205859"/>
                <a:gd name="connsiteY1" fmla="*/ 333119 h 333119"/>
                <a:gd name="connsiteX2" fmla="*/ 40821 w 205859"/>
                <a:gd name="connsiteY2" fmla="*/ 328321 h 333119"/>
                <a:gd name="connsiteX3" fmla="*/ 235 w 205859"/>
                <a:gd name="connsiteY3" fmla="*/ 179305 h 333119"/>
                <a:gd name="connsiteX4" fmla="*/ 1694 w 205859"/>
                <a:gd name="connsiteY4" fmla="*/ 173174 h 333119"/>
                <a:gd name="connsiteX5" fmla="*/ 154489 w 205859"/>
                <a:gd name="connsiteY5" fmla="*/ 2166 h 333119"/>
                <a:gd name="connsiteX6" fmla="*/ 160856 w 205859"/>
                <a:gd name="connsiteY6" fmla="*/ 167 h 333119"/>
                <a:gd name="connsiteX7" fmla="*/ 165763 w 205859"/>
                <a:gd name="connsiteY7" fmla="*/ 4699 h 333119"/>
                <a:gd name="connsiteX8" fmla="*/ 205553 w 205859"/>
                <a:gd name="connsiteY8" fmla="*/ 135054 h 333119"/>
                <a:gd name="connsiteX9" fmla="*/ 204492 w 205859"/>
                <a:gd name="connsiteY9" fmla="*/ 141052 h 333119"/>
                <a:gd name="connsiteX10" fmla="*/ 52361 w 205859"/>
                <a:gd name="connsiteY10" fmla="*/ 330587 h 333119"/>
                <a:gd name="connsiteX11" fmla="*/ 47188 w 205859"/>
                <a:gd name="connsiteY11" fmla="*/ 333119 h 333119"/>
                <a:gd name="connsiteX12" fmla="*/ 13897 w 205859"/>
                <a:gd name="connsiteY12" fmla="*/ 179172 h 333119"/>
                <a:gd name="connsiteX13" fmla="*/ 50106 w 205859"/>
                <a:gd name="connsiteY13" fmla="*/ 312460 h 333119"/>
                <a:gd name="connsiteX14" fmla="*/ 191892 w 205859"/>
                <a:gd name="connsiteY14" fmla="*/ 135720 h 333119"/>
                <a:gd name="connsiteX15" fmla="*/ 156611 w 205859"/>
                <a:gd name="connsiteY15" fmla="*/ 19894 h 333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5859" h="333119">
                  <a:moveTo>
                    <a:pt x="47188" y="333119"/>
                  </a:moveTo>
                  <a:lnTo>
                    <a:pt x="45861" y="333119"/>
                  </a:lnTo>
                  <a:cubicBezTo>
                    <a:pt x="43434" y="332574"/>
                    <a:pt x="41498" y="330731"/>
                    <a:pt x="40821" y="328321"/>
                  </a:cubicBezTo>
                  <a:lnTo>
                    <a:pt x="235" y="179305"/>
                  </a:lnTo>
                  <a:cubicBezTo>
                    <a:pt x="-362" y="177145"/>
                    <a:pt x="196" y="174831"/>
                    <a:pt x="1694" y="173174"/>
                  </a:cubicBezTo>
                  <a:lnTo>
                    <a:pt x="154489" y="2166"/>
                  </a:lnTo>
                  <a:cubicBezTo>
                    <a:pt x="156094" y="398"/>
                    <a:pt x="158534" y="-366"/>
                    <a:pt x="160856" y="167"/>
                  </a:cubicBezTo>
                  <a:cubicBezTo>
                    <a:pt x="163243" y="567"/>
                    <a:pt x="165166" y="2345"/>
                    <a:pt x="165763" y="4699"/>
                  </a:cubicBezTo>
                  <a:lnTo>
                    <a:pt x="205553" y="135054"/>
                  </a:lnTo>
                  <a:cubicBezTo>
                    <a:pt x="206203" y="137107"/>
                    <a:pt x="205805" y="139351"/>
                    <a:pt x="204492" y="141052"/>
                  </a:cubicBezTo>
                  <a:lnTo>
                    <a:pt x="52361" y="330587"/>
                  </a:lnTo>
                  <a:cubicBezTo>
                    <a:pt x="51101" y="332162"/>
                    <a:pt x="49204" y="333091"/>
                    <a:pt x="47188" y="333119"/>
                  </a:cubicBezTo>
                  <a:close/>
                  <a:moveTo>
                    <a:pt x="13897" y="179172"/>
                  </a:moveTo>
                  <a:lnTo>
                    <a:pt x="50106" y="312460"/>
                  </a:lnTo>
                  <a:lnTo>
                    <a:pt x="191892" y="135720"/>
                  </a:lnTo>
                  <a:lnTo>
                    <a:pt x="156611" y="19894"/>
                  </a:ln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BBC2C995-6331-439F-A48E-C1DC9DC12533}"/>
                </a:ext>
              </a:extLst>
            </p:cNvPr>
            <p:cNvSpPr/>
            <p:nvPr/>
          </p:nvSpPr>
          <p:spPr>
            <a:xfrm>
              <a:off x="9433459" y="2491705"/>
              <a:ext cx="486982" cy="375964"/>
            </a:xfrm>
            <a:custGeom>
              <a:avLst/>
              <a:gdLst>
                <a:gd name="connsiteX0" fmla="*/ 151059 w 486982"/>
                <a:gd name="connsiteY0" fmla="*/ 28952 h 375964"/>
                <a:gd name="connsiteX1" fmla="*/ 102515 w 486982"/>
                <a:gd name="connsiteY1" fmla="*/ 68939 h 375964"/>
                <a:gd name="connsiteX2" fmla="*/ 2774 w 486982"/>
                <a:gd name="connsiteY2" fmla="*/ 105726 h 375964"/>
                <a:gd name="connsiteX3" fmla="*/ 13252 w 486982"/>
                <a:gd name="connsiteY3" fmla="*/ 194362 h 375964"/>
                <a:gd name="connsiteX4" fmla="*/ 60602 w 486982"/>
                <a:gd name="connsiteY4" fmla="*/ 274335 h 375964"/>
                <a:gd name="connsiteX5" fmla="*/ 122145 w 486982"/>
                <a:gd name="connsiteY5" fmla="*/ 330715 h 375964"/>
                <a:gd name="connsiteX6" fmla="*/ 224671 w 486982"/>
                <a:gd name="connsiteY6" fmla="*/ 361372 h 375964"/>
                <a:gd name="connsiteX7" fmla="*/ 315790 w 486982"/>
                <a:gd name="connsiteY7" fmla="*/ 374700 h 375964"/>
                <a:gd name="connsiteX8" fmla="*/ 407706 w 486982"/>
                <a:gd name="connsiteY8" fmla="*/ 367103 h 375964"/>
                <a:gd name="connsiteX9" fmla="*/ 474023 w 486982"/>
                <a:gd name="connsiteY9" fmla="*/ 272735 h 375964"/>
                <a:gd name="connsiteX10" fmla="*/ 476676 w 486982"/>
                <a:gd name="connsiteY10" fmla="*/ 139448 h 375964"/>
                <a:gd name="connsiteX11" fmla="*/ 447895 w 486982"/>
                <a:gd name="connsiteY11" fmla="*/ 97196 h 375964"/>
                <a:gd name="connsiteX12" fmla="*/ 396300 w 486982"/>
                <a:gd name="connsiteY12" fmla="*/ 84933 h 375964"/>
                <a:gd name="connsiteX13" fmla="*/ 369773 w 486982"/>
                <a:gd name="connsiteY13" fmla="*/ 32551 h 375964"/>
                <a:gd name="connsiteX14" fmla="*/ 182361 w 486982"/>
                <a:gd name="connsiteY14" fmla="*/ 10958 h 375964"/>
                <a:gd name="connsiteX15" fmla="*/ 151059 w 486982"/>
                <a:gd name="connsiteY15" fmla="*/ 28952 h 375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6982" h="375964">
                  <a:moveTo>
                    <a:pt x="151059" y="28952"/>
                  </a:moveTo>
                  <a:cubicBezTo>
                    <a:pt x="134480" y="42281"/>
                    <a:pt x="118696" y="58675"/>
                    <a:pt x="102515" y="68939"/>
                  </a:cubicBezTo>
                  <a:cubicBezTo>
                    <a:pt x="72871" y="89434"/>
                    <a:pt x="38572" y="102087"/>
                    <a:pt x="2774" y="105726"/>
                  </a:cubicBezTo>
                  <a:cubicBezTo>
                    <a:pt x="-6643" y="106392"/>
                    <a:pt x="10732" y="187031"/>
                    <a:pt x="13252" y="194362"/>
                  </a:cubicBezTo>
                  <a:cubicBezTo>
                    <a:pt x="23226" y="224085"/>
                    <a:pt x="39368" y="251343"/>
                    <a:pt x="60602" y="274335"/>
                  </a:cubicBezTo>
                  <a:cubicBezTo>
                    <a:pt x="79954" y="294367"/>
                    <a:pt x="100512" y="313195"/>
                    <a:pt x="122145" y="330715"/>
                  </a:cubicBezTo>
                  <a:cubicBezTo>
                    <a:pt x="149335" y="353508"/>
                    <a:pt x="191115" y="357373"/>
                    <a:pt x="224671" y="361372"/>
                  </a:cubicBezTo>
                  <a:cubicBezTo>
                    <a:pt x="254514" y="365237"/>
                    <a:pt x="286213" y="373234"/>
                    <a:pt x="315790" y="374700"/>
                  </a:cubicBezTo>
                  <a:cubicBezTo>
                    <a:pt x="345368" y="376167"/>
                    <a:pt x="381047" y="378566"/>
                    <a:pt x="407706" y="367103"/>
                  </a:cubicBezTo>
                  <a:cubicBezTo>
                    <a:pt x="442589" y="352041"/>
                    <a:pt x="463015" y="306590"/>
                    <a:pt x="474023" y="272735"/>
                  </a:cubicBezTo>
                  <a:cubicBezTo>
                    <a:pt x="490337" y="229975"/>
                    <a:pt x="491279" y="182830"/>
                    <a:pt x="476676" y="139448"/>
                  </a:cubicBezTo>
                  <a:cubicBezTo>
                    <a:pt x="471092" y="122992"/>
                    <a:pt x="461145" y="108382"/>
                    <a:pt x="447895" y="97196"/>
                  </a:cubicBezTo>
                  <a:cubicBezTo>
                    <a:pt x="431315" y="83867"/>
                    <a:pt x="415266" y="85333"/>
                    <a:pt x="396300" y="84933"/>
                  </a:cubicBezTo>
                  <a:cubicBezTo>
                    <a:pt x="397891" y="60941"/>
                    <a:pt x="390066" y="47879"/>
                    <a:pt x="369773" y="32551"/>
                  </a:cubicBezTo>
                  <a:cubicBezTo>
                    <a:pt x="321759" y="-4236"/>
                    <a:pt x="238332" y="-7435"/>
                    <a:pt x="182361" y="10958"/>
                  </a:cubicBezTo>
                  <a:cubicBezTo>
                    <a:pt x="171007" y="15164"/>
                    <a:pt x="160423" y="21246"/>
                    <a:pt x="151059" y="28952"/>
                  </a:cubicBez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2EEB2FCE-F84E-4F13-A36F-E9678705A252}"/>
                </a:ext>
              </a:extLst>
            </p:cNvPr>
            <p:cNvSpPr/>
            <p:nvPr/>
          </p:nvSpPr>
          <p:spPr>
            <a:xfrm>
              <a:off x="9426748" y="2483404"/>
              <a:ext cx="501752" cy="390465"/>
            </a:xfrm>
            <a:custGeom>
              <a:avLst/>
              <a:gdLst>
                <a:gd name="connsiteX0" fmla="*/ 357915 w 501752"/>
                <a:gd name="connsiteY0" fmla="*/ 390332 h 390465"/>
                <a:gd name="connsiteX1" fmla="*/ 329133 w 501752"/>
                <a:gd name="connsiteY1" fmla="*/ 389533 h 390465"/>
                <a:gd name="connsiteX2" fmla="*/ 322236 w 501752"/>
                <a:gd name="connsiteY2" fmla="*/ 389533 h 390465"/>
                <a:gd name="connsiteX3" fmla="*/ 264408 w 501752"/>
                <a:gd name="connsiteY3" fmla="*/ 381802 h 390465"/>
                <a:gd name="connsiteX4" fmla="*/ 230586 w 501752"/>
                <a:gd name="connsiteY4" fmla="*/ 376337 h 390465"/>
                <a:gd name="connsiteX5" fmla="*/ 222893 w 501752"/>
                <a:gd name="connsiteY5" fmla="*/ 375804 h 390465"/>
                <a:gd name="connsiteX6" fmla="*/ 124478 w 501752"/>
                <a:gd name="connsiteY6" fmla="*/ 344615 h 390465"/>
                <a:gd name="connsiteX7" fmla="*/ 62273 w 501752"/>
                <a:gd name="connsiteY7" fmla="*/ 287701 h 390465"/>
                <a:gd name="connsiteX8" fmla="*/ 13464 w 501752"/>
                <a:gd name="connsiteY8" fmla="*/ 205596 h 390465"/>
                <a:gd name="connsiteX9" fmla="*/ 2322 w 501752"/>
                <a:gd name="connsiteY9" fmla="*/ 112295 h 390465"/>
                <a:gd name="connsiteX10" fmla="*/ 9087 w 501752"/>
                <a:gd name="connsiteY10" fmla="*/ 108296 h 390465"/>
                <a:gd name="connsiteX11" fmla="*/ 105512 w 501752"/>
                <a:gd name="connsiteY11" fmla="*/ 72575 h 390465"/>
                <a:gd name="connsiteX12" fmla="*/ 135354 w 501752"/>
                <a:gd name="connsiteY12" fmla="*/ 47917 h 390465"/>
                <a:gd name="connsiteX13" fmla="*/ 154056 w 501752"/>
                <a:gd name="connsiteY13" fmla="*/ 31789 h 390465"/>
                <a:gd name="connsiteX14" fmla="*/ 188143 w 501752"/>
                <a:gd name="connsiteY14" fmla="*/ 11529 h 390465"/>
                <a:gd name="connsiteX15" fmla="*/ 381922 w 501752"/>
                <a:gd name="connsiteY15" fmla="*/ 34188 h 390465"/>
                <a:gd name="connsiteX16" fmla="*/ 411234 w 501752"/>
                <a:gd name="connsiteY16" fmla="*/ 85237 h 390465"/>
                <a:gd name="connsiteX17" fmla="*/ 460043 w 501752"/>
                <a:gd name="connsiteY17" fmla="*/ 98566 h 390465"/>
                <a:gd name="connsiteX18" fmla="*/ 490947 w 501752"/>
                <a:gd name="connsiteY18" fmla="*/ 143750 h 390465"/>
                <a:gd name="connsiteX19" fmla="*/ 488427 w 501752"/>
                <a:gd name="connsiteY19" fmla="*/ 282370 h 390465"/>
                <a:gd name="connsiteX20" fmla="*/ 417600 w 501752"/>
                <a:gd name="connsiteY20" fmla="*/ 380736 h 390465"/>
                <a:gd name="connsiteX21" fmla="*/ 357915 w 501752"/>
                <a:gd name="connsiteY21" fmla="*/ 390332 h 390465"/>
                <a:gd name="connsiteX22" fmla="*/ 13066 w 501752"/>
                <a:gd name="connsiteY22" fmla="*/ 120692 h 390465"/>
                <a:gd name="connsiteX23" fmla="*/ 26329 w 501752"/>
                <a:gd name="connsiteY23" fmla="*/ 200664 h 390465"/>
                <a:gd name="connsiteX24" fmla="*/ 72221 w 501752"/>
                <a:gd name="connsiteY24" fmla="*/ 277704 h 390465"/>
                <a:gd name="connsiteX25" fmla="*/ 133100 w 501752"/>
                <a:gd name="connsiteY25" fmla="*/ 333552 h 390465"/>
                <a:gd name="connsiteX26" fmla="*/ 224352 w 501752"/>
                <a:gd name="connsiteY26" fmla="*/ 361676 h 390465"/>
                <a:gd name="connsiteX27" fmla="*/ 232178 w 501752"/>
                <a:gd name="connsiteY27" fmla="*/ 362609 h 390465"/>
                <a:gd name="connsiteX28" fmla="*/ 266662 w 501752"/>
                <a:gd name="connsiteY28" fmla="*/ 368207 h 390465"/>
                <a:gd name="connsiteX29" fmla="*/ 322634 w 501752"/>
                <a:gd name="connsiteY29" fmla="*/ 375671 h 390465"/>
                <a:gd name="connsiteX30" fmla="*/ 329531 w 501752"/>
                <a:gd name="connsiteY30" fmla="*/ 375671 h 390465"/>
                <a:gd name="connsiteX31" fmla="*/ 411631 w 501752"/>
                <a:gd name="connsiteY31" fmla="*/ 368207 h 390465"/>
                <a:gd name="connsiteX32" fmla="*/ 474765 w 501752"/>
                <a:gd name="connsiteY32" fmla="*/ 277971 h 390465"/>
                <a:gd name="connsiteX33" fmla="*/ 477551 w 501752"/>
                <a:gd name="connsiteY33" fmla="*/ 148815 h 390465"/>
                <a:gd name="connsiteX34" fmla="*/ 451024 w 501752"/>
                <a:gd name="connsiteY34" fmla="*/ 109495 h 390465"/>
                <a:gd name="connsiteX35" fmla="*/ 409112 w 501752"/>
                <a:gd name="connsiteY35" fmla="*/ 98832 h 390465"/>
                <a:gd name="connsiteX36" fmla="*/ 403541 w 501752"/>
                <a:gd name="connsiteY36" fmla="*/ 98832 h 390465"/>
                <a:gd name="connsiteX37" fmla="*/ 398634 w 501752"/>
                <a:gd name="connsiteY37" fmla="*/ 96567 h 390465"/>
                <a:gd name="connsiteX38" fmla="*/ 396776 w 501752"/>
                <a:gd name="connsiteY38" fmla="*/ 91502 h 390465"/>
                <a:gd name="connsiteX39" fmla="*/ 373168 w 501752"/>
                <a:gd name="connsiteY39" fmla="*/ 44984 h 390465"/>
                <a:gd name="connsiteX40" fmla="*/ 191989 w 501752"/>
                <a:gd name="connsiteY40" fmla="*/ 24458 h 390465"/>
                <a:gd name="connsiteX41" fmla="*/ 161881 w 501752"/>
                <a:gd name="connsiteY41" fmla="*/ 42585 h 390465"/>
                <a:gd name="connsiteX42" fmla="*/ 161881 w 501752"/>
                <a:gd name="connsiteY42" fmla="*/ 42585 h 390465"/>
                <a:gd name="connsiteX43" fmla="*/ 143843 w 501752"/>
                <a:gd name="connsiteY43" fmla="*/ 58180 h 390465"/>
                <a:gd name="connsiteX44" fmla="*/ 112939 w 501752"/>
                <a:gd name="connsiteY44" fmla="*/ 82571 h 390465"/>
                <a:gd name="connsiteX45" fmla="*/ 13596 w 501752"/>
                <a:gd name="connsiteY45" fmla="*/ 120692 h 390465"/>
                <a:gd name="connsiteX46" fmla="*/ 157239 w 501752"/>
                <a:gd name="connsiteY46" fmla="*/ 37254 h 390465"/>
                <a:gd name="connsiteX47" fmla="*/ 157239 w 501752"/>
                <a:gd name="connsiteY47" fmla="*/ 37254 h 390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501752" h="390465">
                  <a:moveTo>
                    <a:pt x="357915" y="390332"/>
                  </a:moveTo>
                  <a:cubicBezTo>
                    <a:pt x="347967" y="390332"/>
                    <a:pt x="338152" y="390332"/>
                    <a:pt x="329133" y="389533"/>
                  </a:cubicBezTo>
                  <a:lnTo>
                    <a:pt x="322236" y="389533"/>
                  </a:lnTo>
                  <a:cubicBezTo>
                    <a:pt x="302805" y="388242"/>
                    <a:pt x="283494" y="385659"/>
                    <a:pt x="264408" y="381802"/>
                  </a:cubicBezTo>
                  <a:cubicBezTo>
                    <a:pt x="253001" y="379803"/>
                    <a:pt x="241595" y="377803"/>
                    <a:pt x="230586" y="376337"/>
                  </a:cubicBezTo>
                  <a:lnTo>
                    <a:pt x="222893" y="375804"/>
                  </a:lnTo>
                  <a:cubicBezTo>
                    <a:pt x="189204" y="371672"/>
                    <a:pt x="151138" y="367007"/>
                    <a:pt x="124478" y="344615"/>
                  </a:cubicBezTo>
                  <a:cubicBezTo>
                    <a:pt x="102607" y="326944"/>
                    <a:pt x="81823" y="307937"/>
                    <a:pt x="62273" y="287701"/>
                  </a:cubicBezTo>
                  <a:cubicBezTo>
                    <a:pt x="40481" y="264057"/>
                    <a:pt x="23849" y="236088"/>
                    <a:pt x="13464" y="205596"/>
                  </a:cubicBezTo>
                  <a:cubicBezTo>
                    <a:pt x="13464" y="205596"/>
                    <a:pt x="-6697" y="125623"/>
                    <a:pt x="2322" y="112295"/>
                  </a:cubicBezTo>
                  <a:cubicBezTo>
                    <a:pt x="3794" y="109931"/>
                    <a:pt x="6315" y="108439"/>
                    <a:pt x="9087" y="108296"/>
                  </a:cubicBezTo>
                  <a:cubicBezTo>
                    <a:pt x="43704" y="104728"/>
                    <a:pt x="76876" y="92441"/>
                    <a:pt x="105512" y="72575"/>
                  </a:cubicBezTo>
                  <a:cubicBezTo>
                    <a:pt x="116056" y="65111"/>
                    <a:pt x="126030" y="56868"/>
                    <a:pt x="135354" y="47917"/>
                  </a:cubicBezTo>
                  <a:cubicBezTo>
                    <a:pt x="141588" y="42452"/>
                    <a:pt x="147689" y="36854"/>
                    <a:pt x="154056" y="31789"/>
                  </a:cubicBezTo>
                  <a:cubicBezTo>
                    <a:pt x="164163" y="23094"/>
                    <a:pt x="175689" y="16238"/>
                    <a:pt x="188143" y="11529"/>
                  </a:cubicBezTo>
                  <a:cubicBezTo>
                    <a:pt x="243451" y="-7131"/>
                    <a:pt x="330194" y="-5532"/>
                    <a:pt x="381922" y="34188"/>
                  </a:cubicBezTo>
                  <a:cubicBezTo>
                    <a:pt x="399894" y="44894"/>
                    <a:pt x="411008" y="64244"/>
                    <a:pt x="411234" y="85237"/>
                  </a:cubicBezTo>
                  <a:cubicBezTo>
                    <a:pt x="428569" y="83664"/>
                    <a:pt x="445891" y="88393"/>
                    <a:pt x="460043" y="98566"/>
                  </a:cubicBezTo>
                  <a:cubicBezTo>
                    <a:pt x="474235" y="110523"/>
                    <a:pt x="484925" y="126146"/>
                    <a:pt x="490947" y="143750"/>
                  </a:cubicBezTo>
                  <a:cubicBezTo>
                    <a:pt x="506173" y="188846"/>
                    <a:pt x="505285" y="237863"/>
                    <a:pt x="488427" y="282370"/>
                  </a:cubicBezTo>
                  <a:cubicBezTo>
                    <a:pt x="470256" y="335685"/>
                    <a:pt x="446514" y="368340"/>
                    <a:pt x="417600" y="380736"/>
                  </a:cubicBezTo>
                  <a:cubicBezTo>
                    <a:pt x="398540" y="387921"/>
                    <a:pt x="378247" y="391185"/>
                    <a:pt x="357915" y="390332"/>
                  </a:cubicBezTo>
                  <a:close/>
                  <a:moveTo>
                    <a:pt x="13066" y="120692"/>
                  </a:moveTo>
                  <a:cubicBezTo>
                    <a:pt x="14870" y="147721"/>
                    <a:pt x="19313" y="174508"/>
                    <a:pt x="26329" y="200664"/>
                  </a:cubicBezTo>
                  <a:cubicBezTo>
                    <a:pt x="36038" y="229314"/>
                    <a:pt x="51675" y="255571"/>
                    <a:pt x="72221" y="277704"/>
                  </a:cubicBezTo>
                  <a:cubicBezTo>
                    <a:pt x="91347" y="297572"/>
                    <a:pt x="111666" y="316225"/>
                    <a:pt x="133100" y="333552"/>
                  </a:cubicBezTo>
                  <a:cubicBezTo>
                    <a:pt x="156709" y="353279"/>
                    <a:pt x="192653" y="357677"/>
                    <a:pt x="224352" y="361676"/>
                  </a:cubicBezTo>
                  <a:lnTo>
                    <a:pt x="232178" y="362609"/>
                  </a:lnTo>
                  <a:cubicBezTo>
                    <a:pt x="243451" y="364075"/>
                    <a:pt x="254990" y="366074"/>
                    <a:pt x="266662" y="368207"/>
                  </a:cubicBezTo>
                  <a:cubicBezTo>
                    <a:pt x="285152" y="371820"/>
                    <a:pt x="303840" y="374313"/>
                    <a:pt x="322634" y="375671"/>
                  </a:cubicBezTo>
                  <a:lnTo>
                    <a:pt x="329531" y="375671"/>
                  </a:lnTo>
                  <a:cubicBezTo>
                    <a:pt x="356058" y="376737"/>
                    <a:pt x="388420" y="378203"/>
                    <a:pt x="411631" y="368207"/>
                  </a:cubicBezTo>
                  <a:cubicBezTo>
                    <a:pt x="434842" y="358210"/>
                    <a:pt x="457921" y="327021"/>
                    <a:pt x="474765" y="277971"/>
                  </a:cubicBezTo>
                  <a:cubicBezTo>
                    <a:pt x="490576" y="236547"/>
                    <a:pt x="491557" y="190889"/>
                    <a:pt x="477551" y="148815"/>
                  </a:cubicBezTo>
                  <a:cubicBezTo>
                    <a:pt x="472445" y="133522"/>
                    <a:pt x="463266" y="119924"/>
                    <a:pt x="451024" y="109495"/>
                  </a:cubicBezTo>
                  <a:cubicBezTo>
                    <a:pt x="438795" y="100976"/>
                    <a:pt x="423900" y="97188"/>
                    <a:pt x="409112" y="98832"/>
                  </a:cubicBezTo>
                  <a:lnTo>
                    <a:pt x="403541" y="98832"/>
                  </a:lnTo>
                  <a:cubicBezTo>
                    <a:pt x="401684" y="98723"/>
                    <a:pt x="399933" y="97914"/>
                    <a:pt x="398634" y="96567"/>
                  </a:cubicBezTo>
                  <a:cubicBezTo>
                    <a:pt x="397334" y="95216"/>
                    <a:pt x="396657" y="93377"/>
                    <a:pt x="396776" y="91502"/>
                  </a:cubicBezTo>
                  <a:cubicBezTo>
                    <a:pt x="398236" y="70709"/>
                    <a:pt x="392665" y="59912"/>
                    <a:pt x="373168" y="44984"/>
                  </a:cubicBezTo>
                  <a:cubicBezTo>
                    <a:pt x="326878" y="9530"/>
                    <a:pt x="244778" y="6731"/>
                    <a:pt x="191989" y="24458"/>
                  </a:cubicBezTo>
                  <a:cubicBezTo>
                    <a:pt x="181007" y="28745"/>
                    <a:pt x="170821" y="34874"/>
                    <a:pt x="161881" y="42585"/>
                  </a:cubicBezTo>
                  <a:lnTo>
                    <a:pt x="161881" y="42585"/>
                  </a:lnTo>
                  <a:cubicBezTo>
                    <a:pt x="155780" y="47517"/>
                    <a:pt x="149812" y="52848"/>
                    <a:pt x="143843" y="58180"/>
                  </a:cubicBezTo>
                  <a:cubicBezTo>
                    <a:pt x="134161" y="67067"/>
                    <a:pt x="123829" y="75219"/>
                    <a:pt x="112939" y="82571"/>
                  </a:cubicBezTo>
                  <a:cubicBezTo>
                    <a:pt x="83441" y="103283"/>
                    <a:pt x="49328" y="116376"/>
                    <a:pt x="13596" y="120692"/>
                  </a:cubicBezTo>
                  <a:close/>
                  <a:moveTo>
                    <a:pt x="157239" y="37254"/>
                  </a:moveTo>
                  <a:lnTo>
                    <a:pt x="157239" y="37254"/>
                  </a:ln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1BBE07A2-DBC5-44A6-AA7C-29F8BF39DACB}"/>
                </a:ext>
              </a:extLst>
            </p:cNvPr>
            <p:cNvSpPr/>
            <p:nvPr/>
          </p:nvSpPr>
          <p:spPr>
            <a:xfrm>
              <a:off x="9537300" y="2685268"/>
              <a:ext cx="318720" cy="496022"/>
            </a:xfrm>
            <a:custGeom>
              <a:avLst/>
              <a:gdLst>
                <a:gd name="connsiteX0" fmla="*/ 85549 w 318720"/>
                <a:gd name="connsiteY0" fmla="*/ 320557 h 496022"/>
                <a:gd name="connsiteX1" fmla="*/ 82233 w 318720"/>
                <a:gd name="connsiteY1" fmla="*/ 452378 h 496022"/>
                <a:gd name="connsiteX2" fmla="*/ 225876 w 318720"/>
                <a:gd name="connsiteY2" fmla="*/ 490365 h 496022"/>
                <a:gd name="connsiteX3" fmla="*/ 318720 w 318720"/>
                <a:gd name="connsiteY3" fmla="*/ 406927 h 496022"/>
                <a:gd name="connsiteX4" fmla="*/ 306650 w 318720"/>
                <a:gd name="connsiteY4" fmla="*/ 167809 h 496022"/>
                <a:gd name="connsiteX5" fmla="*/ 254525 w 318720"/>
                <a:gd name="connsiteY5" fmla="*/ 0 h 496022"/>
                <a:gd name="connsiteX6" fmla="*/ 0 w 318720"/>
                <a:gd name="connsiteY6" fmla="*/ 36254 h 496022"/>
                <a:gd name="connsiteX7" fmla="*/ 18701 w 318720"/>
                <a:gd name="connsiteY7" fmla="*/ 255779 h 496022"/>
                <a:gd name="connsiteX8" fmla="*/ 85549 w 318720"/>
                <a:gd name="connsiteY8" fmla="*/ 320557 h 496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8720" h="496022">
                  <a:moveTo>
                    <a:pt x="85549" y="320557"/>
                  </a:moveTo>
                  <a:lnTo>
                    <a:pt x="82233" y="452378"/>
                  </a:lnTo>
                  <a:cubicBezTo>
                    <a:pt x="82233" y="452378"/>
                    <a:pt x="142449" y="514757"/>
                    <a:pt x="225876" y="490365"/>
                  </a:cubicBezTo>
                  <a:cubicBezTo>
                    <a:pt x="309303" y="465974"/>
                    <a:pt x="318720" y="406927"/>
                    <a:pt x="318720" y="406927"/>
                  </a:cubicBezTo>
                  <a:lnTo>
                    <a:pt x="306650" y="167809"/>
                  </a:lnTo>
                  <a:cubicBezTo>
                    <a:pt x="306650" y="167809"/>
                    <a:pt x="242455" y="137286"/>
                    <a:pt x="254525" y="0"/>
                  </a:cubicBezTo>
                  <a:cubicBezTo>
                    <a:pt x="254525" y="0"/>
                    <a:pt x="126135" y="46384"/>
                    <a:pt x="0" y="36254"/>
                  </a:cubicBezTo>
                  <a:cubicBezTo>
                    <a:pt x="0" y="36254"/>
                    <a:pt x="5438" y="190601"/>
                    <a:pt x="18701" y="255779"/>
                  </a:cubicBezTo>
                  <a:cubicBezTo>
                    <a:pt x="31965" y="320957"/>
                    <a:pt x="85549" y="320557"/>
                    <a:pt x="85549" y="320557"/>
                  </a:cubicBez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D203EFC3-5EF3-4149-9E6F-B5048752D04E}"/>
                </a:ext>
              </a:extLst>
            </p:cNvPr>
            <p:cNvSpPr/>
            <p:nvPr/>
          </p:nvSpPr>
          <p:spPr>
            <a:xfrm>
              <a:off x="9531330" y="2678868"/>
              <a:ext cx="332565" cy="509829"/>
            </a:xfrm>
            <a:custGeom>
              <a:avLst/>
              <a:gdLst>
                <a:gd name="connsiteX0" fmla="*/ 192454 w 332565"/>
                <a:gd name="connsiteY0" fmla="*/ 509827 h 509829"/>
                <a:gd name="connsiteX1" fmla="*/ 83826 w 332565"/>
                <a:gd name="connsiteY1" fmla="*/ 464110 h 509829"/>
                <a:gd name="connsiteX2" fmla="*/ 81970 w 332565"/>
                <a:gd name="connsiteY2" fmla="*/ 459178 h 509829"/>
                <a:gd name="connsiteX3" fmla="*/ 85020 w 332565"/>
                <a:gd name="connsiteY3" fmla="*/ 333621 h 509829"/>
                <a:gd name="connsiteX4" fmla="*/ 18703 w 332565"/>
                <a:gd name="connsiteY4" fmla="*/ 264178 h 509829"/>
                <a:gd name="connsiteX5" fmla="*/ 2 w 332565"/>
                <a:gd name="connsiteY5" fmla="*/ 43454 h 509829"/>
                <a:gd name="connsiteX6" fmla="*/ 6899 w 332565"/>
                <a:gd name="connsiteY6" fmla="*/ 36252 h 509829"/>
                <a:gd name="connsiteX7" fmla="*/ 7296 w 332565"/>
                <a:gd name="connsiteY7" fmla="*/ 36256 h 509829"/>
                <a:gd name="connsiteX8" fmla="*/ 259302 w 332565"/>
                <a:gd name="connsiteY8" fmla="*/ 402 h 509829"/>
                <a:gd name="connsiteX9" fmla="*/ 267949 w 332565"/>
                <a:gd name="connsiteY9" fmla="*/ 4501 h 509829"/>
                <a:gd name="connsiteX10" fmla="*/ 268321 w 332565"/>
                <a:gd name="connsiteY10" fmla="*/ 7466 h 509829"/>
                <a:gd name="connsiteX11" fmla="*/ 316599 w 332565"/>
                <a:gd name="connsiteY11" fmla="*/ 168611 h 509829"/>
                <a:gd name="connsiteX12" fmla="*/ 320446 w 332565"/>
                <a:gd name="connsiteY12" fmla="*/ 174476 h 509829"/>
                <a:gd name="connsiteX13" fmla="*/ 332516 w 332565"/>
                <a:gd name="connsiteY13" fmla="*/ 413460 h 509829"/>
                <a:gd name="connsiteX14" fmla="*/ 332516 w 332565"/>
                <a:gd name="connsiteY14" fmla="*/ 414927 h 509829"/>
                <a:gd name="connsiteX15" fmla="*/ 234499 w 332565"/>
                <a:gd name="connsiteY15" fmla="*/ 503829 h 509829"/>
                <a:gd name="connsiteX16" fmla="*/ 192454 w 332565"/>
                <a:gd name="connsiteY16" fmla="*/ 509827 h 509829"/>
                <a:gd name="connsiteX17" fmla="*/ 95100 w 332565"/>
                <a:gd name="connsiteY17" fmla="*/ 456512 h 509829"/>
                <a:gd name="connsiteX18" fmla="*/ 229857 w 332565"/>
                <a:gd name="connsiteY18" fmla="*/ 490634 h 509829"/>
                <a:gd name="connsiteX19" fmla="*/ 318059 w 332565"/>
                <a:gd name="connsiteY19" fmla="*/ 413327 h 509829"/>
                <a:gd name="connsiteX20" fmla="*/ 306122 w 332565"/>
                <a:gd name="connsiteY20" fmla="*/ 178874 h 509829"/>
                <a:gd name="connsiteX21" fmla="*/ 253068 w 332565"/>
                <a:gd name="connsiteY21" fmla="*/ 16663 h 509829"/>
                <a:gd name="connsiteX22" fmla="*/ 13265 w 332565"/>
                <a:gd name="connsiteY22" fmla="*/ 50518 h 509829"/>
                <a:gd name="connsiteX23" fmla="*/ 31436 w 332565"/>
                <a:gd name="connsiteY23" fmla="*/ 261379 h 509829"/>
                <a:gd name="connsiteX24" fmla="*/ 91387 w 332565"/>
                <a:gd name="connsiteY24" fmla="*/ 320559 h 509829"/>
                <a:gd name="connsiteX25" fmla="*/ 91387 w 332565"/>
                <a:gd name="connsiteY25" fmla="*/ 320559 h 509829"/>
                <a:gd name="connsiteX26" fmla="*/ 96294 w 332565"/>
                <a:gd name="connsiteY26" fmla="*/ 322692 h 509829"/>
                <a:gd name="connsiteX27" fmla="*/ 98284 w 332565"/>
                <a:gd name="connsiteY27" fmla="*/ 327623 h 50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32565" h="509829">
                  <a:moveTo>
                    <a:pt x="192454" y="509827"/>
                  </a:moveTo>
                  <a:cubicBezTo>
                    <a:pt x="151841" y="508698"/>
                    <a:pt x="113112" y="492399"/>
                    <a:pt x="83826" y="464110"/>
                  </a:cubicBezTo>
                  <a:cubicBezTo>
                    <a:pt x="82553" y="462793"/>
                    <a:pt x="81890" y="461008"/>
                    <a:pt x="81970" y="459178"/>
                  </a:cubicBezTo>
                  <a:lnTo>
                    <a:pt x="85020" y="333621"/>
                  </a:lnTo>
                  <a:cubicBezTo>
                    <a:pt x="68971" y="331222"/>
                    <a:pt x="29977" y="319493"/>
                    <a:pt x="18703" y="264178"/>
                  </a:cubicBezTo>
                  <a:cubicBezTo>
                    <a:pt x="5440" y="199134"/>
                    <a:pt x="134" y="49719"/>
                    <a:pt x="2" y="43454"/>
                  </a:cubicBezTo>
                  <a:cubicBezTo>
                    <a:pt x="-78" y="39553"/>
                    <a:pt x="3012" y="36330"/>
                    <a:pt x="6899" y="36252"/>
                  </a:cubicBezTo>
                  <a:cubicBezTo>
                    <a:pt x="7031" y="36250"/>
                    <a:pt x="7164" y="36251"/>
                    <a:pt x="7296" y="36256"/>
                  </a:cubicBezTo>
                  <a:cubicBezTo>
                    <a:pt x="130381" y="46120"/>
                    <a:pt x="257710" y="802"/>
                    <a:pt x="259302" y="402"/>
                  </a:cubicBezTo>
                  <a:cubicBezTo>
                    <a:pt x="262816" y="-867"/>
                    <a:pt x="266689" y="967"/>
                    <a:pt x="267949" y="4501"/>
                  </a:cubicBezTo>
                  <a:cubicBezTo>
                    <a:pt x="268294" y="5450"/>
                    <a:pt x="268413" y="6463"/>
                    <a:pt x="268321" y="7466"/>
                  </a:cubicBezTo>
                  <a:cubicBezTo>
                    <a:pt x="256914" y="137555"/>
                    <a:pt x="316069" y="168344"/>
                    <a:pt x="316599" y="168611"/>
                  </a:cubicBezTo>
                  <a:cubicBezTo>
                    <a:pt x="318868" y="169697"/>
                    <a:pt x="320340" y="171955"/>
                    <a:pt x="320446" y="174476"/>
                  </a:cubicBezTo>
                  <a:lnTo>
                    <a:pt x="332516" y="413460"/>
                  </a:lnTo>
                  <a:cubicBezTo>
                    <a:pt x="332582" y="413947"/>
                    <a:pt x="332582" y="414440"/>
                    <a:pt x="332516" y="414927"/>
                  </a:cubicBezTo>
                  <a:cubicBezTo>
                    <a:pt x="332516" y="417592"/>
                    <a:pt x="321109" y="478505"/>
                    <a:pt x="234499" y="503829"/>
                  </a:cubicBezTo>
                  <a:cubicBezTo>
                    <a:pt x="220851" y="507879"/>
                    <a:pt x="206686" y="509899"/>
                    <a:pt x="192454" y="509827"/>
                  </a:cubicBezTo>
                  <a:close/>
                  <a:moveTo>
                    <a:pt x="95100" y="456512"/>
                  </a:moveTo>
                  <a:cubicBezTo>
                    <a:pt x="105976" y="466509"/>
                    <a:pt x="159826" y="511160"/>
                    <a:pt x="229857" y="490634"/>
                  </a:cubicBezTo>
                  <a:cubicBezTo>
                    <a:pt x="303999" y="468908"/>
                    <a:pt x="316599" y="419992"/>
                    <a:pt x="318059" y="413327"/>
                  </a:cubicBezTo>
                  <a:lnTo>
                    <a:pt x="306122" y="178874"/>
                  </a:lnTo>
                  <a:cubicBezTo>
                    <a:pt x="292858" y="169944"/>
                    <a:pt x="245906" y="131424"/>
                    <a:pt x="253068" y="16663"/>
                  </a:cubicBezTo>
                  <a:cubicBezTo>
                    <a:pt x="221103" y="26926"/>
                    <a:pt x="116852" y="56649"/>
                    <a:pt x="13265" y="50518"/>
                  </a:cubicBezTo>
                  <a:cubicBezTo>
                    <a:pt x="14591" y="82507"/>
                    <a:pt x="20162" y="205798"/>
                    <a:pt x="31436" y="261379"/>
                  </a:cubicBezTo>
                  <a:cubicBezTo>
                    <a:pt x="43373" y="319892"/>
                    <a:pt x="89265" y="320559"/>
                    <a:pt x="91387" y="320559"/>
                  </a:cubicBezTo>
                  <a:lnTo>
                    <a:pt x="91387" y="320559"/>
                  </a:lnTo>
                  <a:cubicBezTo>
                    <a:pt x="93244" y="320578"/>
                    <a:pt x="95008" y="321347"/>
                    <a:pt x="96294" y="322692"/>
                  </a:cubicBezTo>
                  <a:cubicBezTo>
                    <a:pt x="97594" y="323995"/>
                    <a:pt x="98310" y="325776"/>
                    <a:pt x="98284" y="327623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BF13A35F-093D-4FD2-9ECD-3096E58E7C44}"/>
                </a:ext>
              </a:extLst>
            </p:cNvPr>
            <p:cNvSpPr/>
            <p:nvPr/>
          </p:nvSpPr>
          <p:spPr>
            <a:xfrm>
              <a:off x="9794478" y="2800961"/>
              <a:ext cx="100061" cy="118974"/>
            </a:xfrm>
            <a:custGeom>
              <a:avLst/>
              <a:gdLst>
                <a:gd name="connsiteX0" fmla="*/ 0 w 100061"/>
                <a:gd name="connsiteY0" fmla="*/ 50783 h 118974"/>
                <a:gd name="connsiteX1" fmla="*/ 17375 w 100061"/>
                <a:gd name="connsiteY1" fmla="*/ 20393 h 118974"/>
                <a:gd name="connsiteX2" fmla="*/ 46157 w 100061"/>
                <a:gd name="connsiteY2" fmla="*/ 3999 h 118974"/>
                <a:gd name="connsiteX3" fmla="*/ 63665 w 100061"/>
                <a:gd name="connsiteY3" fmla="*/ 0 h 118974"/>
                <a:gd name="connsiteX4" fmla="*/ 75867 w 100061"/>
                <a:gd name="connsiteY4" fmla="*/ 3865 h 118974"/>
                <a:gd name="connsiteX5" fmla="*/ 97221 w 100061"/>
                <a:gd name="connsiteY5" fmla="*/ 24258 h 118974"/>
                <a:gd name="connsiteX6" fmla="*/ 99476 w 100061"/>
                <a:gd name="connsiteY6" fmla="*/ 48383 h 118974"/>
                <a:gd name="connsiteX7" fmla="*/ 94170 w 100061"/>
                <a:gd name="connsiteY7" fmla="*/ 75041 h 118974"/>
                <a:gd name="connsiteX8" fmla="*/ 9218 w 100061"/>
                <a:gd name="connsiteY8" fmla="*/ 114961 h 118974"/>
                <a:gd name="connsiteX9" fmla="*/ 7295 w 100061"/>
                <a:gd name="connsiteY9" fmla="*/ 114227 h 118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61" h="118974">
                  <a:moveTo>
                    <a:pt x="0" y="50783"/>
                  </a:moveTo>
                  <a:cubicBezTo>
                    <a:pt x="2401" y="39041"/>
                    <a:pt x="8489" y="28386"/>
                    <a:pt x="17375" y="20393"/>
                  </a:cubicBezTo>
                  <a:cubicBezTo>
                    <a:pt x="25970" y="13311"/>
                    <a:pt x="35705" y="7767"/>
                    <a:pt x="46157" y="3999"/>
                  </a:cubicBezTo>
                  <a:cubicBezTo>
                    <a:pt x="51621" y="1373"/>
                    <a:pt x="57603" y="7"/>
                    <a:pt x="63665" y="0"/>
                  </a:cubicBezTo>
                  <a:cubicBezTo>
                    <a:pt x="67962" y="411"/>
                    <a:pt x="72113" y="1729"/>
                    <a:pt x="75867" y="3865"/>
                  </a:cubicBezTo>
                  <a:cubicBezTo>
                    <a:pt x="85204" y="7843"/>
                    <a:pt x="92791" y="15088"/>
                    <a:pt x="97221" y="24258"/>
                  </a:cubicBezTo>
                  <a:cubicBezTo>
                    <a:pt x="99953" y="31986"/>
                    <a:pt x="100736" y="40278"/>
                    <a:pt x="99476" y="48383"/>
                  </a:cubicBezTo>
                  <a:cubicBezTo>
                    <a:pt x="98905" y="57468"/>
                    <a:pt x="97128" y="66436"/>
                    <a:pt x="94170" y="75041"/>
                  </a:cubicBezTo>
                  <a:cubicBezTo>
                    <a:pt x="81676" y="109641"/>
                    <a:pt x="43637" y="127514"/>
                    <a:pt x="9218" y="114961"/>
                  </a:cubicBezTo>
                  <a:cubicBezTo>
                    <a:pt x="8568" y="114726"/>
                    <a:pt x="7932" y="114482"/>
                    <a:pt x="7295" y="114227"/>
                  </a:cubicBezTo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89D3D697-1093-4D68-B842-16C8A4EB7A48}"/>
                </a:ext>
              </a:extLst>
            </p:cNvPr>
            <p:cNvSpPr/>
            <p:nvPr/>
          </p:nvSpPr>
          <p:spPr>
            <a:xfrm>
              <a:off x="9787689" y="2794030"/>
              <a:ext cx="113760" cy="131955"/>
            </a:xfrm>
            <a:custGeom>
              <a:avLst/>
              <a:gdLst>
                <a:gd name="connsiteX0" fmla="*/ 38488 w 113760"/>
                <a:gd name="connsiteY0" fmla="*/ 131822 h 131955"/>
                <a:gd name="connsiteX1" fmla="*/ 11962 w 113760"/>
                <a:gd name="connsiteY1" fmla="*/ 126890 h 131955"/>
                <a:gd name="connsiteX2" fmla="*/ 7982 w 113760"/>
                <a:gd name="connsiteY2" fmla="*/ 117960 h 131955"/>
                <a:gd name="connsiteX3" fmla="*/ 16869 w 113760"/>
                <a:gd name="connsiteY3" fmla="*/ 114095 h 131955"/>
                <a:gd name="connsiteX4" fmla="*/ 63158 w 113760"/>
                <a:gd name="connsiteY4" fmla="*/ 112895 h 131955"/>
                <a:gd name="connsiteX5" fmla="*/ 94725 w 113760"/>
                <a:gd name="connsiteY5" fmla="*/ 78507 h 131955"/>
                <a:gd name="connsiteX6" fmla="*/ 99633 w 113760"/>
                <a:gd name="connsiteY6" fmla="*/ 54249 h 131955"/>
                <a:gd name="connsiteX7" fmla="*/ 97909 w 113760"/>
                <a:gd name="connsiteY7" fmla="*/ 33323 h 131955"/>
                <a:gd name="connsiteX8" fmla="*/ 79472 w 113760"/>
                <a:gd name="connsiteY8" fmla="*/ 16928 h 131955"/>
                <a:gd name="connsiteX9" fmla="*/ 69790 w 113760"/>
                <a:gd name="connsiteY9" fmla="*/ 13729 h 131955"/>
                <a:gd name="connsiteX10" fmla="*/ 55200 w 113760"/>
                <a:gd name="connsiteY10" fmla="*/ 17328 h 131955"/>
                <a:gd name="connsiteX11" fmla="*/ 28674 w 113760"/>
                <a:gd name="connsiteY11" fmla="*/ 32390 h 131955"/>
                <a:gd name="connsiteX12" fmla="*/ 13553 w 113760"/>
                <a:gd name="connsiteY12" fmla="*/ 59047 h 131955"/>
                <a:gd name="connsiteX13" fmla="*/ 5463 w 113760"/>
                <a:gd name="connsiteY13" fmla="*/ 64512 h 131955"/>
                <a:gd name="connsiteX14" fmla="*/ 131 w 113760"/>
                <a:gd name="connsiteY14" fmla="*/ 56533 h 131955"/>
                <a:gd name="connsiteX15" fmla="*/ 157 w 113760"/>
                <a:gd name="connsiteY15" fmla="*/ 56381 h 131955"/>
                <a:gd name="connsiteX16" fmla="*/ 19654 w 113760"/>
                <a:gd name="connsiteY16" fmla="*/ 22126 h 131955"/>
                <a:gd name="connsiteX17" fmla="*/ 50425 w 113760"/>
                <a:gd name="connsiteY17" fmla="*/ 4666 h 131955"/>
                <a:gd name="connsiteX18" fmla="*/ 71116 w 113760"/>
                <a:gd name="connsiteY18" fmla="*/ 1 h 131955"/>
                <a:gd name="connsiteX19" fmla="*/ 85839 w 113760"/>
                <a:gd name="connsiteY19" fmla="*/ 4532 h 131955"/>
                <a:gd name="connsiteX20" fmla="*/ 110509 w 113760"/>
                <a:gd name="connsiteY20" fmla="*/ 28524 h 131955"/>
                <a:gd name="connsiteX21" fmla="*/ 113162 w 113760"/>
                <a:gd name="connsiteY21" fmla="*/ 55981 h 131955"/>
                <a:gd name="connsiteX22" fmla="*/ 107458 w 113760"/>
                <a:gd name="connsiteY22" fmla="*/ 83839 h 131955"/>
                <a:gd name="connsiteX23" fmla="*/ 38488 w 113760"/>
                <a:gd name="connsiteY23" fmla="*/ 131955 h 131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3760" h="131955">
                  <a:moveTo>
                    <a:pt x="38488" y="131822"/>
                  </a:moveTo>
                  <a:cubicBezTo>
                    <a:pt x="29416" y="131846"/>
                    <a:pt x="20424" y="130175"/>
                    <a:pt x="11962" y="126890"/>
                  </a:cubicBezTo>
                  <a:cubicBezTo>
                    <a:pt x="8420" y="125523"/>
                    <a:pt x="6630" y="121530"/>
                    <a:pt x="7982" y="117960"/>
                  </a:cubicBezTo>
                  <a:cubicBezTo>
                    <a:pt x="9455" y="114500"/>
                    <a:pt x="13354" y="112801"/>
                    <a:pt x="16869" y="114095"/>
                  </a:cubicBezTo>
                  <a:cubicBezTo>
                    <a:pt x="31857" y="119838"/>
                    <a:pt x="48489" y="119406"/>
                    <a:pt x="63158" y="112895"/>
                  </a:cubicBezTo>
                  <a:cubicBezTo>
                    <a:pt x="77735" y="105994"/>
                    <a:pt x="89048" y="93659"/>
                    <a:pt x="94725" y="78507"/>
                  </a:cubicBezTo>
                  <a:cubicBezTo>
                    <a:pt x="97404" y="70668"/>
                    <a:pt x="99049" y="62514"/>
                    <a:pt x="99633" y="54249"/>
                  </a:cubicBezTo>
                  <a:cubicBezTo>
                    <a:pt x="100614" y="47231"/>
                    <a:pt x="100030" y="40082"/>
                    <a:pt x="97909" y="33323"/>
                  </a:cubicBezTo>
                  <a:cubicBezTo>
                    <a:pt x="93823" y="25889"/>
                    <a:pt x="87311" y="20100"/>
                    <a:pt x="79472" y="16928"/>
                  </a:cubicBezTo>
                  <a:cubicBezTo>
                    <a:pt x="76462" y="15275"/>
                    <a:pt x="73185" y="14190"/>
                    <a:pt x="69790" y="13729"/>
                  </a:cubicBezTo>
                  <a:cubicBezTo>
                    <a:pt x="64723" y="13891"/>
                    <a:pt x="59763" y="15117"/>
                    <a:pt x="55200" y="17328"/>
                  </a:cubicBezTo>
                  <a:cubicBezTo>
                    <a:pt x="45598" y="20847"/>
                    <a:pt x="36631" y="25936"/>
                    <a:pt x="28674" y="32390"/>
                  </a:cubicBezTo>
                  <a:cubicBezTo>
                    <a:pt x="20901" y="39398"/>
                    <a:pt x="15596" y="48752"/>
                    <a:pt x="13553" y="59047"/>
                  </a:cubicBezTo>
                  <a:cubicBezTo>
                    <a:pt x="12757" y="62758"/>
                    <a:pt x="9176" y="65170"/>
                    <a:pt x="5463" y="64512"/>
                  </a:cubicBezTo>
                  <a:cubicBezTo>
                    <a:pt x="1802" y="63789"/>
                    <a:pt x="-599" y="60217"/>
                    <a:pt x="131" y="56533"/>
                  </a:cubicBezTo>
                  <a:cubicBezTo>
                    <a:pt x="131" y="56483"/>
                    <a:pt x="144" y="56432"/>
                    <a:pt x="157" y="56381"/>
                  </a:cubicBezTo>
                  <a:cubicBezTo>
                    <a:pt x="2743" y="43126"/>
                    <a:pt x="9601" y="31093"/>
                    <a:pt x="19654" y="22126"/>
                  </a:cubicBezTo>
                  <a:cubicBezTo>
                    <a:pt x="28833" y="14565"/>
                    <a:pt x="39245" y="8658"/>
                    <a:pt x="50425" y="4666"/>
                  </a:cubicBezTo>
                  <a:cubicBezTo>
                    <a:pt x="56885" y="1559"/>
                    <a:pt x="63954" y="-37"/>
                    <a:pt x="71116" y="1"/>
                  </a:cubicBezTo>
                  <a:cubicBezTo>
                    <a:pt x="76263" y="584"/>
                    <a:pt x="81250" y="2121"/>
                    <a:pt x="85839" y="4532"/>
                  </a:cubicBezTo>
                  <a:cubicBezTo>
                    <a:pt x="96635" y="9333"/>
                    <a:pt x="105376" y="17839"/>
                    <a:pt x="110509" y="28524"/>
                  </a:cubicBezTo>
                  <a:cubicBezTo>
                    <a:pt x="113586" y="37326"/>
                    <a:pt x="114501" y="46749"/>
                    <a:pt x="113162" y="55981"/>
                  </a:cubicBezTo>
                  <a:cubicBezTo>
                    <a:pt x="112591" y="65491"/>
                    <a:pt x="110668" y="74872"/>
                    <a:pt x="107458" y="83839"/>
                  </a:cubicBezTo>
                  <a:cubicBezTo>
                    <a:pt x="96781" y="112822"/>
                    <a:pt x="69246" y="132034"/>
                    <a:pt x="38488" y="131955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4E6BA35B-DF63-4AB2-9A84-2F51AD697F5D}"/>
                </a:ext>
              </a:extLst>
            </p:cNvPr>
            <p:cNvSpPr/>
            <p:nvPr/>
          </p:nvSpPr>
          <p:spPr>
            <a:xfrm>
              <a:off x="9624176" y="2981566"/>
              <a:ext cx="116598" cy="91128"/>
            </a:xfrm>
            <a:custGeom>
              <a:avLst/>
              <a:gdLst>
                <a:gd name="connsiteX0" fmla="*/ 0 w 116598"/>
                <a:gd name="connsiteY0" fmla="*/ 90902 h 91128"/>
                <a:gd name="connsiteX1" fmla="*/ 85151 w 116598"/>
                <a:gd name="connsiteY1" fmla="*/ 58513 h 91128"/>
                <a:gd name="connsiteX2" fmla="*/ 116453 w 116598"/>
                <a:gd name="connsiteY2" fmla="*/ 0 h 91128"/>
                <a:gd name="connsiteX3" fmla="*/ 2255 w 116598"/>
                <a:gd name="connsiteY3" fmla="*/ 27324 h 91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598" h="91128">
                  <a:moveTo>
                    <a:pt x="0" y="90902"/>
                  </a:moveTo>
                  <a:cubicBezTo>
                    <a:pt x="31700" y="92941"/>
                    <a:pt x="62736" y="81136"/>
                    <a:pt x="85151" y="58513"/>
                  </a:cubicBezTo>
                  <a:cubicBezTo>
                    <a:pt x="120564" y="20793"/>
                    <a:pt x="116453" y="0"/>
                    <a:pt x="116453" y="0"/>
                  </a:cubicBezTo>
                  <a:cubicBezTo>
                    <a:pt x="116453" y="0"/>
                    <a:pt x="57961" y="35854"/>
                    <a:pt x="2255" y="27324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C4C0A517-6388-4BD6-B26E-B9D62F7D4E21}"/>
                </a:ext>
              </a:extLst>
            </p:cNvPr>
            <p:cNvSpPr/>
            <p:nvPr/>
          </p:nvSpPr>
          <p:spPr>
            <a:xfrm>
              <a:off x="9617670" y="2974633"/>
              <a:ext cx="129440" cy="104106"/>
            </a:xfrm>
            <a:custGeom>
              <a:avLst/>
              <a:gdLst>
                <a:gd name="connsiteX0" fmla="*/ 13536 w 129440"/>
                <a:gd name="connsiteY0" fmla="*/ 104100 h 104106"/>
                <a:gd name="connsiteX1" fmla="*/ 5843 w 129440"/>
                <a:gd name="connsiteY1" fmla="*/ 104100 h 104106"/>
                <a:gd name="connsiteX2" fmla="*/ 7 w 129440"/>
                <a:gd name="connsiteY2" fmla="*/ 97302 h 104106"/>
                <a:gd name="connsiteX3" fmla="*/ 2129 w 129440"/>
                <a:gd name="connsiteY3" fmla="*/ 33724 h 104106"/>
                <a:gd name="connsiteX4" fmla="*/ 4517 w 129440"/>
                <a:gd name="connsiteY4" fmla="*/ 28925 h 104106"/>
                <a:gd name="connsiteX5" fmla="*/ 9689 w 129440"/>
                <a:gd name="connsiteY5" fmla="*/ 27459 h 104106"/>
                <a:gd name="connsiteX6" fmla="*/ 119511 w 129440"/>
                <a:gd name="connsiteY6" fmla="*/ 802 h 104106"/>
                <a:gd name="connsiteX7" fmla="*/ 125612 w 129440"/>
                <a:gd name="connsiteY7" fmla="*/ 802 h 104106"/>
                <a:gd name="connsiteX8" fmla="*/ 129325 w 129440"/>
                <a:gd name="connsiteY8" fmla="*/ 5600 h 104106"/>
                <a:gd name="connsiteX9" fmla="*/ 96432 w 129440"/>
                <a:gd name="connsiteY9" fmla="*/ 69845 h 104106"/>
                <a:gd name="connsiteX10" fmla="*/ 13536 w 129440"/>
                <a:gd name="connsiteY10" fmla="*/ 104100 h 104106"/>
                <a:gd name="connsiteX11" fmla="*/ 15127 w 129440"/>
                <a:gd name="connsiteY11" fmla="*/ 41055 h 104106"/>
                <a:gd name="connsiteX12" fmla="*/ 13403 w 129440"/>
                <a:gd name="connsiteY12" fmla="*/ 90771 h 104106"/>
                <a:gd name="connsiteX13" fmla="*/ 86750 w 129440"/>
                <a:gd name="connsiteY13" fmla="*/ 60248 h 104106"/>
                <a:gd name="connsiteX14" fmla="*/ 114603 w 129440"/>
                <a:gd name="connsiteY14" fmla="*/ 18396 h 104106"/>
                <a:gd name="connsiteX15" fmla="*/ 15127 w 129440"/>
                <a:gd name="connsiteY15" fmla="*/ 41055 h 10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9440" h="104106">
                  <a:moveTo>
                    <a:pt x="13536" y="104100"/>
                  </a:moveTo>
                  <a:cubicBezTo>
                    <a:pt x="9159" y="104100"/>
                    <a:pt x="6373" y="104100"/>
                    <a:pt x="5843" y="104100"/>
                  </a:cubicBezTo>
                  <a:cubicBezTo>
                    <a:pt x="2408" y="103749"/>
                    <a:pt x="-152" y="100765"/>
                    <a:pt x="7" y="97302"/>
                  </a:cubicBezTo>
                  <a:lnTo>
                    <a:pt x="2129" y="33724"/>
                  </a:lnTo>
                  <a:cubicBezTo>
                    <a:pt x="2169" y="31846"/>
                    <a:pt x="3044" y="30084"/>
                    <a:pt x="4517" y="28925"/>
                  </a:cubicBezTo>
                  <a:cubicBezTo>
                    <a:pt x="5962" y="27724"/>
                    <a:pt x="7832" y="27193"/>
                    <a:pt x="9689" y="27459"/>
                  </a:cubicBezTo>
                  <a:cubicBezTo>
                    <a:pt x="62743" y="35456"/>
                    <a:pt x="118847" y="802"/>
                    <a:pt x="119511" y="802"/>
                  </a:cubicBezTo>
                  <a:cubicBezTo>
                    <a:pt x="121407" y="-267"/>
                    <a:pt x="123715" y="-267"/>
                    <a:pt x="125612" y="802"/>
                  </a:cubicBezTo>
                  <a:cubicBezTo>
                    <a:pt x="127548" y="1708"/>
                    <a:pt x="128928" y="3493"/>
                    <a:pt x="129325" y="5600"/>
                  </a:cubicBezTo>
                  <a:cubicBezTo>
                    <a:pt x="129325" y="7999"/>
                    <a:pt x="133172" y="30791"/>
                    <a:pt x="96432" y="69845"/>
                  </a:cubicBezTo>
                  <a:cubicBezTo>
                    <a:pt x="74561" y="92073"/>
                    <a:pt x="44638" y="104434"/>
                    <a:pt x="13536" y="104100"/>
                  </a:cubicBezTo>
                  <a:close/>
                  <a:moveTo>
                    <a:pt x="15127" y="41055"/>
                  </a:moveTo>
                  <a:lnTo>
                    <a:pt x="13403" y="90771"/>
                  </a:lnTo>
                  <a:cubicBezTo>
                    <a:pt x="40938" y="90877"/>
                    <a:pt x="67359" y="79883"/>
                    <a:pt x="86750" y="60248"/>
                  </a:cubicBezTo>
                  <a:cubicBezTo>
                    <a:pt x="98965" y="48513"/>
                    <a:pt x="108475" y="34226"/>
                    <a:pt x="114603" y="18396"/>
                  </a:cubicBezTo>
                  <a:cubicBezTo>
                    <a:pt x="83991" y="34583"/>
                    <a:pt x="49692" y="42398"/>
                    <a:pt x="15127" y="41055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D7622EC6-D5AD-4687-8EDD-19D5731A0A8A}"/>
                </a:ext>
              </a:extLst>
            </p:cNvPr>
            <p:cNvSpPr/>
            <p:nvPr/>
          </p:nvSpPr>
          <p:spPr>
            <a:xfrm>
              <a:off x="9624233" y="2817089"/>
              <a:ext cx="41457" cy="84616"/>
            </a:xfrm>
            <a:custGeom>
              <a:avLst/>
              <a:gdLst>
                <a:gd name="connsiteX0" fmla="*/ 34561 w 41457"/>
                <a:gd name="connsiteY0" fmla="*/ 0 h 84616"/>
                <a:gd name="connsiteX1" fmla="*/ 1667 w 41457"/>
                <a:gd name="connsiteY1" fmla="*/ 78373 h 84616"/>
                <a:gd name="connsiteX2" fmla="*/ 41458 w 41457"/>
                <a:gd name="connsiteY2" fmla="*/ 81705 h 84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457" h="84616">
                  <a:moveTo>
                    <a:pt x="34561" y="0"/>
                  </a:moveTo>
                  <a:cubicBezTo>
                    <a:pt x="34561" y="0"/>
                    <a:pt x="-8943" y="66644"/>
                    <a:pt x="1667" y="78373"/>
                  </a:cubicBezTo>
                  <a:cubicBezTo>
                    <a:pt x="12278" y="90102"/>
                    <a:pt x="41458" y="81705"/>
                    <a:pt x="41458" y="81705"/>
                  </a:cubicBezTo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2D129A4C-2665-4419-AF67-8B13DC6C0521}"/>
                </a:ext>
              </a:extLst>
            </p:cNvPr>
            <p:cNvSpPr/>
            <p:nvPr/>
          </p:nvSpPr>
          <p:spPr>
            <a:xfrm>
              <a:off x="9617896" y="2810437"/>
              <a:ext cx="54652" cy="97922"/>
            </a:xfrm>
            <a:custGeom>
              <a:avLst/>
              <a:gdLst>
                <a:gd name="connsiteX0" fmla="*/ 27899 w 54652"/>
                <a:gd name="connsiteY0" fmla="*/ 97821 h 97922"/>
                <a:gd name="connsiteX1" fmla="*/ 3229 w 54652"/>
                <a:gd name="connsiteY1" fmla="*/ 89557 h 97922"/>
                <a:gd name="connsiteX2" fmla="*/ 35326 w 54652"/>
                <a:gd name="connsiteY2" fmla="*/ 3053 h 97922"/>
                <a:gd name="connsiteX3" fmla="*/ 44478 w 54652"/>
                <a:gd name="connsiteY3" fmla="*/ 1054 h 97922"/>
                <a:gd name="connsiteX4" fmla="*/ 46468 w 54652"/>
                <a:gd name="connsiteY4" fmla="*/ 10384 h 97922"/>
                <a:gd name="connsiteX5" fmla="*/ 13176 w 54652"/>
                <a:gd name="connsiteY5" fmla="*/ 80760 h 97922"/>
                <a:gd name="connsiteX6" fmla="*/ 46335 w 54652"/>
                <a:gd name="connsiteY6" fmla="*/ 81960 h 97922"/>
                <a:gd name="connsiteX7" fmla="*/ 54426 w 54652"/>
                <a:gd name="connsiteY7" fmla="*/ 86625 h 97922"/>
                <a:gd name="connsiteX8" fmla="*/ 49784 w 54652"/>
                <a:gd name="connsiteY8" fmla="*/ 94889 h 97922"/>
                <a:gd name="connsiteX9" fmla="*/ 27899 w 54652"/>
                <a:gd name="connsiteY9" fmla="*/ 97821 h 97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652" h="97922">
                  <a:moveTo>
                    <a:pt x="27899" y="97821"/>
                  </a:moveTo>
                  <a:cubicBezTo>
                    <a:pt x="18906" y="98526"/>
                    <a:pt x="10006" y="95546"/>
                    <a:pt x="3229" y="89557"/>
                  </a:cubicBezTo>
                  <a:cubicBezTo>
                    <a:pt x="-8576" y="76228"/>
                    <a:pt x="14237" y="35576"/>
                    <a:pt x="35326" y="3053"/>
                  </a:cubicBezTo>
                  <a:cubicBezTo>
                    <a:pt x="37303" y="-33"/>
                    <a:pt x="41401" y="-928"/>
                    <a:pt x="44478" y="1054"/>
                  </a:cubicBezTo>
                  <a:cubicBezTo>
                    <a:pt x="47568" y="3095"/>
                    <a:pt x="48457" y="7251"/>
                    <a:pt x="46468" y="10384"/>
                  </a:cubicBezTo>
                  <a:cubicBezTo>
                    <a:pt x="26174" y="41574"/>
                    <a:pt x="10524" y="74496"/>
                    <a:pt x="13176" y="80760"/>
                  </a:cubicBezTo>
                  <a:cubicBezTo>
                    <a:pt x="18880" y="86758"/>
                    <a:pt x="37979" y="84226"/>
                    <a:pt x="46335" y="81960"/>
                  </a:cubicBezTo>
                  <a:cubicBezTo>
                    <a:pt x="49850" y="81024"/>
                    <a:pt x="53457" y="83105"/>
                    <a:pt x="54426" y="86625"/>
                  </a:cubicBezTo>
                  <a:cubicBezTo>
                    <a:pt x="55367" y="90189"/>
                    <a:pt x="53298" y="93854"/>
                    <a:pt x="49784" y="94889"/>
                  </a:cubicBezTo>
                  <a:cubicBezTo>
                    <a:pt x="42621" y="96696"/>
                    <a:pt x="35287" y="97680"/>
                    <a:pt x="27899" y="97821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3DE9D6AE-FFA0-434A-A411-5B7BC4657075}"/>
                </a:ext>
              </a:extLst>
            </p:cNvPr>
            <p:cNvSpPr/>
            <p:nvPr/>
          </p:nvSpPr>
          <p:spPr>
            <a:xfrm rot="-4703400">
              <a:off x="9718521" y="2803528"/>
              <a:ext cx="30771" cy="21859"/>
            </a:xfrm>
            <a:custGeom>
              <a:avLst/>
              <a:gdLst>
                <a:gd name="connsiteX0" fmla="*/ 30771 w 30771"/>
                <a:gd name="connsiteY0" fmla="*/ 10930 h 21859"/>
                <a:gd name="connsiteX1" fmla="*/ 15386 w 30771"/>
                <a:gd name="connsiteY1" fmla="*/ 21859 h 21859"/>
                <a:gd name="connsiteX2" fmla="*/ 0 w 30771"/>
                <a:gd name="connsiteY2" fmla="*/ 10930 h 21859"/>
                <a:gd name="connsiteX3" fmla="*/ 15386 w 30771"/>
                <a:gd name="connsiteY3" fmla="*/ 0 h 21859"/>
                <a:gd name="connsiteX4" fmla="*/ 30771 w 30771"/>
                <a:gd name="connsiteY4" fmla="*/ 10930 h 21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71" h="21859">
                  <a:moveTo>
                    <a:pt x="30771" y="10930"/>
                  </a:moveTo>
                  <a:cubicBezTo>
                    <a:pt x="30771" y="16966"/>
                    <a:pt x="23883" y="21859"/>
                    <a:pt x="15386" y="21859"/>
                  </a:cubicBezTo>
                  <a:cubicBezTo>
                    <a:pt x="6888" y="21859"/>
                    <a:pt x="0" y="16966"/>
                    <a:pt x="0" y="10930"/>
                  </a:cubicBezTo>
                  <a:cubicBezTo>
                    <a:pt x="0" y="4893"/>
                    <a:pt x="6888" y="0"/>
                    <a:pt x="15386" y="0"/>
                  </a:cubicBezTo>
                  <a:cubicBezTo>
                    <a:pt x="23883" y="0"/>
                    <a:pt x="30771" y="4893"/>
                    <a:pt x="30771" y="10930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0CF64229-74F6-4436-8935-F747C5C07916}"/>
                </a:ext>
              </a:extLst>
            </p:cNvPr>
            <p:cNvSpPr/>
            <p:nvPr/>
          </p:nvSpPr>
          <p:spPr>
            <a:xfrm rot="-4703400">
              <a:off x="9603393" y="2805722"/>
              <a:ext cx="30771" cy="21859"/>
            </a:xfrm>
            <a:custGeom>
              <a:avLst/>
              <a:gdLst>
                <a:gd name="connsiteX0" fmla="*/ 30771 w 30771"/>
                <a:gd name="connsiteY0" fmla="*/ 10930 h 21859"/>
                <a:gd name="connsiteX1" fmla="*/ 15386 w 30771"/>
                <a:gd name="connsiteY1" fmla="*/ 21859 h 21859"/>
                <a:gd name="connsiteX2" fmla="*/ 0 w 30771"/>
                <a:gd name="connsiteY2" fmla="*/ 10930 h 21859"/>
                <a:gd name="connsiteX3" fmla="*/ 15386 w 30771"/>
                <a:gd name="connsiteY3" fmla="*/ 0 h 21859"/>
                <a:gd name="connsiteX4" fmla="*/ 30771 w 30771"/>
                <a:gd name="connsiteY4" fmla="*/ 10930 h 21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71" h="21859">
                  <a:moveTo>
                    <a:pt x="30771" y="10930"/>
                  </a:moveTo>
                  <a:cubicBezTo>
                    <a:pt x="30771" y="16966"/>
                    <a:pt x="23883" y="21859"/>
                    <a:pt x="15386" y="21859"/>
                  </a:cubicBezTo>
                  <a:cubicBezTo>
                    <a:pt x="6888" y="21859"/>
                    <a:pt x="0" y="16966"/>
                    <a:pt x="0" y="10930"/>
                  </a:cubicBezTo>
                  <a:cubicBezTo>
                    <a:pt x="0" y="4893"/>
                    <a:pt x="6888" y="0"/>
                    <a:pt x="15386" y="0"/>
                  </a:cubicBezTo>
                  <a:cubicBezTo>
                    <a:pt x="23883" y="0"/>
                    <a:pt x="30771" y="4893"/>
                    <a:pt x="30771" y="10930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F9E9D868-E91D-451E-B267-0DD366FC273A}"/>
                </a:ext>
              </a:extLst>
            </p:cNvPr>
            <p:cNvSpPr/>
            <p:nvPr/>
          </p:nvSpPr>
          <p:spPr>
            <a:xfrm>
              <a:off x="9631073" y="2915189"/>
              <a:ext cx="63881" cy="60727"/>
            </a:xfrm>
            <a:custGeom>
              <a:avLst/>
              <a:gdLst>
                <a:gd name="connsiteX0" fmla="*/ 62736 w 63881"/>
                <a:gd name="connsiteY0" fmla="*/ 0 h 60727"/>
                <a:gd name="connsiteX1" fmla="*/ 0 w 63881"/>
                <a:gd name="connsiteY1" fmla="*/ 14795 h 60727"/>
                <a:gd name="connsiteX2" fmla="*/ 32628 w 63881"/>
                <a:gd name="connsiteY2" fmla="*/ 60513 h 60727"/>
                <a:gd name="connsiteX3" fmla="*/ 62736 w 63881"/>
                <a:gd name="connsiteY3" fmla="*/ 0 h 60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81" h="60727">
                  <a:moveTo>
                    <a:pt x="62736" y="0"/>
                  </a:moveTo>
                  <a:lnTo>
                    <a:pt x="0" y="14795"/>
                  </a:lnTo>
                  <a:cubicBezTo>
                    <a:pt x="0" y="14795"/>
                    <a:pt x="2388" y="64378"/>
                    <a:pt x="32628" y="60513"/>
                  </a:cubicBezTo>
                  <a:cubicBezTo>
                    <a:pt x="56635" y="57447"/>
                    <a:pt x="67643" y="7331"/>
                    <a:pt x="62736" y="0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A344753A-C4D5-468F-BAF9-FFB72B660438}"/>
                </a:ext>
              </a:extLst>
            </p:cNvPr>
            <p:cNvSpPr/>
            <p:nvPr/>
          </p:nvSpPr>
          <p:spPr>
            <a:xfrm>
              <a:off x="9624435" y="2908500"/>
              <a:ext cx="77122" cy="74135"/>
            </a:xfrm>
            <a:custGeom>
              <a:avLst/>
              <a:gdLst>
                <a:gd name="connsiteX0" fmla="*/ 35950 w 77122"/>
                <a:gd name="connsiteY0" fmla="*/ 74133 h 74135"/>
                <a:gd name="connsiteX1" fmla="*/ 18044 w 77122"/>
                <a:gd name="connsiteY1" fmla="*/ 67468 h 74135"/>
                <a:gd name="connsiteX2" fmla="*/ 6 w 77122"/>
                <a:gd name="connsiteY2" fmla="*/ 21751 h 74135"/>
                <a:gd name="connsiteX3" fmla="*/ 5178 w 77122"/>
                <a:gd name="connsiteY3" fmla="*/ 15086 h 74135"/>
                <a:gd name="connsiteX4" fmla="*/ 67915 w 77122"/>
                <a:gd name="connsiteY4" fmla="*/ 158 h 74135"/>
                <a:gd name="connsiteX5" fmla="*/ 74944 w 77122"/>
                <a:gd name="connsiteY5" fmla="*/ 2957 h 74135"/>
                <a:gd name="connsiteX6" fmla="*/ 68843 w 77122"/>
                <a:gd name="connsiteY6" fmla="*/ 46809 h 74135"/>
                <a:gd name="connsiteX7" fmla="*/ 40061 w 77122"/>
                <a:gd name="connsiteY7" fmla="*/ 73466 h 74135"/>
                <a:gd name="connsiteX8" fmla="*/ 35950 w 77122"/>
                <a:gd name="connsiteY8" fmla="*/ 74133 h 74135"/>
                <a:gd name="connsiteX9" fmla="*/ 13800 w 77122"/>
                <a:gd name="connsiteY9" fmla="*/ 26549 h 74135"/>
                <a:gd name="connsiteX10" fmla="*/ 27063 w 77122"/>
                <a:gd name="connsiteY10" fmla="*/ 57338 h 74135"/>
                <a:gd name="connsiteX11" fmla="*/ 39000 w 77122"/>
                <a:gd name="connsiteY11" fmla="*/ 60671 h 74135"/>
                <a:gd name="connsiteX12" fmla="*/ 53723 w 77122"/>
                <a:gd name="connsiteY12" fmla="*/ 48142 h 74135"/>
                <a:gd name="connsiteX13" fmla="*/ 64466 w 77122"/>
                <a:gd name="connsiteY13" fmla="*/ 14820 h 74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122" h="74135">
                  <a:moveTo>
                    <a:pt x="35950" y="74133"/>
                  </a:moveTo>
                  <a:cubicBezTo>
                    <a:pt x="29371" y="74222"/>
                    <a:pt x="22978" y="71847"/>
                    <a:pt x="18044" y="67468"/>
                  </a:cubicBezTo>
                  <a:cubicBezTo>
                    <a:pt x="1863" y="54140"/>
                    <a:pt x="138" y="23084"/>
                    <a:pt x="6" y="21751"/>
                  </a:cubicBezTo>
                  <a:cubicBezTo>
                    <a:pt x="-127" y="18556"/>
                    <a:pt x="2062" y="15735"/>
                    <a:pt x="5178" y="15086"/>
                  </a:cubicBezTo>
                  <a:lnTo>
                    <a:pt x="67915" y="158"/>
                  </a:lnTo>
                  <a:cubicBezTo>
                    <a:pt x="70607" y="-435"/>
                    <a:pt x="73392" y="672"/>
                    <a:pt x="74944" y="2957"/>
                  </a:cubicBezTo>
                  <a:cubicBezTo>
                    <a:pt x="80249" y="11088"/>
                    <a:pt x="74944" y="33747"/>
                    <a:pt x="68843" y="46809"/>
                  </a:cubicBezTo>
                  <a:cubicBezTo>
                    <a:pt x="64559" y="60149"/>
                    <a:pt x="53643" y="70265"/>
                    <a:pt x="40061" y="73466"/>
                  </a:cubicBezTo>
                  <a:cubicBezTo>
                    <a:pt x="38722" y="73821"/>
                    <a:pt x="37342" y="74043"/>
                    <a:pt x="35950" y="74133"/>
                  </a:cubicBezTo>
                  <a:close/>
                  <a:moveTo>
                    <a:pt x="13800" y="26549"/>
                  </a:moveTo>
                  <a:cubicBezTo>
                    <a:pt x="14728" y="38001"/>
                    <a:pt x="19384" y="48825"/>
                    <a:pt x="27063" y="57338"/>
                  </a:cubicBezTo>
                  <a:cubicBezTo>
                    <a:pt x="30392" y="60112"/>
                    <a:pt x="34729" y="61324"/>
                    <a:pt x="39000" y="60671"/>
                  </a:cubicBezTo>
                  <a:cubicBezTo>
                    <a:pt x="45460" y="58791"/>
                    <a:pt x="50818" y="54234"/>
                    <a:pt x="53723" y="48142"/>
                  </a:cubicBezTo>
                  <a:cubicBezTo>
                    <a:pt x="59691" y="37957"/>
                    <a:pt x="63352" y="26584"/>
                    <a:pt x="64466" y="14820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C9383E26-2DEC-43CB-9C5C-5782FD2E3EB7}"/>
                </a:ext>
              </a:extLst>
            </p:cNvPr>
            <p:cNvSpPr/>
            <p:nvPr/>
          </p:nvSpPr>
          <p:spPr>
            <a:xfrm>
              <a:off x="9807874" y="2593966"/>
              <a:ext cx="19497" cy="48116"/>
            </a:xfrm>
            <a:custGeom>
              <a:avLst/>
              <a:gdLst>
                <a:gd name="connsiteX0" fmla="*/ 19497 w 19497"/>
                <a:gd name="connsiteY0" fmla="*/ 0 h 48116"/>
                <a:gd name="connsiteX1" fmla="*/ 0 w 19497"/>
                <a:gd name="connsiteY1" fmla="*/ 48117 h 4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497" h="48116">
                  <a:moveTo>
                    <a:pt x="19497" y="0"/>
                  </a:moveTo>
                  <a:cubicBezTo>
                    <a:pt x="12162" y="15687"/>
                    <a:pt x="5664" y="31748"/>
                    <a:pt x="0" y="48117"/>
                  </a:cubicBezTo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ABBC778C-B598-4443-A493-16225EB630D0}"/>
                </a:ext>
              </a:extLst>
            </p:cNvPr>
            <p:cNvSpPr/>
            <p:nvPr/>
          </p:nvSpPr>
          <p:spPr>
            <a:xfrm>
              <a:off x="9800784" y="2587688"/>
              <a:ext cx="32838" cy="61164"/>
            </a:xfrm>
            <a:custGeom>
              <a:avLst/>
              <a:gdLst>
                <a:gd name="connsiteX0" fmla="*/ 6692 w 32838"/>
                <a:gd name="connsiteY0" fmla="*/ 61059 h 61164"/>
                <a:gd name="connsiteX1" fmla="*/ 4570 w 32838"/>
                <a:gd name="connsiteY1" fmla="*/ 61059 h 61164"/>
                <a:gd name="connsiteX2" fmla="*/ 325 w 32838"/>
                <a:gd name="connsiteY2" fmla="*/ 52662 h 61164"/>
                <a:gd name="connsiteX3" fmla="*/ 20220 w 32838"/>
                <a:gd name="connsiteY3" fmla="*/ 3745 h 61164"/>
                <a:gd name="connsiteX4" fmla="*/ 29107 w 32838"/>
                <a:gd name="connsiteY4" fmla="*/ 680 h 61164"/>
                <a:gd name="connsiteX5" fmla="*/ 32158 w 32838"/>
                <a:gd name="connsiteY5" fmla="*/ 9610 h 61164"/>
                <a:gd name="connsiteX6" fmla="*/ 13324 w 32838"/>
                <a:gd name="connsiteY6" fmla="*/ 56527 h 61164"/>
                <a:gd name="connsiteX7" fmla="*/ 6692 w 32838"/>
                <a:gd name="connsiteY7" fmla="*/ 61059 h 61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838" h="61164">
                  <a:moveTo>
                    <a:pt x="6692" y="61059"/>
                  </a:moveTo>
                  <a:cubicBezTo>
                    <a:pt x="5989" y="61199"/>
                    <a:pt x="5273" y="61199"/>
                    <a:pt x="4570" y="61059"/>
                  </a:cubicBezTo>
                  <a:cubicBezTo>
                    <a:pt x="1095" y="59916"/>
                    <a:pt x="-802" y="56158"/>
                    <a:pt x="325" y="52662"/>
                  </a:cubicBezTo>
                  <a:cubicBezTo>
                    <a:pt x="6108" y="36020"/>
                    <a:pt x="12740" y="19692"/>
                    <a:pt x="20220" y="3745"/>
                  </a:cubicBezTo>
                  <a:cubicBezTo>
                    <a:pt x="21825" y="433"/>
                    <a:pt x="25805" y="-940"/>
                    <a:pt x="29107" y="680"/>
                  </a:cubicBezTo>
                  <a:cubicBezTo>
                    <a:pt x="32410" y="2299"/>
                    <a:pt x="33776" y="6298"/>
                    <a:pt x="32158" y="9610"/>
                  </a:cubicBezTo>
                  <a:cubicBezTo>
                    <a:pt x="25088" y="24916"/>
                    <a:pt x="18801" y="40574"/>
                    <a:pt x="13324" y="56527"/>
                  </a:cubicBezTo>
                  <a:cubicBezTo>
                    <a:pt x="12369" y="59362"/>
                    <a:pt x="9663" y="61215"/>
                    <a:pt x="6692" y="61059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7F89075A-ACB2-4C70-AEA9-DDE7D6FE335C}"/>
                </a:ext>
              </a:extLst>
            </p:cNvPr>
            <p:cNvSpPr/>
            <p:nvPr/>
          </p:nvSpPr>
          <p:spPr>
            <a:xfrm>
              <a:off x="9222752" y="3017846"/>
              <a:ext cx="263050" cy="545788"/>
            </a:xfrm>
            <a:custGeom>
              <a:avLst/>
              <a:gdLst>
                <a:gd name="connsiteX0" fmla="*/ 6837 w 263050"/>
                <a:gd name="connsiteY0" fmla="*/ 545788 h 545788"/>
                <a:gd name="connsiteX1" fmla="*/ 2991 w 263050"/>
                <a:gd name="connsiteY1" fmla="*/ 544588 h 545788"/>
                <a:gd name="connsiteX2" fmla="*/ 1160 w 263050"/>
                <a:gd name="connsiteY2" fmla="*/ 535151 h 545788"/>
                <a:gd name="connsiteX3" fmla="*/ 1266 w 263050"/>
                <a:gd name="connsiteY3" fmla="*/ 534991 h 545788"/>
                <a:gd name="connsiteX4" fmla="*/ 247568 w 263050"/>
                <a:gd name="connsiteY4" fmla="*/ 175115 h 545788"/>
                <a:gd name="connsiteX5" fmla="*/ 86285 w 263050"/>
                <a:gd name="connsiteY5" fmla="*/ 10105 h 545788"/>
                <a:gd name="connsiteX6" fmla="*/ 87346 w 263050"/>
                <a:gd name="connsiteY6" fmla="*/ 1308 h 545788"/>
                <a:gd name="connsiteX7" fmla="*/ 96896 w 263050"/>
                <a:gd name="connsiteY7" fmla="*/ 2774 h 545788"/>
                <a:gd name="connsiteX8" fmla="*/ 260964 w 263050"/>
                <a:gd name="connsiteY8" fmla="*/ 170050 h 545788"/>
                <a:gd name="connsiteX9" fmla="*/ 261760 w 263050"/>
                <a:gd name="connsiteY9" fmla="*/ 178847 h 545788"/>
                <a:gd name="connsiteX10" fmla="*/ 12142 w 263050"/>
                <a:gd name="connsiteY10" fmla="*/ 543522 h 545788"/>
                <a:gd name="connsiteX11" fmla="*/ 6837 w 263050"/>
                <a:gd name="connsiteY11" fmla="*/ 545788 h 545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3050" h="545788">
                  <a:moveTo>
                    <a:pt x="6837" y="545788"/>
                  </a:moveTo>
                  <a:cubicBezTo>
                    <a:pt x="5471" y="545788"/>
                    <a:pt x="4131" y="545361"/>
                    <a:pt x="2991" y="544588"/>
                  </a:cubicBezTo>
                  <a:cubicBezTo>
                    <a:pt x="-113" y="542495"/>
                    <a:pt x="-936" y="538270"/>
                    <a:pt x="1160" y="535151"/>
                  </a:cubicBezTo>
                  <a:cubicBezTo>
                    <a:pt x="1187" y="535098"/>
                    <a:pt x="1227" y="535045"/>
                    <a:pt x="1266" y="534991"/>
                  </a:cubicBezTo>
                  <a:lnTo>
                    <a:pt x="247568" y="175115"/>
                  </a:lnTo>
                  <a:cubicBezTo>
                    <a:pt x="223826" y="152189"/>
                    <a:pt x="110424" y="42893"/>
                    <a:pt x="86285" y="10105"/>
                  </a:cubicBezTo>
                  <a:cubicBezTo>
                    <a:pt x="84428" y="7312"/>
                    <a:pt x="84879" y="3574"/>
                    <a:pt x="87346" y="1308"/>
                  </a:cubicBezTo>
                  <a:cubicBezTo>
                    <a:pt x="90396" y="-900"/>
                    <a:pt x="94641" y="-248"/>
                    <a:pt x="96896" y="2774"/>
                  </a:cubicBezTo>
                  <a:cubicBezTo>
                    <a:pt x="122494" y="37695"/>
                    <a:pt x="259505" y="168717"/>
                    <a:pt x="260964" y="170050"/>
                  </a:cubicBezTo>
                  <a:cubicBezTo>
                    <a:pt x="263405" y="172360"/>
                    <a:pt x="263750" y="176133"/>
                    <a:pt x="261760" y="178847"/>
                  </a:cubicBezTo>
                  <a:lnTo>
                    <a:pt x="12142" y="543522"/>
                  </a:lnTo>
                  <a:cubicBezTo>
                    <a:pt x="10776" y="545001"/>
                    <a:pt x="8853" y="545828"/>
                    <a:pt x="6837" y="545788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id="{553054DD-B36D-4475-BFAE-278CB7B21DFC}"/>
                </a:ext>
              </a:extLst>
            </p:cNvPr>
            <p:cNvSpPr/>
            <p:nvPr/>
          </p:nvSpPr>
          <p:spPr>
            <a:xfrm>
              <a:off x="9469259" y="2909528"/>
              <a:ext cx="72729" cy="160941"/>
            </a:xfrm>
            <a:custGeom>
              <a:avLst/>
              <a:gdLst>
                <a:gd name="connsiteX0" fmla="*/ 0 w 72729"/>
                <a:gd name="connsiteY0" fmla="*/ 160941 h 160941"/>
                <a:gd name="connsiteX1" fmla="*/ 35546 w 72729"/>
                <a:gd name="connsiteY1" fmla="*/ 59376 h 160941"/>
                <a:gd name="connsiteX2" fmla="*/ 62073 w 72729"/>
                <a:gd name="connsiteY2" fmla="*/ 2329 h 160941"/>
                <a:gd name="connsiteX3" fmla="*/ 62073 w 72729"/>
                <a:gd name="connsiteY3" fmla="*/ 102295 h 16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729" h="160941">
                  <a:moveTo>
                    <a:pt x="0" y="160941"/>
                  </a:moveTo>
                  <a:cubicBezTo>
                    <a:pt x="0" y="160941"/>
                    <a:pt x="21089" y="105760"/>
                    <a:pt x="35546" y="59376"/>
                  </a:cubicBezTo>
                  <a:cubicBezTo>
                    <a:pt x="50003" y="12992"/>
                    <a:pt x="50136" y="-7267"/>
                    <a:pt x="62073" y="2329"/>
                  </a:cubicBezTo>
                  <a:cubicBezTo>
                    <a:pt x="74010" y="11926"/>
                    <a:pt x="78387" y="49780"/>
                    <a:pt x="62073" y="102295"/>
                  </a:cubicBezTo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4" name="任意多边形: 形状 63">
              <a:extLst>
                <a:ext uri="{FF2B5EF4-FFF2-40B4-BE49-F238E27FC236}">
                  <a16:creationId xmlns:a16="http://schemas.microsoft.com/office/drawing/2014/main" id="{62A32121-9160-4AD2-A660-781D44A74D74}"/>
                </a:ext>
              </a:extLst>
            </p:cNvPr>
            <p:cNvSpPr/>
            <p:nvPr/>
          </p:nvSpPr>
          <p:spPr>
            <a:xfrm>
              <a:off x="9462449" y="2903527"/>
              <a:ext cx="86158" cy="174012"/>
            </a:xfrm>
            <a:custGeom>
              <a:avLst/>
              <a:gdLst>
                <a:gd name="connsiteX0" fmla="*/ 6810 w 86158"/>
                <a:gd name="connsiteY0" fmla="*/ 173873 h 174012"/>
                <a:gd name="connsiteX1" fmla="*/ 4422 w 86158"/>
                <a:gd name="connsiteY1" fmla="*/ 173873 h 174012"/>
                <a:gd name="connsiteX2" fmla="*/ 417 w 86158"/>
                <a:gd name="connsiteY2" fmla="*/ 165142 h 174012"/>
                <a:gd name="connsiteX3" fmla="*/ 443 w 86158"/>
                <a:gd name="connsiteY3" fmla="*/ 165076 h 174012"/>
                <a:gd name="connsiteX4" fmla="*/ 35857 w 86158"/>
                <a:gd name="connsiteY4" fmla="*/ 63777 h 174012"/>
                <a:gd name="connsiteX5" fmla="*/ 44611 w 86158"/>
                <a:gd name="connsiteY5" fmla="*/ 33121 h 174012"/>
                <a:gd name="connsiteX6" fmla="*/ 60394 w 86158"/>
                <a:gd name="connsiteY6" fmla="*/ 466 h 174012"/>
                <a:gd name="connsiteX7" fmla="*/ 72862 w 86158"/>
                <a:gd name="connsiteY7" fmla="*/ 3531 h 174012"/>
                <a:gd name="connsiteX8" fmla="*/ 75780 w 86158"/>
                <a:gd name="connsiteY8" fmla="*/ 110161 h 174012"/>
                <a:gd name="connsiteX9" fmla="*/ 67158 w 86158"/>
                <a:gd name="connsiteY9" fmla="*/ 114826 h 174012"/>
                <a:gd name="connsiteX10" fmla="*/ 62516 w 86158"/>
                <a:gd name="connsiteY10" fmla="*/ 106163 h 174012"/>
                <a:gd name="connsiteX11" fmla="*/ 64506 w 86158"/>
                <a:gd name="connsiteY11" fmla="*/ 13928 h 174012"/>
                <a:gd name="connsiteX12" fmla="*/ 57609 w 86158"/>
                <a:gd name="connsiteY12" fmla="*/ 36053 h 174012"/>
                <a:gd name="connsiteX13" fmla="*/ 48722 w 86158"/>
                <a:gd name="connsiteY13" fmla="*/ 67243 h 174012"/>
                <a:gd name="connsiteX14" fmla="*/ 13044 w 86158"/>
                <a:gd name="connsiteY14" fmla="*/ 169341 h 174012"/>
                <a:gd name="connsiteX15" fmla="*/ 6810 w 86158"/>
                <a:gd name="connsiteY15" fmla="*/ 173873 h 174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6158" h="174012">
                  <a:moveTo>
                    <a:pt x="6810" y="173873"/>
                  </a:moveTo>
                  <a:cubicBezTo>
                    <a:pt x="6027" y="174060"/>
                    <a:pt x="5205" y="174060"/>
                    <a:pt x="4422" y="173873"/>
                  </a:cubicBezTo>
                  <a:cubicBezTo>
                    <a:pt x="921" y="172573"/>
                    <a:pt x="-870" y="168664"/>
                    <a:pt x="417" y="165142"/>
                  </a:cubicBezTo>
                  <a:cubicBezTo>
                    <a:pt x="430" y="165120"/>
                    <a:pt x="430" y="165097"/>
                    <a:pt x="443" y="165076"/>
                  </a:cubicBezTo>
                  <a:cubicBezTo>
                    <a:pt x="443" y="165076"/>
                    <a:pt x="21665" y="109495"/>
                    <a:pt x="35857" y="63777"/>
                  </a:cubicBezTo>
                  <a:cubicBezTo>
                    <a:pt x="39570" y="51781"/>
                    <a:pt x="42356" y="41518"/>
                    <a:pt x="44611" y="33121"/>
                  </a:cubicBezTo>
                  <a:cubicBezTo>
                    <a:pt x="50181" y="12462"/>
                    <a:pt x="52701" y="3131"/>
                    <a:pt x="60394" y="466"/>
                  </a:cubicBezTo>
                  <a:cubicBezTo>
                    <a:pt x="64797" y="-735"/>
                    <a:pt x="69506" y="422"/>
                    <a:pt x="72862" y="3531"/>
                  </a:cubicBezTo>
                  <a:cubicBezTo>
                    <a:pt x="89441" y="16860"/>
                    <a:pt x="90635" y="61378"/>
                    <a:pt x="75780" y="110161"/>
                  </a:cubicBezTo>
                  <a:cubicBezTo>
                    <a:pt x="74679" y="113841"/>
                    <a:pt x="70819" y="115930"/>
                    <a:pt x="67158" y="114826"/>
                  </a:cubicBezTo>
                  <a:cubicBezTo>
                    <a:pt x="63498" y="113723"/>
                    <a:pt x="61415" y="109843"/>
                    <a:pt x="62516" y="106163"/>
                  </a:cubicBezTo>
                  <a:cubicBezTo>
                    <a:pt x="78565" y="52848"/>
                    <a:pt x="71800" y="19926"/>
                    <a:pt x="64506" y="13928"/>
                  </a:cubicBezTo>
                  <a:cubicBezTo>
                    <a:pt x="61747" y="21148"/>
                    <a:pt x="59439" y="28539"/>
                    <a:pt x="57609" y="36053"/>
                  </a:cubicBezTo>
                  <a:cubicBezTo>
                    <a:pt x="55354" y="44584"/>
                    <a:pt x="52569" y="54980"/>
                    <a:pt x="48722" y="67243"/>
                  </a:cubicBezTo>
                  <a:cubicBezTo>
                    <a:pt x="34398" y="113360"/>
                    <a:pt x="13309" y="168808"/>
                    <a:pt x="13044" y="169341"/>
                  </a:cubicBezTo>
                  <a:cubicBezTo>
                    <a:pt x="12102" y="172008"/>
                    <a:pt x="9622" y="173813"/>
                    <a:pt x="6810" y="173873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5" name="任意多边形: 形状 64">
              <a:extLst>
                <a:ext uri="{FF2B5EF4-FFF2-40B4-BE49-F238E27FC236}">
                  <a16:creationId xmlns:a16="http://schemas.microsoft.com/office/drawing/2014/main" id="{11E01074-0BB8-4F7F-ACF3-30DAC51B9569}"/>
                </a:ext>
              </a:extLst>
            </p:cNvPr>
            <p:cNvSpPr/>
            <p:nvPr/>
          </p:nvSpPr>
          <p:spPr>
            <a:xfrm>
              <a:off x="9943559" y="4533034"/>
              <a:ext cx="99608" cy="467839"/>
            </a:xfrm>
            <a:custGeom>
              <a:avLst/>
              <a:gdLst>
                <a:gd name="connsiteX0" fmla="*/ 88467 w 99608"/>
                <a:gd name="connsiteY0" fmla="*/ 0 h 467839"/>
                <a:gd name="connsiteX1" fmla="*/ 0 w 99608"/>
                <a:gd name="connsiteY1" fmla="*/ 4265 h 467839"/>
                <a:gd name="connsiteX2" fmla="*/ 6234 w 99608"/>
                <a:gd name="connsiteY2" fmla="*/ 453311 h 467839"/>
                <a:gd name="connsiteX3" fmla="*/ 99608 w 99608"/>
                <a:gd name="connsiteY3" fmla="*/ 467839 h 467839"/>
                <a:gd name="connsiteX4" fmla="*/ 88467 w 99608"/>
                <a:gd name="connsiteY4" fmla="*/ 0 h 467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608" h="467839">
                  <a:moveTo>
                    <a:pt x="88467" y="0"/>
                  </a:moveTo>
                  <a:lnTo>
                    <a:pt x="0" y="4265"/>
                  </a:lnTo>
                  <a:lnTo>
                    <a:pt x="6234" y="453311"/>
                  </a:lnTo>
                  <a:lnTo>
                    <a:pt x="99608" y="467839"/>
                  </a:lnTo>
                  <a:lnTo>
                    <a:pt x="88467" y="0"/>
                  </a:ln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6" name="任意多边形: 形状 65">
              <a:extLst>
                <a:ext uri="{FF2B5EF4-FFF2-40B4-BE49-F238E27FC236}">
                  <a16:creationId xmlns:a16="http://schemas.microsoft.com/office/drawing/2014/main" id="{A9516B71-D44F-490D-9822-AE8CFBCFB574}"/>
                </a:ext>
              </a:extLst>
            </p:cNvPr>
            <p:cNvSpPr/>
            <p:nvPr/>
          </p:nvSpPr>
          <p:spPr>
            <a:xfrm>
              <a:off x="9937193" y="4526225"/>
              <a:ext cx="113402" cy="481601"/>
            </a:xfrm>
            <a:custGeom>
              <a:avLst/>
              <a:gdLst>
                <a:gd name="connsiteX0" fmla="*/ 105975 w 113402"/>
                <a:gd name="connsiteY0" fmla="*/ 481579 h 481601"/>
                <a:gd name="connsiteX1" fmla="*/ 104914 w 113402"/>
                <a:gd name="connsiteY1" fmla="*/ 481579 h 481601"/>
                <a:gd name="connsiteX2" fmla="*/ 12070 w 113402"/>
                <a:gd name="connsiteY2" fmla="*/ 467051 h 481601"/>
                <a:gd name="connsiteX3" fmla="*/ 6367 w 113402"/>
                <a:gd name="connsiteY3" fmla="*/ 460386 h 481601"/>
                <a:gd name="connsiteX4" fmla="*/ 0 w 113402"/>
                <a:gd name="connsiteY4" fmla="*/ 11340 h 481601"/>
                <a:gd name="connsiteX5" fmla="*/ 6499 w 113402"/>
                <a:gd name="connsiteY5" fmla="*/ 4409 h 481601"/>
                <a:gd name="connsiteX6" fmla="*/ 94966 w 113402"/>
                <a:gd name="connsiteY6" fmla="*/ 11 h 481601"/>
                <a:gd name="connsiteX7" fmla="*/ 100006 w 113402"/>
                <a:gd name="connsiteY7" fmla="*/ 1877 h 481601"/>
                <a:gd name="connsiteX8" fmla="*/ 102129 w 113402"/>
                <a:gd name="connsiteY8" fmla="*/ 6675 h 481601"/>
                <a:gd name="connsiteX9" fmla="*/ 113402 w 113402"/>
                <a:gd name="connsiteY9" fmla="*/ 474648 h 481601"/>
                <a:gd name="connsiteX10" fmla="*/ 111015 w 113402"/>
                <a:gd name="connsiteY10" fmla="*/ 479980 h 481601"/>
                <a:gd name="connsiteX11" fmla="*/ 105975 w 113402"/>
                <a:gd name="connsiteY11" fmla="*/ 481579 h 481601"/>
                <a:gd name="connsiteX12" fmla="*/ 19364 w 113402"/>
                <a:gd name="connsiteY12" fmla="*/ 454921 h 481601"/>
                <a:gd name="connsiteX13" fmla="*/ 98945 w 113402"/>
                <a:gd name="connsiteY13" fmla="*/ 467317 h 481601"/>
                <a:gd name="connsiteX14" fmla="*/ 88069 w 113402"/>
                <a:gd name="connsiteY14" fmla="*/ 14139 h 481601"/>
                <a:gd name="connsiteX15" fmla="*/ 13263 w 113402"/>
                <a:gd name="connsiteY15" fmla="*/ 17738 h 48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3402" h="481601">
                  <a:moveTo>
                    <a:pt x="105975" y="481579"/>
                  </a:moveTo>
                  <a:lnTo>
                    <a:pt x="104914" y="481579"/>
                  </a:lnTo>
                  <a:lnTo>
                    <a:pt x="12070" y="467051"/>
                  </a:lnTo>
                  <a:cubicBezTo>
                    <a:pt x="8807" y="466531"/>
                    <a:pt x="6393" y="463705"/>
                    <a:pt x="6367" y="460386"/>
                  </a:cubicBezTo>
                  <a:lnTo>
                    <a:pt x="0" y="11340"/>
                  </a:lnTo>
                  <a:cubicBezTo>
                    <a:pt x="0" y="7661"/>
                    <a:pt x="2852" y="4623"/>
                    <a:pt x="6499" y="4409"/>
                  </a:cubicBezTo>
                  <a:lnTo>
                    <a:pt x="94966" y="11"/>
                  </a:lnTo>
                  <a:cubicBezTo>
                    <a:pt x="96836" y="-96"/>
                    <a:pt x="98653" y="584"/>
                    <a:pt x="100006" y="1877"/>
                  </a:cubicBezTo>
                  <a:cubicBezTo>
                    <a:pt x="101333" y="3116"/>
                    <a:pt x="102102" y="4849"/>
                    <a:pt x="102129" y="6675"/>
                  </a:cubicBezTo>
                  <a:lnTo>
                    <a:pt x="113402" y="474648"/>
                  </a:lnTo>
                  <a:cubicBezTo>
                    <a:pt x="113376" y="476687"/>
                    <a:pt x="112514" y="478607"/>
                    <a:pt x="111015" y="479980"/>
                  </a:cubicBezTo>
                  <a:cubicBezTo>
                    <a:pt x="109609" y="481152"/>
                    <a:pt x="107792" y="481726"/>
                    <a:pt x="105975" y="481579"/>
                  </a:cubicBezTo>
                  <a:close/>
                  <a:moveTo>
                    <a:pt x="19364" y="454921"/>
                  </a:moveTo>
                  <a:lnTo>
                    <a:pt x="98945" y="467317"/>
                  </a:lnTo>
                  <a:lnTo>
                    <a:pt x="88069" y="14139"/>
                  </a:lnTo>
                  <a:lnTo>
                    <a:pt x="13263" y="17738"/>
                  </a:ln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7" name="任意多边形: 形状 66">
              <a:extLst>
                <a:ext uri="{FF2B5EF4-FFF2-40B4-BE49-F238E27FC236}">
                  <a16:creationId xmlns:a16="http://schemas.microsoft.com/office/drawing/2014/main" id="{A8669ACA-8455-4399-8B29-16054BDF2743}"/>
                </a:ext>
              </a:extLst>
            </p:cNvPr>
            <p:cNvSpPr/>
            <p:nvPr/>
          </p:nvSpPr>
          <p:spPr>
            <a:xfrm>
              <a:off x="10031716" y="4533034"/>
              <a:ext cx="438666" cy="467839"/>
            </a:xfrm>
            <a:custGeom>
              <a:avLst/>
              <a:gdLst>
                <a:gd name="connsiteX0" fmla="*/ 310 w 438666"/>
                <a:gd name="connsiteY0" fmla="*/ 0 h 467839"/>
                <a:gd name="connsiteX1" fmla="*/ 11451 w 438666"/>
                <a:gd name="connsiteY1" fmla="*/ 467839 h 467839"/>
                <a:gd name="connsiteX2" fmla="*/ 434555 w 438666"/>
                <a:gd name="connsiteY2" fmla="*/ 454511 h 467839"/>
                <a:gd name="connsiteX3" fmla="*/ 438667 w 438666"/>
                <a:gd name="connsiteY3" fmla="*/ 4132 h 467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66" h="467839">
                  <a:moveTo>
                    <a:pt x="310" y="0"/>
                  </a:moveTo>
                  <a:cubicBezTo>
                    <a:pt x="-2210" y="5998"/>
                    <a:pt x="11451" y="467839"/>
                    <a:pt x="11451" y="467839"/>
                  </a:cubicBezTo>
                  <a:lnTo>
                    <a:pt x="434555" y="454511"/>
                  </a:lnTo>
                  <a:lnTo>
                    <a:pt x="438667" y="4132"/>
                  </a:ln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id="{BC5A1C3D-1310-477E-8813-DCA3B8FEA602}"/>
                </a:ext>
              </a:extLst>
            </p:cNvPr>
            <p:cNvSpPr/>
            <p:nvPr/>
          </p:nvSpPr>
          <p:spPr>
            <a:xfrm>
              <a:off x="10025094" y="4526103"/>
              <a:ext cx="452185" cy="482234"/>
            </a:xfrm>
            <a:custGeom>
              <a:avLst/>
              <a:gdLst>
                <a:gd name="connsiteX0" fmla="*/ 18073 w 452185"/>
                <a:gd name="connsiteY0" fmla="*/ 481701 h 482234"/>
                <a:gd name="connsiteX1" fmla="*/ 13431 w 452185"/>
                <a:gd name="connsiteY1" fmla="*/ 479835 h 482234"/>
                <a:gd name="connsiteX2" fmla="*/ 11177 w 452185"/>
                <a:gd name="connsiteY2" fmla="*/ 475037 h 482234"/>
                <a:gd name="connsiteX3" fmla="*/ 566 w 452185"/>
                <a:gd name="connsiteY3" fmla="*/ 4265 h 482234"/>
                <a:gd name="connsiteX4" fmla="*/ 6932 w 452185"/>
                <a:gd name="connsiteY4" fmla="*/ 0 h 482234"/>
                <a:gd name="connsiteX5" fmla="*/ 445421 w 452185"/>
                <a:gd name="connsiteY5" fmla="*/ 4798 h 482234"/>
                <a:gd name="connsiteX6" fmla="*/ 452185 w 452185"/>
                <a:gd name="connsiteY6" fmla="*/ 11729 h 482234"/>
                <a:gd name="connsiteX7" fmla="*/ 448074 w 452185"/>
                <a:gd name="connsiteY7" fmla="*/ 462108 h 482234"/>
                <a:gd name="connsiteX8" fmla="*/ 441442 w 452185"/>
                <a:gd name="connsiteY8" fmla="*/ 468906 h 482234"/>
                <a:gd name="connsiteX9" fmla="*/ 18339 w 452185"/>
                <a:gd name="connsiteY9" fmla="*/ 482235 h 482234"/>
                <a:gd name="connsiteX10" fmla="*/ 13431 w 452185"/>
                <a:gd name="connsiteY10" fmla="*/ 13862 h 482234"/>
                <a:gd name="connsiteX11" fmla="*/ 24705 w 452185"/>
                <a:gd name="connsiteY11" fmla="*/ 467706 h 482234"/>
                <a:gd name="connsiteX12" fmla="*/ 434412 w 452185"/>
                <a:gd name="connsiteY12" fmla="*/ 455444 h 482234"/>
                <a:gd name="connsiteX13" fmla="*/ 438391 w 452185"/>
                <a:gd name="connsiteY13" fmla="*/ 18527 h 48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185" h="482234">
                  <a:moveTo>
                    <a:pt x="18073" y="481701"/>
                  </a:moveTo>
                  <a:cubicBezTo>
                    <a:pt x="16349" y="481715"/>
                    <a:pt x="14678" y="481048"/>
                    <a:pt x="13431" y="479835"/>
                  </a:cubicBezTo>
                  <a:cubicBezTo>
                    <a:pt x="12145" y="478556"/>
                    <a:pt x="11336" y="476850"/>
                    <a:pt x="11177" y="475037"/>
                  </a:cubicBezTo>
                  <a:cubicBezTo>
                    <a:pt x="-2087" y="11596"/>
                    <a:pt x="-230" y="6131"/>
                    <a:pt x="566" y="4265"/>
                  </a:cubicBezTo>
                  <a:cubicBezTo>
                    <a:pt x="1866" y="1879"/>
                    <a:pt x="4240" y="280"/>
                    <a:pt x="6932" y="0"/>
                  </a:cubicBezTo>
                  <a:lnTo>
                    <a:pt x="445421" y="4798"/>
                  </a:lnTo>
                  <a:cubicBezTo>
                    <a:pt x="449175" y="4865"/>
                    <a:pt x="452185" y="7957"/>
                    <a:pt x="452185" y="11729"/>
                  </a:cubicBezTo>
                  <a:lnTo>
                    <a:pt x="448074" y="462108"/>
                  </a:lnTo>
                  <a:cubicBezTo>
                    <a:pt x="448074" y="465813"/>
                    <a:pt x="445129" y="468839"/>
                    <a:pt x="441442" y="468906"/>
                  </a:cubicBezTo>
                  <a:lnTo>
                    <a:pt x="18339" y="482235"/>
                  </a:lnTo>
                  <a:close/>
                  <a:moveTo>
                    <a:pt x="13431" y="13862"/>
                  </a:moveTo>
                  <a:cubicBezTo>
                    <a:pt x="13431" y="55314"/>
                    <a:pt x="19798" y="298964"/>
                    <a:pt x="24705" y="467706"/>
                  </a:cubicBezTo>
                  <a:lnTo>
                    <a:pt x="434412" y="455444"/>
                  </a:lnTo>
                  <a:lnTo>
                    <a:pt x="438391" y="18527"/>
                  </a:ln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9" name="任意多边形: 形状 68">
              <a:extLst>
                <a:ext uri="{FF2B5EF4-FFF2-40B4-BE49-F238E27FC236}">
                  <a16:creationId xmlns:a16="http://schemas.microsoft.com/office/drawing/2014/main" id="{A43E1185-4C71-4C67-B979-333219BB99BC}"/>
                </a:ext>
              </a:extLst>
            </p:cNvPr>
            <p:cNvSpPr/>
            <p:nvPr/>
          </p:nvSpPr>
          <p:spPr>
            <a:xfrm>
              <a:off x="10025409" y="4526152"/>
              <a:ext cx="451421" cy="175757"/>
            </a:xfrm>
            <a:custGeom>
              <a:avLst/>
              <a:gdLst>
                <a:gd name="connsiteX0" fmla="*/ 97605 w 451421"/>
                <a:gd name="connsiteY0" fmla="*/ 175757 h 175757"/>
                <a:gd name="connsiteX1" fmla="*/ 91636 w 451421"/>
                <a:gd name="connsiteY1" fmla="*/ 172292 h 175757"/>
                <a:gd name="connsiteX2" fmla="*/ 914 w 451421"/>
                <a:gd name="connsiteY2" fmla="*/ 10214 h 175757"/>
                <a:gd name="connsiteX3" fmla="*/ 3368 w 451421"/>
                <a:gd name="connsiteY3" fmla="*/ 924 h 175757"/>
                <a:gd name="connsiteX4" fmla="*/ 3434 w 451421"/>
                <a:gd name="connsiteY4" fmla="*/ 884 h 175757"/>
                <a:gd name="connsiteX5" fmla="*/ 12851 w 451421"/>
                <a:gd name="connsiteY5" fmla="*/ 3417 h 175757"/>
                <a:gd name="connsiteX6" fmla="*/ 101849 w 451421"/>
                <a:gd name="connsiteY6" fmla="*/ 161896 h 175757"/>
                <a:gd name="connsiteX7" fmla="*/ 370301 w 451421"/>
                <a:gd name="connsiteY7" fmla="*/ 160296 h 175757"/>
                <a:gd name="connsiteX8" fmla="*/ 438607 w 451421"/>
                <a:gd name="connsiteY8" fmla="*/ 8748 h 175757"/>
                <a:gd name="connsiteX9" fmla="*/ 448064 w 451421"/>
                <a:gd name="connsiteY9" fmla="*/ 6362 h 175757"/>
                <a:gd name="connsiteX10" fmla="*/ 451075 w 451421"/>
                <a:gd name="connsiteY10" fmla="*/ 14479 h 175757"/>
                <a:gd name="connsiteX11" fmla="*/ 380646 w 451421"/>
                <a:gd name="connsiteY11" fmla="*/ 170026 h 175757"/>
                <a:gd name="connsiteX12" fmla="*/ 374412 w 451421"/>
                <a:gd name="connsiteY12" fmla="*/ 174025 h 175757"/>
                <a:gd name="connsiteX13" fmla="*/ 97472 w 451421"/>
                <a:gd name="connsiteY13" fmla="*/ 175757 h 175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1421" h="175757">
                  <a:moveTo>
                    <a:pt x="97605" y="175757"/>
                  </a:moveTo>
                  <a:cubicBezTo>
                    <a:pt x="95138" y="175784"/>
                    <a:pt x="92843" y="174451"/>
                    <a:pt x="91636" y="172292"/>
                  </a:cubicBezTo>
                  <a:lnTo>
                    <a:pt x="914" y="10214"/>
                  </a:lnTo>
                  <a:cubicBezTo>
                    <a:pt x="-956" y="6962"/>
                    <a:pt x="132" y="2803"/>
                    <a:pt x="3368" y="924"/>
                  </a:cubicBezTo>
                  <a:cubicBezTo>
                    <a:pt x="3395" y="911"/>
                    <a:pt x="3408" y="897"/>
                    <a:pt x="3434" y="884"/>
                  </a:cubicBezTo>
                  <a:cubicBezTo>
                    <a:pt x="6737" y="-955"/>
                    <a:pt x="10901" y="164"/>
                    <a:pt x="12851" y="3417"/>
                  </a:cubicBezTo>
                  <a:lnTo>
                    <a:pt x="101849" y="161896"/>
                  </a:lnTo>
                  <a:lnTo>
                    <a:pt x="370301" y="160296"/>
                  </a:lnTo>
                  <a:lnTo>
                    <a:pt x="438607" y="8748"/>
                  </a:lnTo>
                  <a:cubicBezTo>
                    <a:pt x="440557" y="5469"/>
                    <a:pt x="444801" y="4390"/>
                    <a:pt x="448064" y="6362"/>
                  </a:cubicBezTo>
                  <a:cubicBezTo>
                    <a:pt x="450836" y="8028"/>
                    <a:pt x="452083" y="11401"/>
                    <a:pt x="451075" y="14479"/>
                  </a:cubicBezTo>
                  <a:lnTo>
                    <a:pt x="380646" y="170026"/>
                  </a:lnTo>
                  <a:cubicBezTo>
                    <a:pt x="379492" y="172439"/>
                    <a:pt x="377078" y="173985"/>
                    <a:pt x="374412" y="174025"/>
                  </a:cubicBezTo>
                  <a:lnTo>
                    <a:pt x="97472" y="175757"/>
                  </a:ln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0" name="任意多边形: 形状 69">
              <a:extLst>
                <a:ext uri="{FF2B5EF4-FFF2-40B4-BE49-F238E27FC236}">
                  <a16:creationId xmlns:a16="http://schemas.microsoft.com/office/drawing/2014/main" id="{2BCB22BE-F359-4EB9-B969-B8724D8A7064}"/>
                </a:ext>
              </a:extLst>
            </p:cNvPr>
            <p:cNvSpPr/>
            <p:nvPr/>
          </p:nvSpPr>
          <p:spPr>
            <a:xfrm rot="-126000">
              <a:off x="10255717" y="4659838"/>
              <a:ext cx="40851" cy="82238"/>
            </a:xfrm>
            <a:custGeom>
              <a:avLst/>
              <a:gdLst>
                <a:gd name="connsiteX0" fmla="*/ 0 w 40851"/>
                <a:gd name="connsiteY0" fmla="*/ 0 h 82238"/>
                <a:gd name="connsiteX1" fmla="*/ 40851 w 40851"/>
                <a:gd name="connsiteY1" fmla="*/ 0 h 82238"/>
                <a:gd name="connsiteX2" fmla="*/ 40851 w 40851"/>
                <a:gd name="connsiteY2" fmla="*/ 82238 h 82238"/>
                <a:gd name="connsiteX3" fmla="*/ 0 w 40851"/>
                <a:gd name="connsiteY3" fmla="*/ 82238 h 8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851" h="82238">
                  <a:moveTo>
                    <a:pt x="0" y="0"/>
                  </a:moveTo>
                  <a:lnTo>
                    <a:pt x="40851" y="0"/>
                  </a:lnTo>
                  <a:lnTo>
                    <a:pt x="40851" y="82238"/>
                  </a:lnTo>
                  <a:lnTo>
                    <a:pt x="0" y="82238"/>
                  </a:ln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1" name="任意多边形: 形状 70">
              <a:extLst>
                <a:ext uri="{FF2B5EF4-FFF2-40B4-BE49-F238E27FC236}">
                  <a16:creationId xmlns:a16="http://schemas.microsoft.com/office/drawing/2014/main" id="{7AE4C2FB-B5E1-4CD4-BE25-CDED553C2B3F}"/>
                </a:ext>
              </a:extLst>
            </p:cNvPr>
            <p:cNvSpPr/>
            <p:nvPr/>
          </p:nvSpPr>
          <p:spPr>
            <a:xfrm>
              <a:off x="9346255" y="5524027"/>
              <a:ext cx="333759" cy="152777"/>
            </a:xfrm>
            <a:custGeom>
              <a:avLst/>
              <a:gdLst>
                <a:gd name="connsiteX0" fmla="*/ 333760 w 333759"/>
                <a:gd name="connsiteY0" fmla="*/ 0 h 152777"/>
                <a:gd name="connsiteX1" fmla="*/ 330311 w 333759"/>
                <a:gd name="connsiteY1" fmla="*/ 113161 h 152777"/>
                <a:gd name="connsiteX2" fmla="*/ 239324 w 333759"/>
                <a:gd name="connsiteY2" fmla="*/ 125557 h 152777"/>
                <a:gd name="connsiteX3" fmla="*/ 241977 w 333759"/>
                <a:gd name="connsiteY3" fmla="*/ 86504 h 152777"/>
                <a:gd name="connsiteX4" fmla="*/ 183618 w 333759"/>
                <a:gd name="connsiteY4" fmla="*/ 130089 h 152777"/>
                <a:gd name="connsiteX5" fmla="*/ 6153 w 333759"/>
                <a:gd name="connsiteY5" fmla="*/ 149015 h 152777"/>
                <a:gd name="connsiteX6" fmla="*/ 89845 w 333759"/>
                <a:gd name="connsiteY6" fmla="*/ 13329 h 152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759" h="152777">
                  <a:moveTo>
                    <a:pt x="333760" y="0"/>
                  </a:moveTo>
                  <a:lnTo>
                    <a:pt x="330311" y="113161"/>
                  </a:lnTo>
                  <a:lnTo>
                    <a:pt x="239324" y="125557"/>
                  </a:lnTo>
                  <a:lnTo>
                    <a:pt x="241977" y="86504"/>
                  </a:lnTo>
                  <a:cubicBezTo>
                    <a:pt x="229456" y="108603"/>
                    <a:pt x="208287" y="124424"/>
                    <a:pt x="183618" y="130089"/>
                  </a:cubicBezTo>
                  <a:cubicBezTo>
                    <a:pt x="141970" y="139552"/>
                    <a:pt x="40107" y="161545"/>
                    <a:pt x="6153" y="149015"/>
                  </a:cubicBezTo>
                  <a:cubicBezTo>
                    <a:pt x="-27801" y="136487"/>
                    <a:pt x="89845" y="13329"/>
                    <a:pt x="89845" y="13329"/>
                  </a:cubicBezTo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id="{797967F1-32B4-4086-B01F-A694B5599AC9}"/>
                </a:ext>
              </a:extLst>
            </p:cNvPr>
            <p:cNvSpPr/>
            <p:nvPr/>
          </p:nvSpPr>
          <p:spPr>
            <a:xfrm>
              <a:off x="9339381" y="5517628"/>
              <a:ext cx="346868" cy="166147"/>
            </a:xfrm>
            <a:custGeom>
              <a:avLst/>
              <a:gdLst>
                <a:gd name="connsiteX0" fmla="*/ 43002 w 346868"/>
                <a:gd name="connsiteY0" fmla="*/ 166078 h 166147"/>
                <a:gd name="connsiteX1" fmla="*/ 10639 w 346868"/>
                <a:gd name="connsiteY1" fmla="*/ 161813 h 166147"/>
                <a:gd name="connsiteX2" fmla="*/ 426 w 346868"/>
                <a:gd name="connsiteY2" fmla="*/ 150350 h 166147"/>
                <a:gd name="connsiteX3" fmla="*/ 91811 w 346868"/>
                <a:gd name="connsiteY3" fmla="*/ 14930 h 166147"/>
                <a:gd name="connsiteX4" fmla="*/ 101494 w 346868"/>
                <a:gd name="connsiteY4" fmla="*/ 14930 h 166147"/>
                <a:gd name="connsiteX5" fmla="*/ 101613 w 346868"/>
                <a:gd name="connsiteY5" fmla="*/ 24539 h 166147"/>
                <a:gd name="connsiteX6" fmla="*/ 101494 w 346868"/>
                <a:gd name="connsiteY6" fmla="*/ 24659 h 166147"/>
                <a:gd name="connsiteX7" fmla="*/ 13690 w 346868"/>
                <a:gd name="connsiteY7" fmla="*/ 147418 h 166147"/>
                <a:gd name="connsiteX8" fmla="*/ 15149 w 346868"/>
                <a:gd name="connsiteY8" fmla="*/ 149017 h 166147"/>
                <a:gd name="connsiteX9" fmla="*/ 188900 w 346868"/>
                <a:gd name="connsiteY9" fmla="*/ 129824 h 166147"/>
                <a:gd name="connsiteX10" fmla="*/ 241953 w 346868"/>
                <a:gd name="connsiteY10" fmla="*/ 89837 h 166147"/>
                <a:gd name="connsiteX11" fmla="*/ 249911 w 346868"/>
                <a:gd name="connsiteY11" fmla="*/ 86239 h 166147"/>
                <a:gd name="connsiteX12" fmla="*/ 254951 w 346868"/>
                <a:gd name="connsiteY12" fmla="*/ 93303 h 166147"/>
                <a:gd name="connsiteX13" fmla="*/ 252962 w 346868"/>
                <a:gd name="connsiteY13" fmla="*/ 123825 h 166147"/>
                <a:gd name="connsiteX14" fmla="*/ 329890 w 346868"/>
                <a:gd name="connsiteY14" fmla="*/ 113296 h 166147"/>
                <a:gd name="connsiteX15" fmla="*/ 333206 w 346868"/>
                <a:gd name="connsiteY15" fmla="*/ 6666 h 166147"/>
                <a:gd name="connsiteX16" fmla="*/ 340235 w 346868"/>
                <a:gd name="connsiteY16" fmla="*/ 2 h 166147"/>
                <a:gd name="connsiteX17" fmla="*/ 346867 w 346868"/>
                <a:gd name="connsiteY17" fmla="*/ 6932 h 166147"/>
                <a:gd name="connsiteX18" fmla="*/ 346867 w 346868"/>
                <a:gd name="connsiteY18" fmla="*/ 7066 h 166147"/>
                <a:gd name="connsiteX19" fmla="*/ 343419 w 346868"/>
                <a:gd name="connsiteY19" fmla="*/ 120093 h 166147"/>
                <a:gd name="connsiteX20" fmla="*/ 337450 w 346868"/>
                <a:gd name="connsiteY20" fmla="*/ 126758 h 166147"/>
                <a:gd name="connsiteX21" fmla="*/ 246463 w 346868"/>
                <a:gd name="connsiteY21" fmla="*/ 139154 h 166147"/>
                <a:gd name="connsiteX22" fmla="*/ 240892 w 346868"/>
                <a:gd name="connsiteY22" fmla="*/ 137421 h 166147"/>
                <a:gd name="connsiteX23" fmla="*/ 238637 w 346868"/>
                <a:gd name="connsiteY23" fmla="*/ 131823 h 166147"/>
                <a:gd name="connsiteX24" fmla="*/ 239699 w 346868"/>
                <a:gd name="connsiteY24" fmla="*/ 116095 h 166147"/>
                <a:gd name="connsiteX25" fmla="*/ 191420 w 346868"/>
                <a:gd name="connsiteY25" fmla="*/ 143552 h 166147"/>
                <a:gd name="connsiteX26" fmla="*/ 43002 w 346868"/>
                <a:gd name="connsiteY26" fmla="*/ 166078 h 166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46868" h="166147">
                  <a:moveTo>
                    <a:pt x="43002" y="166078"/>
                  </a:moveTo>
                  <a:cubicBezTo>
                    <a:pt x="32046" y="166491"/>
                    <a:pt x="21117" y="165052"/>
                    <a:pt x="10639" y="161813"/>
                  </a:cubicBezTo>
                  <a:cubicBezTo>
                    <a:pt x="5466" y="160067"/>
                    <a:pt x="1594" y="155708"/>
                    <a:pt x="426" y="150350"/>
                  </a:cubicBezTo>
                  <a:cubicBezTo>
                    <a:pt x="-6603" y="119694"/>
                    <a:pt x="75365" y="32257"/>
                    <a:pt x="91811" y="14930"/>
                  </a:cubicBezTo>
                  <a:cubicBezTo>
                    <a:pt x="94491" y="12277"/>
                    <a:pt x="98815" y="12277"/>
                    <a:pt x="101494" y="14930"/>
                  </a:cubicBezTo>
                  <a:cubicBezTo>
                    <a:pt x="104173" y="17555"/>
                    <a:pt x="104226" y="21861"/>
                    <a:pt x="101613" y="24539"/>
                  </a:cubicBezTo>
                  <a:cubicBezTo>
                    <a:pt x="101573" y="24580"/>
                    <a:pt x="101534" y="24620"/>
                    <a:pt x="101494" y="24659"/>
                  </a:cubicBezTo>
                  <a:cubicBezTo>
                    <a:pt x="62632" y="64646"/>
                    <a:pt x="9711" y="130223"/>
                    <a:pt x="13690" y="147418"/>
                  </a:cubicBezTo>
                  <a:cubicBezTo>
                    <a:pt x="13690" y="148217"/>
                    <a:pt x="13690" y="148617"/>
                    <a:pt x="15149" y="149017"/>
                  </a:cubicBezTo>
                  <a:cubicBezTo>
                    <a:pt x="37431" y="157281"/>
                    <a:pt x="99106" y="150483"/>
                    <a:pt x="188900" y="129824"/>
                  </a:cubicBezTo>
                  <a:cubicBezTo>
                    <a:pt x="211315" y="124425"/>
                    <a:pt x="230520" y="109950"/>
                    <a:pt x="241953" y="89837"/>
                  </a:cubicBezTo>
                  <a:cubicBezTo>
                    <a:pt x="243373" y="86852"/>
                    <a:pt x="246742" y="85332"/>
                    <a:pt x="249911" y="86239"/>
                  </a:cubicBezTo>
                  <a:cubicBezTo>
                    <a:pt x="253095" y="87012"/>
                    <a:pt x="255243" y="90024"/>
                    <a:pt x="254951" y="93303"/>
                  </a:cubicBezTo>
                  <a:lnTo>
                    <a:pt x="252962" y="123825"/>
                  </a:lnTo>
                  <a:lnTo>
                    <a:pt x="329890" y="113296"/>
                  </a:lnTo>
                  <a:lnTo>
                    <a:pt x="333206" y="6666"/>
                  </a:lnTo>
                  <a:cubicBezTo>
                    <a:pt x="333352" y="2894"/>
                    <a:pt x="336482" y="-79"/>
                    <a:pt x="340235" y="2"/>
                  </a:cubicBezTo>
                  <a:cubicBezTo>
                    <a:pt x="343976" y="68"/>
                    <a:pt x="346947" y="3174"/>
                    <a:pt x="346867" y="6932"/>
                  </a:cubicBezTo>
                  <a:cubicBezTo>
                    <a:pt x="346867" y="6972"/>
                    <a:pt x="346867" y="7026"/>
                    <a:pt x="346867" y="7066"/>
                  </a:cubicBezTo>
                  <a:lnTo>
                    <a:pt x="343419" y="120093"/>
                  </a:lnTo>
                  <a:cubicBezTo>
                    <a:pt x="343273" y="123466"/>
                    <a:pt x="340766" y="126251"/>
                    <a:pt x="337450" y="126758"/>
                  </a:cubicBezTo>
                  <a:lnTo>
                    <a:pt x="246463" y="139154"/>
                  </a:lnTo>
                  <a:cubicBezTo>
                    <a:pt x="244447" y="139420"/>
                    <a:pt x="242418" y="138780"/>
                    <a:pt x="240892" y="137421"/>
                  </a:cubicBezTo>
                  <a:cubicBezTo>
                    <a:pt x="239327" y="135995"/>
                    <a:pt x="238492" y="133942"/>
                    <a:pt x="238637" y="131823"/>
                  </a:cubicBezTo>
                  <a:lnTo>
                    <a:pt x="239699" y="116095"/>
                  </a:lnTo>
                  <a:cubicBezTo>
                    <a:pt x="226661" y="129837"/>
                    <a:pt x="209856" y="139393"/>
                    <a:pt x="191420" y="143552"/>
                  </a:cubicBezTo>
                  <a:cubicBezTo>
                    <a:pt x="142823" y="156028"/>
                    <a:pt x="93098" y="163572"/>
                    <a:pt x="43002" y="166078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3" name="任意多边形: 形状 72">
              <a:extLst>
                <a:ext uri="{FF2B5EF4-FFF2-40B4-BE49-F238E27FC236}">
                  <a16:creationId xmlns:a16="http://schemas.microsoft.com/office/drawing/2014/main" id="{DB747027-89BF-4D21-9752-D13B61163E1E}"/>
                </a:ext>
              </a:extLst>
            </p:cNvPr>
            <p:cNvSpPr/>
            <p:nvPr/>
          </p:nvSpPr>
          <p:spPr>
            <a:xfrm>
              <a:off x="9875916" y="5530558"/>
              <a:ext cx="340578" cy="152768"/>
            </a:xfrm>
            <a:custGeom>
              <a:avLst/>
              <a:gdLst>
                <a:gd name="connsiteX0" fmla="*/ 0 w 340578"/>
                <a:gd name="connsiteY0" fmla="*/ 3732 h 152768"/>
                <a:gd name="connsiteX1" fmla="*/ 5703 w 340578"/>
                <a:gd name="connsiteY1" fmla="*/ 105963 h 152768"/>
                <a:gd name="connsiteX2" fmla="*/ 70562 w 340578"/>
                <a:gd name="connsiteY2" fmla="*/ 116493 h 152768"/>
                <a:gd name="connsiteX3" fmla="*/ 72684 w 340578"/>
                <a:gd name="connsiteY3" fmla="*/ 83705 h 152768"/>
                <a:gd name="connsiteX4" fmla="*/ 127461 w 340578"/>
                <a:gd name="connsiteY4" fmla="*/ 124491 h 152768"/>
                <a:gd name="connsiteX5" fmla="*/ 339676 w 340578"/>
                <a:gd name="connsiteY5" fmla="*/ 138752 h 152768"/>
                <a:gd name="connsiteX6" fmla="*/ 246832 w 340578"/>
                <a:gd name="connsiteY6" fmla="*/ 0 h 15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0578" h="152768">
                  <a:moveTo>
                    <a:pt x="0" y="3732"/>
                  </a:moveTo>
                  <a:lnTo>
                    <a:pt x="5703" y="105963"/>
                  </a:lnTo>
                  <a:lnTo>
                    <a:pt x="70562" y="116493"/>
                  </a:lnTo>
                  <a:lnTo>
                    <a:pt x="72684" y="83705"/>
                  </a:lnTo>
                  <a:cubicBezTo>
                    <a:pt x="86411" y="102565"/>
                    <a:pt x="105510" y="116787"/>
                    <a:pt x="127461" y="124491"/>
                  </a:cubicBezTo>
                  <a:cubicBezTo>
                    <a:pt x="161548" y="135020"/>
                    <a:pt x="329198" y="173007"/>
                    <a:pt x="339676" y="138752"/>
                  </a:cubicBezTo>
                  <a:cubicBezTo>
                    <a:pt x="350154" y="104497"/>
                    <a:pt x="266329" y="50649"/>
                    <a:pt x="246832" y="0"/>
                  </a:cubicBezTo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4" name="任意多边形: 形状 73">
              <a:extLst>
                <a:ext uri="{FF2B5EF4-FFF2-40B4-BE49-F238E27FC236}">
                  <a16:creationId xmlns:a16="http://schemas.microsoft.com/office/drawing/2014/main" id="{8B36F08E-1435-4F67-9A3A-B578741F99E6}"/>
                </a:ext>
              </a:extLst>
            </p:cNvPr>
            <p:cNvSpPr/>
            <p:nvPr/>
          </p:nvSpPr>
          <p:spPr>
            <a:xfrm>
              <a:off x="9869013" y="5523385"/>
              <a:ext cx="354841" cy="166585"/>
            </a:xfrm>
            <a:custGeom>
              <a:avLst/>
              <a:gdLst>
                <a:gd name="connsiteX0" fmla="*/ 300952 w 354841"/>
                <a:gd name="connsiteY0" fmla="*/ 166585 h 166585"/>
                <a:gd name="connsiteX1" fmla="*/ 132374 w 354841"/>
                <a:gd name="connsiteY1" fmla="*/ 138195 h 166585"/>
                <a:gd name="connsiteX2" fmla="*/ 85289 w 354841"/>
                <a:gd name="connsiteY2" fmla="*/ 108205 h 166585"/>
                <a:gd name="connsiteX3" fmla="*/ 84228 w 354841"/>
                <a:gd name="connsiteY3" fmla="*/ 124200 h 166585"/>
                <a:gd name="connsiteX4" fmla="*/ 81708 w 354841"/>
                <a:gd name="connsiteY4" fmla="*/ 128998 h 166585"/>
                <a:gd name="connsiteX5" fmla="*/ 76402 w 354841"/>
                <a:gd name="connsiteY5" fmla="*/ 130465 h 166585"/>
                <a:gd name="connsiteX6" fmla="*/ 11412 w 354841"/>
                <a:gd name="connsiteY6" fmla="*/ 119935 h 166585"/>
                <a:gd name="connsiteX7" fmla="*/ 5708 w 354841"/>
                <a:gd name="connsiteY7" fmla="*/ 113537 h 166585"/>
                <a:gd name="connsiteX8" fmla="*/ 5 w 354841"/>
                <a:gd name="connsiteY8" fmla="*/ 11172 h 166585"/>
                <a:gd name="connsiteX9" fmla="*/ 6504 w 354841"/>
                <a:gd name="connsiteY9" fmla="*/ 3974 h 166585"/>
                <a:gd name="connsiteX10" fmla="*/ 13640 w 354841"/>
                <a:gd name="connsiteY10" fmla="*/ 10079 h 166585"/>
                <a:gd name="connsiteX11" fmla="*/ 13667 w 354841"/>
                <a:gd name="connsiteY11" fmla="*/ 10506 h 166585"/>
                <a:gd name="connsiteX12" fmla="*/ 19104 w 354841"/>
                <a:gd name="connsiteY12" fmla="*/ 107272 h 166585"/>
                <a:gd name="connsiteX13" fmla="*/ 71097 w 354841"/>
                <a:gd name="connsiteY13" fmla="*/ 115669 h 166585"/>
                <a:gd name="connsiteX14" fmla="*/ 72821 w 354841"/>
                <a:gd name="connsiteY14" fmla="*/ 90345 h 166585"/>
                <a:gd name="connsiteX15" fmla="*/ 79891 w 354841"/>
                <a:gd name="connsiteY15" fmla="*/ 83867 h 166585"/>
                <a:gd name="connsiteX16" fmla="*/ 85289 w 354841"/>
                <a:gd name="connsiteY16" fmla="*/ 87013 h 166585"/>
                <a:gd name="connsiteX17" fmla="*/ 136353 w 354841"/>
                <a:gd name="connsiteY17" fmla="*/ 125000 h 166585"/>
                <a:gd name="connsiteX18" fmla="*/ 340079 w 354841"/>
                <a:gd name="connsiteY18" fmla="*/ 143926 h 166585"/>
                <a:gd name="connsiteX19" fmla="*/ 299361 w 354841"/>
                <a:gd name="connsiteY19" fmla="*/ 79682 h 166585"/>
                <a:gd name="connsiteX20" fmla="*/ 247766 w 354841"/>
                <a:gd name="connsiteY20" fmla="*/ 9573 h 166585"/>
                <a:gd name="connsiteX21" fmla="*/ 251944 w 354841"/>
                <a:gd name="connsiteY21" fmla="*/ 442 h 166585"/>
                <a:gd name="connsiteX22" fmla="*/ 261029 w 354841"/>
                <a:gd name="connsiteY22" fmla="*/ 4641 h 166585"/>
                <a:gd name="connsiteX23" fmla="*/ 309971 w 354841"/>
                <a:gd name="connsiteY23" fmla="*/ 70352 h 166585"/>
                <a:gd name="connsiteX24" fmla="*/ 353608 w 354841"/>
                <a:gd name="connsiteY24" fmla="*/ 147925 h 166585"/>
                <a:gd name="connsiteX25" fmla="*/ 300952 w 354841"/>
                <a:gd name="connsiteY25" fmla="*/ 166585 h 166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54841" h="166585">
                  <a:moveTo>
                    <a:pt x="300952" y="166585"/>
                  </a:moveTo>
                  <a:cubicBezTo>
                    <a:pt x="235829" y="166585"/>
                    <a:pt x="133700" y="138595"/>
                    <a:pt x="132374" y="138195"/>
                  </a:cubicBezTo>
                  <a:cubicBezTo>
                    <a:pt x="114455" y="132250"/>
                    <a:pt x="98287" y="121947"/>
                    <a:pt x="85289" y="108205"/>
                  </a:cubicBezTo>
                  <a:lnTo>
                    <a:pt x="84228" y="124200"/>
                  </a:lnTo>
                  <a:cubicBezTo>
                    <a:pt x="84069" y="126079"/>
                    <a:pt x="83167" y="127812"/>
                    <a:pt x="81708" y="128998"/>
                  </a:cubicBezTo>
                  <a:cubicBezTo>
                    <a:pt x="80222" y="130211"/>
                    <a:pt x="78299" y="130731"/>
                    <a:pt x="76402" y="130465"/>
                  </a:cubicBezTo>
                  <a:lnTo>
                    <a:pt x="11412" y="119935"/>
                  </a:lnTo>
                  <a:cubicBezTo>
                    <a:pt x="8242" y="119428"/>
                    <a:pt x="5854" y="116762"/>
                    <a:pt x="5708" y="113537"/>
                  </a:cubicBezTo>
                  <a:lnTo>
                    <a:pt x="5" y="11172"/>
                  </a:lnTo>
                  <a:cubicBezTo>
                    <a:pt x="-141" y="7387"/>
                    <a:pt x="2750" y="4188"/>
                    <a:pt x="6504" y="3974"/>
                  </a:cubicBezTo>
                  <a:cubicBezTo>
                    <a:pt x="10152" y="3681"/>
                    <a:pt x="13348" y="6414"/>
                    <a:pt x="13640" y="10079"/>
                  </a:cubicBezTo>
                  <a:cubicBezTo>
                    <a:pt x="13653" y="10225"/>
                    <a:pt x="13667" y="10359"/>
                    <a:pt x="13667" y="10506"/>
                  </a:cubicBezTo>
                  <a:lnTo>
                    <a:pt x="19104" y="107272"/>
                  </a:lnTo>
                  <a:lnTo>
                    <a:pt x="71097" y="115669"/>
                  </a:lnTo>
                  <a:lnTo>
                    <a:pt x="72821" y="90345"/>
                  </a:lnTo>
                  <a:cubicBezTo>
                    <a:pt x="72994" y="86599"/>
                    <a:pt x="76151" y="83694"/>
                    <a:pt x="79891" y="83867"/>
                  </a:cubicBezTo>
                  <a:cubicBezTo>
                    <a:pt x="82093" y="83974"/>
                    <a:pt x="84108" y="85146"/>
                    <a:pt x="85289" y="87013"/>
                  </a:cubicBezTo>
                  <a:cubicBezTo>
                    <a:pt x="98141" y="104527"/>
                    <a:pt x="115928" y="117762"/>
                    <a:pt x="136353" y="125000"/>
                  </a:cubicBezTo>
                  <a:cubicBezTo>
                    <a:pt x="191794" y="142194"/>
                    <a:pt x="333050" y="166719"/>
                    <a:pt x="340079" y="143926"/>
                  </a:cubicBezTo>
                  <a:cubicBezTo>
                    <a:pt x="344722" y="128732"/>
                    <a:pt x="321643" y="103940"/>
                    <a:pt x="299361" y="79682"/>
                  </a:cubicBezTo>
                  <a:cubicBezTo>
                    <a:pt x="277078" y="55424"/>
                    <a:pt x="256785" y="33564"/>
                    <a:pt x="247766" y="9573"/>
                  </a:cubicBezTo>
                  <a:cubicBezTo>
                    <a:pt x="246413" y="5894"/>
                    <a:pt x="248283" y="1802"/>
                    <a:pt x="251944" y="442"/>
                  </a:cubicBezTo>
                  <a:cubicBezTo>
                    <a:pt x="255605" y="-917"/>
                    <a:pt x="259676" y="962"/>
                    <a:pt x="261029" y="4641"/>
                  </a:cubicBezTo>
                  <a:cubicBezTo>
                    <a:pt x="269120" y="26100"/>
                    <a:pt x="289944" y="48626"/>
                    <a:pt x="309971" y="70352"/>
                  </a:cubicBezTo>
                  <a:cubicBezTo>
                    <a:pt x="336498" y="99808"/>
                    <a:pt x="360637" y="125133"/>
                    <a:pt x="353608" y="147925"/>
                  </a:cubicBezTo>
                  <a:cubicBezTo>
                    <a:pt x="348966" y="161520"/>
                    <a:pt x="328142" y="166585"/>
                    <a:pt x="300952" y="166585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5" name="任意多边形: 形状 74">
              <a:extLst>
                <a:ext uri="{FF2B5EF4-FFF2-40B4-BE49-F238E27FC236}">
                  <a16:creationId xmlns:a16="http://schemas.microsoft.com/office/drawing/2014/main" id="{39BC3611-0363-446F-9E8E-DE8CBAAC708D}"/>
                </a:ext>
              </a:extLst>
            </p:cNvPr>
            <p:cNvSpPr/>
            <p:nvPr/>
          </p:nvSpPr>
          <p:spPr>
            <a:xfrm>
              <a:off x="10108555" y="3298124"/>
              <a:ext cx="19498" cy="902490"/>
            </a:xfrm>
            <a:custGeom>
              <a:avLst/>
              <a:gdLst>
                <a:gd name="connsiteX0" fmla="*/ 12867 w 19498"/>
                <a:gd name="connsiteY0" fmla="*/ 902490 h 902490"/>
                <a:gd name="connsiteX1" fmla="*/ 5970 w 19498"/>
                <a:gd name="connsiteY1" fmla="*/ 895559 h 902490"/>
                <a:gd name="connsiteX2" fmla="*/ 2 w 19498"/>
                <a:gd name="connsiteY2" fmla="*/ 6931 h 902490"/>
                <a:gd name="connsiteX3" fmla="*/ 6633 w 19498"/>
                <a:gd name="connsiteY3" fmla="*/ 1 h 902490"/>
                <a:gd name="connsiteX4" fmla="*/ 6766 w 19498"/>
                <a:gd name="connsiteY4" fmla="*/ 0 h 902490"/>
                <a:gd name="connsiteX5" fmla="*/ 6766 w 19498"/>
                <a:gd name="connsiteY5" fmla="*/ 0 h 902490"/>
                <a:gd name="connsiteX6" fmla="*/ 13530 w 19498"/>
                <a:gd name="connsiteY6" fmla="*/ 6798 h 902490"/>
                <a:gd name="connsiteX7" fmla="*/ 19499 w 19498"/>
                <a:gd name="connsiteY7" fmla="*/ 895559 h 902490"/>
                <a:gd name="connsiteX8" fmla="*/ 12734 w 19498"/>
                <a:gd name="connsiteY8" fmla="*/ 902490 h 902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98" h="902490">
                  <a:moveTo>
                    <a:pt x="12867" y="902490"/>
                  </a:moveTo>
                  <a:cubicBezTo>
                    <a:pt x="9060" y="902490"/>
                    <a:pt x="5970" y="899385"/>
                    <a:pt x="5970" y="895559"/>
                  </a:cubicBezTo>
                  <a:lnTo>
                    <a:pt x="2" y="6931"/>
                  </a:lnTo>
                  <a:cubicBezTo>
                    <a:pt x="-78" y="3178"/>
                    <a:pt x="2893" y="75"/>
                    <a:pt x="6633" y="1"/>
                  </a:cubicBezTo>
                  <a:cubicBezTo>
                    <a:pt x="6673" y="0"/>
                    <a:pt x="6726" y="0"/>
                    <a:pt x="6766" y="0"/>
                  </a:cubicBezTo>
                  <a:lnTo>
                    <a:pt x="6766" y="0"/>
                  </a:lnTo>
                  <a:cubicBezTo>
                    <a:pt x="10506" y="0"/>
                    <a:pt x="13530" y="3043"/>
                    <a:pt x="13530" y="6798"/>
                  </a:cubicBezTo>
                  <a:lnTo>
                    <a:pt x="19499" y="895559"/>
                  </a:lnTo>
                  <a:cubicBezTo>
                    <a:pt x="19432" y="899305"/>
                    <a:pt x="16461" y="902344"/>
                    <a:pt x="12734" y="902490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6" name="任意多边形: 形状 75">
              <a:extLst>
                <a:ext uri="{FF2B5EF4-FFF2-40B4-BE49-F238E27FC236}">
                  <a16:creationId xmlns:a16="http://schemas.microsoft.com/office/drawing/2014/main" id="{65137F4F-7B03-42F9-87A8-CD74F7A99742}"/>
                </a:ext>
              </a:extLst>
            </p:cNvPr>
            <p:cNvSpPr/>
            <p:nvPr/>
          </p:nvSpPr>
          <p:spPr>
            <a:xfrm>
              <a:off x="9485361" y="3178783"/>
              <a:ext cx="117512" cy="547461"/>
            </a:xfrm>
            <a:custGeom>
              <a:avLst/>
              <a:gdLst>
                <a:gd name="connsiteX0" fmla="*/ 110696 w 117512"/>
                <a:gd name="connsiteY0" fmla="*/ 547461 h 547461"/>
                <a:gd name="connsiteX1" fmla="*/ 104329 w 117512"/>
                <a:gd name="connsiteY1" fmla="*/ 543462 h 547461"/>
                <a:gd name="connsiteX2" fmla="*/ 1007 w 117512"/>
                <a:gd name="connsiteY2" fmla="*/ 307676 h 547461"/>
                <a:gd name="connsiteX3" fmla="*/ 76742 w 117512"/>
                <a:gd name="connsiteY3" fmla="*/ 199180 h 547461"/>
                <a:gd name="connsiteX4" fmla="*/ 5384 w 117512"/>
                <a:gd name="connsiteY4" fmla="*/ 152663 h 547461"/>
                <a:gd name="connsiteX5" fmla="*/ 212 w 117512"/>
                <a:gd name="connsiteY5" fmla="*/ 147198 h 547461"/>
                <a:gd name="connsiteX6" fmla="*/ 97300 w 117512"/>
                <a:gd name="connsiteY6" fmla="*/ 2315 h 547461"/>
                <a:gd name="connsiteX7" fmla="*/ 107035 w 117512"/>
                <a:gd name="connsiteY7" fmla="*/ 1761 h 547461"/>
                <a:gd name="connsiteX8" fmla="*/ 108043 w 117512"/>
                <a:gd name="connsiteY8" fmla="*/ 10978 h 547461"/>
                <a:gd name="connsiteX9" fmla="*/ 14403 w 117512"/>
                <a:gd name="connsiteY9" fmla="*/ 141733 h 547461"/>
                <a:gd name="connsiteX10" fmla="*/ 90801 w 117512"/>
                <a:gd name="connsiteY10" fmla="*/ 192249 h 547461"/>
                <a:gd name="connsiteX11" fmla="*/ 92300 w 117512"/>
                <a:gd name="connsiteY11" fmla="*/ 202126 h 547461"/>
                <a:gd name="connsiteX12" fmla="*/ 91994 w 117512"/>
                <a:gd name="connsiteY12" fmla="*/ 202512 h 547461"/>
                <a:gd name="connsiteX13" fmla="*/ 14271 w 117512"/>
                <a:gd name="connsiteY13" fmla="*/ 304211 h 547461"/>
                <a:gd name="connsiteX14" fmla="*/ 116930 w 117512"/>
                <a:gd name="connsiteY14" fmla="*/ 537731 h 547461"/>
                <a:gd name="connsiteX15" fmla="*/ 113481 w 117512"/>
                <a:gd name="connsiteY15" fmla="*/ 546928 h 547461"/>
                <a:gd name="connsiteX16" fmla="*/ 110696 w 117512"/>
                <a:gd name="connsiteY16" fmla="*/ 547461 h 547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7512" h="547461">
                  <a:moveTo>
                    <a:pt x="110696" y="547461"/>
                  </a:moveTo>
                  <a:cubicBezTo>
                    <a:pt x="107990" y="547474"/>
                    <a:pt x="105510" y="545915"/>
                    <a:pt x="104329" y="543462"/>
                  </a:cubicBezTo>
                  <a:cubicBezTo>
                    <a:pt x="100350" y="534265"/>
                    <a:pt x="5119" y="319806"/>
                    <a:pt x="1007" y="307676"/>
                  </a:cubicBezTo>
                  <a:cubicBezTo>
                    <a:pt x="-186" y="303811"/>
                    <a:pt x="-4033" y="292482"/>
                    <a:pt x="76742" y="199180"/>
                  </a:cubicBezTo>
                  <a:cubicBezTo>
                    <a:pt x="53862" y="182319"/>
                    <a:pt x="30041" y="166778"/>
                    <a:pt x="5384" y="152663"/>
                  </a:cubicBezTo>
                  <a:cubicBezTo>
                    <a:pt x="2957" y="151669"/>
                    <a:pt x="1074" y="149679"/>
                    <a:pt x="212" y="147198"/>
                  </a:cubicBezTo>
                  <a:cubicBezTo>
                    <a:pt x="-2972" y="136668"/>
                    <a:pt x="29789" y="87885"/>
                    <a:pt x="97300" y="2315"/>
                  </a:cubicBezTo>
                  <a:cubicBezTo>
                    <a:pt x="99833" y="-541"/>
                    <a:pt x="104197" y="-788"/>
                    <a:pt x="107035" y="1761"/>
                  </a:cubicBezTo>
                  <a:cubicBezTo>
                    <a:pt x="109675" y="4123"/>
                    <a:pt x="110099" y="8099"/>
                    <a:pt x="108043" y="10978"/>
                  </a:cubicBezTo>
                  <a:cubicBezTo>
                    <a:pt x="65733" y="64293"/>
                    <a:pt x="21433" y="125072"/>
                    <a:pt x="14403" y="141733"/>
                  </a:cubicBezTo>
                  <a:cubicBezTo>
                    <a:pt x="32574" y="151197"/>
                    <a:pt x="80721" y="185052"/>
                    <a:pt x="90801" y="192249"/>
                  </a:cubicBezTo>
                  <a:cubicBezTo>
                    <a:pt x="93931" y="194555"/>
                    <a:pt x="94594" y="198980"/>
                    <a:pt x="92300" y="202126"/>
                  </a:cubicBezTo>
                  <a:cubicBezTo>
                    <a:pt x="92207" y="202259"/>
                    <a:pt x="92101" y="202393"/>
                    <a:pt x="91994" y="202512"/>
                  </a:cubicBezTo>
                  <a:cubicBezTo>
                    <a:pt x="55387" y="244498"/>
                    <a:pt x="16791" y="293415"/>
                    <a:pt x="14271" y="304211"/>
                  </a:cubicBezTo>
                  <a:cubicBezTo>
                    <a:pt x="20372" y="319939"/>
                    <a:pt x="90005" y="477485"/>
                    <a:pt x="116930" y="537731"/>
                  </a:cubicBezTo>
                  <a:cubicBezTo>
                    <a:pt x="118442" y="541223"/>
                    <a:pt x="116917" y="545302"/>
                    <a:pt x="113481" y="546928"/>
                  </a:cubicBezTo>
                  <a:cubicBezTo>
                    <a:pt x="112606" y="547301"/>
                    <a:pt x="111651" y="547474"/>
                    <a:pt x="110696" y="547461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7" name="任意多边形: 形状 76">
              <a:extLst>
                <a:ext uri="{FF2B5EF4-FFF2-40B4-BE49-F238E27FC236}">
                  <a16:creationId xmlns:a16="http://schemas.microsoft.com/office/drawing/2014/main" id="{5DE9C7E6-D331-4FA5-B1F3-435D714377ED}"/>
                </a:ext>
              </a:extLst>
            </p:cNvPr>
            <p:cNvSpPr/>
            <p:nvPr/>
          </p:nvSpPr>
          <p:spPr>
            <a:xfrm>
              <a:off x="9874335" y="3158985"/>
              <a:ext cx="108624" cy="479695"/>
            </a:xfrm>
            <a:custGeom>
              <a:avLst/>
              <a:gdLst>
                <a:gd name="connsiteX0" fmla="*/ 11130 w 108624"/>
                <a:gd name="connsiteY0" fmla="*/ 479556 h 479695"/>
                <a:gd name="connsiteX1" fmla="*/ 8212 w 108624"/>
                <a:gd name="connsiteY1" fmla="*/ 479556 h 479695"/>
                <a:gd name="connsiteX2" fmla="*/ 4896 w 108624"/>
                <a:gd name="connsiteY2" fmla="*/ 470359 h 479695"/>
                <a:gd name="connsiteX3" fmla="*/ 85670 w 108624"/>
                <a:gd name="connsiteY3" fmla="*/ 294819 h 479695"/>
                <a:gd name="connsiteX4" fmla="*/ 13650 w 108624"/>
                <a:gd name="connsiteY4" fmla="*/ 222578 h 479695"/>
                <a:gd name="connsiteX5" fmla="*/ 11660 w 108624"/>
                <a:gd name="connsiteY5" fmla="*/ 217379 h 479695"/>
                <a:gd name="connsiteX6" fmla="*/ 14180 w 108624"/>
                <a:gd name="connsiteY6" fmla="*/ 212314 h 479695"/>
                <a:gd name="connsiteX7" fmla="*/ 92567 w 108624"/>
                <a:gd name="connsiteY7" fmla="*/ 148603 h 479695"/>
                <a:gd name="connsiteX8" fmla="*/ 917 w 108624"/>
                <a:gd name="connsiteY8" fmla="*/ 10384 h 479695"/>
                <a:gd name="connsiteX9" fmla="*/ 3463 w 108624"/>
                <a:gd name="connsiteY9" fmla="*/ 922 h 479695"/>
                <a:gd name="connsiteX10" fmla="*/ 12323 w 108624"/>
                <a:gd name="connsiteY10" fmla="*/ 2653 h 479695"/>
                <a:gd name="connsiteX11" fmla="*/ 107422 w 108624"/>
                <a:gd name="connsiteY11" fmla="*/ 146204 h 479695"/>
                <a:gd name="connsiteX12" fmla="*/ 106096 w 108624"/>
                <a:gd name="connsiteY12" fmla="*/ 155267 h 479695"/>
                <a:gd name="connsiteX13" fmla="*/ 28770 w 108624"/>
                <a:gd name="connsiteY13" fmla="*/ 218312 h 479695"/>
                <a:gd name="connsiteX14" fmla="*/ 98668 w 108624"/>
                <a:gd name="connsiteY14" fmla="*/ 288555 h 479695"/>
                <a:gd name="connsiteX15" fmla="*/ 99994 w 108624"/>
                <a:gd name="connsiteY15" fmla="*/ 296286 h 479695"/>
                <a:gd name="connsiteX16" fmla="*/ 16833 w 108624"/>
                <a:gd name="connsiteY16" fmla="*/ 475691 h 479695"/>
                <a:gd name="connsiteX17" fmla="*/ 11130 w 108624"/>
                <a:gd name="connsiteY17" fmla="*/ 479556 h 47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8624" h="479695">
                  <a:moveTo>
                    <a:pt x="11130" y="479556"/>
                  </a:moveTo>
                  <a:cubicBezTo>
                    <a:pt x="10162" y="479743"/>
                    <a:pt x="9180" y="479743"/>
                    <a:pt x="8212" y="479556"/>
                  </a:cubicBezTo>
                  <a:cubicBezTo>
                    <a:pt x="4777" y="477930"/>
                    <a:pt x="3291" y="473825"/>
                    <a:pt x="4896" y="470359"/>
                  </a:cubicBezTo>
                  <a:lnTo>
                    <a:pt x="85670" y="294819"/>
                  </a:lnTo>
                  <a:lnTo>
                    <a:pt x="13650" y="222578"/>
                  </a:lnTo>
                  <a:cubicBezTo>
                    <a:pt x="12297" y="221205"/>
                    <a:pt x="11567" y="219312"/>
                    <a:pt x="11660" y="217379"/>
                  </a:cubicBezTo>
                  <a:cubicBezTo>
                    <a:pt x="11806" y="215420"/>
                    <a:pt x="12708" y="213607"/>
                    <a:pt x="14180" y="212314"/>
                  </a:cubicBezTo>
                  <a:lnTo>
                    <a:pt x="92567" y="148603"/>
                  </a:lnTo>
                  <a:lnTo>
                    <a:pt x="917" y="10384"/>
                  </a:lnTo>
                  <a:cubicBezTo>
                    <a:pt x="-980" y="7065"/>
                    <a:pt x="161" y="2828"/>
                    <a:pt x="3463" y="922"/>
                  </a:cubicBezTo>
                  <a:cubicBezTo>
                    <a:pt x="6434" y="-794"/>
                    <a:pt x="10215" y="-57"/>
                    <a:pt x="12323" y="2653"/>
                  </a:cubicBezTo>
                  <a:lnTo>
                    <a:pt x="107422" y="146204"/>
                  </a:lnTo>
                  <a:cubicBezTo>
                    <a:pt x="109438" y="149100"/>
                    <a:pt x="108868" y="153079"/>
                    <a:pt x="106096" y="155267"/>
                  </a:cubicBezTo>
                  <a:lnTo>
                    <a:pt x="28770" y="218312"/>
                  </a:lnTo>
                  <a:lnTo>
                    <a:pt x="98668" y="288555"/>
                  </a:lnTo>
                  <a:cubicBezTo>
                    <a:pt x="100737" y="290568"/>
                    <a:pt x="101268" y="293686"/>
                    <a:pt x="99994" y="296286"/>
                  </a:cubicBezTo>
                  <a:lnTo>
                    <a:pt x="16833" y="475691"/>
                  </a:lnTo>
                  <a:cubicBezTo>
                    <a:pt x="15732" y="477890"/>
                    <a:pt x="13570" y="479356"/>
                    <a:pt x="11130" y="479556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8" name="任意多边形: 形状 77">
              <a:extLst>
                <a:ext uri="{FF2B5EF4-FFF2-40B4-BE49-F238E27FC236}">
                  <a16:creationId xmlns:a16="http://schemas.microsoft.com/office/drawing/2014/main" id="{E2569830-43CB-4EF4-BE9B-78E06887B8B6}"/>
                </a:ext>
              </a:extLst>
            </p:cNvPr>
            <p:cNvSpPr/>
            <p:nvPr/>
          </p:nvSpPr>
          <p:spPr>
            <a:xfrm>
              <a:off x="9367307" y="4001178"/>
              <a:ext cx="143910" cy="91474"/>
            </a:xfrm>
            <a:custGeom>
              <a:avLst/>
              <a:gdLst>
                <a:gd name="connsiteX0" fmla="*/ 6588 w 143910"/>
                <a:gd name="connsiteY0" fmla="*/ 91473 h 91474"/>
                <a:gd name="connsiteX1" fmla="*/ 884 w 143910"/>
                <a:gd name="connsiteY1" fmla="*/ 88141 h 91474"/>
                <a:gd name="connsiteX2" fmla="*/ 3272 w 143910"/>
                <a:gd name="connsiteY2" fmla="*/ 79078 h 91474"/>
                <a:gd name="connsiteX3" fmla="*/ 133917 w 143910"/>
                <a:gd name="connsiteY3" fmla="*/ 971 h 91474"/>
                <a:gd name="connsiteX4" fmla="*/ 142856 w 143910"/>
                <a:gd name="connsiteY4" fmla="*/ 3104 h 91474"/>
                <a:gd name="connsiteX5" fmla="*/ 142936 w 143910"/>
                <a:gd name="connsiteY5" fmla="*/ 3237 h 91474"/>
                <a:gd name="connsiteX6" fmla="*/ 140734 w 143910"/>
                <a:gd name="connsiteY6" fmla="*/ 12394 h 91474"/>
                <a:gd name="connsiteX7" fmla="*/ 140681 w 143910"/>
                <a:gd name="connsiteY7" fmla="*/ 12434 h 91474"/>
                <a:gd name="connsiteX8" fmla="*/ 10036 w 143910"/>
                <a:gd name="connsiteY8" fmla="*/ 90540 h 91474"/>
                <a:gd name="connsiteX9" fmla="*/ 6588 w 143910"/>
                <a:gd name="connsiteY9" fmla="*/ 91473 h 9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910" h="91474">
                  <a:moveTo>
                    <a:pt x="6588" y="91473"/>
                  </a:moveTo>
                  <a:cubicBezTo>
                    <a:pt x="4240" y="91433"/>
                    <a:pt x="2078" y="90167"/>
                    <a:pt x="884" y="88141"/>
                  </a:cubicBezTo>
                  <a:cubicBezTo>
                    <a:pt x="-933" y="84969"/>
                    <a:pt x="142" y="80930"/>
                    <a:pt x="3272" y="79078"/>
                  </a:cubicBezTo>
                  <a:lnTo>
                    <a:pt x="133917" y="971"/>
                  </a:lnTo>
                  <a:cubicBezTo>
                    <a:pt x="136967" y="-922"/>
                    <a:pt x="140973" y="38"/>
                    <a:pt x="142856" y="3104"/>
                  </a:cubicBezTo>
                  <a:cubicBezTo>
                    <a:pt x="142883" y="3157"/>
                    <a:pt x="142909" y="3197"/>
                    <a:pt x="142936" y="3237"/>
                  </a:cubicBezTo>
                  <a:cubicBezTo>
                    <a:pt x="144845" y="6383"/>
                    <a:pt x="143864" y="10475"/>
                    <a:pt x="140734" y="12394"/>
                  </a:cubicBezTo>
                  <a:cubicBezTo>
                    <a:pt x="140721" y="12407"/>
                    <a:pt x="140694" y="12420"/>
                    <a:pt x="140681" y="12434"/>
                  </a:cubicBezTo>
                  <a:lnTo>
                    <a:pt x="10036" y="90540"/>
                  </a:lnTo>
                  <a:cubicBezTo>
                    <a:pt x="9002" y="91180"/>
                    <a:pt x="7808" y="91500"/>
                    <a:pt x="6588" y="91473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9" name="任意多边形: 形状 78">
              <a:extLst>
                <a:ext uri="{FF2B5EF4-FFF2-40B4-BE49-F238E27FC236}">
                  <a16:creationId xmlns:a16="http://schemas.microsoft.com/office/drawing/2014/main" id="{E04FE87C-691A-4DE3-9B70-FFED608C8608}"/>
                </a:ext>
              </a:extLst>
            </p:cNvPr>
            <p:cNvSpPr/>
            <p:nvPr/>
          </p:nvSpPr>
          <p:spPr>
            <a:xfrm>
              <a:off x="9914503" y="4026488"/>
              <a:ext cx="116399" cy="102018"/>
            </a:xfrm>
            <a:custGeom>
              <a:avLst/>
              <a:gdLst>
                <a:gd name="connsiteX0" fmla="*/ 109697 w 116399"/>
                <a:gd name="connsiteY0" fmla="*/ 102018 h 102018"/>
                <a:gd name="connsiteX1" fmla="*/ 105453 w 116399"/>
                <a:gd name="connsiteY1" fmla="*/ 100419 h 102018"/>
                <a:gd name="connsiteX2" fmla="*/ 2264 w 116399"/>
                <a:gd name="connsiteY2" fmla="*/ 11782 h 102018"/>
                <a:gd name="connsiteX3" fmla="*/ 1601 w 116399"/>
                <a:gd name="connsiteY3" fmla="*/ 2319 h 102018"/>
                <a:gd name="connsiteX4" fmla="*/ 10766 w 116399"/>
                <a:gd name="connsiteY4" fmla="*/ 1546 h 102018"/>
                <a:gd name="connsiteX5" fmla="*/ 10885 w 116399"/>
                <a:gd name="connsiteY5" fmla="*/ 1652 h 102018"/>
                <a:gd name="connsiteX6" fmla="*/ 114075 w 116399"/>
                <a:gd name="connsiteY6" fmla="*/ 90289 h 102018"/>
                <a:gd name="connsiteX7" fmla="*/ 114804 w 116399"/>
                <a:gd name="connsiteY7" fmla="*/ 99685 h 102018"/>
                <a:gd name="connsiteX8" fmla="*/ 109697 w 116399"/>
                <a:gd name="connsiteY8" fmla="*/ 102018 h 10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399" h="102018">
                  <a:moveTo>
                    <a:pt x="109697" y="102018"/>
                  </a:moveTo>
                  <a:cubicBezTo>
                    <a:pt x="108132" y="102018"/>
                    <a:pt x="106634" y="101445"/>
                    <a:pt x="105453" y="100419"/>
                  </a:cubicBezTo>
                  <a:lnTo>
                    <a:pt x="2264" y="11782"/>
                  </a:lnTo>
                  <a:cubicBezTo>
                    <a:pt x="-469" y="9330"/>
                    <a:pt x="-774" y="5131"/>
                    <a:pt x="1601" y="2319"/>
                  </a:cubicBezTo>
                  <a:cubicBezTo>
                    <a:pt x="3922" y="-440"/>
                    <a:pt x="8020" y="-787"/>
                    <a:pt x="10766" y="1546"/>
                  </a:cubicBezTo>
                  <a:cubicBezTo>
                    <a:pt x="10805" y="1573"/>
                    <a:pt x="10845" y="1613"/>
                    <a:pt x="10885" y="1652"/>
                  </a:cubicBezTo>
                  <a:lnTo>
                    <a:pt x="114075" y="90289"/>
                  </a:lnTo>
                  <a:cubicBezTo>
                    <a:pt x="116860" y="92675"/>
                    <a:pt x="117191" y="96886"/>
                    <a:pt x="114804" y="99685"/>
                  </a:cubicBezTo>
                  <a:cubicBezTo>
                    <a:pt x="113531" y="101178"/>
                    <a:pt x="111661" y="102045"/>
                    <a:pt x="109697" y="102018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0" name="任意多边形: 形状 79">
              <a:extLst>
                <a:ext uri="{FF2B5EF4-FFF2-40B4-BE49-F238E27FC236}">
                  <a16:creationId xmlns:a16="http://schemas.microsoft.com/office/drawing/2014/main" id="{FBD4D536-5C12-47A7-B25D-D37B750F69FE}"/>
                </a:ext>
              </a:extLst>
            </p:cNvPr>
            <p:cNvSpPr/>
            <p:nvPr/>
          </p:nvSpPr>
          <p:spPr>
            <a:xfrm>
              <a:off x="9706934" y="3966693"/>
              <a:ext cx="32740" cy="351348"/>
            </a:xfrm>
            <a:custGeom>
              <a:avLst/>
              <a:gdLst>
                <a:gd name="connsiteX0" fmla="*/ 26134 w 32740"/>
                <a:gd name="connsiteY0" fmla="*/ 351348 h 351348"/>
                <a:gd name="connsiteX1" fmla="*/ 19635 w 32740"/>
                <a:gd name="connsiteY1" fmla="*/ 345883 h 351348"/>
                <a:gd name="connsiteX2" fmla="*/ 5 w 32740"/>
                <a:gd name="connsiteY2" fmla="*/ 6799 h 351348"/>
                <a:gd name="connsiteX3" fmla="*/ 6226 w 32740"/>
                <a:gd name="connsiteY3" fmla="*/ 2 h 351348"/>
                <a:gd name="connsiteX4" fmla="*/ 6239 w 32740"/>
                <a:gd name="connsiteY4" fmla="*/ 2 h 351348"/>
                <a:gd name="connsiteX5" fmla="*/ 13136 w 32740"/>
                <a:gd name="connsiteY5" fmla="*/ 6266 h 351348"/>
                <a:gd name="connsiteX6" fmla="*/ 32633 w 32740"/>
                <a:gd name="connsiteY6" fmla="*/ 343617 h 351348"/>
                <a:gd name="connsiteX7" fmla="*/ 27328 w 32740"/>
                <a:gd name="connsiteY7" fmla="*/ 351348 h 351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740" h="351348">
                  <a:moveTo>
                    <a:pt x="26134" y="351348"/>
                  </a:moveTo>
                  <a:cubicBezTo>
                    <a:pt x="22925" y="351388"/>
                    <a:pt x="20166" y="349069"/>
                    <a:pt x="19635" y="345883"/>
                  </a:cubicBezTo>
                  <a:cubicBezTo>
                    <a:pt x="12208" y="303364"/>
                    <a:pt x="536" y="18929"/>
                    <a:pt x="5" y="6799"/>
                  </a:cubicBezTo>
                  <a:cubicBezTo>
                    <a:pt x="-141" y="3201"/>
                    <a:pt x="2645" y="148"/>
                    <a:pt x="6226" y="2"/>
                  </a:cubicBezTo>
                  <a:cubicBezTo>
                    <a:pt x="6226" y="2"/>
                    <a:pt x="6239" y="2"/>
                    <a:pt x="6239" y="2"/>
                  </a:cubicBezTo>
                  <a:cubicBezTo>
                    <a:pt x="9834" y="-78"/>
                    <a:pt x="12858" y="2667"/>
                    <a:pt x="13136" y="6266"/>
                  </a:cubicBezTo>
                  <a:cubicBezTo>
                    <a:pt x="13136" y="9332"/>
                    <a:pt x="25338" y="302031"/>
                    <a:pt x="32633" y="343617"/>
                  </a:cubicBezTo>
                  <a:cubicBezTo>
                    <a:pt x="33283" y="347216"/>
                    <a:pt x="30909" y="350668"/>
                    <a:pt x="27328" y="351348"/>
                  </a:cubicBez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1" name="任意多边形: 形状 80">
              <a:extLst>
                <a:ext uri="{FF2B5EF4-FFF2-40B4-BE49-F238E27FC236}">
                  <a16:creationId xmlns:a16="http://schemas.microsoft.com/office/drawing/2014/main" id="{EA1C878E-2C9C-4E13-B08D-0F737A8BA56A}"/>
                </a:ext>
              </a:extLst>
            </p:cNvPr>
            <p:cNvSpPr/>
            <p:nvPr/>
          </p:nvSpPr>
          <p:spPr>
            <a:xfrm>
              <a:off x="9300679" y="3558968"/>
              <a:ext cx="22816" cy="383468"/>
            </a:xfrm>
            <a:custGeom>
              <a:avLst/>
              <a:gdLst>
                <a:gd name="connsiteX0" fmla="*/ 6633 w 22816"/>
                <a:gd name="connsiteY0" fmla="*/ 383468 h 383468"/>
                <a:gd name="connsiteX1" fmla="*/ 6633 w 22816"/>
                <a:gd name="connsiteY1" fmla="*/ 383468 h 383468"/>
                <a:gd name="connsiteX2" fmla="*/ 2 w 22816"/>
                <a:gd name="connsiteY2" fmla="*/ 376537 h 383468"/>
                <a:gd name="connsiteX3" fmla="*/ 2 w 22816"/>
                <a:gd name="connsiteY3" fmla="*/ 376404 h 383468"/>
                <a:gd name="connsiteX4" fmla="*/ 9419 w 22816"/>
                <a:gd name="connsiteY4" fmla="*/ 6664 h 383468"/>
                <a:gd name="connsiteX5" fmla="*/ 16183 w 22816"/>
                <a:gd name="connsiteY5" fmla="*/ 0 h 383468"/>
                <a:gd name="connsiteX6" fmla="*/ 16183 w 22816"/>
                <a:gd name="connsiteY6" fmla="*/ 0 h 383468"/>
                <a:gd name="connsiteX7" fmla="*/ 22815 w 22816"/>
                <a:gd name="connsiteY7" fmla="*/ 6931 h 383468"/>
                <a:gd name="connsiteX8" fmla="*/ 22815 w 22816"/>
                <a:gd name="connsiteY8" fmla="*/ 7064 h 383468"/>
                <a:gd name="connsiteX9" fmla="*/ 13398 w 22816"/>
                <a:gd name="connsiteY9" fmla="*/ 376404 h 383468"/>
                <a:gd name="connsiteX10" fmla="*/ 6633 w 22816"/>
                <a:gd name="connsiteY10" fmla="*/ 383468 h 383468"/>
                <a:gd name="connsiteX11" fmla="*/ 6633 w 22816"/>
                <a:gd name="connsiteY11" fmla="*/ 383468 h 383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816" h="383468">
                  <a:moveTo>
                    <a:pt x="6633" y="383468"/>
                  </a:moveTo>
                  <a:lnTo>
                    <a:pt x="6633" y="383468"/>
                  </a:lnTo>
                  <a:cubicBezTo>
                    <a:pt x="2893" y="383402"/>
                    <a:pt x="-78" y="380296"/>
                    <a:pt x="2" y="376537"/>
                  </a:cubicBezTo>
                  <a:cubicBezTo>
                    <a:pt x="2" y="376497"/>
                    <a:pt x="2" y="376444"/>
                    <a:pt x="2" y="376404"/>
                  </a:cubicBezTo>
                  <a:lnTo>
                    <a:pt x="9419" y="6664"/>
                  </a:lnTo>
                  <a:cubicBezTo>
                    <a:pt x="9485" y="2959"/>
                    <a:pt x="12496" y="0"/>
                    <a:pt x="16183" y="0"/>
                  </a:cubicBezTo>
                  <a:lnTo>
                    <a:pt x="16183" y="0"/>
                  </a:lnTo>
                  <a:cubicBezTo>
                    <a:pt x="19923" y="67"/>
                    <a:pt x="22894" y="3172"/>
                    <a:pt x="22815" y="6931"/>
                  </a:cubicBezTo>
                  <a:cubicBezTo>
                    <a:pt x="22815" y="6971"/>
                    <a:pt x="22815" y="7024"/>
                    <a:pt x="22815" y="7064"/>
                  </a:cubicBezTo>
                  <a:lnTo>
                    <a:pt x="13398" y="376404"/>
                  </a:lnTo>
                  <a:cubicBezTo>
                    <a:pt x="13477" y="380229"/>
                    <a:pt x="10440" y="383389"/>
                    <a:pt x="6633" y="383468"/>
                  </a:cubicBezTo>
                  <a:cubicBezTo>
                    <a:pt x="6633" y="383468"/>
                    <a:pt x="6633" y="383468"/>
                    <a:pt x="6633" y="383468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2" name="任意多边形: 形状 81">
              <a:extLst>
                <a:ext uri="{FF2B5EF4-FFF2-40B4-BE49-F238E27FC236}">
                  <a16:creationId xmlns:a16="http://schemas.microsoft.com/office/drawing/2014/main" id="{C1096AA2-D026-437D-93B7-9C254B5C5576}"/>
                </a:ext>
              </a:extLst>
            </p:cNvPr>
            <p:cNvSpPr/>
            <p:nvPr/>
          </p:nvSpPr>
          <p:spPr>
            <a:xfrm>
              <a:off x="10818149" y="4692312"/>
              <a:ext cx="214486" cy="278304"/>
            </a:xfrm>
            <a:custGeom>
              <a:avLst/>
              <a:gdLst>
                <a:gd name="connsiteX0" fmla="*/ 112739 w 214486"/>
                <a:gd name="connsiteY0" fmla="*/ 66644 h 278304"/>
                <a:gd name="connsiteX1" fmla="*/ 214337 w 214486"/>
                <a:gd name="connsiteY1" fmla="*/ 0 h 278304"/>
                <a:gd name="connsiteX2" fmla="*/ 132634 w 214486"/>
                <a:gd name="connsiteY2" fmla="*/ 278305 h 278304"/>
                <a:gd name="connsiteX3" fmla="*/ 0 w 214486"/>
                <a:gd name="connsiteY3" fmla="*/ 278305 h 278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486" h="278304">
                  <a:moveTo>
                    <a:pt x="112739" y="66644"/>
                  </a:moveTo>
                  <a:cubicBezTo>
                    <a:pt x="143006" y="39333"/>
                    <a:pt x="177279" y="16848"/>
                    <a:pt x="214337" y="0"/>
                  </a:cubicBezTo>
                  <a:cubicBezTo>
                    <a:pt x="217387" y="109163"/>
                    <a:pt x="173353" y="209661"/>
                    <a:pt x="132634" y="278305"/>
                  </a:cubicBezTo>
                  <a:lnTo>
                    <a:pt x="0" y="278305"/>
                  </a:lnTo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3" name="任意多边形: 形状 82">
              <a:extLst>
                <a:ext uri="{FF2B5EF4-FFF2-40B4-BE49-F238E27FC236}">
                  <a16:creationId xmlns:a16="http://schemas.microsoft.com/office/drawing/2014/main" id="{CA44A8EA-E188-403D-B910-5321E3F2CDCC}"/>
                </a:ext>
              </a:extLst>
            </p:cNvPr>
            <p:cNvSpPr/>
            <p:nvPr/>
          </p:nvSpPr>
          <p:spPr>
            <a:xfrm>
              <a:off x="10809353" y="4685565"/>
              <a:ext cx="230582" cy="292252"/>
            </a:xfrm>
            <a:custGeom>
              <a:avLst/>
              <a:gdLst>
                <a:gd name="connsiteX0" fmla="*/ 141430 w 230582"/>
                <a:gd name="connsiteY0" fmla="*/ 291983 h 292252"/>
                <a:gd name="connsiteX1" fmla="*/ 8796 w 230582"/>
                <a:gd name="connsiteY1" fmla="*/ 291983 h 292252"/>
                <a:gd name="connsiteX2" fmla="*/ 268 w 230582"/>
                <a:gd name="connsiteY2" fmla="*/ 287225 h 292252"/>
                <a:gd name="connsiteX3" fmla="*/ 5003 w 230582"/>
                <a:gd name="connsiteY3" fmla="*/ 278654 h 292252"/>
                <a:gd name="connsiteX4" fmla="*/ 8796 w 230582"/>
                <a:gd name="connsiteY4" fmla="*/ 278654 h 292252"/>
                <a:gd name="connsiteX5" fmla="*/ 137319 w 230582"/>
                <a:gd name="connsiteY5" fmla="*/ 278654 h 292252"/>
                <a:gd name="connsiteX6" fmla="*/ 216899 w 230582"/>
                <a:gd name="connsiteY6" fmla="*/ 17811 h 292252"/>
                <a:gd name="connsiteX7" fmla="*/ 126575 w 230582"/>
                <a:gd name="connsiteY7" fmla="*/ 78856 h 292252"/>
                <a:gd name="connsiteX8" fmla="*/ 116946 w 230582"/>
                <a:gd name="connsiteY8" fmla="*/ 77270 h 292252"/>
                <a:gd name="connsiteX9" fmla="*/ 117424 w 230582"/>
                <a:gd name="connsiteY9" fmla="*/ 68593 h 292252"/>
                <a:gd name="connsiteX10" fmla="*/ 221011 w 230582"/>
                <a:gd name="connsiteY10" fmla="*/ 750 h 292252"/>
                <a:gd name="connsiteX11" fmla="*/ 227245 w 230582"/>
                <a:gd name="connsiteY11" fmla="*/ 750 h 292252"/>
                <a:gd name="connsiteX12" fmla="*/ 230428 w 230582"/>
                <a:gd name="connsiteY12" fmla="*/ 6348 h 292252"/>
                <a:gd name="connsiteX13" fmla="*/ 147664 w 230582"/>
                <a:gd name="connsiteY13" fmla="*/ 288384 h 292252"/>
                <a:gd name="connsiteX14" fmla="*/ 141430 w 230582"/>
                <a:gd name="connsiteY14" fmla="*/ 291983 h 292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0582" h="292252">
                  <a:moveTo>
                    <a:pt x="141430" y="291983"/>
                  </a:moveTo>
                  <a:lnTo>
                    <a:pt x="8796" y="291983"/>
                  </a:lnTo>
                  <a:cubicBezTo>
                    <a:pt x="5135" y="293036"/>
                    <a:pt x="1315" y="290903"/>
                    <a:pt x="268" y="287225"/>
                  </a:cubicBezTo>
                  <a:cubicBezTo>
                    <a:pt x="-780" y="283546"/>
                    <a:pt x="1342" y="279707"/>
                    <a:pt x="5003" y="278654"/>
                  </a:cubicBezTo>
                  <a:cubicBezTo>
                    <a:pt x="6249" y="278294"/>
                    <a:pt x="7562" y="278294"/>
                    <a:pt x="8796" y="278654"/>
                  </a:cubicBezTo>
                  <a:lnTo>
                    <a:pt x="137319" y="278654"/>
                  </a:lnTo>
                  <a:cubicBezTo>
                    <a:pt x="174191" y="215609"/>
                    <a:pt x="216899" y="120975"/>
                    <a:pt x="216899" y="17811"/>
                  </a:cubicBezTo>
                  <a:cubicBezTo>
                    <a:pt x="184218" y="34032"/>
                    <a:pt x="153845" y="54558"/>
                    <a:pt x="126575" y="78856"/>
                  </a:cubicBezTo>
                  <a:cubicBezTo>
                    <a:pt x="123485" y="81082"/>
                    <a:pt x="119174" y="80376"/>
                    <a:pt x="116946" y="77270"/>
                  </a:cubicBezTo>
                  <a:cubicBezTo>
                    <a:pt x="115063" y="74618"/>
                    <a:pt x="115261" y="71019"/>
                    <a:pt x="117424" y="68593"/>
                  </a:cubicBezTo>
                  <a:cubicBezTo>
                    <a:pt x="148288" y="40789"/>
                    <a:pt x="183223" y="17904"/>
                    <a:pt x="221011" y="750"/>
                  </a:cubicBezTo>
                  <a:cubicBezTo>
                    <a:pt x="222974" y="-250"/>
                    <a:pt x="225282" y="-250"/>
                    <a:pt x="227245" y="750"/>
                  </a:cubicBezTo>
                  <a:cubicBezTo>
                    <a:pt x="229181" y="1963"/>
                    <a:pt x="230375" y="4068"/>
                    <a:pt x="230428" y="6348"/>
                  </a:cubicBezTo>
                  <a:cubicBezTo>
                    <a:pt x="233611" y="118709"/>
                    <a:pt x="187189" y="221741"/>
                    <a:pt x="147664" y="288384"/>
                  </a:cubicBezTo>
                  <a:cubicBezTo>
                    <a:pt x="146417" y="290663"/>
                    <a:pt x="144016" y="292050"/>
                    <a:pt x="141430" y="291983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4" name="任意多边形: 形状 83">
              <a:extLst>
                <a:ext uri="{FF2B5EF4-FFF2-40B4-BE49-F238E27FC236}">
                  <a16:creationId xmlns:a16="http://schemas.microsoft.com/office/drawing/2014/main" id="{2A0137B8-B885-48F4-B4BB-2ABC8FAF1947}"/>
                </a:ext>
              </a:extLst>
            </p:cNvPr>
            <p:cNvSpPr/>
            <p:nvPr/>
          </p:nvSpPr>
          <p:spPr>
            <a:xfrm>
              <a:off x="10741089" y="4510242"/>
              <a:ext cx="193249" cy="460375"/>
            </a:xfrm>
            <a:custGeom>
              <a:avLst/>
              <a:gdLst>
                <a:gd name="connsiteX0" fmla="*/ 0 w 193249"/>
                <a:gd name="connsiteY0" fmla="*/ 278038 h 460375"/>
                <a:gd name="connsiteX1" fmla="*/ 165660 w 193249"/>
                <a:gd name="connsiteY1" fmla="*/ 0 h 460375"/>
                <a:gd name="connsiteX2" fmla="*/ 189800 w 193249"/>
                <a:gd name="connsiteY2" fmla="*/ 248715 h 460375"/>
                <a:gd name="connsiteX3" fmla="*/ 144041 w 193249"/>
                <a:gd name="connsiteY3" fmla="*/ 460375 h 460375"/>
                <a:gd name="connsiteX4" fmla="*/ 1459 w 193249"/>
                <a:gd name="connsiteY4" fmla="*/ 460375 h 460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249" h="460375">
                  <a:moveTo>
                    <a:pt x="0" y="278038"/>
                  </a:moveTo>
                  <a:cubicBezTo>
                    <a:pt x="32495" y="107297"/>
                    <a:pt x="165660" y="0"/>
                    <a:pt x="165660" y="0"/>
                  </a:cubicBezTo>
                  <a:cubicBezTo>
                    <a:pt x="190436" y="80399"/>
                    <a:pt x="198646" y="165024"/>
                    <a:pt x="189800" y="248715"/>
                  </a:cubicBezTo>
                  <a:cubicBezTo>
                    <a:pt x="182982" y="320850"/>
                    <a:pt x="167623" y="391906"/>
                    <a:pt x="144041" y="460375"/>
                  </a:cubicBezTo>
                  <a:lnTo>
                    <a:pt x="1459" y="460375"/>
                  </a:lnTo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5" name="任意多边形: 形状 84">
              <a:extLst>
                <a:ext uri="{FF2B5EF4-FFF2-40B4-BE49-F238E27FC236}">
                  <a16:creationId xmlns:a16="http://schemas.microsoft.com/office/drawing/2014/main" id="{EF131B35-06F8-4268-8327-C43A62E14741}"/>
                </a:ext>
              </a:extLst>
            </p:cNvPr>
            <p:cNvSpPr/>
            <p:nvPr/>
          </p:nvSpPr>
          <p:spPr>
            <a:xfrm>
              <a:off x="10734351" y="4503690"/>
              <a:ext cx="207056" cy="473859"/>
            </a:xfrm>
            <a:custGeom>
              <a:avLst/>
              <a:gdLst>
                <a:gd name="connsiteX0" fmla="*/ 150778 w 207056"/>
                <a:gd name="connsiteY0" fmla="*/ 473858 h 473859"/>
                <a:gd name="connsiteX1" fmla="*/ 8196 w 207056"/>
                <a:gd name="connsiteY1" fmla="*/ 473858 h 473859"/>
                <a:gd name="connsiteX2" fmla="*/ 3462 w 207056"/>
                <a:gd name="connsiteY2" fmla="*/ 465288 h 473859"/>
                <a:gd name="connsiteX3" fmla="*/ 8196 w 207056"/>
                <a:gd name="connsiteY3" fmla="*/ 460530 h 473859"/>
                <a:gd name="connsiteX4" fmla="*/ 145871 w 207056"/>
                <a:gd name="connsiteY4" fmla="*/ 460530 h 473859"/>
                <a:gd name="connsiteX5" fmla="*/ 189773 w 207056"/>
                <a:gd name="connsiteY5" fmla="*/ 255000 h 473859"/>
                <a:gd name="connsiteX6" fmla="*/ 168949 w 207056"/>
                <a:gd name="connsiteY6" fmla="*/ 18948 h 473859"/>
                <a:gd name="connsiteX7" fmla="*/ 13369 w 207056"/>
                <a:gd name="connsiteY7" fmla="*/ 286323 h 473859"/>
                <a:gd name="connsiteX8" fmla="*/ 5305 w 207056"/>
                <a:gd name="connsiteY8" fmla="*/ 291494 h 473859"/>
                <a:gd name="connsiteX9" fmla="*/ 106 w 207056"/>
                <a:gd name="connsiteY9" fmla="*/ 283657 h 473859"/>
                <a:gd name="connsiteX10" fmla="*/ 168286 w 207056"/>
                <a:gd name="connsiteY10" fmla="*/ 1487 h 473859"/>
                <a:gd name="connsiteX11" fmla="*/ 174520 w 207056"/>
                <a:gd name="connsiteY11" fmla="*/ 287 h 473859"/>
                <a:gd name="connsiteX12" fmla="*/ 179029 w 207056"/>
                <a:gd name="connsiteY12" fmla="*/ 4819 h 473859"/>
                <a:gd name="connsiteX13" fmla="*/ 203567 w 207056"/>
                <a:gd name="connsiteY13" fmla="*/ 256200 h 473859"/>
                <a:gd name="connsiteX14" fmla="*/ 157410 w 207056"/>
                <a:gd name="connsiteY14" fmla="*/ 469460 h 473859"/>
                <a:gd name="connsiteX15" fmla="*/ 150778 w 207056"/>
                <a:gd name="connsiteY15" fmla="*/ 473858 h 473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7056" h="473859">
                  <a:moveTo>
                    <a:pt x="150778" y="473858"/>
                  </a:moveTo>
                  <a:lnTo>
                    <a:pt x="8196" y="473858"/>
                  </a:lnTo>
                  <a:cubicBezTo>
                    <a:pt x="4536" y="472805"/>
                    <a:pt x="2414" y="468967"/>
                    <a:pt x="3462" y="465288"/>
                  </a:cubicBezTo>
                  <a:cubicBezTo>
                    <a:pt x="4111" y="462982"/>
                    <a:pt x="5902" y="461183"/>
                    <a:pt x="8196" y="460530"/>
                  </a:cubicBezTo>
                  <a:lnTo>
                    <a:pt x="145871" y="460530"/>
                  </a:lnTo>
                  <a:cubicBezTo>
                    <a:pt x="168339" y="393952"/>
                    <a:pt x="183075" y="324976"/>
                    <a:pt x="189773" y="255000"/>
                  </a:cubicBezTo>
                  <a:cubicBezTo>
                    <a:pt x="198129" y="175707"/>
                    <a:pt x="191046" y="95535"/>
                    <a:pt x="168949" y="18948"/>
                  </a:cubicBezTo>
                  <a:cubicBezTo>
                    <a:pt x="140433" y="44806"/>
                    <a:pt x="40559" y="143572"/>
                    <a:pt x="13369" y="286323"/>
                  </a:cubicBezTo>
                  <a:cubicBezTo>
                    <a:pt x="12560" y="289988"/>
                    <a:pt x="8953" y="292307"/>
                    <a:pt x="5305" y="291494"/>
                  </a:cubicBezTo>
                  <a:cubicBezTo>
                    <a:pt x="1764" y="290708"/>
                    <a:pt x="-531" y="287256"/>
                    <a:pt x="106" y="283657"/>
                  </a:cubicBezTo>
                  <a:cubicBezTo>
                    <a:pt x="32734" y="112382"/>
                    <a:pt x="166827" y="2687"/>
                    <a:pt x="168286" y="1487"/>
                  </a:cubicBezTo>
                  <a:cubicBezTo>
                    <a:pt x="170050" y="88"/>
                    <a:pt x="172371" y="-352"/>
                    <a:pt x="174520" y="287"/>
                  </a:cubicBezTo>
                  <a:cubicBezTo>
                    <a:pt x="176695" y="927"/>
                    <a:pt x="178393" y="2633"/>
                    <a:pt x="179029" y="4819"/>
                  </a:cubicBezTo>
                  <a:cubicBezTo>
                    <a:pt x="204177" y="86058"/>
                    <a:pt x="212533" y="171602"/>
                    <a:pt x="203567" y="256200"/>
                  </a:cubicBezTo>
                  <a:cubicBezTo>
                    <a:pt x="196603" y="328868"/>
                    <a:pt x="181112" y="400457"/>
                    <a:pt x="157410" y="469460"/>
                  </a:cubicBezTo>
                  <a:cubicBezTo>
                    <a:pt x="156309" y="472166"/>
                    <a:pt x="153683" y="473912"/>
                    <a:pt x="150778" y="473858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6" name="任意多边形: 形状 85">
              <a:extLst>
                <a:ext uri="{FF2B5EF4-FFF2-40B4-BE49-F238E27FC236}">
                  <a16:creationId xmlns:a16="http://schemas.microsoft.com/office/drawing/2014/main" id="{AD4A36CC-490F-4426-A44F-D6952C7DFC52}"/>
                </a:ext>
              </a:extLst>
            </p:cNvPr>
            <p:cNvSpPr/>
            <p:nvPr/>
          </p:nvSpPr>
          <p:spPr>
            <a:xfrm>
              <a:off x="10593680" y="4665255"/>
              <a:ext cx="203242" cy="305495"/>
            </a:xfrm>
            <a:custGeom>
              <a:avLst/>
              <a:gdLst>
                <a:gd name="connsiteX0" fmla="*/ 76979 w 203242"/>
                <a:gd name="connsiteY0" fmla="*/ 305496 h 305495"/>
                <a:gd name="connsiteX1" fmla="*/ 203115 w 203242"/>
                <a:gd name="connsiteY1" fmla="*/ 305496 h 305495"/>
                <a:gd name="connsiteX2" fmla="*/ 155366 w 203242"/>
                <a:gd name="connsiteY2" fmla="*/ 137287 h 305495"/>
                <a:gd name="connsiteX3" fmla="*/ 147276 w 203242"/>
                <a:gd name="connsiteY3" fmla="*/ 123025 h 305495"/>
                <a:gd name="connsiteX4" fmla="*/ 7346 w 203242"/>
                <a:gd name="connsiteY4" fmla="*/ 1 h 305495"/>
                <a:gd name="connsiteX5" fmla="*/ 76979 w 203242"/>
                <a:gd name="connsiteY5" fmla="*/ 305496 h 305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242" h="305495">
                  <a:moveTo>
                    <a:pt x="76979" y="305496"/>
                  </a:moveTo>
                  <a:lnTo>
                    <a:pt x="203115" y="305496"/>
                  </a:lnTo>
                  <a:cubicBezTo>
                    <a:pt x="204441" y="267909"/>
                    <a:pt x="195952" y="210995"/>
                    <a:pt x="155366" y="137287"/>
                  </a:cubicBezTo>
                  <a:lnTo>
                    <a:pt x="147276" y="123025"/>
                  </a:lnTo>
                  <a:cubicBezTo>
                    <a:pt x="74194" y="-1332"/>
                    <a:pt x="7346" y="1"/>
                    <a:pt x="7346" y="1"/>
                  </a:cubicBezTo>
                  <a:cubicBezTo>
                    <a:pt x="-20904" y="130889"/>
                    <a:pt x="38781" y="247516"/>
                    <a:pt x="76979" y="305496"/>
                  </a:cubicBez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7" name="任意多边形: 形状 86">
              <a:extLst>
                <a:ext uri="{FF2B5EF4-FFF2-40B4-BE49-F238E27FC236}">
                  <a16:creationId xmlns:a16="http://schemas.microsoft.com/office/drawing/2014/main" id="{EC5230C1-2E83-40DB-A724-0E5BFFA0D970}"/>
                </a:ext>
              </a:extLst>
            </p:cNvPr>
            <p:cNvSpPr/>
            <p:nvPr/>
          </p:nvSpPr>
          <p:spPr>
            <a:xfrm>
              <a:off x="10586772" y="4658324"/>
              <a:ext cx="216902" cy="319224"/>
            </a:xfrm>
            <a:custGeom>
              <a:avLst/>
              <a:gdLst>
                <a:gd name="connsiteX0" fmla="*/ 210023 w 216902"/>
                <a:gd name="connsiteY0" fmla="*/ 319224 h 319224"/>
                <a:gd name="connsiteX1" fmla="*/ 83888 w 216902"/>
                <a:gd name="connsiteY1" fmla="*/ 319224 h 319224"/>
                <a:gd name="connsiteX2" fmla="*/ 78185 w 216902"/>
                <a:gd name="connsiteY2" fmla="*/ 316158 h 319224"/>
                <a:gd name="connsiteX3" fmla="*/ 7491 w 216902"/>
                <a:gd name="connsiteY3" fmla="*/ 5465 h 319224"/>
                <a:gd name="connsiteX4" fmla="*/ 14123 w 216902"/>
                <a:gd name="connsiteY4" fmla="*/ 0 h 319224"/>
                <a:gd name="connsiteX5" fmla="*/ 160020 w 216902"/>
                <a:gd name="connsiteY5" fmla="*/ 126490 h 319224"/>
                <a:gd name="connsiteX6" fmla="*/ 168111 w 216902"/>
                <a:gd name="connsiteY6" fmla="*/ 140885 h 319224"/>
                <a:gd name="connsiteX7" fmla="*/ 216788 w 216902"/>
                <a:gd name="connsiteY7" fmla="*/ 312559 h 319224"/>
                <a:gd name="connsiteX8" fmla="*/ 210023 w 216902"/>
                <a:gd name="connsiteY8" fmla="*/ 319224 h 319224"/>
                <a:gd name="connsiteX9" fmla="*/ 87602 w 216902"/>
                <a:gd name="connsiteY9" fmla="*/ 305895 h 319224"/>
                <a:gd name="connsiteX10" fmla="*/ 203259 w 216902"/>
                <a:gd name="connsiteY10" fmla="*/ 305895 h 319224"/>
                <a:gd name="connsiteX11" fmla="*/ 156306 w 216902"/>
                <a:gd name="connsiteY11" fmla="*/ 147949 h 319224"/>
                <a:gd name="connsiteX12" fmla="*/ 148348 w 216902"/>
                <a:gd name="connsiteY12" fmla="*/ 133821 h 319224"/>
                <a:gd name="connsiteX13" fmla="*/ 19693 w 216902"/>
                <a:gd name="connsiteY13" fmla="*/ 14795 h 319224"/>
                <a:gd name="connsiteX14" fmla="*/ 87602 w 216902"/>
                <a:gd name="connsiteY14" fmla="*/ 305495 h 31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6902" h="319224">
                  <a:moveTo>
                    <a:pt x="210023" y="319224"/>
                  </a:moveTo>
                  <a:lnTo>
                    <a:pt x="83888" y="319224"/>
                  </a:lnTo>
                  <a:cubicBezTo>
                    <a:pt x="81580" y="319264"/>
                    <a:pt x="79431" y="318104"/>
                    <a:pt x="78185" y="316158"/>
                  </a:cubicBezTo>
                  <a:cubicBezTo>
                    <a:pt x="39456" y="257512"/>
                    <a:pt x="-21291" y="139019"/>
                    <a:pt x="7491" y="5465"/>
                  </a:cubicBezTo>
                  <a:cubicBezTo>
                    <a:pt x="8247" y="2373"/>
                    <a:pt x="10952" y="147"/>
                    <a:pt x="14123" y="0"/>
                  </a:cubicBezTo>
                  <a:cubicBezTo>
                    <a:pt x="16908" y="0"/>
                    <a:pt x="85878" y="0"/>
                    <a:pt x="160020" y="126490"/>
                  </a:cubicBezTo>
                  <a:lnTo>
                    <a:pt x="168111" y="140885"/>
                  </a:lnTo>
                  <a:cubicBezTo>
                    <a:pt x="210421" y="217925"/>
                    <a:pt x="217981" y="276838"/>
                    <a:pt x="216788" y="312559"/>
                  </a:cubicBezTo>
                  <a:cubicBezTo>
                    <a:pt x="216642" y="316238"/>
                    <a:pt x="213684" y="319157"/>
                    <a:pt x="210023" y="319224"/>
                  </a:cubicBezTo>
                  <a:close/>
                  <a:moveTo>
                    <a:pt x="87602" y="305895"/>
                  </a:moveTo>
                  <a:lnTo>
                    <a:pt x="203259" y="305895"/>
                  </a:lnTo>
                  <a:cubicBezTo>
                    <a:pt x="203259" y="271374"/>
                    <a:pt x="194505" y="217525"/>
                    <a:pt x="156306" y="147949"/>
                  </a:cubicBezTo>
                  <a:cubicBezTo>
                    <a:pt x="153521" y="143151"/>
                    <a:pt x="150868" y="138353"/>
                    <a:pt x="148348" y="133821"/>
                  </a:cubicBezTo>
                  <a:cubicBezTo>
                    <a:pt x="89857" y="34388"/>
                    <a:pt x="36405" y="17594"/>
                    <a:pt x="19693" y="14795"/>
                  </a:cubicBezTo>
                  <a:cubicBezTo>
                    <a:pt x="-4579" y="138219"/>
                    <a:pt x="50597" y="248448"/>
                    <a:pt x="87602" y="305495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8" name="任意多边形: 形状 87">
              <a:extLst>
                <a:ext uri="{FF2B5EF4-FFF2-40B4-BE49-F238E27FC236}">
                  <a16:creationId xmlns:a16="http://schemas.microsoft.com/office/drawing/2014/main" id="{047B7744-6892-4D65-A0C5-151679167049}"/>
                </a:ext>
              </a:extLst>
            </p:cNvPr>
            <p:cNvSpPr/>
            <p:nvPr/>
          </p:nvSpPr>
          <p:spPr>
            <a:xfrm>
              <a:off x="10653683" y="4970750"/>
              <a:ext cx="327341" cy="200997"/>
            </a:xfrm>
            <a:custGeom>
              <a:avLst/>
              <a:gdLst>
                <a:gd name="connsiteX0" fmla="*/ 39923 w 327341"/>
                <a:gd name="connsiteY0" fmla="*/ 200998 h 200997"/>
                <a:gd name="connsiteX1" fmla="*/ 287419 w 327341"/>
                <a:gd name="connsiteY1" fmla="*/ 200998 h 200997"/>
                <a:gd name="connsiteX2" fmla="*/ 327342 w 327341"/>
                <a:gd name="connsiteY2" fmla="*/ 0 h 200997"/>
                <a:gd name="connsiteX3" fmla="*/ 0 w 327341"/>
                <a:gd name="connsiteY3" fmla="*/ 0 h 200997"/>
                <a:gd name="connsiteX4" fmla="*/ 39923 w 327341"/>
                <a:gd name="connsiteY4" fmla="*/ 200998 h 200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341" h="200997">
                  <a:moveTo>
                    <a:pt x="39923" y="200998"/>
                  </a:moveTo>
                  <a:lnTo>
                    <a:pt x="287419" y="200998"/>
                  </a:lnTo>
                  <a:lnTo>
                    <a:pt x="327342" y="0"/>
                  </a:lnTo>
                  <a:lnTo>
                    <a:pt x="0" y="0"/>
                  </a:lnTo>
                  <a:lnTo>
                    <a:pt x="39923" y="200998"/>
                  </a:lnTo>
                  <a:close/>
                </a:path>
              </a:pathLst>
            </a:custGeom>
            <a:solidFill>
              <a:schemeClr val="accent1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9" name="任意多边形: 形状 88">
              <a:extLst>
                <a:ext uri="{FF2B5EF4-FFF2-40B4-BE49-F238E27FC236}">
                  <a16:creationId xmlns:a16="http://schemas.microsoft.com/office/drawing/2014/main" id="{864BB2A9-B714-49C4-83E9-AF8A4B5B160E}"/>
                </a:ext>
              </a:extLst>
            </p:cNvPr>
            <p:cNvSpPr/>
            <p:nvPr/>
          </p:nvSpPr>
          <p:spPr>
            <a:xfrm>
              <a:off x="7486244" y="2907991"/>
              <a:ext cx="418858" cy="420922"/>
            </a:xfrm>
            <a:custGeom>
              <a:avLst/>
              <a:gdLst>
                <a:gd name="connsiteX0" fmla="*/ 418859 w 418858"/>
                <a:gd name="connsiteY0" fmla="*/ 210461 h 420922"/>
                <a:gd name="connsiteX1" fmla="*/ 209429 w 418858"/>
                <a:gd name="connsiteY1" fmla="*/ 420922 h 420922"/>
                <a:gd name="connsiteX2" fmla="*/ 0 w 418858"/>
                <a:gd name="connsiteY2" fmla="*/ 210461 h 420922"/>
                <a:gd name="connsiteX3" fmla="*/ 209429 w 418858"/>
                <a:gd name="connsiteY3" fmla="*/ 0 h 420922"/>
                <a:gd name="connsiteX4" fmla="*/ 418859 w 418858"/>
                <a:gd name="connsiteY4" fmla="*/ 210461 h 420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858" h="420922">
                  <a:moveTo>
                    <a:pt x="418859" y="210461"/>
                  </a:moveTo>
                  <a:cubicBezTo>
                    <a:pt x="418859" y="326696"/>
                    <a:pt x="325094" y="420922"/>
                    <a:pt x="209429" y="420922"/>
                  </a:cubicBezTo>
                  <a:cubicBezTo>
                    <a:pt x="93765" y="420922"/>
                    <a:pt x="0" y="326696"/>
                    <a:pt x="0" y="210461"/>
                  </a:cubicBezTo>
                  <a:cubicBezTo>
                    <a:pt x="0" y="94227"/>
                    <a:pt x="93765" y="0"/>
                    <a:pt x="209429" y="0"/>
                  </a:cubicBezTo>
                  <a:cubicBezTo>
                    <a:pt x="325094" y="0"/>
                    <a:pt x="418859" y="94227"/>
                    <a:pt x="418859" y="210461"/>
                  </a:cubicBez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0" name="任意多边形: 形状 89">
              <a:extLst>
                <a:ext uri="{FF2B5EF4-FFF2-40B4-BE49-F238E27FC236}">
                  <a16:creationId xmlns:a16="http://schemas.microsoft.com/office/drawing/2014/main" id="{58FD25E3-4615-4897-AE40-5FF00C48CE45}"/>
                </a:ext>
              </a:extLst>
            </p:cNvPr>
            <p:cNvSpPr/>
            <p:nvPr/>
          </p:nvSpPr>
          <p:spPr>
            <a:xfrm>
              <a:off x="7480276" y="2901860"/>
              <a:ext cx="431061" cy="433184"/>
            </a:xfrm>
            <a:custGeom>
              <a:avLst/>
              <a:gdLst>
                <a:gd name="connsiteX0" fmla="*/ 215398 w 431061"/>
                <a:gd name="connsiteY0" fmla="*/ 433185 h 433184"/>
                <a:gd name="connsiteX1" fmla="*/ 0 w 431061"/>
                <a:gd name="connsiteY1" fmla="*/ 216459 h 433184"/>
                <a:gd name="connsiteX2" fmla="*/ 215663 w 431061"/>
                <a:gd name="connsiteY2" fmla="*/ 0 h 433184"/>
                <a:gd name="connsiteX3" fmla="*/ 431061 w 431061"/>
                <a:gd name="connsiteY3" fmla="*/ 216592 h 433184"/>
                <a:gd name="connsiteX4" fmla="*/ 215398 w 431061"/>
                <a:gd name="connsiteY4" fmla="*/ 433185 h 433184"/>
                <a:gd name="connsiteX5" fmla="*/ 215398 w 431061"/>
                <a:gd name="connsiteY5" fmla="*/ 12263 h 433184"/>
                <a:gd name="connsiteX6" fmla="*/ 12070 w 431061"/>
                <a:gd name="connsiteY6" fmla="*/ 216592 h 433184"/>
                <a:gd name="connsiteX7" fmla="*/ 215398 w 431061"/>
                <a:gd name="connsiteY7" fmla="*/ 420922 h 433184"/>
                <a:gd name="connsiteX8" fmla="*/ 418726 w 431061"/>
                <a:gd name="connsiteY8" fmla="*/ 216592 h 433184"/>
                <a:gd name="connsiteX9" fmla="*/ 215398 w 431061"/>
                <a:gd name="connsiteY9" fmla="*/ 12263 h 433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1061" h="433184">
                  <a:moveTo>
                    <a:pt x="215398" y="433185"/>
                  </a:moveTo>
                  <a:cubicBezTo>
                    <a:pt x="96364" y="433112"/>
                    <a:pt x="-73" y="336079"/>
                    <a:pt x="0" y="216459"/>
                  </a:cubicBezTo>
                  <a:cubicBezTo>
                    <a:pt x="73" y="96839"/>
                    <a:pt x="96629" y="-73"/>
                    <a:pt x="215663" y="0"/>
                  </a:cubicBezTo>
                  <a:cubicBezTo>
                    <a:pt x="334650" y="73"/>
                    <a:pt x="431061" y="97024"/>
                    <a:pt x="431061" y="216592"/>
                  </a:cubicBezTo>
                  <a:cubicBezTo>
                    <a:pt x="430915" y="336205"/>
                    <a:pt x="334424" y="433112"/>
                    <a:pt x="215398" y="433185"/>
                  </a:cubicBezTo>
                  <a:close/>
                  <a:moveTo>
                    <a:pt x="215398" y="12263"/>
                  </a:moveTo>
                  <a:cubicBezTo>
                    <a:pt x="103103" y="12263"/>
                    <a:pt x="12070" y="103744"/>
                    <a:pt x="12070" y="216592"/>
                  </a:cubicBezTo>
                  <a:cubicBezTo>
                    <a:pt x="12070" y="329440"/>
                    <a:pt x="103103" y="420922"/>
                    <a:pt x="215398" y="420922"/>
                  </a:cubicBezTo>
                  <a:cubicBezTo>
                    <a:pt x="327700" y="420922"/>
                    <a:pt x="418726" y="329440"/>
                    <a:pt x="418726" y="216592"/>
                  </a:cubicBezTo>
                  <a:cubicBezTo>
                    <a:pt x="418580" y="103804"/>
                    <a:pt x="327633" y="12409"/>
                    <a:pt x="215398" y="12263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1" name="任意多边形: 形状 90">
              <a:extLst>
                <a:ext uri="{FF2B5EF4-FFF2-40B4-BE49-F238E27FC236}">
                  <a16:creationId xmlns:a16="http://schemas.microsoft.com/office/drawing/2014/main" id="{6906B5C2-333C-4AA1-A950-A4BEDBEBEF78}"/>
                </a:ext>
              </a:extLst>
            </p:cNvPr>
            <p:cNvSpPr/>
            <p:nvPr/>
          </p:nvSpPr>
          <p:spPr>
            <a:xfrm>
              <a:off x="7583200" y="2962373"/>
              <a:ext cx="112473" cy="188468"/>
            </a:xfrm>
            <a:custGeom>
              <a:avLst/>
              <a:gdLst>
                <a:gd name="connsiteX0" fmla="*/ 0 w 112473"/>
                <a:gd name="connsiteY0" fmla="*/ 78773 h 188468"/>
                <a:gd name="connsiteX1" fmla="*/ 112474 w 112473"/>
                <a:gd name="connsiteY1" fmla="*/ 188469 h 188468"/>
                <a:gd name="connsiteX2" fmla="*/ 112474 w 112473"/>
                <a:gd name="connsiteY2" fmla="*/ 0 h 18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473" h="188468">
                  <a:moveTo>
                    <a:pt x="0" y="78773"/>
                  </a:moveTo>
                  <a:lnTo>
                    <a:pt x="112474" y="188469"/>
                  </a:lnTo>
                  <a:lnTo>
                    <a:pt x="112474" y="0"/>
                  </a:lnTo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2" name="任意多边形: 形状 91">
              <a:extLst>
                <a:ext uri="{FF2B5EF4-FFF2-40B4-BE49-F238E27FC236}">
                  <a16:creationId xmlns:a16="http://schemas.microsoft.com/office/drawing/2014/main" id="{FC7D760A-B78F-4B97-98E4-8400644948A1}"/>
                </a:ext>
              </a:extLst>
            </p:cNvPr>
            <p:cNvSpPr/>
            <p:nvPr/>
          </p:nvSpPr>
          <p:spPr>
            <a:xfrm>
              <a:off x="7577172" y="2956241"/>
              <a:ext cx="124735" cy="200734"/>
            </a:xfrm>
            <a:custGeom>
              <a:avLst/>
              <a:gdLst>
                <a:gd name="connsiteX0" fmla="*/ 118502 w 124735"/>
                <a:gd name="connsiteY0" fmla="*/ 200731 h 200734"/>
                <a:gd name="connsiteX1" fmla="*/ 114257 w 124735"/>
                <a:gd name="connsiteY1" fmla="*/ 198998 h 200734"/>
                <a:gd name="connsiteX2" fmla="*/ 1784 w 124735"/>
                <a:gd name="connsiteY2" fmla="*/ 89569 h 200734"/>
                <a:gd name="connsiteX3" fmla="*/ 1784 w 124735"/>
                <a:gd name="connsiteY3" fmla="*/ 80906 h 200734"/>
                <a:gd name="connsiteX4" fmla="*/ 10405 w 124735"/>
                <a:gd name="connsiteY4" fmla="*/ 80906 h 200734"/>
                <a:gd name="connsiteX5" fmla="*/ 112533 w 124735"/>
                <a:gd name="connsiteY5" fmla="*/ 180471 h 200734"/>
                <a:gd name="connsiteX6" fmla="*/ 112533 w 124735"/>
                <a:gd name="connsiteY6" fmla="*/ 6131 h 200734"/>
                <a:gd name="connsiteX7" fmla="*/ 118634 w 124735"/>
                <a:gd name="connsiteY7" fmla="*/ 0 h 200734"/>
                <a:gd name="connsiteX8" fmla="*/ 124736 w 124735"/>
                <a:gd name="connsiteY8" fmla="*/ 6131 h 200734"/>
                <a:gd name="connsiteX9" fmla="*/ 124736 w 124735"/>
                <a:gd name="connsiteY9" fmla="*/ 194600 h 200734"/>
                <a:gd name="connsiteX10" fmla="*/ 121022 w 124735"/>
                <a:gd name="connsiteY10" fmla="*/ 200331 h 200734"/>
                <a:gd name="connsiteX11" fmla="*/ 118502 w 124735"/>
                <a:gd name="connsiteY11" fmla="*/ 200731 h 20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735" h="200734">
                  <a:moveTo>
                    <a:pt x="118502" y="200731"/>
                  </a:moveTo>
                  <a:cubicBezTo>
                    <a:pt x="116910" y="200745"/>
                    <a:pt x="115385" y="200121"/>
                    <a:pt x="114257" y="198998"/>
                  </a:cubicBezTo>
                  <a:lnTo>
                    <a:pt x="1784" y="89569"/>
                  </a:lnTo>
                  <a:cubicBezTo>
                    <a:pt x="-595" y="87175"/>
                    <a:pt x="-595" y="83299"/>
                    <a:pt x="1784" y="80906"/>
                  </a:cubicBezTo>
                  <a:cubicBezTo>
                    <a:pt x="4195" y="78586"/>
                    <a:pt x="7995" y="78586"/>
                    <a:pt x="10405" y="80906"/>
                  </a:cubicBezTo>
                  <a:lnTo>
                    <a:pt x="112533" y="180471"/>
                  </a:lnTo>
                  <a:lnTo>
                    <a:pt x="112533" y="6131"/>
                  </a:lnTo>
                  <a:cubicBezTo>
                    <a:pt x="112600" y="2775"/>
                    <a:pt x="115292" y="71"/>
                    <a:pt x="118634" y="0"/>
                  </a:cubicBezTo>
                  <a:cubicBezTo>
                    <a:pt x="122003" y="0"/>
                    <a:pt x="124736" y="2744"/>
                    <a:pt x="124736" y="6131"/>
                  </a:cubicBezTo>
                  <a:lnTo>
                    <a:pt x="124736" y="194600"/>
                  </a:lnTo>
                  <a:cubicBezTo>
                    <a:pt x="124736" y="197080"/>
                    <a:pt x="123277" y="199328"/>
                    <a:pt x="121022" y="200331"/>
                  </a:cubicBezTo>
                  <a:cubicBezTo>
                    <a:pt x="120213" y="200621"/>
                    <a:pt x="119364" y="200757"/>
                    <a:pt x="118502" y="200731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3" name="任意多边形: 形状 92">
              <a:extLst>
                <a:ext uri="{FF2B5EF4-FFF2-40B4-BE49-F238E27FC236}">
                  <a16:creationId xmlns:a16="http://schemas.microsoft.com/office/drawing/2014/main" id="{CAE3E520-4260-4128-8CB1-4BDF32021EE5}"/>
                </a:ext>
              </a:extLst>
            </p:cNvPr>
            <p:cNvSpPr/>
            <p:nvPr/>
          </p:nvSpPr>
          <p:spPr>
            <a:xfrm>
              <a:off x="7302209" y="3582826"/>
              <a:ext cx="1019763" cy="440115"/>
            </a:xfrm>
            <a:custGeom>
              <a:avLst/>
              <a:gdLst>
                <a:gd name="connsiteX0" fmla="*/ 1019764 w 1019763"/>
                <a:gd name="connsiteY0" fmla="*/ 440116 h 440115"/>
                <a:gd name="connsiteX1" fmla="*/ 1019764 w 1019763"/>
                <a:gd name="connsiteY1" fmla="*/ 395998 h 440115"/>
                <a:gd name="connsiteX2" fmla="*/ 673190 w 1019763"/>
                <a:gd name="connsiteY2" fmla="*/ 395998 h 440115"/>
                <a:gd name="connsiteX3" fmla="*/ 573317 w 1019763"/>
                <a:gd name="connsiteY3" fmla="*/ 32122 h 440115"/>
                <a:gd name="connsiteX4" fmla="*/ 531272 w 1019763"/>
                <a:gd name="connsiteY4" fmla="*/ 0 h 440115"/>
                <a:gd name="connsiteX5" fmla="*/ 43708 w 1019763"/>
                <a:gd name="connsiteY5" fmla="*/ 0 h 440115"/>
                <a:gd name="connsiteX6" fmla="*/ 0 w 1019763"/>
                <a:gd name="connsiteY6" fmla="*/ 43785 h 440115"/>
                <a:gd name="connsiteX7" fmla="*/ 2194 w 1019763"/>
                <a:gd name="connsiteY7" fmla="*/ 57580 h 440115"/>
                <a:gd name="connsiteX8" fmla="*/ 126207 w 1019763"/>
                <a:gd name="connsiteY8" fmla="*/ 437050 h 44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9763" h="440115">
                  <a:moveTo>
                    <a:pt x="1019764" y="440116"/>
                  </a:moveTo>
                  <a:lnTo>
                    <a:pt x="1019764" y="395998"/>
                  </a:lnTo>
                  <a:lnTo>
                    <a:pt x="673190" y="395998"/>
                  </a:lnTo>
                  <a:lnTo>
                    <a:pt x="573317" y="32122"/>
                  </a:lnTo>
                  <a:cubicBezTo>
                    <a:pt x="568038" y="13169"/>
                    <a:pt x="550862" y="40"/>
                    <a:pt x="531272" y="0"/>
                  </a:cubicBezTo>
                  <a:lnTo>
                    <a:pt x="43708" y="0"/>
                  </a:lnTo>
                  <a:cubicBezTo>
                    <a:pt x="19609" y="-40"/>
                    <a:pt x="40" y="19567"/>
                    <a:pt x="0" y="43785"/>
                  </a:cubicBezTo>
                  <a:cubicBezTo>
                    <a:pt x="-8" y="48463"/>
                    <a:pt x="734" y="53129"/>
                    <a:pt x="2194" y="57580"/>
                  </a:cubicBezTo>
                  <a:lnTo>
                    <a:pt x="126207" y="437050"/>
                  </a:ln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4" name="任意多边形: 形状 93">
              <a:extLst>
                <a:ext uri="{FF2B5EF4-FFF2-40B4-BE49-F238E27FC236}">
                  <a16:creationId xmlns:a16="http://schemas.microsoft.com/office/drawing/2014/main" id="{26D665CA-118D-4B89-9281-575CB40C90EC}"/>
                </a:ext>
              </a:extLst>
            </p:cNvPr>
            <p:cNvSpPr/>
            <p:nvPr/>
          </p:nvSpPr>
          <p:spPr>
            <a:xfrm>
              <a:off x="7408919" y="3956432"/>
              <a:ext cx="509050" cy="13328"/>
            </a:xfrm>
            <a:custGeom>
              <a:avLst/>
              <a:gdLst>
                <a:gd name="connsiteX0" fmla="*/ 502419 w 509050"/>
                <a:gd name="connsiteY0" fmla="*/ 13329 h 13328"/>
                <a:gd name="connsiteX1" fmla="*/ 6632 w 509050"/>
                <a:gd name="connsiteY1" fmla="*/ 13329 h 13328"/>
                <a:gd name="connsiteX2" fmla="*/ 0 w 509050"/>
                <a:gd name="connsiteY2" fmla="*/ 6664 h 13328"/>
                <a:gd name="connsiteX3" fmla="*/ 6632 w 509050"/>
                <a:gd name="connsiteY3" fmla="*/ 0 h 13328"/>
                <a:gd name="connsiteX4" fmla="*/ 502419 w 509050"/>
                <a:gd name="connsiteY4" fmla="*/ 0 h 13328"/>
                <a:gd name="connsiteX5" fmla="*/ 509050 w 509050"/>
                <a:gd name="connsiteY5" fmla="*/ 6664 h 13328"/>
                <a:gd name="connsiteX6" fmla="*/ 502419 w 509050"/>
                <a:gd name="connsiteY6" fmla="*/ 13329 h 1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9050" h="13328">
                  <a:moveTo>
                    <a:pt x="502419" y="13329"/>
                  </a:moveTo>
                  <a:lnTo>
                    <a:pt x="6632" y="13329"/>
                  </a:lnTo>
                  <a:cubicBezTo>
                    <a:pt x="2970" y="13329"/>
                    <a:pt x="0" y="10343"/>
                    <a:pt x="0" y="6664"/>
                  </a:cubicBezTo>
                  <a:cubicBezTo>
                    <a:pt x="0" y="2986"/>
                    <a:pt x="2970" y="0"/>
                    <a:pt x="6632" y="0"/>
                  </a:cubicBezTo>
                  <a:lnTo>
                    <a:pt x="502419" y="0"/>
                  </a:lnTo>
                  <a:cubicBezTo>
                    <a:pt x="506079" y="0"/>
                    <a:pt x="509050" y="2986"/>
                    <a:pt x="509050" y="6664"/>
                  </a:cubicBezTo>
                  <a:cubicBezTo>
                    <a:pt x="509050" y="10343"/>
                    <a:pt x="506079" y="13329"/>
                    <a:pt x="502419" y="13329"/>
                  </a:cubicBez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96" name="文本框 95">
            <a:extLst>
              <a:ext uri="{FF2B5EF4-FFF2-40B4-BE49-F238E27FC236}">
                <a16:creationId xmlns:a16="http://schemas.microsoft.com/office/drawing/2014/main" id="{6C239103-6AC6-4F88-A2EA-0DC30A9EF165}"/>
              </a:ext>
            </a:extLst>
          </p:cNvPr>
          <p:cNvSpPr txBox="1"/>
          <p:nvPr/>
        </p:nvSpPr>
        <p:spPr>
          <a:xfrm>
            <a:off x="1240791" y="1254640"/>
            <a:ext cx="1673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accent2"/>
                </a:solidFill>
              </a:rPr>
              <a:t>应聘方式</a:t>
            </a:r>
          </a:p>
        </p:txBody>
      </p:sp>
      <p:sp>
        <p:nvSpPr>
          <p:cNvPr id="98" name="文本框 97">
            <a:extLst>
              <a:ext uri="{FF2B5EF4-FFF2-40B4-BE49-F238E27FC236}">
                <a16:creationId xmlns:a16="http://schemas.microsoft.com/office/drawing/2014/main" id="{FB05AAB4-6DE8-4EBB-8CB1-EBFD5DCBE6CF}"/>
              </a:ext>
            </a:extLst>
          </p:cNvPr>
          <p:cNvSpPr txBox="1"/>
          <p:nvPr/>
        </p:nvSpPr>
        <p:spPr>
          <a:xfrm>
            <a:off x="1240790" y="1653182"/>
            <a:ext cx="1593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chemeClr val="accent2">
                    <a:lumMod val="60000"/>
                    <a:lumOff val="40000"/>
                  </a:schemeClr>
                </a:solidFill>
              </a:rPr>
              <a:t>TO APPLY</a:t>
            </a:r>
          </a:p>
        </p:txBody>
      </p:sp>
      <p:sp>
        <p:nvSpPr>
          <p:cNvPr id="100" name="矩形 99">
            <a:extLst>
              <a:ext uri="{FF2B5EF4-FFF2-40B4-BE49-F238E27FC236}">
                <a16:creationId xmlns:a16="http://schemas.microsoft.com/office/drawing/2014/main" id="{ED3E21F1-BF7C-48A9-8995-9FD8AA8F28D8}"/>
              </a:ext>
            </a:extLst>
          </p:cNvPr>
          <p:cNvSpPr/>
          <p:nvPr/>
        </p:nvSpPr>
        <p:spPr>
          <a:xfrm>
            <a:off x="1126759" y="1339381"/>
            <a:ext cx="60056" cy="6151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4616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Freeform 1">
            <a:extLst>
              <a:ext uri="{FF2B5EF4-FFF2-40B4-BE49-F238E27FC236}">
                <a16:creationId xmlns:a16="http://schemas.microsoft.com/office/drawing/2014/main" id="{F9E858E5-22FC-47EF-A256-D3805A8C9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0086" y="1204401"/>
            <a:ext cx="8167914" cy="4399108"/>
          </a:xfrm>
          <a:prstGeom prst="ellipse">
            <a:avLst/>
          </a:prstGeom>
          <a:noFill/>
          <a:ln w="0">
            <a:solidFill>
              <a:schemeClr val="accent2">
                <a:alpha val="20000"/>
              </a:schemeClr>
            </a:solidFill>
          </a:ln>
          <a:effectLst/>
        </p:spPr>
        <p:txBody>
          <a:bodyPr wrap="none" anchor="ctr"/>
          <a:lstStyle/>
          <a:p>
            <a:endParaRPr lang="en-US" sz="3599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96" name="文本框 95">
            <a:extLst>
              <a:ext uri="{FF2B5EF4-FFF2-40B4-BE49-F238E27FC236}">
                <a16:creationId xmlns:a16="http://schemas.microsoft.com/office/drawing/2014/main" id="{B9AD5F02-734E-47F4-98DF-8B653B9BECC0}"/>
              </a:ext>
            </a:extLst>
          </p:cNvPr>
          <p:cNvSpPr txBox="1"/>
          <p:nvPr/>
        </p:nvSpPr>
        <p:spPr>
          <a:xfrm>
            <a:off x="1240791" y="1254640"/>
            <a:ext cx="1673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accent2"/>
                </a:solidFill>
              </a:rPr>
              <a:t>应聘方式</a:t>
            </a:r>
          </a:p>
        </p:txBody>
      </p:sp>
      <p:sp>
        <p:nvSpPr>
          <p:cNvPr id="98" name="文本框 97">
            <a:extLst>
              <a:ext uri="{FF2B5EF4-FFF2-40B4-BE49-F238E27FC236}">
                <a16:creationId xmlns:a16="http://schemas.microsoft.com/office/drawing/2014/main" id="{4771F8BB-438E-46F5-8405-7E120B32F59C}"/>
              </a:ext>
            </a:extLst>
          </p:cNvPr>
          <p:cNvSpPr txBox="1"/>
          <p:nvPr/>
        </p:nvSpPr>
        <p:spPr>
          <a:xfrm>
            <a:off x="1240790" y="1653182"/>
            <a:ext cx="1593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chemeClr val="accent2">
                    <a:lumMod val="60000"/>
                    <a:lumOff val="40000"/>
                  </a:schemeClr>
                </a:solidFill>
              </a:rPr>
              <a:t>TO APPLY</a:t>
            </a:r>
          </a:p>
        </p:txBody>
      </p:sp>
      <p:sp>
        <p:nvSpPr>
          <p:cNvPr id="100" name="矩形 99">
            <a:extLst>
              <a:ext uri="{FF2B5EF4-FFF2-40B4-BE49-F238E27FC236}">
                <a16:creationId xmlns:a16="http://schemas.microsoft.com/office/drawing/2014/main" id="{F7704974-26DA-48E3-96D5-3B0551BB9AE0}"/>
              </a:ext>
            </a:extLst>
          </p:cNvPr>
          <p:cNvSpPr/>
          <p:nvPr/>
        </p:nvSpPr>
        <p:spPr>
          <a:xfrm>
            <a:off x="1126759" y="1339381"/>
            <a:ext cx="60056" cy="6151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8" name="组合 107">
            <a:extLst>
              <a:ext uri="{FF2B5EF4-FFF2-40B4-BE49-F238E27FC236}">
                <a16:creationId xmlns:a16="http://schemas.microsoft.com/office/drawing/2014/main" id="{743E2A57-F872-4CB9-9943-FC7E389AB065}"/>
              </a:ext>
            </a:extLst>
          </p:cNvPr>
          <p:cNvGrpSpPr/>
          <p:nvPr/>
        </p:nvGrpSpPr>
        <p:grpSpPr>
          <a:xfrm>
            <a:off x="5092700" y="1926400"/>
            <a:ext cx="2006600" cy="2007678"/>
            <a:chOff x="5092700" y="2245774"/>
            <a:chExt cx="2006600" cy="2007678"/>
          </a:xfrm>
        </p:grpSpPr>
        <p:sp>
          <p:nvSpPr>
            <p:cNvPr id="102" name="Freeform 1">
              <a:extLst>
                <a:ext uri="{FF2B5EF4-FFF2-40B4-BE49-F238E27FC236}">
                  <a16:creationId xmlns:a16="http://schemas.microsoft.com/office/drawing/2014/main" id="{5B3E26EC-0F9B-4909-9473-3EF6167ED6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0837" y="2333958"/>
              <a:ext cx="1830326" cy="1831310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04" name="文本框 103">
              <a:extLst>
                <a:ext uri="{FF2B5EF4-FFF2-40B4-BE49-F238E27FC236}">
                  <a16:creationId xmlns:a16="http://schemas.microsoft.com/office/drawing/2014/main" id="{04BBEC7B-7F7B-4FCC-A5B9-02028FB33682}"/>
                </a:ext>
              </a:extLst>
            </p:cNvPr>
            <p:cNvSpPr txBox="1"/>
            <p:nvPr/>
          </p:nvSpPr>
          <p:spPr>
            <a:xfrm>
              <a:off x="5259070" y="3293752"/>
              <a:ext cx="1673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bg1"/>
                  </a:solidFill>
                </a:rPr>
                <a:t>应聘方式</a:t>
              </a:r>
            </a:p>
          </p:txBody>
        </p:sp>
        <p:sp>
          <p:nvSpPr>
            <p:cNvPr id="106" name="iconfont-1191-801512">
              <a:extLst>
                <a:ext uri="{FF2B5EF4-FFF2-40B4-BE49-F238E27FC236}">
                  <a16:creationId xmlns:a16="http://schemas.microsoft.com/office/drawing/2014/main" id="{0415CF3D-FD50-4972-A1C4-D18D33974ABE}"/>
                </a:ext>
              </a:extLst>
            </p:cNvPr>
            <p:cNvSpPr/>
            <p:nvPr/>
          </p:nvSpPr>
          <p:spPr>
            <a:xfrm>
              <a:off x="5826599" y="2752338"/>
              <a:ext cx="538802" cy="522112"/>
            </a:xfrm>
            <a:custGeom>
              <a:avLst/>
              <a:gdLst>
                <a:gd name="T0" fmla="*/ 4722 w 8610"/>
                <a:gd name="T1" fmla="*/ 2274 h 8342"/>
                <a:gd name="T2" fmla="*/ 5032 w 8610"/>
                <a:gd name="T3" fmla="*/ 2812 h 8342"/>
                <a:gd name="T4" fmla="*/ 4495 w 8610"/>
                <a:gd name="T5" fmla="*/ 3123 h 8342"/>
                <a:gd name="T6" fmla="*/ 4184 w 8610"/>
                <a:gd name="T7" fmla="*/ 2585 h 8342"/>
                <a:gd name="T8" fmla="*/ 4722 w 8610"/>
                <a:gd name="T9" fmla="*/ 2274 h 8342"/>
                <a:gd name="T10" fmla="*/ 4722 w 8610"/>
                <a:gd name="T11" fmla="*/ 2274 h 8342"/>
                <a:gd name="T12" fmla="*/ 3758 w 8610"/>
                <a:gd name="T13" fmla="*/ 4212 h 8342"/>
                <a:gd name="T14" fmla="*/ 4020 w 8610"/>
                <a:gd name="T15" fmla="*/ 3759 h 8342"/>
                <a:gd name="T16" fmla="*/ 4340 w 8610"/>
                <a:gd name="T17" fmla="*/ 3673 h 8342"/>
                <a:gd name="T18" fmla="*/ 4521 w 8610"/>
                <a:gd name="T19" fmla="*/ 3654 h 8342"/>
                <a:gd name="T20" fmla="*/ 4527 w 8610"/>
                <a:gd name="T21" fmla="*/ 3655 h 8342"/>
                <a:gd name="T22" fmla="*/ 4565 w 8610"/>
                <a:gd name="T23" fmla="*/ 3661 h 8342"/>
                <a:gd name="T24" fmla="*/ 4587 w 8610"/>
                <a:gd name="T25" fmla="*/ 3669 h 8342"/>
                <a:gd name="T26" fmla="*/ 4604 w 8610"/>
                <a:gd name="T27" fmla="*/ 3676 h 8342"/>
                <a:gd name="T28" fmla="*/ 4650 w 8610"/>
                <a:gd name="T29" fmla="*/ 3697 h 8342"/>
                <a:gd name="T30" fmla="*/ 4674 w 8610"/>
                <a:gd name="T31" fmla="*/ 3712 h 8342"/>
                <a:gd name="T32" fmla="*/ 4705 w 8610"/>
                <a:gd name="T33" fmla="*/ 3734 h 8342"/>
                <a:gd name="T34" fmla="*/ 4737 w 8610"/>
                <a:gd name="T35" fmla="*/ 3765 h 8342"/>
                <a:gd name="T36" fmla="*/ 4753 w 8610"/>
                <a:gd name="T37" fmla="*/ 3781 h 8342"/>
                <a:gd name="T38" fmla="*/ 4787 w 8610"/>
                <a:gd name="T39" fmla="*/ 3829 h 8342"/>
                <a:gd name="T40" fmla="*/ 4791 w 8610"/>
                <a:gd name="T41" fmla="*/ 3835 h 8342"/>
                <a:gd name="T42" fmla="*/ 4819 w 8610"/>
                <a:gd name="T43" fmla="*/ 3898 h 8342"/>
                <a:gd name="T44" fmla="*/ 4820 w 8610"/>
                <a:gd name="T45" fmla="*/ 3898 h 8342"/>
                <a:gd name="T46" fmla="*/ 4830 w 8610"/>
                <a:gd name="T47" fmla="*/ 3924 h 8342"/>
                <a:gd name="T48" fmla="*/ 4817 w 8610"/>
                <a:gd name="T49" fmla="*/ 4152 h 8342"/>
                <a:gd name="T50" fmla="*/ 4442 w 8610"/>
                <a:gd name="T51" fmla="*/ 5550 h 8342"/>
                <a:gd name="T52" fmla="*/ 4662 w 8610"/>
                <a:gd name="T53" fmla="*/ 5797 h 8342"/>
                <a:gd name="T54" fmla="*/ 4401 w 8610"/>
                <a:gd name="T55" fmla="*/ 6250 h 8342"/>
                <a:gd name="T56" fmla="*/ 4044 w 8610"/>
                <a:gd name="T57" fmla="*/ 6345 h 8342"/>
                <a:gd name="T58" fmla="*/ 3676 w 8610"/>
                <a:gd name="T59" fmla="*/ 6236 h 8342"/>
                <a:gd name="T60" fmla="*/ 3661 w 8610"/>
                <a:gd name="T61" fmla="*/ 6221 h 8342"/>
                <a:gd name="T62" fmla="*/ 3646 w 8610"/>
                <a:gd name="T63" fmla="*/ 6200 h 8342"/>
                <a:gd name="T64" fmla="*/ 3587 w 8610"/>
                <a:gd name="T65" fmla="*/ 5887 h 8342"/>
                <a:gd name="T66" fmla="*/ 3970 w 8610"/>
                <a:gd name="T67" fmla="*/ 4454 h 8342"/>
                <a:gd name="T68" fmla="*/ 3758 w 8610"/>
                <a:gd name="T69" fmla="*/ 4212 h 8342"/>
                <a:gd name="T70" fmla="*/ 3758 w 8610"/>
                <a:gd name="T71" fmla="*/ 4212 h 8342"/>
                <a:gd name="T72" fmla="*/ 8055 w 8610"/>
                <a:gd name="T73" fmla="*/ 5311 h 8342"/>
                <a:gd name="T74" fmla="*/ 7626 w 8610"/>
                <a:gd name="T75" fmla="*/ 6313 h 8342"/>
                <a:gd name="T76" fmla="*/ 7625 w 8610"/>
                <a:gd name="T77" fmla="*/ 6313 h 8342"/>
                <a:gd name="T78" fmla="*/ 7306 w 8610"/>
                <a:gd name="T79" fmla="*/ 6500 h 8342"/>
                <a:gd name="T80" fmla="*/ 6936 w 8610"/>
                <a:gd name="T81" fmla="*/ 6131 h 8342"/>
                <a:gd name="T82" fmla="*/ 6996 w 8610"/>
                <a:gd name="T83" fmla="*/ 5930 h 8342"/>
                <a:gd name="T84" fmla="*/ 6994 w 8610"/>
                <a:gd name="T85" fmla="*/ 5929 h 8342"/>
                <a:gd name="T86" fmla="*/ 7340 w 8610"/>
                <a:gd name="T87" fmla="*/ 5120 h 8342"/>
                <a:gd name="T88" fmla="*/ 5118 w 8610"/>
                <a:gd name="T89" fmla="*/ 1271 h 8342"/>
                <a:gd name="T90" fmla="*/ 1270 w 8610"/>
                <a:gd name="T91" fmla="*/ 3492 h 8342"/>
                <a:gd name="T92" fmla="*/ 3491 w 8610"/>
                <a:gd name="T93" fmla="*/ 7342 h 8342"/>
                <a:gd name="T94" fmla="*/ 5916 w 8610"/>
                <a:gd name="T95" fmla="*/ 7000 h 8342"/>
                <a:gd name="T96" fmla="*/ 6129 w 8610"/>
                <a:gd name="T97" fmla="*/ 6932 h 8342"/>
                <a:gd name="T98" fmla="*/ 6499 w 8610"/>
                <a:gd name="T99" fmla="*/ 7301 h 8342"/>
                <a:gd name="T100" fmla="*/ 6317 w 8610"/>
                <a:gd name="T101" fmla="*/ 7618 h 8342"/>
                <a:gd name="T102" fmla="*/ 6319 w 8610"/>
                <a:gd name="T103" fmla="*/ 7622 h 8342"/>
                <a:gd name="T104" fmla="*/ 3300 w 8610"/>
                <a:gd name="T105" fmla="*/ 8057 h 8342"/>
                <a:gd name="T106" fmla="*/ 555 w 8610"/>
                <a:gd name="T107" fmla="*/ 3301 h 8342"/>
                <a:gd name="T108" fmla="*/ 5310 w 8610"/>
                <a:gd name="T109" fmla="*/ 556 h 8342"/>
                <a:gd name="T110" fmla="*/ 8055 w 8610"/>
                <a:gd name="T111" fmla="*/ 5311 h 8342"/>
                <a:gd name="T112" fmla="*/ 8055 w 8610"/>
                <a:gd name="T113" fmla="*/ 5311 h 8342"/>
                <a:gd name="T114" fmla="*/ 8055 w 8610"/>
                <a:gd name="T115" fmla="*/ 5311 h 8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610" h="8342">
                  <a:moveTo>
                    <a:pt x="4722" y="2274"/>
                  </a:moveTo>
                  <a:cubicBezTo>
                    <a:pt x="4956" y="2337"/>
                    <a:pt x="5095" y="2578"/>
                    <a:pt x="5032" y="2812"/>
                  </a:cubicBezTo>
                  <a:cubicBezTo>
                    <a:pt x="4970" y="3047"/>
                    <a:pt x="4729" y="3186"/>
                    <a:pt x="4495" y="3123"/>
                  </a:cubicBezTo>
                  <a:cubicBezTo>
                    <a:pt x="4260" y="3060"/>
                    <a:pt x="4121" y="2819"/>
                    <a:pt x="4184" y="2585"/>
                  </a:cubicBezTo>
                  <a:cubicBezTo>
                    <a:pt x="4247" y="2351"/>
                    <a:pt x="4488" y="2212"/>
                    <a:pt x="4722" y="2274"/>
                  </a:cubicBezTo>
                  <a:lnTo>
                    <a:pt x="4722" y="2274"/>
                  </a:lnTo>
                  <a:close/>
                  <a:moveTo>
                    <a:pt x="3758" y="4212"/>
                  </a:moveTo>
                  <a:cubicBezTo>
                    <a:pt x="3705" y="4014"/>
                    <a:pt x="3822" y="3812"/>
                    <a:pt x="4020" y="3759"/>
                  </a:cubicBezTo>
                  <a:lnTo>
                    <a:pt x="4340" y="3673"/>
                  </a:lnTo>
                  <a:cubicBezTo>
                    <a:pt x="4396" y="3652"/>
                    <a:pt x="4458" y="3645"/>
                    <a:pt x="4521" y="3654"/>
                  </a:cubicBezTo>
                  <a:cubicBezTo>
                    <a:pt x="4523" y="3654"/>
                    <a:pt x="4525" y="3655"/>
                    <a:pt x="4527" y="3655"/>
                  </a:cubicBezTo>
                  <a:cubicBezTo>
                    <a:pt x="4540" y="3657"/>
                    <a:pt x="4553" y="3658"/>
                    <a:pt x="4565" y="3661"/>
                  </a:cubicBezTo>
                  <a:cubicBezTo>
                    <a:pt x="4573" y="3663"/>
                    <a:pt x="4580" y="3667"/>
                    <a:pt x="4587" y="3669"/>
                  </a:cubicBezTo>
                  <a:cubicBezTo>
                    <a:pt x="4593" y="3671"/>
                    <a:pt x="4598" y="3673"/>
                    <a:pt x="4604" y="3676"/>
                  </a:cubicBezTo>
                  <a:cubicBezTo>
                    <a:pt x="4620" y="3682"/>
                    <a:pt x="4635" y="3688"/>
                    <a:pt x="4650" y="3697"/>
                  </a:cubicBezTo>
                  <a:cubicBezTo>
                    <a:pt x="4658" y="3701"/>
                    <a:pt x="4666" y="3706"/>
                    <a:pt x="4674" y="3712"/>
                  </a:cubicBezTo>
                  <a:cubicBezTo>
                    <a:pt x="4684" y="3719"/>
                    <a:pt x="4695" y="3726"/>
                    <a:pt x="4705" y="3734"/>
                  </a:cubicBezTo>
                  <a:cubicBezTo>
                    <a:pt x="4717" y="3744"/>
                    <a:pt x="4727" y="3754"/>
                    <a:pt x="4737" y="3765"/>
                  </a:cubicBezTo>
                  <a:cubicBezTo>
                    <a:pt x="4742" y="3770"/>
                    <a:pt x="4748" y="3775"/>
                    <a:pt x="4753" y="3781"/>
                  </a:cubicBezTo>
                  <a:cubicBezTo>
                    <a:pt x="4765" y="3796"/>
                    <a:pt x="4777" y="3812"/>
                    <a:pt x="4787" y="3829"/>
                  </a:cubicBezTo>
                  <a:cubicBezTo>
                    <a:pt x="4788" y="3831"/>
                    <a:pt x="4790" y="3833"/>
                    <a:pt x="4791" y="3835"/>
                  </a:cubicBezTo>
                  <a:cubicBezTo>
                    <a:pt x="4802" y="3855"/>
                    <a:pt x="4812" y="3876"/>
                    <a:pt x="4819" y="3898"/>
                  </a:cubicBezTo>
                  <a:lnTo>
                    <a:pt x="4820" y="3898"/>
                  </a:lnTo>
                  <a:cubicBezTo>
                    <a:pt x="4823" y="3907"/>
                    <a:pt x="4827" y="3915"/>
                    <a:pt x="4830" y="3924"/>
                  </a:cubicBezTo>
                  <a:cubicBezTo>
                    <a:pt x="4851" y="4003"/>
                    <a:pt x="4844" y="4082"/>
                    <a:pt x="4817" y="4152"/>
                  </a:cubicBezTo>
                  <a:lnTo>
                    <a:pt x="4442" y="5550"/>
                  </a:lnTo>
                  <a:cubicBezTo>
                    <a:pt x="4546" y="5592"/>
                    <a:pt x="4631" y="5680"/>
                    <a:pt x="4662" y="5797"/>
                  </a:cubicBezTo>
                  <a:cubicBezTo>
                    <a:pt x="4715" y="5994"/>
                    <a:pt x="4598" y="6197"/>
                    <a:pt x="4401" y="6250"/>
                  </a:cubicBezTo>
                  <a:lnTo>
                    <a:pt x="4044" y="6345"/>
                  </a:lnTo>
                  <a:cubicBezTo>
                    <a:pt x="3906" y="6382"/>
                    <a:pt x="3766" y="6335"/>
                    <a:pt x="3676" y="6236"/>
                  </a:cubicBezTo>
                  <a:cubicBezTo>
                    <a:pt x="3671" y="6231"/>
                    <a:pt x="3666" y="6226"/>
                    <a:pt x="3661" y="6221"/>
                  </a:cubicBezTo>
                  <a:cubicBezTo>
                    <a:pt x="3656" y="6214"/>
                    <a:pt x="3651" y="6207"/>
                    <a:pt x="3646" y="6200"/>
                  </a:cubicBezTo>
                  <a:cubicBezTo>
                    <a:pt x="3582" y="6112"/>
                    <a:pt x="3556" y="5999"/>
                    <a:pt x="3587" y="5887"/>
                  </a:cubicBezTo>
                  <a:lnTo>
                    <a:pt x="3970" y="4454"/>
                  </a:lnTo>
                  <a:cubicBezTo>
                    <a:pt x="3870" y="4411"/>
                    <a:pt x="3789" y="4325"/>
                    <a:pt x="3758" y="4212"/>
                  </a:cubicBezTo>
                  <a:lnTo>
                    <a:pt x="3758" y="4212"/>
                  </a:lnTo>
                  <a:close/>
                  <a:moveTo>
                    <a:pt x="8055" y="5311"/>
                  </a:moveTo>
                  <a:cubicBezTo>
                    <a:pt x="7958" y="5673"/>
                    <a:pt x="7810" y="6008"/>
                    <a:pt x="7626" y="6313"/>
                  </a:cubicBezTo>
                  <a:lnTo>
                    <a:pt x="7625" y="6313"/>
                  </a:lnTo>
                  <a:cubicBezTo>
                    <a:pt x="7562" y="6425"/>
                    <a:pt x="7443" y="6500"/>
                    <a:pt x="7306" y="6500"/>
                  </a:cubicBezTo>
                  <a:cubicBezTo>
                    <a:pt x="7102" y="6500"/>
                    <a:pt x="6936" y="6335"/>
                    <a:pt x="6936" y="6131"/>
                  </a:cubicBezTo>
                  <a:cubicBezTo>
                    <a:pt x="6936" y="6057"/>
                    <a:pt x="6958" y="5988"/>
                    <a:pt x="6996" y="5930"/>
                  </a:cubicBezTo>
                  <a:lnTo>
                    <a:pt x="6994" y="5929"/>
                  </a:lnTo>
                  <a:cubicBezTo>
                    <a:pt x="7143" y="5682"/>
                    <a:pt x="7262" y="5412"/>
                    <a:pt x="7340" y="5120"/>
                  </a:cubicBezTo>
                  <a:cubicBezTo>
                    <a:pt x="7789" y="3443"/>
                    <a:pt x="6794" y="1720"/>
                    <a:pt x="5118" y="1271"/>
                  </a:cubicBezTo>
                  <a:cubicBezTo>
                    <a:pt x="3442" y="821"/>
                    <a:pt x="1719" y="1816"/>
                    <a:pt x="1270" y="3492"/>
                  </a:cubicBezTo>
                  <a:cubicBezTo>
                    <a:pt x="820" y="5169"/>
                    <a:pt x="1815" y="6892"/>
                    <a:pt x="3491" y="7342"/>
                  </a:cubicBezTo>
                  <a:cubicBezTo>
                    <a:pt x="4346" y="7571"/>
                    <a:pt x="5212" y="7421"/>
                    <a:pt x="5916" y="7000"/>
                  </a:cubicBezTo>
                  <a:cubicBezTo>
                    <a:pt x="5976" y="6957"/>
                    <a:pt x="6050" y="6932"/>
                    <a:pt x="6129" y="6932"/>
                  </a:cubicBezTo>
                  <a:cubicBezTo>
                    <a:pt x="6333" y="6932"/>
                    <a:pt x="6499" y="7097"/>
                    <a:pt x="6499" y="7301"/>
                  </a:cubicBezTo>
                  <a:cubicBezTo>
                    <a:pt x="6499" y="7437"/>
                    <a:pt x="6425" y="7553"/>
                    <a:pt x="6317" y="7618"/>
                  </a:cubicBezTo>
                  <a:lnTo>
                    <a:pt x="6319" y="7622"/>
                  </a:lnTo>
                  <a:cubicBezTo>
                    <a:pt x="5445" y="8153"/>
                    <a:pt x="4366" y="8342"/>
                    <a:pt x="3300" y="8057"/>
                  </a:cubicBezTo>
                  <a:cubicBezTo>
                    <a:pt x="1229" y="7502"/>
                    <a:pt x="0" y="5373"/>
                    <a:pt x="555" y="3301"/>
                  </a:cubicBezTo>
                  <a:cubicBezTo>
                    <a:pt x="1110" y="1230"/>
                    <a:pt x="3239" y="0"/>
                    <a:pt x="5310" y="556"/>
                  </a:cubicBezTo>
                  <a:cubicBezTo>
                    <a:pt x="7381" y="1111"/>
                    <a:pt x="8610" y="3240"/>
                    <a:pt x="8055" y="5311"/>
                  </a:cubicBezTo>
                  <a:lnTo>
                    <a:pt x="8055" y="5311"/>
                  </a:lnTo>
                  <a:close/>
                  <a:moveTo>
                    <a:pt x="8055" y="5311"/>
                  </a:move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7" name="Freeform 1">
              <a:extLst>
                <a:ext uri="{FF2B5EF4-FFF2-40B4-BE49-F238E27FC236}">
                  <a16:creationId xmlns:a16="http://schemas.microsoft.com/office/drawing/2014/main" id="{FE3ED633-D079-4165-83E8-88D70AAEDD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2700" y="2245774"/>
              <a:ext cx="2006600" cy="2007678"/>
            </a:xfrm>
            <a:prstGeom prst="ellipse">
              <a:avLst/>
            </a:prstGeom>
            <a:noFill/>
            <a:ln>
              <a:solidFill>
                <a:schemeClr val="accent2"/>
              </a:solidFill>
              <a:prstDash val="dash"/>
            </a:ln>
            <a:effectLst/>
          </p:spPr>
          <p:txBody>
            <a:bodyPr wrap="none" anchor="ctr"/>
            <a:lstStyle/>
            <a:p>
              <a:endParaRPr lang="en-US" sz="3599">
                <a:latin typeface="Lato" charset="0"/>
                <a:ea typeface="Lato" charset="0"/>
                <a:cs typeface="Lato" charset="0"/>
              </a:endParaRPr>
            </a:p>
          </p:txBody>
        </p:sp>
      </p:grpSp>
      <p:grpSp>
        <p:nvGrpSpPr>
          <p:cNvPr id="116" name="组合 115">
            <a:extLst>
              <a:ext uri="{FF2B5EF4-FFF2-40B4-BE49-F238E27FC236}">
                <a16:creationId xmlns:a16="http://schemas.microsoft.com/office/drawing/2014/main" id="{9B0E3543-12AF-4DEF-8ADF-4FC58FE9069D}"/>
              </a:ext>
            </a:extLst>
          </p:cNvPr>
          <p:cNvGrpSpPr/>
          <p:nvPr/>
        </p:nvGrpSpPr>
        <p:grpSpPr>
          <a:xfrm>
            <a:off x="1238095" y="3141193"/>
            <a:ext cx="2651490" cy="1812613"/>
            <a:chOff x="925002" y="2885161"/>
            <a:chExt cx="2651490" cy="1812613"/>
          </a:xfrm>
        </p:grpSpPr>
        <p:sp>
          <p:nvSpPr>
            <p:cNvPr id="111" name="文本框 110">
              <a:extLst>
                <a:ext uri="{FF2B5EF4-FFF2-40B4-BE49-F238E27FC236}">
                  <a16:creationId xmlns:a16="http://schemas.microsoft.com/office/drawing/2014/main" id="{D5E02C2F-0A4B-44C3-BDEA-3A926903F859}"/>
                </a:ext>
              </a:extLst>
            </p:cNvPr>
            <p:cNvSpPr txBox="1"/>
            <p:nvPr/>
          </p:nvSpPr>
          <p:spPr>
            <a:xfrm>
              <a:off x="1413817" y="3791787"/>
              <a:ext cx="1673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accent2"/>
                  </a:solidFill>
                </a:rPr>
                <a:t>应聘方式</a:t>
              </a:r>
            </a:p>
          </p:txBody>
        </p:sp>
        <p:grpSp>
          <p:nvGrpSpPr>
            <p:cNvPr id="114" name="组合 113">
              <a:extLst>
                <a:ext uri="{FF2B5EF4-FFF2-40B4-BE49-F238E27FC236}">
                  <a16:creationId xmlns:a16="http://schemas.microsoft.com/office/drawing/2014/main" id="{11033E30-1004-4736-94DD-33ADCAEDE96D}"/>
                </a:ext>
              </a:extLst>
            </p:cNvPr>
            <p:cNvGrpSpPr/>
            <p:nvPr/>
          </p:nvGrpSpPr>
          <p:grpSpPr>
            <a:xfrm>
              <a:off x="1790864" y="2885161"/>
              <a:ext cx="919766" cy="920260"/>
              <a:chOff x="1790864" y="2814320"/>
              <a:chExt cx="919766" cy="920260"/>
            </a:xfrm>
          </p:grpSpPr>
          <p:sp>
            <p:nvSpPr>
              <p:cNvPr id="110" name="Freeform 1">
                <a:extLst>
                  <a:ext uri="{FF2B5EF4-FFF2-40B4-BE49-F238E27FC236}">
                    <a16:creationId xmlns:a16="http://schemas.microsoft.com/office/drawing/2014/main" id="{0D75ACF5-D312-4D15-81B0-E3E6380098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0864" y="2814320"/>
                <a:ext cx="919766" cy="920260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>
                  <a:latin typeface="Lato" charset="0"/>
                  <a:ea typeface="Lato" charset="0"/>
                  <a:cs typeface="Lato" charset="0"/>
                </a:endParaRPr>
              </a:p>
            </p:txBody>
          </p:sp>
          <p:sp>
            <p:nvSpPr>
              <p:cNvPr id="112" name="iconfont-1191-801512">
                <a:extLst>
                  <a:ext uri="{FF2B5EF4-FFF2-40B4-BE49-F238E27FC236}">
                    <a16:creationId xmlns:a16="http://schemas.microsoft.com/office/drawing/2014/main" id="{DB9F2E63-8EFD-42AB-ADFE-4FFBB2402854}"/>
                  </a:ext>
                </a:extLst>
              </p:cNvPr>
              <p:cNvSpPr/>
              <p:nvPr/>
            </p:nvSpPr>
            <p:spPr>
              <a:xfrm>
                <a:off x="2018127" y="3049036"/>
                <a:ext cx="465240" cy="450828"/>
              </a:xfrm>
              <a:custGeom>
                <a:avLst/>
                <a:gdLst>
                  <a:gd name="T0" fmla="*/ 4722 w 8610"/>
                  <a:gd name="T1" fmla="*/ 2274 h 8342"/>
                  <a:gd name="T2" fmla="*/ 5032 w 8610"/>
                  <a:gd name="T3" fmla="*/ 2812 h 8342"/>
                  <a:gd name="T4" fmla="*/ 4495 w 8610"/>
                  <a:gd name="T5" fmla="*/ 3123 h 8342"/>
                  <a:gd name="T6" fmla="*/ 4184 w 8610"/>
                  <a:gd name="T7" fmla="*/ 2585 h 8342"/>
                  <a:gd name="T8" fmla="*/ 4722 w 8610"/>
                  <a:gd name="T9" fmla="*/ 2274 h 8342"/>
                  <a:gd name="T10" fmla="*/ 4722 w 8610"/>
                  <a:gd name="T11" fmla="*/ 2274 h 8342"/>
                  <a:gd name="T12" fmla="*/ 3758 w 8610"/>
                  <a:gd name="T13" fmla="*/ 4212 h 8342"/>
                  <a:gd name="T14" fmla="*/ 4020 w 8610"/>
                  <a:gd name="T15" fmla="*/ 3759 h 8342"/>
                  <a:gd name="T16" fmla="*/ 4340 w 8610"/>
                  <a:gd name="T17" fmla="*/ 3673 h 8342"/>
                  <a:gd name="T18" fmla="*/ 4521 w 8610"/>
                  <a:gd name="T19" fmla="*/ 3654 h 8342"/>
                  <a:gd name="T20" fmla="*/ 4527 w 8610"/>
                  <a:gd name="T21" fmla="*/ 3655 h 8342"/>
                  <a:gd name="T22" fmla="*/ 4565 w 8610"/>
                  <a:gd name="T23" fmla="*/ 3661 h 8342"/>
                  <a:gd name="T24" fmla="*/ 4587 w 8610"/>
                  <a:gd name="T25" fmla="*/ 3669 h 8342"/>
                  <a:gd name="T26" fmla="*/ 4604 w 8610"/>
                  <a:gd name="T27" fmla="*/ 3676 h 8342"/>
                  <a:gd name="T28" fmla="*/ 4650 w 8610"/>
                  <a:gd name="T29" fmla="*/ 3697 h 8342"/>
                  <a:gd name="T30" fmla="*/ 4674 w 8610"/>
                  <a:gd name="T31" fmla="*/ 3712 h 8342"/>
                  <a:gd name="T32" fmla="*/ 4705 w 8610"/>
                  <a:gd name="T33" fmla="*/ 3734 h 8342"/>
                  <a:gd name="T34" fmla="*/ 4737 w 8610"/>
                  <a:gd name="T35" fmla="*/ 3765 h 8342"/>
                  <a:gd name="T36" fmla="*/ 4753 w 8610"/>
                  <a:gd name="T37" fmla="*/ 3781 h 8342"/>
                  <a:gd name="T38" fmla="*/ 4787 w 8610"/>
                  <a:gd name="T39" fmla="*/ 3829 h 8342"/>
                  <a:gd name="T40" fmla="*/ 4791 w 8610"/>
                  <a:gd name="T41" fmla="*/ 3835 h 8342"/>
                  <a:gd name="T42" fmla="*/ 4819 w 8610"/>
                  <a:gd name="T43" fmla="*/ 3898 h 8342"/>
                  <a:gd name="T44" fmla="*/ 4820 w 8610"/>
                  <a:gd name="T45" fmla="*/ 3898 h 8342"/>
                  <a:gd name="T46" fmla="*/ 4830 w 8610"/>
                  <a:gd name="T47" fmla="*/ 3924 h 8342"/>
                  <a:gd name="T48" fmla="*/ 4817 w 8610"/>
                  <a:gd name="T49" fmla="*/ 4152 h 8342"/>
                  <a:gd name="T50" fmla="*/ 4442 w 8610"/>
                  <a:gd name="T51" fmla="*/ 5550 h 8342"/>
                  <a:gd name="T52" fmla="*/ 4662 w 8610"/>
                  <a:gd name="T53" fmla="*/ 5797 h 8342"/>
                  <a:gd name="T54" fmla="*/ 4401 w 8610"/>
                  <a:gd name="T55" fmla="*/ 6250 h 8342"/>
                  <a:gd name="T56" fmla="*/ 4044 w 8610"/>
                  <a:gd name="T57" fmla="*/ 6345 h 8342"/>
                  <a:gd name="T58" fmla="*/ 3676 w 8610"/>
                  <a:gd name="T59" fmla="*/ 6236 h 8342"/>
                  <a:gd name="T60" fmla="*/ 3661 w 8610"/>
                  <a:gd name="T61" fmla="*/ 6221 h 8342"/>
                  <a:gd name="T62" fmla="*/ 3646 w 8610"/>
                  <a:gd name="T63" fmla="*/ 6200 h 8342"/>
                  <a:gd name="T64" fmla="*/ 3587 w 8610"/>
                  <a:gd name="T65" fmla="*/ 5887 h 8342"/>
                  <a:gd name="T66" fmla="*/ 3970 w 8610"/>
                  <a:gd name="T67" fmla="*/ 4454 h 8342"/>
                  <a:gd name="T68" fmla="*/ 3758 w 8610"/>
                  <a:gd name="T69" fmla="*/ 4212 h 8342"/>
                  <a:gd name="T70" fmla="*/ 3758 w 8610"/>
                  <a:gd name="T71" fmla="*/ 4212 h 8342"/>
                  <a:gd name="T72" fmla="*/ 8055 w 8610"/>
                  <a:gd name="T73" fmla="*/ 5311 h 8342"/>
                  <a:gd name="T74" fmla="*/ 7626 w 8610"/>
                  <a:gd name="T75" fmla="*/ 6313 h 8342"/>
                  <a:gd name="T76" fmla="*/ 7625 w 8610"/>
                  <a:gd name="T77" fmla="*/ 6313 h 8342"/>
                  <a:gd name="T78" fmla="*/ 7306 w 8610"/>
                  <a:gd name="T79" fmla="*/ 6500 h 8342"/>
                  <a:gd name="T80" fmla="*/ 6936 w 8610"/>
                  <a:gd name="T81" fmla="*/ 6131 h 8342"/>
                  <a:gd name="T82" fmla="*/ 6996 w 8610"/>
                  <a:gd name="T83" fmla="*/ 5930 h 8342"/>
                  <a:gd name="T84" fmla="*/ 6994 w 8610"/>
                  <a:gd name="T85" fmla="*/ 5929 h 8342"/>
                  <a:gd name="T86" fmla="*/ 7340 w 8610"/>
                  <a:gd name="T87" fmla="*/ 5120 h 8342"/>
                  <a:gd name="T88" fmla="*/ 5118 w 8610"/>
                  <a:gd name="T89" fmla="*/ 1271 h 8342"/>
                  <a:gd name="T90" fmla="*/ 1270 w 8610"/>
                  <a:gd name="T91" fmla="*/ 3492 h 8342"/>
                  <a:gd name="T92" fmla="*/ 3491 w 8610"/>
                  <a:gd name="T93" fmla="*/ 7342 h 8342"/>
                  <a:gd name="T94" fmla="*/ 5916 w 8610"/>
                  <a:gd name="T95" fmla="*/ 7000 h 8342"/>
                  <a:gd name="T96" fmla="*/ 6129 w 8610"/>
                  <a:gd name="T97" fmla="*/ 6932 h 8342"/>
                  <a:gd name="T98" fmla="*/ 6499 w 8610"/>
                  <a:gd name="T99" fmla="*/ 7301 h 8342"/>
                  <a:gd name="T100" fmla="*/ 6317 w 8610"/>
                  <a:gd name="T101" fmla="*/ 7618 h 8342"/>
                  <a:gd name="T102" fmla="*/ 6319 w 8610"/>
                  <a:gd name="T103" fmla="*/ 7622 h 8342"/>
                  <a:gd name="T104" fmla="*/ 3300 w 8610"/>
                  <a:gd name="T105" fmla="*/ 8057 h 8342"/>
                  <a:gd name="T106" fmla="*/ 555 w 8610"/>
                  <a:gd name="T107" fmla="*/ 3301 h 8342"/>
                  <a:gd name="T108" fmla="*/ 5310 w 8610"/>
                  <a:gd name="T109" fmla="*/ 556 h 8342"/>
                  <a:gd name="T110" fmla="*/ 8055 w 8610"/>
                  <a:gd name="T111" fmla="*/ 5311 h 8342"/>
                  <a:gd name="T112" fmla="*/ 8055 w 8610"/>
                  <a:gd name="T113" fmla="*/ 5311 h 8342"/>
                  <a:gd name="T114" fmla="*/ 8055 w 8610"/>
                  <a:gd name="T115" fmla="*/ 5311 h 8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610" h="8342">
                    <a:moveTo>
                      <a:pt x="4722" y="2274"/>
                    </a:moveTo>
                    <a:cubicBezTo>
                      <a:pt x="4956" y="2337"/>
                      <a:pt x="5095" y="2578"/>
                      <a:pt x="5032" y="2812"/>
                    </a:cubicBezTo>
                    <a:cubicBezTo>
                      <a:pt x="4970" y="3047"/>
                      <a:pt x="4729" y="3186"/>
                      <a:pt x="4495" y="3123"/>
                    </a:cubicBezTo>
                    <a:cubicBezTo>
                      <a:pt x="4260" y="3060"/>
                      <a:pt x="4121" y="2819"/>
                      <a:pt x="4184" y="2585"/>
                    </a:cubicBezTo>
                    <a:cubicBezTo>
                      <a:pt x="4247" y="2351"/>
                      <a:pt x="4488" y="2212"/>
                      <a:pt x="4722" y="2274"/>
                    </a:cubicBezTo>
                    <a:lnTo>
                      <a:pt x="4722" y="2274"/>
                    </a:lnTo>
                    <a:close/>
                    <a:moveTo>
                      <a:pt x="3758" y="4212"/>
                    </a:moveTo>
                    <a:cubicBezTo>
                      <a:pt x="3705" y="4014"/>
                      <a:pt x="3822" y="3812"/>
                      <a:pt x="4020" y="3759"/>
                    </a:cubicBezTo>
                    <a:lnTo>
                      <a:pt x="4340" y="3673"/>
                    </a:lnTo>
                    <a:cubicBezTo>
                      <a:pt x="4396" y="3652"/>
                      <a:pt x="4458" y="3645"/>
                      <a:pt x="4521" y="3654"/>
                    </a:cubicBezTo>
                    <a:cubicBezTo>
                      <a:pt x="4523" y="3654"/>
                      <a:pt x="4525" y="3655"/>
                      <a:pt x="4527" y="3655"/>
                    </a:cubicBezTo>
                    <a:cubicBezTo>
                      <a:pt x="4540" y="3657"/>
                      <a:pt x="4553" y="3658"/>
                      <a:pt x="4565" y="3661"/>
                    </a:cubicBezTo>
                    <a:cubicBezTo>
                      <a:pt x="4573" y="3663"/>
                      <a:pt x="4580" y="3667"/>
                      <a:pt x="4587" y="3669"/>
                    </a:cubicBezTo>
                    <a:cubicBezTo>
                      <a:pt x="4593" y="3671"/>
                      <a:pt x="4598" y="3673"/>
                      <a:pt x="4604" y="3676"/>
                    </a:cubicBezTo>
                    <a:cubicBezTo>
                      <a:pt x="4620" y="3682"/>
                      <a:pt x="4635" y="3688"/>
                      <a:pt x="4650" y="3697"/>
                    </a:cubicBezTo>
                    <a:cubicBezTo>
                      <a:pt x="4658" y="3701"/>
                      <a:pt x="4666" y="3706"/>
                      <a:pt x="4674" y="3712"/>
                    </a:cubicBezTo>
                    <a:cubicBezTo>
                      <a:pt x="4684" y="3719"/>
                      <a:pt x="4695" y="3726"/>
                      <a:pt x="4705" y="3734"/>
                    </a:cubicBezTo>
                    <a:cubicBezTo>
                      <a:pt x="4717" y="3744"/>
                      <a:pt x="4727" y="3754"/>
                      <a:pt x="4737" y="3765"/>
                    </a:cubicBezTo>
                    <a:cubicBezTo>
                      <a:pt x="4742" y="3770"/>
                      <a:pt x="4748" y="3775"/>
                      <a:pt x="4753" y="3781"/>
                    </a:cubicBezTo>
                    <a:cubicBezTo>
                      <a:pt x="4765" y="3796"/>
                      <a:pt x="4777" y="3812"/>
                      <a:pt x="4787" y="3829"/>
                    </a:cubicBezTo>
                    <a:cubicBezTo>
                      <a:pt x="4788" y="3831"/>
                      <a:pt x="4790" y="3833"/>
                      <a:pt x="4791" y="3835"/>
                    </a:cubicBezTo>
                    <a:cubicBezTo>
                      <a:pt x="4802" y="3855"/>
                      <a:pt x="4812" y="3876"/>
                      <a:pt x="4819" y="3898"/>
                    </a:cubicBezTo>
                    <a:lnTo>
                      <a:pt x="4820" y="3898"/>
                    </a:lnTo>
                    <a:cubicBezTo>
                      <a:pt x="4823" y="3907"/>
                      <a:pt x="4827" y="3915"/>
                      <a:pt x="4830" y="3924"/>
                    </a:cubicBezTo>
                    <a:cubicBezTo>
                      <a:pt x="4851" y="4003"/>
                      <a:pt x="4844" y="4082"/>
                      <a:pt x="4817" y="4152"/>
                    </a:cubicBezTo>
                    <a:lnTo>
                      <a:pt x="4442" y="5550"/>
                    </a:lnTo>
                    <a:cubicBezTo>
                      <a:pt x="4546" y="5592"/>
                      <a:pt x="4631" y="5680"/>
                      <a:pt x="4662" y="5797"/>
                    </a:cubicBezTo>
                    <a:cubicBezTo>
                      <a:pt x="4715" y="5994"/>
                      <a:pt x="4598" y="6197"/>
                      <a:pt x="4401" y="6250"/>
                    </a:cubicBezTo>
                    <a:lnTo>
                      <a:pt x="4044" y="6345"/>
                    </a:lnTo>
                    <a:cubicBezTo>
                      <a:pt x="3906" y="6382"/>
                      <a:pt x="3766" y="6335"/>
                      <a:pt x="3676" y="6236"/>
                    </a:cubicBezTo>
                    <a:cubicBezTo>
                      <a:pt x="3671" y="6231"/>
                      <a:pt x="3666" y="6226"/>
                      <a:pt x="3661" y="6221"/>
                    </a:cubicBezTo>
                    <a:cubicBezTo>
                      <a:pt x="3656" y="6214"/>
                      <a:pt x="3651" y="6207"/>
                      <a:pt x="3646" y="6200"/>
                    </a:cubicBezTo>
                    <a:cubicBezTo>
                      <a:pt x="3582" y="6112"/>
                      <a:pt x="3556" y="5999"/>
                      <a:pt x="3587" y="5887"/>
                    </a:cubicBezTo>
                    <a:lnTo>
                      <a:pt x="3970" y="4454"/>
                    </a:lnTo>
                    <a:cubicBezTo>
                      <a:pt x="3870" y="4411"/>
                      <a:pt x="3789" y="4325"/>
                      <a:pt x="3758" y="4212"/>
                    </a:cubicBezTo>
                    <a:lnTo>
                      <a:pt x="3758" y="4212"/>
                    </a:lnTo>
                    <a:close/>
                    <a:moveTo>
                      <a:pt x="8055" y="5311"/>
                    </a:moveTo>
                    <a:cubicBezTo>
                      <a:pt x="7958" y="5673"/>
                      <a:pt x="7810" y="6008"/>
                      <a:pt x="7626" y="6313"/>
                    </a:cubicBezTo>
                    <a:lnTo>
                      <a:pt x="7625" y="6313"/>
                    </a:lnTo>
                    <a:cubicBezTo>
                      <a:pt x="7562" y="6425"/>
                      <a:pt x="7443" y="6500"/>
                      <a:pt x="7306" y="6500"/>
                    </a:cubicBezTo>
                    <a:cubicBezTo>
                      <a:pt x="7102" y="6500"/>
                      <a:pt x="6936" y="6335"/>
                      <a:pt x="6936" y="6131"/>
                    </a:cubicBezTo>
                    <a:cubicBezTo>
                      <a:pt x="6936" y="6057"/>
                      <a:pt x="6958" y="5988"/>
                      <a:pt x="6996" y="5930"/>
                    </a:cubicBezTo>
                    <a:lnTo>
                      <a:pt x="6994" y="5929"/>
                    </a:lnTo>
                    <a:cubicBezTo>
                      <a:pt x="7143" y="5682"/>
                      <a:pt x="7262" y="5412"/>
                      <a:pt x="7340" y="5120"/>
                    </a:cubicBezTo>
                    <a:cubicBezTo>
                      <a:pt x="7789" y="3443"/>
                      <a:pt x="6794" y="1720"/>
                      <a:pt x="5118" y="1271"/>
                    </a:cubicBezTo>
                    <a:cubicBezTo>
                      <a:pt x="3442" y="821"/>
                      <a:pt x="1719" y="1816"/>
                      <a:pt x="1270" y="3492"/>
                    </a:cubicBezTo>
                    <a:cubicBezTo>
                      <a:pt x="820" y="5169"/>
                      <a:pt x="1815" y="6892"/>
                      <a:pt x="3491" y="7342"/>
                    </a:cubicBezTo>
                    <a:cubicBezTo>
                      <a:pt x="4346" y="7571"/>
                      <a:pt x="5212" y="7421"/>
                      <a:pt x="5916" y="7000"/>
                    </a:cubicBezTo>
                    <a:cubicBezTo>
                      <a:pt x="5976" y="6957"/>
                      <a:pt x="6050" y="6932"/>
                      <a:pt x="6129" y="6932"/>
                    </a:cubicBezTo>
                    <a:cubicBezTo>
                      <a:pt x="6333" y="6932"/>
                      <a:pt x="6499" y="7097"/>
                      <a:pt x="6499" y="7301"/>
                    </a:cubicBezTo>
                    <a:cubicBezTo>
                      <a:pt x="6499" y="7437"/>
                      <a:pt x="6425" y="7553"/>
                      <a:pt x="6317" y="7618"/>
                    </a:cubicBezTo>
                    <a:lnTo>
                      <a:pt x="6319" y="7622"/>
                    </a:lnTo>
                    <a:cubicBezTo>
                      <a:pt x="5445" y="8153"/>
                      <a:pt x="4366" y="8342"/>
                      <a:pt x="3300" y="8057"/>
                    </a:cubicBezTo>
                    <a:cubicBezTo>
                      <a:pt x="1229" y="7502"/>
                      <a:pt x="0" y="5373"/>
                      <a:pt x="555" y="3301"/>
                    </a:cubicBezTo>
                    <a:cubicBezTo>
                      <a:pt x="1110" y="1230"/>
                      <a:pt x="3239" y="0"/>
                      <a:pt x="5310" y="556"/>
                    </a:cubicBezTo>
                    <a:cubicBezTo>
                      <a:pt x="7381" y="1111"/>
                      <a:pt x="8610" y="3240"/>
                      <a:pt x="8055" y="5311"/>
                    </a:cubicBezTo>
                    <a:lnTo>
                      <a:pt x="8055" y="5311"/>
                    </a:lnTo>
                    <a:close/>
                    <a:moveTo>
                      <a:pt x="8055" y="5311"/>
                    </a:move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sp>
          <p:nvSpPr>
            <p:cNvPr id="115" name="文本框 114">
              <a:extLst>
                <a:ext uri="{FF2B5EF4-FFF2-40B4-BE49-F238E27FC236}">
                  <a16:creationId xmlns:a16="http://schemas.microsoft.com/office/drawing/2014/main" id="{AEB8D068-6419-4118-8AD2-C143EEA8F2DA}"/>
                </a:ext>
              </a:extLst>
            </p:cNvPr>
            <p:cNvSpPr txBox="1"/>
            <p:nvPr/>
          </p:nvSpPr>
          <p:spPr>
            <a:xfrm>
              <a:off x="925002" y="4236109"/>
              <a:ext cx="26514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请在此输入有关于优势的相关说明，以便于观众更好的理解</a:t>
              </a:r>
            </a:p>
          </p:txBody>
        </p:sp>
      </p:grpSp>
      <p:grpSp>
        <p:nvGrpSpPr>
          <p:cNvPr id="123" name="组合 122">
            <a:extLst>
              <a:ext uri="{FF2B5EF4-FFF2-40B4-BE49-F238E27FC236}">
                <a16:creationId xmlns:a16="http://schemas.microsoft.com/office/drawing/2014/main" id="{31FD04A6-FEE4-4A41-B5B9-E2D250D31EB9}"/>
              </a:ext>
            </a:extLst>
          </p:cNvPr>
          <p:cNvGrpSpPr/>
          <p:nvPr/>
        </p:nvGrpSpPr>
        <p:grpSpPr>
          <a:xfrm>
            <a:off x="8302415" y="3141193"/>
            <a:ext cx="2651490" cy="1812613"/>
            <a:chOff x="925002" y="2885161"/>
            <a:chExt cx="2651490" cy="1812613"/>
          </a:xfrm>
        </p:grpSpPr>
        <p:sp>
          <p:nvSpPr>
            <p:cNvPr id="124" name="文本框 123">
              <a:extLst>
                <a:ext uri="{FF2B5EF4-FFF2-40B4-BE49-F238E27FC236}">
                  <a16:creationId xmlns:a16="http://schemas.microsoft.com/office/drawing/2014/main" id="{A36E3C7A-EF18-422F-B050-499AB15BDA88}"/>
                </a:ext>
              </a:extLst>
            </p:cNvPr>
            <p:cNvSpPr txBox="1"/>
            <p:nvPr/>
          </p:nvSpPr>
          <p:spPr>
            <a:xfrm>
              <a:off x="1413817" y="3791787"/>
              <a:ext cx="1673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accent2"/>
                  </a:solidFill>
                </a:rPr>
                <a:t>应聘方式</a:t>
              </a:r>
            </a:p>
          </p:txBody>
        </p:sp>
        <p:grpSp>
          <p:nvGrpSpPr>
            <p:cNvPr id="125" name="组合 124">
              <a:extLst>
                <a:ext uri="{FF2B5EF4-FFF2-40B4-BE49-F238E27FC236}">
                  <a16:creationId xmlns:a16="http://schemas.microsoft.com/office/drawing/2014/main" id="{6035193B-BE41-4934-BB0D-967FD3912E57}"/>
                </a:ext>
              </a:extLst>
            </p:cNvPr>
            <p:cNvGrpSpPr/>
            <p:nvPr/>
          </p:nvGrpSpPr>
          <p:grpSpPr>
            <a:xfrm>
              <a:off x="1790864" y="2885161"/>
              <a:ext cx="919766" cy="920260"/>
              <a:chOff x="1790864" y="2814320"/>
              <a:chExt cx="919766" cy="920260"/>
            </a:xfrm>
          </p:grpSpPr>
          <p:sp>
            <p:nvSpPr>
              <p:cNvPr id="127" name="Freeform 1">
                <a:extLst>
                  <a:ext uri="{FF2B5EF4-FFF2-40B4-BE49-F238E27FC236}">
                    <a16:creationId xmlns:a16="http://schemas.microsoft.com/office/drawing/2014/main" id="{9D3C4866-90CC-494D-8B1E-AD803435D3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0864" y="2814320"/>
                <a:ext cx="919766" cy="920260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>
                  <a:latin typeface="Lato" charset="0"/>
                  <a:ea typeface="Lato" charset="0"/>
                  <a:cs typeface="Lato" charset="0"/>
                </a:endParaRPr>
              </a:p>
            </p:txBody>
          </p:sp>
          <p:sp>
            <p:nvSpPr>
              <p:cNvPr id="128" name="iconfont-1191-801512">
                <a:extLst>
                  <a:ext uri="{FF2B5EF4-FFF2-40B4-BE49-F238E27FC236}">
                    <a16:creationId xmlns:a16="http://schemas.microsoft.com/office/drawing/2014/main" id="{F7CDA5AF-322C-4D64-852B-4A7D92161AF7}"/>
                  </a:ext>
                </a:extLst>
              </p:cNvPr>
              <p:cNvSpPr/>
              <p:nvPr/>
            </p:nvSpPr>
            <p:spPr>
              <a:xfrm>
                <a:off x="2018127" y="3049036"/>
                <a:ext cx="465240" cy="450828"/>
              </a:xfrm>
              <a:custGeom>
                <a:avLst/>
                <a:gdLst>
                  <a:gd name="T0" fmla="*/ 4722 w 8610"/>
                  <a:gd name="T1" fmla="*/ 2274 h 8342"/>
                  <a:gd name="T2" fmla="*/ 5032 w 8610"/>
                  <a:gd name="T3" fmla="*/ 2812 h 8342"/>
                  <a:gd name="T4" fmla="*/ 4495 w 8610"/>
                  <a:gd name="T5" fmla="*/ 3123 h 8342"/>
                  <a:gd name="T6" fmla="*/ 4184 w 8610"/>
                  <a:gd name="T7" fmla="*/ 2585 h 8342"/>
                  <a:gd name="T8" fmla="*/ 4722 w 8610"/>
                  <a:gd name="T9" fmla="*/ 2274 h 8342"/>
                  <a:gd name="T10" fmla="*/ 4722 w 8610"/>
                  <a:gd name="T11" fmla="*/ 2274 h 8342"/>
                  <a:gd name="T12" fmla="*/ 3758 w 8610"/>
                  <a:gd name="T13" fmla="*/ 4212 h 8342"/>
                  <a:gd name="T14" fmla="*/ 4020 w 8610"/>
                  <a:gd name="T15" fmla="*/ 3759 h 8342"/>
                  <a:gd name="T16" fmla="*/ 4340 w 8610"/>
                  <a:gd name="T17" fmla="*/ 3673 h 8342"/>
                  <a:gd name="T18" fmla="*/ 4521 w 8610"/>
                  <a:gd name="T19" fmla="*/ 3654 h 8342"/>
                  <a:gd name="T20" fmla="*/ 4527 w 8610"/>
                  <a:gd name="T21" fmla="*/ 3655 h 8342"/>
                  <a:gd name="T22" fmla="*/ 4565 w 8610"/>
                  <a:gd name="T23" fmla="*/ 3661 h 8342"/>
                  <a:gd name="T24" fmla="*/ 4587 w 8610"/>
                  <a:gd name="T25" fmla="*/ 3669 h 8342"/>
                  <a:gd name="T26" fmla="*/ 4604 w 8610"/>
                  <a:gd name="T27" fmla="*/ 3676 h 8342"/>
                  <a:gd name="T28" fmla="*/ 4650 w 8610"/>
                  <a:gd name="T29" fmla="*/ 3697 h 8342"/>
                  <a:gd name="T30" fmla="*/ 4674 w 8610"/>
                  <a:gd name="T31" fmla="*/ 3712 h 8342"/>
                  <a:gd name="T32" fmla="*/ 4705 w 8610"/>
                  <a:gd name="T33" fmla="*/ 3734 h 8342"/>
                  <a:gd name="T34" fmla="*/ 4737 w 8610"/>
                  <a:gd name="T35" fmla="*/ 3765 h 8342"/>
                  <a:gd name="T36" fmla="*/ 4753 w 8610"/>
                  <a:gd name="T37" fmla="*/ 3781 h 8342"/>
                  <a:gd name="T38" fmla="*/ 4787 w 8610"/>
                  <a:gd name="T39" fmla="*/ 3829 h 8342"/>
                  <a:gd name="T40" fmla="*/ 4791 w 8610"/>
                  <a:gd name="T41" fmla="*/ 3835 h 8342"/>
                  <a:gd name="T42" fmla="*/ 4819 w 8610"/>
                  <a:gd name="T43" fmla="*/ 3898 h 8342"/>
                  <a:gd name="T44" fmla="*/ 4820 w 8610"/>
                  <a:gd name="T45" fmla="*/ 3898 h 8342"/>
                  <a:gd name="T46" fmla="*/ 4830 w 8610"/>
                  <a:gd name="T47" fmla="*/ 3924 h 8342"/>
                  <a:gd name="T48" fmla="*/ 4817 w 8610"/>
                  <a:gd name="T49" fmla="*/ 4152 h 8342"/>
                  <a:gd name="T50" fmla="*/ 4442 w 8610"/>
                  <a:gd name="T51" fmla="*/ 5550 h 8342"/>
                  <a:gd name="T52" fmla="*/ 4662 w 8610"/>
                  <a:gd name="T53" fmla="*/ 5797 h 8342"/>
                  <a:gd name="T54" fmla="*/ 4401 w 8610"/>
                  <a:gd name="T55" fmla="*/ 6250 h 8342"/>
                  <a:gd name="T56" fmla="*/ 4044 w 8610"/>
                  <a:gd name="T57" fmla="*/ 6345 h 8342"/>
                  <a:gd name="T58" fmla="*/ 3676 w 8610"/>
                  <a:gd name="T59" fmla="*/ 6236 h 8342"/>
                  <a:gd name="T60" fmla="*/ 3661 w 8610"/>
                  <a:gd name="T61" fmla="*/ 6221 h 8342"/>
                  <a:gd name="T62" fmla="*/ 3646 w 8610"/>
                  <a:gd name="T63" fmla="*/ 6200 h 8342"/>
                  <a:gd name="T64" fmla="*/ 3587 w 8610"/>
                  <a:gd name="T65" fmla="*/ 5887 h 8342"/>
                  <a:gd name="T66" fmla="*/ 3970 w 8610"/>
                  <a:gd name="T67" fmla="*/ 4454 h 8342"/>
                  <a:gd name="T68" fmla="*/ 3758 w 8610"/>
                  <a:gd name="T69" fmla="*/ 4212 h 8342"/>
                  <a:gd name="T70" fmla="*/ 3758 w 8610"/>
                  <a:gd name="T71" fmla="*/ 4212 h 8342"/>
                  <a:gd name="T72" fmla="*/ 8055 w 8610"/>
                  <a:gd name="T73" fmla="*/ 5311 h 8342"/>
                  <a:gd name="T74" fmla="*/ 7626 w 8610"/>
                  <a:gd name="T75" fmla="*/ 6313 h 8342"/>
                  <a:gd name="T76" fmla="*/ 7625 w 8610"/>
                  <a:gd name="T77" fmla="*/ 6313 h 8342"/>
                  <a:gd name="T78" fmla="*/ 7306 w 8610"/>
                  <a:gd name="T79" fmla="*/ 6500 h 8342"/>
                  <a:gd name="T80" fmla="*/ 6936 w 8610"/>
                  <a:gd name="T81" fmla="*/ 6131 h 8342"/>
                  <a:gd name="T82" fmla="*/ 6996 w 8610"/>
                  <a:gd name="T83" fmla="*/ 5930 h 8342"/>
                  <a:gd name="T84" fmla="*/ 6994 w 8610"/>
                  <a:gd name="T85" fmla="*/ 5929 h 8342"/>
                  <a:gd name="T86" fmla="*/ 7340 w 8610"/>
                  <a:gd name="T87" fmla="*/ 5120 h 8342"/>
                  <a:gd name="T88" fmla="*/ 5118 w 8610"/>
                  <a:gd name="T89" fmla="*/ 1271 h 8342"/>
                  <a:gd name="T90" fmla="*/ 1270 w 8610"/>
                  <a:gd name="T91" fmla="*/ 3492 h 8342"/>
                  <a:gd name="T92" fmla="*/ 3491 w 8610"/>
                  <a:gd name="T93" fmla="*/ 7342 h 8342"/>
                  <a:gd name="T94" fmla="*/ 5916 w 8610"/>
                  <a:gd name="T95" fmla="*/ 7000 h 8342"/>
                  <a:gd name="T96" fmla="*/ 6129 w 8610"/>
                  <a:gd name="T97" fmla="*/ 6932 h 8342"/>
                  <a:gd name="T98" fmla="*/ 6499 w 8610"/>
                  <a:gd name="T99" fmla="*/ 7301 h 8342"/>
                  <a:gd name="T100" fmla="*/ 6317 w 8610"/>
                  <a:gd name="T101" fmla="*/ 7618 h 8342"/>
                  <a:gd name="T102" fmla="*/ 6319 w 8610"/>
                  <a:gd name="T103" fmla="*/ 7622 h 8342"/>
                  <a:gd name="T104" fmla="*/ 3300 w 8610"/>
                  <a:gd name="T105" fmla="*/ 8057 h 8342"/>
                  <a:gd name="T106" fmla="*/ 555 w 8610"/>
                  <a:gd name="T107" fmla="*/ 3301 h 8342"/>
                  <a:gd name="T108" fmla="*/ 5310 w 8610"/>
                  <a:gd name="T109" fmla="*/ 556 h 8342"/>
                  <a:gd name="T110" fmla="*/ 8055 w 8610"/>
                  <a:gd name="T111" fmla="*/ 5311 h 8342"/>
                  <a:gd name="T112" fmla="*/ 8055 w 8610"/>
                  <a:gd name="T113" fmla="*/ 5311 h 8342"/>
                  <a:gd name="T114" fmla="*/ 8055 w 8610"/>
                  <a:gd name="T115" fmla="*/ 5311 h 8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610" h="8342">
                    <a:moveTo>
                      <a:pt x="4722" y="2274"/>
                    </a:moveTo>
                    <a:cubicBezTo>
                      <a:pt x="4956" y="2337"/>
                      <a:pt x="5095" y="2578"/>
                      <a:pt x="5032" y="2812"/>
                    </a:cubicBezTo>
                    <a:cubicBezTo>
                      <a:pt x="4970" y="3047"/>
                      <a:pt x="4729" y="3186"/>
                      <a:pt x="4495" y="3123"/>
                    </a:cubicBezTo>
                    <a:cubicBezTo>
                      <a:pt x="4260" y="3060"/>
                      <a:pt x="4121" y="2819"/>
                      <a:pt x="4184" y="2585"/>
                    </a:cubicBezTo>
                    <a:cubicBezTo>
                      <a:pt x="4247" y="2351"/>
                      <a:pt x="4488" y="2212"/>
                      <a:pt x="4722" y="2274"/>
                    </a:cubicBezTo>
                    <a:lnTo>
                      <a:pt x="4722" y="2274"/>
                    </a:lnTo>
                    <a:close/>
                    <a:moveTo>
                      <a:pt x="3758" y="4212"/>
                    </a:moveTo>
                    <a:cubicBezTo>
                      <a:pt x="3705" y="4014"/>
                      <a:pt x="3822" y="3812"/>
                      <a:pt x="4020" y="3759"/>
                    </a:cubicBezTo>
                    <a:lnTo>
                      <a:pt x="4340" y="3673"/>
                    </a:lnTo>
                    <a:cubicBezTo>
                      <a:pt x="4396" y="3652"/>
                      <a:pt x="4458" y="3645"/>
                      <a:pt x="4521" y="3654"/>
                    </a:cubicBezTo>
                    <a:cubicBezTo>
                      <a:pt x="4523" y="3654"/>
                      <a:pt x="4525" y="3655"/>
                      <a:pt x="4527" y="3655"/>
                    </a:cubicBezTo>
                    <a:cubicBezTo>
                      <a:pt x="4540" y="3657"/>
                      <a:pt x="4553" y="3658"/>
                      <a:pt x="4565" y="3661"/>
                    </a:cubicBezTo>
                    <a:cubicBezTo>
                      <a:pt x="4573" y="3663"/>
                      <a:pt x="4580" y="3667"/>
                      <a:pt x="4587" y="3669"/>
                    </a:cubicBezTo>
                    <a:cubicBezTo>
                      <a:pt x="4593" y="3671"/>
                      <a:pt x="4598" y="3673"/>
                      <a:pt x="4604" y="3676"/>
                    </a:cubicBezTo>
                    <a:cubicBezTo>
                      <a:pt x="4620" y="3682"/>
                      <a:pt x="4635" y="3688"/>
                      <a:pt x="4650" y="3697"/>
                    </a:cubicBezTo>
                    <a:cubicBezTo>
                      <a:pt x="4658" y="3701"/>
                      <a:pt x="4666" y="3706"/>
                      <a:pt x="4674" y="3712"/>
                    </a:cubicBezTo>
                    <a:cubicBezTo>
                      <a:pt x="4684" y="3719"/>
                      <a:pt x="4695" y="3726"/>
                      <a:pt x="4705" y="3734"/>
                    </a:cubicBezTo>
                    <a:cubicBezTo>
                      <a:pt x="4717" y="3744"/>
                      <a:pt x="4727" y="3754"/>
                      <a:pt x="4737" y="3765"/>
                    </a:cubicBezTo>
                    <a:cubicBezTo>
                      <a:pt x="4742" y="3770"/>
                      <a:pt x="4748" y="3775"/>
                      <a:pt x="4753" y="3781"/>
                    </a:cubicBezTo>
                    <a:cubicBezTo>
                      <a:pt x="4765" y="3796"/>
                      <a:pt x="4777" y="3812"/>
                      <a:pt x="4787" y="3829"/>
                    </a:cubicBezTo>
                    <a:cubicBezTo>
                      <a:pt x="4788" y="3831"/>
                      <a:pt x="4790" y="3833"/>
                      <a:pt x="4791" y="3835"/>
                    </a:cubicBezTo>
                    <a:cubicBezTo>
                      <a:pt x="4802" y="3855"/>
                      <a:pt x="4812" y="3876"/>
                      <a:pt x="4819" y="3898"/>
                    </a:cubicBezTo>
                    <a:lnTo>
                      <a:pt x="4820" y="3898"/>
                    </a:lnTo>
                    <a:cubicBezTo>
                      <a:pt x="4823" y="3907"/>
                      <a:pt x="4827" y="3915"/>
                      <a:pt x="4830" y="3924"/>
                    </a:cubicBezTo>
                    <a:cubicBezTo>
                      <a:pt x="4851" y="4003"/>
                      <a:pt x="4844" y="4082"/>
                      <a:pt x="4817" y="4152"/>
                    </a:cubicBezTo>
                    <a:lnTo>
                      <a:pt x="4442" y="5550"/>
                    </a:lnTo>
                    <a:cubicBezTo>
                      <a:pt x="4546" y="5592"/>
                      <a:pt x="4631" y="5680"/>
                      <a:pt x="4662" y="5797"/>
                    </a:cubicBezTo>
                    <a:cubicBezTo>
                      <a:pt x="4715" y="5994"/>
                      <a:pt x="4598" y="6197"/>
                      <a:pt x="4401" y="6250"/>
                    </a:cubicBezTo>
                    <a:lnTo>
                      <a:pt x="4044" y="6345"/>
                    </a:lnTo>
                    <a:cubicBezTo>
                      <a:pt x="3906" y="6382"/>
                      <a:pt x="3766" y="6335"/>
                      <a:pt x="3676" y="6236"/>
                    </a:cubicBezTo>
                    <a:cubicBezTo>
                      <a:pt x="3671" y="6231"/>
                      <a:pt x="3666" y="6226"/>
                      <a:pt x="3661" y="6221"/>
                    </a:cubicBezTo>
                    <a:cubicBezTo>
                      <a:pt x="3656" y="6214"/>
                      <a:pt x="3651" y="6207"/>
                      <a:pt x="3646" y="6200"/>
                    </a:cubicBezTo>
                    <a:cubicBezTo>
                      <a:pt x="3582" y="6112"/>
                      <a:pt x="3556" y="5999"/>
                      <a:pt x="3587" y="5887"/>
                    </a:cubicBezTo>
                    <a:lnTo>
                      <a:pt x="3970" y="4454"/>
                    </a:lnTo>
                    <a:cubicBezTo>
                      <a:pt x="3870" y="4411"/>
                      <a:pt x="3789" y="4325"/>
                      <a:pt x="3758" y="4212"/>
                    </a:cubicBezTo>
                    <a:lnTo>
                      <a:pt x="3758" y="4212"/>
                    </a:lnTo>
                    <a:close/>
                    <a:moveTo>
                      <a:pt x="8055" y="5311"/>
                    </a:moveTo>
                    <a:cubicBezTo>
                      <a:pt x="7958" y="5673"/>
                      <a:pt x="7810" y="6008"/>
                      <a:pt x="7626" y="6313"/>
                    </a:cubicBezTo>
                    <a:lnTo>
                      <a:pt x="7625" y="6313"/>
                    </a:lnTo>
                    <a:cubicBezTo>
                      <a:pt x="7562" y="6425"/>
                      <a:pt x="7443" y="6500"/>
                      <a:pt x="7306" y="6500"/>
                    </a:cubicBezTo>
                    <a:cubicBezTo>
                      <a:pt x="7102" y="6500"/>
                      <a:pt x="6936" y="6335"/>
                      <a:pt x="6936" y="6131"/>
                    </a:cubicBezTo>
                    <a:cubicBezTo>
                      <a:pt x="6936" y="6057"/>
                      <a:pt x="6958" y="5988"/>
                      <a:pt x="6996" y="5930"/>
                    </a:cubicBezTo>
                    <a:lnTo>
                      <a:pt x="6994" y="5929"/>
                    </a:lnTo>
                    <a:cubicBezTo>
                      <a:pt x="7143" y="5682"/>
                      <a:pt x="7262" y="5412"/>
                      <a:pt x="7340" y="5120"/>
                    </a:cubicBezTo>
                    <a:cubicBezTo>
                      <a:pt x="7789" y="3443"/>
                      <a:pt x="6794" y="1720"/>
                      <a:pt x="5118" y="1271"/>
                    </a:cubicBezTo>
                    <a:cubicBezTo>
                      <a:pt x="3442" y="821"/>
                      <a:pt x="1719" y="1816"/>
                      <a:pt x="1270" y="3492"/>
                    </a:cubicBezTo>
                    <a:cubicBezTo>
                      <a:pt x="820" y="5169"/>
                      <a:pt x="1815" y="6892"/>
                      <a:pt x="3491" y="7342"/>
                    </a:cubicBezTo>
                    <a:cubicBezTo>
                      <a:pt x="4346" y="7571"/>
                      <a:pt x="5212" y="7421"/>
                      <a:pt x="5916" y="7000"/>
                    </a:cubicBezTo>
                    <a:cubicBezTo>
                      <a:pt x="5976" y="6957"/>
                      <a:pt x="6050" y="6932"/>
                      <a:pt x="6129" y="6932"/>
                    </a:cubicBezTo>
                    <a:cubicBezTo>
                      <a:pt x="6333" y="6932"/>
                      <a:pt x="6499" y="7097"/>
                      <a:pt x="6499" y="7301"/>
                    </a:cubicBezTo>
                    <a:cubicBezTo>
                      <a:pt x="6499" y="7437"/>
                      <a:pt x="6425" y="7553"/>
                      <a:pt x="6317" y="7618"/>
                    </a:cubicBezTo>
                    <a:lnTo>
                      <a:pt x="6319" y="7622"/>
                    </a:lnTo>
                    <a:cubicBezTo>
                      <a:pt x="5445" y="8153"/>
                      <a:pt x="4366" y="8342"/>
                      <a:pt x="3300" y="8057"/>
                    </a:cubicBezTo>
                    <a:cubicBezTo>
                      <a:pt x="1229" y="7502"/>
                      <a:pt x="0" y="5373"/>
                      <a:pt x="555" y="3301"/>
                    </a:cubicBezTo>
                    <a:cubicBezTo>
                      <a:pt x="1110" y="1230"/>
                      <a:pt x="3239" y="0"/>
                      <a:pt x="5310" y="556"/>
                    </a:cubicBezTo>
                    <a:cubicBezTo>
                      <a:pt x="7381" y="1111"/>
                      <a:pt x="8610" y="3240"/>
                      <a:pt x="8055" y="5311"/>
                    </a:cubicBezTo>
                    <a:lnTo>
                      <a:pt x="8055" y="5311"/>
                    </a:lnTo>
                    <a:close/>
                    <a:moveTo>
                      <a:pt x="8055" y="5311"/>
                    </a:move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sp>
          <p:nvSpPr>
            <p:cNvPr id="126" name="文本框 125">
              <a:extLst>
                <a:ext uri="{FF2B5EF4-FFF2-40B4-BE49-F238E27FC236}">
                  <a16:creationId xmlns:a16="http://schemas.microsoft.com/office/drawing/2014/main" id="{1C948E20-5C8B-45B9-8211-B6986A8ED640}"/>
                </a:ext>
              </a:extLst>
            </p:cNvPr>
            <p:cNvSpPr txBox="1"/>
            <p:nvPr/>
          </p:nvSpPr>
          <p:spPr>
            <a:xfrm>
              <a:off x="925002" y="4236109"/>
              <a:ext cx="26514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请在此输入有关于优势的相关说明，以便于观众更好的理解</a:t>
              </a:r>
            </a:p>
          </p:txBody>
        </p:sp>
      </p:grpSp>
      <p:grpSp>
        <p:nvGrpSpPr>
          <p:cNvPr id="117" name="组合 116">
            <a:extLst>
              <a:ext uri="{FF2B5EF4-FFF2-40B4-BE49-F238E27FC236}">
                <a16:creationId xmlns:a16="http://schemas.microsoft.com/office/drawing/2014/main" id="{52A28459-19FF-43A8-888C-E73F3C2E5AAD}"/>
              </a:ext>
            </a:extLst>
          </p:cNvPr>
          <p:cNvGrpSpPr/>
          <p:nvPr/>
        </p:nvGrpSpPr>
        <p:grpSpPr>
          <a:xfrm>
            <a:off x="3471385" y="4253452"/>
            <a:ext cx="2651490" cy="1812613"/>
            <a:chOff x="925002" y="2885161"/>
            <a:chExt cx="2651490" cy="1812613"/>
          </a:xfrm>
        </p:grpSpPr>
        <p:sp>
          <p:nvSpPr>
            <p:cNvPr id="118" name="文本框 117">
              <a:extLst>
                <a:ext uri="{FF2B5EF4-FFF2-40B4-BE49-F238E27FC236}">
                  <a16:creationId xmlns:a16="http://schemas.microsoft.com/office/drawing/2014/main" id="{C54C03B1-0CA0-4024-BFDD-0AE248AA835B}"/>
                </a:ext>
              </a:extLst>
            </p:cNvPr>
            <p:cNvSpPr txBox="1"/>
            <p:nvPr/>
          </p:nvSpPr>
          <p:spPr>
            <a:xfrm>
              <a:off x="1413817" y="3791787"/>
              <a:ext cx="1673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accent2"/>
                  </a:solidFill>
                </a:rPr>
                <a:t>应聘方式</a:t>
              </a:r>
            </a:p>
          </p:txBody>
        </p:sp>
        <p:grpSp>
          <p:nvGrpSpPr>
            <p:cNvPr id="119" name="组合 118">
              <a:extLst>
                <a:ext uri="{FF2B5EF4-FFF2-40B4-BE49-F238E27FC236}">
                  <a16:creationId xmlns:a16="http://schemas.microsoft.com/office/drawing/2014/main" id="{25F4933A-3D83-42E9-9184-CA667DCBEB04}"/>
                </a:ext>
              </a:extLst>
            </p:cNvPr>
            <p:cNvGrpSpPr/>
            <p:nvPr/>
          </p:nvGrpSpPr>
          <p:grpSpPr>
            <a:xfrm>
              <a:off x="1790864" y="2885161"/>
              <a:ext cx="919766" cy="920260"/>
              <a:chOff x="1790864" y="2814320"/>
              <a:chExt cx="919766" cy="920260"/>
            </a:xfrm>
          </p:grpSpPr>
          <p:sp>
            <p:nvSpPr>
              <p:cNvPr id="121" name="Freeform 1">
                <a:extLst>
                  <a:ext uri="{FF2B5EF4-FFF2-40B4-BE49-F238E27FC236}">
                    <a16:creationId xmlns:a16="http://schemas.microsoft.com/office/drawing/2014/main" id="{6C761B54-7CC6-4758-B7AD-FE7B4EA58E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0864" y="2814320"/>
                <a:ext cx="919766" cy="920260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>
                  <a:latin typeface="Lato" charset="0"/>
                  <a:ea typeface="Lato" charset="0"/>
                  <a:cs typeface="Lato" charset="0"/>
                </a:endParaRPr>
              </a:p>
            </p:txBody>
          </p:sp>
          <p:sp>
            <p:nvSpPr>
              <p:cNvPr id="122" name="iconfont-1191-801512">
                <a:extLst>
                  <a:ext uri="{FF2B5EF4-FFF2-40B4-BE49-F238E27FC236}">
                    <a16:creationId xmlns:a16="http://schemas.microsoft.com/office/drawing/2014/main" id="{D6F1FB27-EE21-4BC4-BA82-A46145A3648F}"/>
                  </a:ext>
                </a:extLst>
              </p:cNvPr>
              <p:cNvSpPr/>
              <p:nvPr/>
            </p:nvSpPr>
            <p:spPr>
              <a:xfrm>
                <a:off x="2018127" y="3049036"/>
                <a:ext cx="465240" cy="450828"/>
              </a:xfrm>
              <a:custGeom>
                <a:avLst/>
                <a:gdLst>
                  <a:gd name="T0" fmla="*/ 4722 w 8610"/>
                  <a:gd name="T1" fmla="*/ 2274 h 8342"/>
                  <a:gd name="T2" fmla="*/ 5032 w 8610"/>
                  <a:gd name="T3" fmla="*/ 2812 h 8342"/>
                  <a:gd name="T4" fmla="*/ 4495 w 8610"/>
                  <a:gd name="T5" fmla="*/ 3123 h 8342"/>
                  <a:gd name="T6" fmla="*/ 4184 w 8610"/>
                  <a:gd name="T7" fmla="*/ 2585 h 8342"/>
                  <a:gd name="T8" fmla="*/ 4722 w 8610"/>
                  <a:gd name="T9" fmla="*/ 2274 h 8342"/>
                  <a:gd name="T10" fmla="*/ 4722 w 8610"/>
                  <a:gd name="T11" fmla="*/ 2274 h 8342"/>
                  <a:gd name="T12" fmla="*/ 3758 w 8610"/>
                  <a:gd name="T13" fmla="*/ 4212 h 8342"/>
                  <a:gd name="T14" fmla="*/ 4020 w 8610"/>
                  <a:gd name="T15" fmla="*/ 3759 h 8342"/>
                  <a:gd name="T16" fmla="*/ 4340 w 8610"/>
                  <a:gd name="T17" fmla="*/ 3673 h 8342"/>
                  <a:gd name="T18" fmla="*/ 4521 w 8610"/>
                  <a:gd name="T19" fmla="*/ 3654 h 8342"/>
                  <a:gd name="T20" fmla="*/ 4527 w 8610"/>
                  <a:gd name="T21" fmla="*/ 3655 h 8342"/>
                  <a:gd name="T22" fmla="*/ 4565 w 8610"/>
                  <a:gd name="T23" fmla="*/ 3661 h 8342"/>
                  <a:gd name="T24" fmla="*/ 4587 w 8610"/>
                  <a:gd name="T25" fmla="*/ 3669 h 8342"/>
                  <a:gd name="T26" fmla="*/ 4604 w 8610"/>
                  <a:gd name="T27" fmla="*/ 3676 h 8342"/>
                  <a:gd name="T28" fmla="*/ 4650 w 8610"/>
                  <a:gd name="T29" fmla="*/ 3697 h 8342"/>
                  <a:gd name="T30" fmla="*/ 4674 w 8610"/>
                  <a:gd name="T31" fmla="*/ 3712 h 8342"/>
                  <a:gd name="T32" fmla="*/ 4705 w 8610"/>
                  <a:gd name="T33" fmla="*/ 3734 h 8342"/>
                  <a:gd name="T34" fmla="*/ 4737 w 8610"/>
                  <a:gd name="T35" fmla="*/ 3765 h 8342"/>
                  <a:gd name="T36" fmla="*/ 4753 w 8610"/>
                  <a:gd name="T37" fmla="*/ 3781 h 8342"/>
                  <a:gd name="T38" fmla="*/ 4787 w 8610"/>
                  <a:gd name="T39" fmla="*/ 3829 h 8342"/>
                  <a:gd name="T40" fmla="*/ 4791 w 8610"/>
                  <a:gd name="T41" fmla="*/ 3835 h 8342"/>
                  <a:gd name="T42" fmla="*/ 4819 w 8610"/>
                  <a:gd name="T43" fmla="*/ 3898 h 8342"/>
                  <a:gd name="T44" fmla="*/ 4820 w 8610"/>
                  <a:gd name="T45" fmla="*/ 3898 h 8342"/>
                  <a:gd name="T46" fmla="*/ 4830 w 8610"/>
                  <a:gd name="T47" fmla="*/ 3924 h 8342"/>
                  <a:gd name="T48" fmla="*/ 4817 w 8610"/>
                  <a:gd name="T49" fmla="*/ 4152 h 8342"/>
                  <a:gd name="T50" fmla="*/ 4442 w 8610"/>
                  <a:gd name="T51" fmla="*/ 5550 h 8342"/>
                  <a:gd name="T52" fmla="*/ 4662 w 8610"/>
                  <a:gd name="T53" fmla="*/ 5797 h 8342"/>
                  <a:gd name="T54" fmla="*/ 4401 w 8610"/>
                  <a:gd name="T55" fmla="*/ 6250 h 8342"/>
                  <a:gd name="T56" fmla="*/ 4044 w 8610"/>
                  <a:gd name="T57" fmla="*/ 6345 h 8342"/>
                  <a:gd name="T58" fmla="*/ 3676 w 8610"/>
                  <a:gd name="T59" fmla="*/ 6236 h 8342"/>
                  <a:gd name="T60" fmla="*/ 3661 w 8610"/>
                  <a:gd name="T61" fmla="*/ 6221 h 8342"/>
                  <a:gd name="T62" fmla="*/ 3646 w 8610"/>
                  <a:gd name="T63" fmla="*/ 6200 h 8342"/>
                  <a:gd name="T64" fmla="*/ 3587 w 8610"/>
                  <a:gd name="T65" fmla="*/ 5887 h 8342"/>
                  <a:gd name="T66" fmla="*/ 3970 w 8610"/>
                  <a:gd name="T67" fmla="*/ 4454 h 8342"/>
                  <a:gd name="T68" fmla="*/ 3758 w 8610"/>
                  <a:gd name="T69" fmla="*/ 4212 h 8342"/>
                  <a:gd name="T70" fmla="*/ 3758 w 8610"/>
                  <a:gd name="T71" fmla="*/ 4212 h 8342"/>
                  <a:gd name="T72" fmla="*/ 8055 w 8610"/>
                  <a:gd name="T73" fmla="*/ 5311 h 8342"/>
                  <a:gd name="T74" fmla="*/ 7626 w 8610"/>
                  <a:gd name="T75" fmla="*/ 6313 h 8342"/>
                  <a:gd name="T76" fmla="*/ 7625 w 8610"/>
                  <a:gd name="T77" fmla="*/ 6313 h 8342"/>
                  <a:gd name="T78" fmla="*/ 7306 w 8610"/>
                  <a:gd name="T79" fmla="*/ 6500 h 8342"/>
                  <a:gd name="T80" fmla="*/ 6936 w 8610"/>
                  <a:gd name="T81" fmla="*/ 6131 h 8342"/>
                  <a:gd name="T82" fmla="*/ 6996 w 8610"/>
                  <a:gd name="T83" fmla="*/ 5930 h 8342"/>
                  <a:gd name="T84" fmla="*/ 6994 w 8610"/>
                  <a:gd name="T85" fmla="*/ 5929 h 8342"/>
                  <a:gd name="T86" fmla="*/ 7340 w 8610"/>
                  <a:gd name="T87" fmla="*/ 5120 h 8342"/>
                  <a:gd name="T88" fmla="*/ 5118 w 8610"/>
                  <a:gd name="T89" fmla="*/ 1271 h 8342"/>
                  <a:gd name="T90" fmla="*/ 1270 w 8610"/>
                  <a:gd name="T91" fmla="*/ 3492 h 8342"/>
                  <a:gd name="T92" fmla="*/ 3491 w 8610"/>
                  <a:gd name="T93" fmla="*/ 7342 h 8342"/>
                  <a:gd name="T94" fmla="*/ 5916 w 8610"/>
                  <a:gd name="T95" fmla="*/ 7000 h 8342"/>
                  <a:gd name="T96" fmla="*/ 6129 w 8610"/>
                  <a:gd name="T97" fmla="*/ 6932 h 8342"/>
                  <a:gd name="T98" fmla="*/ 6499 w 8610"/>
                  <a:gd name="T99" fmla="*/ 7301 h 8342"/>
                  <a:gd name="T100" fmla="*/ 6317 w 8610"/>
                  <a:gd name="T101" fmla="*/ 7618 h 8342"/>
                  <a:gd name="T102" fmla="*/ 6319 w 8610"/>
                  <a:gd name="T103" fmla="*/ 7622 h 8342"/>
                  <a:gd name="T104" fmla="*/ 3300 w 8610"/>
                  <a:gd name="T105" fmla="*/ 8057 h 8342"/>
                  <a:gd name="T106" fmla="*/ 555 w 8610"/>
                  <a:gd name="T107" fmla="*/ 3301 h 8342"/>
                  <a:gd name="T108" fmla="*/ 5310 w 8610"/>
                  <a:gd name="T109" fmla="*/ 556 h 8342"/>
                  <a:gd name="T110" fmla="*/ 8055 w 8610"/>
                  <a:gd name="T111" fmla="*/ 5311 h 8342"/>
                  <a:gd name="T112" fmla="*/ 8055 w 8610"/>
                  <a:gd name="T113" fmla="*/ 5311 h 8342"/>
                  <a:gd name="T114" fmla="*/ 8055 w 8610"/>
                  <a:gd name="T115" fmla="*/ 5311 h 8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610" h="8342">
                    <a:moveTo>
                      <a:pt x="4722" y="2274"/>
                    </a:moveTo>
                    <a:cubicBezTo>
                      <a:pt x="4956" y="2337"/>
                      <a:pt x="5095" y="2578"/>
                      <a:pt x="5032" y="2812"/>
                    </a:cubicBezTo>
                    <a:cubicBezTo>
                      <a:pt x="4970" y="3047"/>
                      <a:pt x="4729" y="3186"/>
                      <a:pt x="4495" y="3123"/>
                    </a:cubicBezTo>
                    <a:cubicBezTo>
                      <a:pt x="4260" y="3060"/>
                      <a:pt x="4121" y="2819"/>
                      <a:pt x="4184" y="2585"/>
                    </a:cubicBezTo>
                    <a:cubicBezTo>
                      <a:pt x="4247" y="2351"/>
                      <a:pt x="4488" y="2212"/>
                      <a:pt x="4722" y="2274"/>
                    </a:cubicBezTo>
                    <a:lnTo>
                      <a:pt x="4722" y="2274"/>
                    </a:lnTo>
                    <a:close/>
                    <a:moveTo>
                      <a:pt x="3758" y="4212"/>
                    </a:moveTo>
                    <a:cubicBezTo>
                      <a:pt x="3705" y="4014"/>
                      <a:pt x="3822" y="3812"/>
                      <a:pt x="4020" y="3759"/>
                    </a:cubicBezTo>
                    <a:lnTo>
                      <a:pt x="4340" y="3673"/>
                    </a:lnTo>
                    <a:cubicBezTo>
                      <a:pt x="4396" y="3652"/>
                      <a:pt x="4458" y="3645"/>
                      <a:pt x="4521" y="3654"/>
                    </a:cubicBezTo>
                    <a:cubicBezTo>
                      <a:pt x="4523" y="3654"/>
                      <a:pt x="4525" y="3655"/>
                      <a:pt x="4527" y="3655"/>
                    </a:cubicBezTo>
                    <a:cubicBezTo>
                      <a:pt x="4540" y="3657"/>
                      <a:pt x="4553" y="3658"/>
                      <a:pt x="4565" y="3661"/>
                    </a:cubicBezTo>
                    <a:cubicBezTo>
                      <a:pt x="4573" y="3663"/>
                      <a:pt x="4580" y="3667"/>
                      <a:pt x="4587" y="3669"/>
                    </a:cubicBezTo>
                    <a:cubicBezTo>
                      <a:pt x="4593" y="3671"/>
                      <a:pt x="4598" y="3673"/>
                      <a:pt x="4604" y="3676"/>
                    </a:cubicBezTo>
                    <a:cubicBezTo>
                      <a:pt x="4620" y="3682"/>
                      <a:pt x="4635" y="3688"/>
                      <a:pt x="4650" y="3697"/>
                    </a:cubicBezTo>
                    <a:cubicBezTo>
                      <a:pt x="4658" y="3701"/>
                      <a:pt x="4666" y="3706"/>
                      <a:pt x="4674" y="3712"/>
                    </a:cubicBezTo>
                    <a:cubicBezTo>
                      <a:pt x="4684" y="3719"/>
                      <a:pt x="4695" y="3726"/>
                      <a:pt x="4705" y="3734"/>
                    </a:cubicBezTo>
                    <a:cubicBezTo>
                      <a:pt x="4717" y="3744"/>
                      <a:pt x="4727" y="3754"/>
                      <a:pt x="4737" y="3765"/>
                    </a:cubicBezTo>
                    <a:cubicBezTo>
                      <a:pt x="4742" y="3770"/>
                      <a:pt x="4748" y="3775"/>
                      <a:pt x="4753" y="3781"/>
                    </a:cubicBezTo>
                    <a:cubicBezTo>
                      <a:pt x="4765" y="3796"/>
                      <a:pt x="4777" y="3812"/>
                      <a:pt x="4787" y="3829"/>
                    </a:cubicBezTo>
                    <a:cubicBezTo>
                      <a:pt x="4788" y="3831"/>
                      <a:pt x="4790" y="3833"/>
                      <a:pt x="4791" y="3835"/>
                    </a:cubicBezTo>
                    <a:cubicBezTo>
                      <a:pt x="4802" y="3855"/>
                      <a:pt x="4812" y="3876"/>
                      <a:pt x="4819" y="3898"/>
                    </a:cubicBezTo>
                    <a:lnTo>
                      <a:pt x="4820" y="3898"/>
                    </a:lnTo>
                    <a:cubicBezTo>
                      <a:pt x="4823" y="3907"/>
                      <a:pt x="4827" y="3915"/>
                      <a:pt x="4830" y="3924"/>
                    </a:cubicBezTo>
                    <a:cubicBezTo>
                      <a:pt x="4851" y="4003"/>
                      <a:pt x="4844" y="4082"/>
                      <a:pt x="4817" y="4152"/>
                    </a:cubicBezTo>
                    <a:lnTo>
                      <a:pt x="4442" y="5550"/>
                    </a:lnTo>
                    <a:cubicBezTo>
                      <a:pt x="4546" y="5592"/>
                      <a:pt x="4631" y="5680"/>
                      <a:pt x="4662" y="5797"/>
                    </a:cubicBezTo>
                    <a:cubicBezTo>
                      <a:pt x="4715" y="5994"/>
                      <a:pt x="4598" y="6197"/>
                      <a:pt x="4401" y="6250"/>
                    </a:cubicBezTo>
                    <a:lnTo>
                      <a:pt x="4044" y="6345"/>
                    </a:lnTo>
                    <a:cubicBezTo>
                      <a:pt x="3906" y="6382"/>
                      <a:pt x="3766" y="6335"/>
                      <a:pt x="3676" y="6236"/>
                    </a:cubicBezTo>
                    <a:cubicBezTo>
                      <a:pt x="3671" y="6231"/>
                      <a:pt x="3666" y="6226"/>
                      <a:pt x="3661" y="6221"/>
                    </a:cubicBezTo>
                    <a:cubicBezTo>
                      <a:pt x="3656" y="6214"/>
                      <a:pt x="3651" y="6207"/>
                      <a:pt x="3646" y="6200"/>
                    </a:cubicBezTo>
                    <a:cubicBezTo>
                      <a:pt x="3582" y="6112"/>
                      <a:pt x="3556" y="5999"/>
                      <a:pt x="3587" y="5887"/>
                    </a:cubicBezTo>
                    <a:lnTo>
                      <a:pt x="3970" y="4454"/>
                    </a:lnTo>
                    <a:cubicBezTo>
                      <a:pt x="3870" y="4411"/>
                      <a:pt x="3789" y="4325"/>
                      <a:pt x="3758" y="4212"/>
                    </a:cubicBezTo>
                    <a:lnTo>
                      <a:pt x="3758" y="4212"/>
                    </a:lnTo>
                    <a:close/>
                    <a:moveTo>
                      <a:pt x="8055" y="5311"/>
                    </a:moveTo>
                    <a:cubicBezTo>
                      <a:pt x="7958" y="5673"/>
                      <a:pt x="7810" y="6008"/>
                      <a:pt x="7626" y="6313"/>
                    </a:cubicBezTo>
                    <a:lnTo>
                      <a:pt x="7625" y="6313"/>
                    </a:lnTo>
                    <a:cubicBezTo>
                      <a:pt x="7562" y="6425"/>
                      <a:pt x="7443" y="6500"/>
                      <a:pt x="7306" y="6500"/>
                    </a:cubicBezTo>
                    <a:cubicBezTo>
                      <a:pt x="7102" y="6500"/>
                      <a:pt x="6936" y="6335"/>
                      <a:pt x="6936" y="6131"/>
                    </a:cubicBezTo>
                    <a:cubicBezTo>
                      <a:pt x="6936" y="6057"/>
                      <a:pt x="6958" y="5988"/>
                      <a:pt x="6996" y="5930"/>
                    </a:cubicBezTo>
                    <a:lnTo>
                      <a:pt x="6994" y="5929"/>
                    </a:lnTo>
                    <a:cubicBezTo>
                      <a:pt x="7143" y="5682"/>
                      <a:pt x="7262" y="5412"/>
                      <a:pt x="7340" y="5120"/>
                    </a:cubicBezTo>
                    <a:cubicBezTo>
                      <a:pt x="7789" y="3443"/>
                      <a:pt x="6794" y="1720"/>
                      <a:pt x="5118" y="1271"/>
                    </a:cubicBezTo>
                    <a:cubicBezTo>
                      <a:pt x="3442" y="821"/>
                      <a:pt x="1719" y="1816"/>
                      <a:pt x="1270" y="3492"/>
                    </a:cubicBezTo>
                    <a:cubicBezTo>
                      <a:pt x="820" y="5169"/>
                      <a:pt x="1815" y="6892"/>
                      <a:pt x="3491" y="7342"/>
                    </a:cubicBezTo>
                    <a:cubicBezTo>
                      <a:pt x="4346" y="7571"/>
                      <a:pt x="5212" y="7421"/>
                      <a:pt x="5916" y="7000"/>
                    </a:cubicBezTo>
                    <a:cubicBezTo>
                      <a:pt x="5976" y="6957"/>
                      <a:pt x="6050" y="6932"/>
                      <a:pt x="6129" y="6932"/>
                    </a:cubicBezTo>
                    <a:cubicBezTo>
                      <a:pt x="6333" y="6932"/>
                      <a:pt x="6499" y="7097"/>
                      <a:pt x="6499" y="7301"/>
                    </a:cubicBezTo>
                    <a:cubicBezTo>
                      <a:pt x="6499" y="7437"/>
                      <a:pt x="6425" y="7553"/>
                      <a:pt x="6317" y="7618"/>
                    </a:cubicBezTo>
                    <a:lnTo>
                      <a:pt x="6319" y="7622"/>
                    </a:lnTo>
                    <a:cubicBezTo>
                      <a:pt x="5445" y="8153"/>
                      <a:pt x="4366" y="8342"/>
                      <a:pt x="3300" y="8057"/>
                    </a:cubicBezTo>
                    <a:cubicBezTo>
                      <a:pt x="1229" y="7502"/>
                      <a:pt x="0" y="5373"/>
                      <a:pt x="555" y="3301"/>
                    </a:cubicBezTo>
                    <a:cubicBezTo>
                      <a:pt x="1110" y="1230"/>
                      <a:pt x="3239" y="0"/>
                      <a:pt x="5310" y="556"/>
                    </a:cubicBezTo>
                    <a:cubicBezTo>
                      <a:pt x="7381" y="1111"/>
                      <a:pt x="8610" y="3240"/>
                      <a:pt x="8055" y="5311"/>
                    </a:cubicBezTo>
                    <a:lnTo>
                      <a:pt x="8055" y="5311"/>
                    </a:lnTo>
                    <a:close/>
                    <a:moveTo>
                      <a:pt x="8055" y="5311"/>
                    </a:move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sp>
          <p:nvSpPr>
            <p:cNvPr id="120" name="文本框 119">
              <a:extLst>
                <a:ext uri="{FF2B5EF4-FFF2-40B4-BE49-F238E27FC236}">
                  <a16:creationId xmlns:a16="http://schemas.microsoft.com/office/drawing/2014/main" id="{D37E9A48-CCD6-4D01-AC63-B946C2198496}"/>
                </a:ext>
              </a:extLst>
            </p:cNvPr>
            <p:cNvSpPr txBox="1"/>
            <p:nvPr/>
          </p:nvSpPr>
          <p:spPr>
            <a:xfrm>
              <a:off x="925002" y="4236109"/>
              <a:ext cx="26514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请在此输入有关于优势的相关说明，以便于观众更好的理解</a:t>
              </a:r>
            </a:p>
          </p:txBody>
        </p:sp>
      </p:grpSp>
      <p:grpSp>
        <p:nvGrpSpPr>
          <p:cNvPr id="129" name="组合 128">
            <a:extLst>
              <a:ext uri="{FF2B5EF4-FFF2-40B4-BE49-F238E27FC236}">
                <a16:creationId xmlns:a16="http://schemas.microsoft.com/office/drawing/2014/main" id="{5BB8BDDB-FFEB-4255-AC98-83D509A3E174}"/>
              </a:ext>
            </a:extLst>
          </p:cNvPr>
          <p:cNvGrpSpPr/>
          <p:nvPr/>
        </p:nvGrpSpPr>
        <p:grpSpPr>
          <a:xfrm>
            <a:off x="6069126" y="4253452"/>
            <a:ext cx="2651490" cy="1812613"/>
            <a:chOff x="925002" y="2885161"/>
            <a:chExt cx="2651490" cy="1812613"/>
          </a:xfrm>
        </p:grpSpPr>
        <p:sp>
          <p:nvSpPr>
            <p:cNvPr id="130" name="文本框 129">
              <a:extLst>
                <a:ext uri="{FF2B5EF4-FFF2-40B4-BE49-F238E27FC236}">
                  <a16:creationId xmlns:a16="http://schemas.microsoft.com/office/drawing/2014/main" id="{F8E6680E-19A9-4F1E-8B59-D34A5EB83FF3}"/>
                </a:ext>
              </a:extLst>
            </p:cNvPr>
            <p:cNvSpPr txBox="1"/>
            <p:nvPr/>
          </p:nvSpPr>
          <p:spPr>
            <a:xfrm>
              <a:off x="1413817" y="3791787"/>
              <a:ext cx="1673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accent2"/>
                  </a:solidFill>
                </a:rPr>
                <a:t>应聘方式</a:t>
              </a:r>
            </a:p>
          </p:txBody>
        </p:sp>
        <p:grpSp>
          <p:nvGrpSpPr>
            <p:cNvPr id="131" name="组合 130">
              <a:extLst>
                <a:ext uri="{FF2B5EF4-FFF2-40B4-BE49-F238E27FC236}">
                  <a16:creationId xmlns:a16="http://schemas.microsoft.com/office/drawing/2014/main" id="{0A821D35-4E37-4AFA-8A76-1ECB169AC272}"/>
                </a:ext>
              </a:extLst>
            </p:cNvPr>
            <p:cNvGrpSpPr/>
            <p:nvPr/>
          </p:nvGrpSpPr>
          <p:grpSpPr>
            <a:xfrm>
              <a:off x="1790864" y="2885161"/>
              <a:ext cx="919766" cy="920260"/>
              <a:chOff x="1790864" y="2814320"/>
              <a:chExt cx="919766" cy="920260"/>
            </a:xfrm>
          </p:grpSpPr>
          <p:sp>
            <p:nvSpPr>
              <p:cNvPr id="133" name="Freeform 1">
                <a:extLst>
                  <a:ext uri="{FF2B5EF4-FFF2-40B4-BE49-F238E27FC236}">
                    <a16:creationId xmlns:a16="http://schemas.microsoft.com/office/drawing/2014/main" id="{8B41E5EB-AE10-4E20-88AC-BFA1AB2F40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0864" y="2814320"/>
                <a:ext cx="919766" cy="920260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>
                  <a:latin typeface="Lato" charset="0"/>
                  <a:ea typeface="Lato" charset="0"/>
                  <a:cs typeface="Lato" charset="0"/>
                </a:endParaRPr>
              </a:p>
            </p:txBody>
          </p:sp>
          <p:sp>
            <p:nvSpPr>
              <p:cNvPr id="134" name="iconfont-1191-801512">
                <a:extLst>
                  <a:ext uri="{FF2B5EF4-FFF2-40B4-BE49-F238E27FC236}">
                    <a16:creationId xmlns:a16="http://schemas.microsoft.com/office/drawing/2014/main" id="{FCADDDD1-B916-491D-ACA0-C0C3BA45DB94}"/>
                  </a:ext>
                </a:extLst>
              </p:cNvPr>
              <p:cNvSpPr/>
              <p:nvPr/>
            </p:nvSpPr>
            <p:spPr>
              <a:xfrm>
                <a:off x="2018127" y="3049036"/>
                <a:ext cx="465240" cy="450828"/>
              </a:xfrm>
              <a:custGeom>
                <a:avLst/>
                <a:gdLst>
                  <a:gd name="T0" fmla="*/ 4722 w 8610"/>
                  <a:gd name="T1" fmla="*/ 2274 h 8342"/>
                  <a:gd name="T2" fmla="*/ 5032 w 8610"/>
                  <a:gd name="T3" fmla="*/ 2812 h 8342"/>
                  <a:gd name="T4" fmla="*/ 4495 w 8610"/>
                  <a:gd name="T5" fmla="*/ 3123 h 8342"/>
                  <a:gd name="T6" fmla="*/ 4184 w 8610"/>
                  <a:gd name="T7" fmla="*/ 2585 h 8342"/>
                  <a:gd name="T8" fmla="*/ 4722 w 8610"/>
                  <a:gd name="T9" fmla="*/ 2274 h 8342"/>
                  <a:gd name="T10" fmla="*/ 4722 w 8610"/>
                  <a:gd name="T11" fmla="*/ 2274 h 8342"/>
                  <a:gd name="T12" fmla="*/ 3758 w 8610"/>
                  <a:gd name="T13" fmla="*/ 4212 h 8342"/>
                  <a:gd name="T14" fmla="*/ 4020 w 8610"/>
                  <a:gd name="T15" fmla="*/ 3759 h 8342"/>
                  <a:gd name="T16" fmla="*/ 4340 w 8610"/>
                  <a:gd name="T17" fmla="*/ 3673 h 8342"/>
                  <a:gd name="T18" fmla="*/ 4521 w 8610"/>
                  <a:gd name="T19" fmla="*/ 3654 h 8342"/>
                  <a:gd name="T20" fmla="*/ 4527 w 8610"/>
                  <a:gd name="T21" fmla="*/ 3655 h 8342"/>
                  <a:gd name="T22" fmla="*/ 4565 w 8610"/>
                  <a:gd name="T23" fmla="*/ 3661 h 8342"/>
                  <a:gd name="T24" fmla="*/ 4587 w 8610"/>
                  <a:gd name="T25" fmla="*/ 3669 h 8342"/>
                  <a:gd name="T26" fmla="*/ 4604 w 8610"/>
                  <a:gd name="T27" fmla="*/ 3676 h 8342"/>
                  <a:gd name="T28" fmla="*/ 4650 w 8610"/>
                  <a:gd name="T29" fmla="*/ 3697 h 8342"/>
                  <a:gd name="T30" fmla="*/ 4674 w 8610"/>
                  <a:gd name="T31" fmla="*/ 3712 h 8342"/>
                  <a:gd name="T32" fmla="*/ 4705 w 8610"/>
                  <a:gd name="T33" fmla="*/ 3734 h 8342"/>
                  <a:gd name="T34" fmla="*/ 4737 w 8610"/>
                  <a:gd name="T35" fmla="*/ 3765 h 8342"/>
                  <a:gd name="T36" fmla="*/ 4753 w 8610"/>
                  <a:gd name="T37" fmla="*/ 3781 h 8342"/>
                  <a:gd name="T38" fmla="*/ 4787 w 8610"/>
                  <a:gd name="T39" fmla="*/ 3829 h 8342"/>
                  <a:gd name="T40" fmla="*/ 4791 w 8610"/>
                  <a:gd name="T41" fmla="*/ 3835 h 8342"/>
                  <a:gd name="T42" fmla="*/ 4819 w 8610"/>
                  <a:gd name="T43" fmla="*/ 3898 h 8342"/>
                  <a:gd name="T44" fmla="*/ 4820 w 8610"/>
                  <a:gd name="T45" fmla="*/ 3898 h 8342"/>
                  <a:gd name="T46" fmla="*/ 4830 w 8610"/>
                  <a:gd name="T47" fmla="*/ 3924 h 8342"/>
                  <a:gd name="T48" fmla="*/ 4817 w 8610"/>
                  <a:gd name="T49" fmla="*/ 4152 h 8342"/>
                  <a:gd name="T50" fmla="*/ 4442 w 8610"/>
                  <a:gd name="T51" fmla="*/ 5550 h 8342"/>
                  <a:gd name="T52" fmla="*/ 4662 w 8610"/>
                  <a:gd name="T53" fmla="*/ 5797 h 8342"/>
                  <a:gd name="T54" fmla="*/ 4401 w 8610"/>
                  <a:gd name="T55" fmla="*/ 6250 h 8342"/>
                  <a:gd name="T56" fmla="*/ 4044 w 8610"/>
                  <a:gd name="T57" fmla="*/ 6345 h 8342"/>
                  <a:gd name="T58" fmla="*/ 3676 w 8610"/>
                  <a:gd name="T59" fmla="*/ 6236 h 8342"/>
                  <a:gd name="T60" fmla="*/ 3661 w 8610"/>
                  <a:gd name="T61" fmla="*/ 6221 h 8342"/>
                  <a:gd name="T62" fmla="*/ 3646 w 8610"/>
                  <a:gd name="T63" fmla="*/ 6200 h 8342"/>
                  <a:gd name="T64" fmla="*/ 3587 w 8610"/>
                  <a:gd name="T65" fmla="*/ 5887 h 8342"/>
                  <a:gd name="T66" fmla="*/ 3970 w 8610"/>
                  <a:gd name="T67" fmla="*/ 4454 h 8342"/>
                  <a:gd name="T68" fmla="*/ 3758 w 8610"/>
                  <a:gd name="T69" fmla="*/ 4212 h 8342"/>
                  <a:gd name="T70" fmla="*/ 3758 w 8610"/>
                  <a:gd name="T71" fmla="*/ 4212 h 8342"/>
                  <a:gd name="T72" fmla="*/ 8055 w 8610"/>
                  <a:gd name="T73" fmla="*/ 5311 h 8342"/>
                  <a:gd name="T74" fmla="*/ 7626 w 8610"/>
                  <a:gd name="T75" fmla="*/ 6313 h 8342"/>
                  <a:gd name="T76" fmla="*/ 7625 w 8610"/>
                  <a:gd name="T77" fmla="*/ 6313 h 8342"/>
                  <a:gd name="T78" fmla="*/ 7306 w 8610"/>
                  <a:gd name="T79" fmla="*/ 6500 h 8342"/>
                  <a:gd name="T80" fmla="*/ 6936 w 8610"/>
                  <a:gd name="T81" fmla="*/ 6131 h 8342"/>
                  <a:gd name="T82" fmla="*/ 6996 w 8610"/>
                  <a:gd name="T83" fmla="*/ 5930 h 8342"/>
                  <a:gd name="T84" fmla="*/ 6994 w 8610"/>
                  <a:gd name="T85" fmla="*/ 5929 h 8342"/>
                  <a:gd name="T86" fmla="*/ 7340 w 8610"/>
                  <a:gd name="T87" fmla="*/ 5120 h 8342"/>
                  <a:gd name="T88" fmla="*/ 5118 w 8610"/>
                  <a:gd name="T89" fmla="*/ 1271 h 8342"/>
                  <a:gd name="T90" fmla="*/ 1270 w 8610"/>
                  <a:gd name="T91" fmla="*/ 3492 h 8342"/>
                  <a:gd name="T92" fmla="*/ 3491 w 8610"/>
                  <a:gd name="T93" fmla="*/ 7342 h 8342"/>
                  <a:gd name="T94" fmla="*/ 5916 w 8610"/>
                  <a:gd name="T95" fmla="*/ 7000 h 8342"/>
                  <a:gd name="T96" fmla="*/ 6129 w 8610"/>
                  <a:gd name="T97" fmla="*/ 6932 h 8342"/>
                  <a:gd name="T98" fmla="*/ 6499 w 8610"/>
                  <a:gd name="T99" fmla="*/ 7301 h 8342"/>
                  <a:gd name="T100" fmla="*/ 6317 w 8610"/>
                  <a:gd name="T101" fmla="*/ 7618 h 8342"/>
                  <a:gd name="T102" fmla="*/ 6319 w 8610"/>
                  <a:gd name="T103" fmla="*/ 7622 h 8342"/>
                  <a:gd name="T104" fmla="*/ 3300 w 8610"/>
                  <a:gd name="T105" fmla="*/ 8057 h 8342"/>
                  <a:gd name="T106" fmla="*/ 555 w 8610"/>
                  <a:gd name="T107" fmla="*/ 3301 h 8342"/>
                  <a:gd name="T108" fmla="*/ 5310 w 8610"/>
                  <a:gd name="T109" fmla="*/ 556 h 8342"/>
                  <a:gd name="T110" fmla="*/ 8055 w 8610"/>
                  <a:gd name="T111" fmla="*/ 5311 h 8342"/>
                  <a:gd name="T112" fmla="*/ 8055 w 8610"/>
                  <a:gd name="T113" fmla="*/ 5311 h 8342"/>
                  <a:gd name="T114" fmla="*/ 8055 w 8610"/>
                  <a:gd name="T115" fmla="*/ 5311 h 8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610" h="8342">
                    <a:moveTo>
                      <a:pt x="4722" y="2274"/>
                    </a:moveTo>
                    <a:cubicBezTo>
                      <a:pt x="4956" y="2337"/>
                      <a:pt x="5095" y="2578"/>
                      <a:pt x="5032" y="2812"/>
                    </a:cubicBezTo>
                    <a:cubicBezTo>
                      <a:pt x="4970" y="3047"/>
                      <a:pt x="4729" y="3186"/>
                      <a:pt x="4495" y="3123"/>
                    </a:cubicBezTo>
                    <a:cubicBezTo>
                      <a:pt x="4260" y="3060"/>
                      <a:pt x="4121" y="2819"/>
                      <a:pt x="4184" y="2585"/>
                    </a:cubicBezTo>
                    <a:cubicBezTo>
                      <a:pt x="4247" y="2351"/>
                      <a:pt x="4488" y="2212"/>
                      <a:pt x="4722" y="2274"/>
                    </a:cubicBezTo>
                    <a:lnTo>
                      <a:pt x="4722" y="2274"/>
                    </a:lnTo>
                    <a:close/>
                    <a:moveTo>
                      <a:pt x="3758" y="4212"/>
                    </a:moveTo>
                    <a:cubicBezTo>
                      <a:pt x="3705" y="4014"/>
                      <a:pt x="3822" y="3812"/>
                      <a:pt x="4020" y="3759"/>
                    </a:cubicBezTo>
                    <a:lnTo>
                      <a:pt x="4340" y="3673"/>
                    </a:lnTo>
                    <a:cubicBezTo>
                      <a:pt x="4396" y="3652"/>
                      <a:pt x="4458" y="3645"/>
                      <a:pt x="4521" y="3654"/>
                    </a:cubicBezTo>
                    <a:cubicBezTo>
                      <a:pt x="4523" y="3654"/>
                      <a:pt x="4525" y="3655"/>
                      <a:pt x="4527" y="3655"/>
                    </a:cubicBezTo>
                    <a:cubicBezTo>
                      <a:pt x="4540" y="3657"/>
                      <a:pt x="4553" y="3658"/>
                      <a:pt x="4565" y="3661"/>
                    </a:cubicBezTo>
                    <a:cubicBezTo>
                      <a:pt x="4573" y="3663"/>
                      <a:pt x="4580" y="3667"/>
                      <a:pt x="4587" y="3669"/>
                    </a:cubicBezTo>
                    <a:cubicBezTo>
                      <a:pt x="4593" y="3671"/>
                      <a:pt x="4598" y="3673"/>
                      <a:pt x="4604" y="3676"/>
                    </a:cubicBezTo>
                    <a:cubicBezTo>
                      <a:pt x="4620" y="3682"/>
                      <a:pt x="4635" y="3688"/>
                      <a:pt x="4650" y="3697"/>
                    </a:cubicBezTo>
                    <a:cubicBezTo>
                      <a:pt x="4658" y="3701"/>
                      <a:pt x="4666" y="3706"/>
                      <a:pt x="4674" y="3712"/>
                    </a:cubicBezTo>
                    <a:cubicBezTo>
                      <a:pt x="4684" y="3719"/>
                      <a:pt x="4695" y="3726"/>
                      <a:pt x="4705" y="3734"/>
                    </a:cubicBezTo>
                    <a:cubicBezTo>
                      <a:pt x="4717" y="3744"/>
                      <a:pt x="4727" y="3754"/>
                      <a:pt x="4737" y="3765"/>
                    </a:cubicBezTo>
                    <a:cubicBezTo>
                      <a:pt x="4742" y="3770"/>
                      <a:pt x="4748" y="3775"/>
                      <a:pt x="4753" y="3781"/>
                    </a:cubicBezTo>
                    <a:cubicBezTo>
                      <a:pt x="4765" y="3796"/>
                      <a:pt x="4777" y="3812"/>
                      <a:pt x="4787" y="3829"/>
                    </a:cubicBezTo>
                    <a:cubicBezTo>
                      <a:pt x="4788" y="3831"/>
                      <a:pt x="4790" y="3833"/>
                      <a:pt x="4791" y="3835"/>
                    </a:cubicBezTo>
                    <a:cubicBezTo>
                      <a:pt x="4802" y="3855"/>
                      <a:pt x="4812" y="3876"/>
                      <a:pt x="4819" y="3898"/>
                    </a:cubicBezTo>
                    <a:lnTo>
                      <a:pt x="4820" y="3898"/>
                    </a:lnTo>
                    <a:cubicBezTo>
                      <a:pt x="4823" y="3907"/>
                      <a:pt x="4827" y="3915"/>
                      <a:pt x="4830" y="3924"/>
                    </a:cubicBezTo>
                    <a:cubicBezTo>
                      <a:pt x="4851" y="4003"/>
                      <a:pt x="4844" y="4082"/>
                      <a:pt x="4817" y="4152"/>
                    </a:cubicBezTo>
                    <a:lnTo>
                      <a:pt x="4442" y="5550"/>
                    </a:lnTo>
                    <a:cubicBezTo>
                      <a:pt x="4546" y="5592"/>
                      <a:pt x="4631" y="5680"/>
                      <a:pt x="4662" y="5797"/>
                    </a:cubicBezTo>
                    <a:cubicBezTo>
                      <a:pt x="4715" y="5994"/>
                      <a:pt x="4598" y="6197"/>
                      <a:pt x="4401" y="6250"/>
                    </a:cubicBezTo>
                    <a:lnTo>
                      <a:pt x="4044" y="6345"/>
                    </a:lnTo>
                    <a:cubicBezTo>
                      <a:pt x="3906" y="6382"/>
                      <a:pt x="3766" y="6335"/>
                      <a:pt x="3676" y="6236"/>
                    </a:cubicBezTo>
                    <a:cubicBezTo>
                      <a:pt x="3671" y="6231"/>
                      <a:pt x="3666" y="6226"/>
                      <a:pt x="3661" y="6221"/>
                    </a:cubicBezTo>
                    <a:cubicBezTo>
                      <a:pt x="3656" y="6214"/>
                      <a:pt x="3651" y="6207"/>
                      <a:pt x="3646" y="6200"/>
                    </a:cubicBezTo>
                    <a:cubicBezTo>
                      <a:pt x="3582" y="6112"/>
                      <a:pt x="3556" y="5999"/>
                      <a:pt x="3587" y="5887"/>
                    </a:cubicBezTo>
                    <a:lnTo>
                      <a:pt x="3970" y="4454"/>
                    </a:lnTo>
                    <a:cubicBezTo>
                      <a:pt x="3870" y="4411"/>
                      <a:pt x="3789" y="4325"/>
                      <a:pt x="3758" y="4212"/>
                    </a:cubicBezTo>
                    <a:lnTo>
                      <a:pt x="3758" y="4212"/>
                    </a:lnTo>
                    <a:close/>
                    <a:moveTo>
                      <a:pt x="8055" y="5311"/>
                    </a:moveTo>
                    <a:cubicBezTo>
                      <a:pt x="7958" y="5673"/>
                      <a:pt x="7810" y="6008"/>
                      <a:pt x="7626" y="6313"/>
                    </a:cubicBezTo>
                    <a:lnTo>
                      <a:pt x="7625" y="6313"/>
                    </a:lnTo>
                    <a:cubicBezTo>
                      <a:pt x="7562" y="6425"/>
                      <a:pt x="7443" y="6500"/>
                      <a:pt x="7306" y="6500"/>
                    </a:cubicBezTo>
                    <a:cubicBezTo>
                      <a:pt x="7102" y="6500"/>
                      <a:pt x="6936" y="6335"/>
                      <a:pt x="6936" y="6131"/>
                    </a:cubicBezTo>
                    <a:cubicBezTo>
                      <a:pt x="6936" y="6057"/>
                      <a:pt x="6958" y="5988"/>
                      <a:pt x="6996" y="5930"/>
                    </a:cubicBezTo>
                    <a:lnTo>
                      <a:pt x="6994" y="5929"/>
                    </a:lnTo>
                    <a:cubicBezTo>
                      <a:pt x="7143" y="5682"/>
                      <a:pt x="7262" y="5412"/>
                      <a:pt x="7340" y="5120"/>
                    </a:cubicBezTo>
                    <a:cubicBezTo>
                      <a:pt x="7789" y="3443"/>
                      <a:pt x="6794" y="1720"/>
                      <a:pt x="5118" y="1271"/>
                    </a:cubicBezTo>
                    <a:cubicBezTo>
                      <a:pt x="3442" y="821"/>
                      <a:pt x="1719" y="1816"/>
                      <a:pt x="1270" y="3492"/>
                    </a:cubicBezTo>
                    <a:cubicBezTo>
                      <a:pt x="820" y="5169"/>
                      <a:pt x="1815" y="6892"/>
                      <a:pt x="3491" y="7342"/>
                    </a:cubicBezTo>
                    <a:cubicBezTo>
                      <a:pt x="4346" y="7571"/>
                      <a:pt x="5212" y="7421"/>
                      <a:pt x="5916" y="7000"/>
                    </a:cubicBezTo>
                    <a:cubicBezTo>
                      <a:pt x="5976" y="6957"/>
                      <a:pt x="6050" y="6932"/>
                      <a:pt x="6129" y="6932"/>
                    </a:cubicBezTo>
                    <a:cubicBezTo>
                      <a:pt x="6333" y="6932"/>
                      <a:pt x="6499" y="7097"/>
                      <a:pt x="6499" y="7301"/>
                    </a:cubicBezTo>
                    <a:cubicBezTo>
                      <a:pt x="6499" y="7437"/>
                      <a:pt x="6425" y="7553"/>
                      <a:pt x="6317" y="7618"/>
                    </a:cubicBezTo>
                    <a:lnTo>
                      <a:pt x="6319" y="7622"/>
                    </a:lnTo>
                    <a:cubicBezTo>
                      <a:pt x="5445" y="8153"/>
                      <a:pt x="4366" y="8342"/>
                      <a:pt x="3300" y="8057"/>
                    </a:cubicBezTo>
                    <a:cubicBezTo>
                      <a:pt x="1229" y="7502"/>
                      <a:pt x="0" y="5373"/>
                      <a:pt x="555" y="3301"/>
                    </a:cubicBezTo>
                    <a:cubicBezTo>
                      <a:pt x="1110" y="1230"/>
                      <a:pt x="3239" y="0"/>
                      <a:pt x="5310" y="556"/>
                    </a:cubicBezTo>
                    <a:cubicBezTo>
                      <a:pt x="7381" y="1111"/>
                      <a:pt x="8610" y="3240"/>
                      <a:pt x="8055" y="5311"/>
                    </a:cubicBezTo>
                    <a:lnTo>
                      <a:pt x="8055" y="5311"/>
                    </a:lnTo>
                    <a:close/>
                    <a:moveTo>
                      <a:pt x="8055" y="5311"/>
                    </a:move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sp>
          <p:nvSpPr>
            <p:cNvPr id="132" name="文本框 131">
              <a:extLst>
                <a:ext uri="{FF2B5EF4-FFF2-40B4-BE49-F238E27FC236}">
                  <a16:creationId xmlns:a16="http://schemas.microsoft.com/office/drawing/2014/main" id="{E1E564E4-8803-4EA9-B427-37F67EFC3AE3}"/>
                </a:ext>
              </a:extLst>
            </p:cNvPr>
            <p:cNvSpPr txBox="1"/>
            <p:nvPr/>
          </p:nvSpPr>
          <p:spPr>
            <a:xfrm>
              <a:off x="925002" y="4236109"/>
              <a:ext cx="26514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请在此输入有关于优势的相关说明，以便于观众更好的理解</a:t>
              </a:r>
            </a:p>
          </p:txBody>
        </p:sp>
      </p:grpSp>
      <p:sp>
        <p:nvSpPr>
          <p:cNvPr id="141" name="Freeform 1">
            <a:extLst>
              <a:ext uri="{FF2B5EF4-FFF2-40B4-BE49-F238E27FC236}">
                <a16:creationId xmlns:a16="http://schemas.microsoft.com/office/drawing/2014/main" id="{F69B8A0D-103F-45A6-88EF-74D2C2563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2224" y="2244008"/>
            <a:ext cx="8607552" cy="3634889"/>
          </a:xfrm>
          <a:prstGeom prst="ellipse">
            <a:avLst/>
          </a:prstGeom>
          <a:noFill/>
          <a:ln w="508000">
            <a:solidFill>
              <a:schemeClr val="accent2">
                <a:alpha val="7000"/>
              </a:schemeClr>
            </a:solidFill>
            <a:prstDash val="solid"/>
          </a:ln>
          <a:effectLst/>
        </p:spPr>
        <p:txBody>
          <a:bodyPr wrap="none" anchor="ctr"/>
          <a:lstStyle/>
          <a:p>
            <a:endParaRPr lang="en-US" sz="3599">
              <a:latin typeface="Lato" charset="0"/>
              <a:ea typeface="Lato" charset="0"/>
              <a:cs typeface="La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7590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图形 9">
            <a:extLst>
              <a:ext uri="{FF2B5EF4-FFF2-40B4-BE49-F238E27FC236}">
                <a16:creationId xmlns:a16="http://schemas.microsoft.com/office/drawing/2014/main" id="{C2FAF07D-C519-499B-BC74-B6D0160A35D2}"/>
              </a:ext>
            </a:extLst>
          </p:cNvPr>
          <p:cNvGrpSpPr/>
          <p:nvPr/>
        </p:nvGrpSpPr>
        <p:grpSpPr>
          <a:xfrm>
            <a:off x="6419920" y="2328914"/>
            <a:ext cx="5073508" cy="3629769"/>
            <a:chOff x="6684603" y="2483404"/>
            <a:chExt cx="4481976" cy="3206566"/>
          </a:xfrm>
        </p:grpSpPr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74E74D3E-3CA6-4775-B575-2779AB6F5675}"/>
                </a:ext>
              </a:extLst>
            </p:cNvPr>
            <p:cNvSpPr/>
            <p:nvPr/>
          </p:nvSpPr>
          <p:spPr>
            <a:xfrm>
              <a:off x="7024279" y="2769372"/>
              <a:ext cx="12202" cy="2339197"/>
            </a:xfrm>
            <a:custGeom>
              <a:avLst/>
              <a:gdLst>
                <a:gd name="connsiteX0" fmla="*/ 6101 w 12202"/>
                <a:gd name="connsiteY0" fmla="*/ 2339197 h 2339197"/>
                <a:gd name="connsiteX1" fmla="*/ 0 w 12202"/>
                <a:gd name="connsiteY1" fmla="*/ 2333066 h 2339197"/>
                <a:gd name="connsiteX2" fmla="*/ 0 w 12202"/>
                <a:gd name="connsiteY2" fmla="*/ 6131 h 2339197"/>
                <a:gd name="connsiteX3" fmla="*/ 6101 w 12202"/>
                <a:gd name="connsiteY3" fmla="*/ 0 h 2339197"/>
                <a:gd name="connsiteX4" fmla="*/ 12202 w 12202"/>
                <a:gd name="connsiteY4" fmla="*/ 6131 h 2339197"/>
                <a:gd name="connsiteX5" fmla="*/ 12202 w 12202"/>
                <a:gd name="connsiteY5" fmla="*/ 2333066 h 2339197"/>
                <a:gd name="connsiteX6" fmla="*/ 6101 w 12202"/>
                <a:gd name="connsiteY6" fmla="*/ 2339197 h 233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02" h="2339197">
                  <a:moveTo>
                    <a:pt x="6101" y="2339197"/>
                  </a:moveTo>
                  <a:cubicBezTo>
                    <a:pt x="2761" y="2339131"/>
                    <a:pt x="70" y="2336425"/>
                    <a:pt x="0" y="2333066"/>
                  </a:cubicBezTo>
                  <a:lnTo>
                    <a:pt x="0" y="6131"/>
                  </a:lnTo>
                  <a:cubicBezTo>
                    <a:pt x="70" y="2775"/>
                    <a:pt x="2761" y="71"/>
                    <a:pt x="6101" y="0"/>
                  </a:cubicBezTo>
                  <a:cubicBezTo>
                    <a:pt x="9471" y="0"/>
                    <a:pt x="12202" y="2746"/>
                    <a:pt x="12202" y="6131"/>
                  </a:cubicBezTo>
                  <a:lnTo>
                    <a:pt x="12202" y="2333066"/>
                  </a:lnTo>
                  <a:cubicBezTo>
                    <a:pt x="12202" y="2336452"/>
                    <a:pt x="9471" y="2339197"/>
                    <a:pt x="6101" y="2339197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id="{F7C96372-BF10-44BC-9D09-95D2E9384DEC}"/>
                </a:ext>
              </a:extLst>
            </p:cNvPr>
            <p:cNvSpPr/>
            <p:nvPr/>
          </p:nvSpPr>
          <p:spPr>
            <a:xfrm>
              <a:off x="8278203" y="2769372"/>
              <a:ext cx="12202" cy="2339197"/>
            </a:xfrm>
            <a:custGeom>
              <a:avLst/>
              <a:gdLst>
                <a:gd name="connsiteX0" fmla="*/ 6101 w 12202"/>
                <a:gd name="connsiteY0" fmla="*/ 2339197 h 2339197"/>
                <a:gd name="connsiteX1" fmla="*/ 0 w 12202"/>
                <a:gd name="connsiteY1" fmla="*/ 2333066 h 2339197"/>
                <a:gd name="connsiteX2" fmla="*/ 0 w 12202"/>
                <a:gd name="connsiteY2" fmla="*/ 6131 h 2339197"/>
                <a:gd name="connsiteX3" fmla="*/ 6101 w 12202"/>
                <a:gd name="connsiteY3" fmla="*/ 0 h 2339197"/>
                <a:gd name="connsiteX4" fmla="*/ 12202 w 12202"/>
                <a:gd name="connsiteY4" fmla="*/ 6131 h 2339197"/>
                <a:gd name="connsiteX5" fmla="*/ 12202 w 12202"/>
                <a:gd name="connsiteY5" fmla="*/ 2333066 h 2339197"/>
                <a:gd name="connsiteX6" fmla="*/ 6101 w 12202"/>
                <a:gd name="connsiteY6" fmla="*/ 2339197 h 233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02" h="2339197">
                  <a:moveTo>
                    <a:pt x="6101" y="2339197"/>
                  </a:moveTo>
                  <a:cubicBezTo>
                    <a:pt x="2759" y="2339131"/>
                    <a:pt x="66" y="2336425"/>
                    <a:pt x="0" y="2333066"/>
                  </a:cubicBezTo>
                  <a:lnTo>
                    <a:pt x="0" y="6131"/>
                  </a:lnTo>
                  <a:cubicBezTo>
                    <a:pt x="66" y="2775"/>
                    <a:pt x="2759" y="71"/>
                    <a:pt x="6101" y="0"/>
                  </a:cubicBezTo>
                  <a:cubicBezTo>
                    <a:pt x="9470" y="0"/>
                    <a:pt x="12202" y="2746"/>
                    <a:pt x="12202" y="6131"/>
                  </a:cubicBezTo>
                  <a:lnTo>
                    <a:pt x="12202" y="2333066"/>
                  </a:lnTo>
                  <a:cubicBezTo>
                    <a:pt x="12202" y="2336452"/>
                    <a:pt x="9470" y="2339197"/>
                    <a:pt x="6101" y="2339197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4" name="任意多边形: 形状 1023">
              <a:extLst>
                <a:ext uri="{FF2B5EF4-FFF2-40B4-BE49-F238E27FC236}">
                  <a16:creationId xmlns:a16="http://schemas.microsoft.com/office/drawing/2014/main" id="{631F60C4-F079-47C6-A3D0-83DE296FDD35}"/>
                </a:ext>
              </a:extLst>
            </p:cNvPr>
            <p:cNvSpPr/>
            <p:nvPr/>
          </p:nvSpPr>
          <p:spPr>
            <a:xfrm>
              <a:off x="9532128" y="2769372"/>
              <a:ext cx="12202" cy="2339197"/>
            </a:xfrm>
            <a:custGeom>
              <a:avLst/>
              <a:gdLst>
                <a:gd name="connsiteX0" fmla="*/ 6101 w 12202"/>
                <a:gd name="connsiteY0" fmla="*/ 2339197 h 2339197"/>
                <a:gd name="connsiteX1" fmla="*/ 0 w 12202"/>
                <a:gd name="connsiteY1" fmla="*/ 2333066 h 2339197"/>
                <a:gd name="connsiteX2" fmla="*/ 0 w 12202"/>
                <a:gd name="connsiteY2" fmla="*/ 6131 h 2339197"/>
                <a:gd name="connsiteX3" fmla="*/ 6101 w 12202"/>
                <a:gd name="connsiteY3" fmla="*/ 0 h 2339197"/>
                <a:gd name="connsiteX4" fmla="*/ 12202 w 12202"/>
                <a:gd name="connsiteY4" fmla="*/ 6131 h 2339197"/>
                <a:gd name="connsiteX5" fmla="*/ 12202 w 12202"/>
                <a:gd name="connsiteY5" fmla="*/ 2333066 h 2339197"/>
                <a:gd name="connsiteX6" fmla="*/ 6101 w 12202"/>
                <a:gd name="connsiteY6" fmla="*/ 2339197 h 233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02" h="2339197">
                  <a:moveTo>
                    <a:pt x="6101" y="2339197"/>
                  </a:moveTo>
                  <a:cubicBezTo>
                    <a:pt x="2759" y="2339131"/>
                    <a:pt x="66" y="2336425"/>
                    <a:pt x="0" y="2333066"/>
                  </a:cubicBezTo>
                  <a:lnTo>
                    <a:pt x="0" y="6131"/>
                  </a:lnTo>
                  <a:cubicBezTo>
                    <a:pt x="66" y="2775"/>
                    <a:pt x="2759" y="71"/>
                    <a:pt x="6101" y="0"/>
                  </a:cubicBezTo>
                  <a:cubicBezTo>
                    <a:pt x="9470" y="0"/>
                    <a:pt x="12202" y="2746"/>
                    <a:pt x="12202" y="6131"/>
                  </a:cubicBezTo>
                  <a:lnTo>
                    <a:pt x="12202" y="2333066"/>
                  </a:lnTo>
                  <a:cubicBezTo>
                    <a:pt x="12202" y="2336452"/>
                    <a:pt x="9470" y="2339197"/>
                    <a:pt x="6101" y="2339197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5" name="任意多边形: 形状 1024">
              <a:extLst>
                <a:ext uri="{FF2B5EF4-FFF2-40B4-BE49-F238E27FC236}">
                  <a16:creationId xmlns:a16="http://schemas.microsoft.com/office/drawing/2014/main" id="{48C5E6FD-3BD8-4838-B23D-2A5344463466}"/>
                </a:ext>
              </a:extLst>
            </p:cNvPr>
            <p:cNvSpPr/>
            <p:nvPr/>
          </p:nvSpPr>
          <p:spPr>
            <a:xfrm>
              <a:off x="10786052" y="2769372"/>
              <a:ext cx="12202" cy="2339197"/>
            </a:xfrm>
            <a:custGeom>
              <a:avLst/>
              <a:gdLst>
                <a:gd name="connsiteX0" fmla="*/ 6101 w 12202"/>
                <a:gd name="connsiteY0" fmla="*/ 2339197 h 2339197"/>
                <a:gd name="connsiteX1" fmla="*/ 0 w 12202"/>
                <a:gd name="connsiteY1" fmla="*/ 2333066 h 2339197"/>
                <a:gd name="connsiteX2" fmla="*/ 0 w 12202"/>
                <a:gd name="connsiteY2" fmla="*/ 6131 h 2339197"/>
                <a:gd name="connsiteX3" fmla="*/ 6101 w 12202"/>
                <a:gd name="connsiteY3" fmla="*/ 0 h 2339197"/>
                <a:gd name="connsiteX4" fmla="*/ 12203 w 12202"/>
                <a:gd name="connsiteY4" fmla="*/ 6131 h 2339197"/>
                <a:gd name="connsiteX5" fmla="*/ 12203 w 12202"/>
                <a:gd name="connsiteY5" fmla="*/ 2333066 h 2339197"/>
                <a:gd name="connsiteX6" fmla="*/ 6101 w 12202"/>
                <a:gd name="connsiteY6" fmla="*/ 2339197 h 233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02" h="2339197">
                  <a:moveTo>
                    <a:pt x="6101" y="2339197"/>
                  </a:moveTo>
                  <a:cubicBezTo>
                    <a:pt x="2759" y="2339131"/>
                    <a:pt x="66" y="2336425"/>
                    <a:pt x="0" y="2333066"/>
                  </a:cubicBezTo>
                  <a:lnTo>
                    <a:pt x="0" y="6131"/>
                  </a:lnTo>
                  <a:cubicBezTo>
                    <a:pt x="0" y="2746"/>
                    <a:pt x="2732" y="0"/>
                    <a:pt x="6101" y="0"/>
                  </a:cubicBezTo>
                  <a:cubicBezTo>
                    <a:pt x="9470" y="0"/>
                    <a:pt x="12203" y="2746"/>
                    <a:pt x="12203" y="6131"/>
                  </a:cubicBezTo>
                  <a:lnTo>
                    <a:pt x="12203" y="2333066"/>
                  </a:lnTo>
                  <a:cubicBezTo>
                    <a:pt x="12136" y="2336425"/>
                    <a:pt x="9444" y="2339131"/>
                    <a:pt x="6101" y="2339197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7" name="任意多边形: 形状 1026">
              <a:extLst>
                <a:ext uri="{FF2B5EF4-FFF2-40B4-BE49-F238E27FC236}">
                  <a16:creationId xmlns:a16="http://schemas.microsoft.com/office/drawing/2014/main" id="{38574766-21D1-46B3-8427-4ABA836A174F}"/>
                </a:ext>
              </a:extLst>
            </p:cNvPr>
            <p:cNvSpPr/>
            <p:nvPr/>
          </p:nvSpPr>
          <p:spPr>
            <a:xfrm>
              <a:off x="6766040" y="2776437"/>
              <a:ext cx="4318836" cy="12262"/>
            </a:xfrm>
            <a:custGeom>
              <a:avLst/>
              <a:gdLst>
                <a:gd name="connsiteX0" fmla="*/ 4312736 w 4318836"/>
                <a:gd name="connsiteY0" fmla="*/ 12262 h 12262"/>
                <a:gd name="connsiteX1" fmla="*/ 6101 w 4318836"/>
                <a:gd name="connsiteY1" fmla="*/ 12262 h 12262"/>
                <a:gd name="connsiteX2" fmla="*/ 0 w 4318836"/>
                <a:gd name="connsiteY2" fmla="*/ 6131 h 12262"/>
                <a:gd name="connsiteX3" fmla="*/ 6101 w 4318836"/>
                <a:gd name="connsiteY3" fmla="*/ 0 h 12262"/>
                <a:gd name="connsiteX4" fmla="*/ 4312736 w 4318836"/>
                <a:gd name="connsiteY4" fmla="*/ 0 h 12262"/>
                <a:gd name="connsiteX5" fmla="*/ 4318837 w 4318836"/>
                <a:gd name="connsiteY5" fmla="*/ 6131 h 12262"/>
                <a:gd name="connsiteX6" fmla="*/ 4312736 w 4318836"/>
                <a:gd name="connsiteY6" fmla="*/ 12262 h 1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18836" h="12262">
                  <a:moveTo>
                    <a:pt x="4312736" y="12262"/>
                  </a:moveTo>
                  <a:lnTo>
                    <a:pt x="6101" y="12262"/>
                  </a:lnTo>
                  <a:cubicBezTo>
                    <a:pt x="2732" y="12262"/>
                    <a:pt x="0" y="9518"/>
                    <a:pt x="0" y="6131"/>
                  </a:cubicBezTo>
                  <a:cubicBezTo>
                    <a:pt x="70" y="2775"/>
                    <a:pt x="2761" y="71"/>
                    <a:pt x="6101" y="0"/>
                  </a:cubicBezTo>
                  <a:lnTo>
                    <a:pt x="4312736" y="0"/>
                  </a:lnTo>
                  <a:cubicBezTo>
                    <a:pt x="4316078" y="71"/>
                    <a:pt x="4318770" y="2775"/>
                    <a:pt x="4318837" y="6131"/>
                  </a:cubicBezTo>
                  <a:cubicBezTo>
                    <a:pt x="4318837" y="9518"/>
                    <a:pt x="4316105" y="12262"/>
                    <a:pt x="4312736" y="12262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9" name="任意多边形: 形状 1028">
              <a:extLst>
                <a:ext uri="{FF2B5EF4-FFF2-40B4-BE49-F238E27FC236}">
                  <a16:creationId xmlns:a16="http://schemas.microsoft.com/office/drawing/2014/main" id="{6314AE59-7C13-433A-8EAB-5850AA11C0AC}"/>
                </a:ext>
              </a:extLst>
            </p:cNvPr>
            <p:cNvSpPr/>
            <p:nvPr/>
          </p:nvSpPr>
          <p:spPr>
            <a:xfrm>
              <a:off x="6766040" y="2627021"/>
              <a:ext cx="4318836" cy="12262"/>
            </a:xfrm>
            <a:custGeom>
              <a:avLst/>
              <a:gdLst>
                <a:gd name="connsiteX0" fmla="*/ 4312736 w 4318836"/>
                <a:gd name="connsiteY0" fmla="*/ 12262 h 12262"/>
                <a:gd name="connsiteX1" fmla="*/ 6101 w 4318836"/>
                <a:gd name="connsiteY1" fmla="*/ 12262 h 12262"/>
                <a:gd name="connsiteX2" fmla="*/ 0 w 4318836"/>
                <a:gd name="connsiteY2" fmla="*/ 6131 h 12262"/>
                <a:gd name="connsiteX3" fmla="*/ 6101 w 4318836"/>
                <a:gd name="connsiteY3" fmla="*/ 0 h 12262"/>
                <a:gd name="connsiteX4" fmla="*/ 4312736 w 4318836"/>
                <a:gd name="connsiteY4" fmla="*/ 0 h 12262"/>
                <a:gd name="connsiteX5" fmla="*/ 4318837 w 4318836"/>
                <a:gd name="connsiteY5" fmla="*/ 6131 h 12262"/>
                <a:gd name="connsiteX6" fmla="*/ 4312736 w 4318836"/>
                <a:gd name="connsiteY6" fmla="*/ 12262 h 1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18836" h="12262">
                  <a:moveTo>
                    <a:pt x="4312736" y="12262"/>
                  </a:moveTo>
                  <a:lnTo>
                    <a:pt x="6101" y="12262"/>
                  </a:lnTo>
                  <a:cubicBezTo>
                    <a:pt x="2761" y="12192"/>
                    <a:pt x="70" y="9487"/>
                    <a:pt x="0" y="6131"/>
                  </a:cubicBezTo>
                  <a:cubicBezTo>
                    <a:pt x="0" y="2744"/>
                    <a:pt x="2732" y="0"/>
                    <a:pt x="6101" y="0"/>
                  </a:cubicBezTo>
                  <a:lnTo>
                    <a:pt x="4312736" y="0"/>
                  </a:lnTo>
                  <a:cubicBezTo>
                    <a:pt x="4316105" y="0"/>
                    <a:pt x="4318837" y="2744"/>
                    <a:pt x="4318837" y="6131"/>
                  </a:cubicBezTo>
                  <a:cubicBezTo>
                    <a:pt x="4318770" y="9487"/>
                    <a:pt x="4316078" y="12192"/>
                    <a:pt x="4312736" y="12262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0" name="任意多边形: 形状 1029">
              <a:extLst>
                <a:ext uri="{FF2B5EF4-FFF2-40B4-BE49-F238E27FC236}">
                  <a16:creationId xmlns:a16="http://schemas.microsoft.com/office/drawing/2014/main" id="{B26D6058-6C0C-4418-BA7D-F213DEFAEFB1}"/>
                </a:ext>
              </a:extLst>
            </p:cNvPr>
            <p:cNvSpPr/>
            <p:nvPr/>
          </p:nvSpPr>
          <p:spPr>
            <a:xfrm>
              <a:off x="6690439" y="5115101"/>
              <a:ext cx="4470039" cy="13328"/>
            </a:xfrm>
            <a:custGeom>
              <a:avLst/>
              <a:gdLst>
                <a:gd name="connsiteX0" fmla="*/ 4470040 w 4470039"/>
                <a:gd name="connsiteY0" fmla="*/ 0 h 13328"/>
                <a:gd name="connsiteX1" fmla="*/ 0 w 4470039"/>
                <a:gd name="connsiteY1" fmla="*/ 0 h 1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70039" h="13328">
                  <a:moveTo>
                    <a:pt x="4470040" y="0"/>
                  </a:moveTo>
                  <a:lnTo>
                    <a:pt x="0" y="0"/>
                  </a:lnTo>
                </a:path>
              </a:pathLst>
            </a:custGeom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1" name="任意多边形: 形状 1030">
              <a:extLst>
                <a:ext uri="{FF2B5EF4-FFF2-40B4-BE49-F238E27FC236}">
                  <a16:creationId xmlns:a16="http://schemas.microsoft.com/office/drawing/2014/main" id="{FE697BC2-6ECC-470A-88CD-754E863724B9}"/>
                </a:ext>
              </a:extLst>
            </p:cNvPr>
            <p:cNvSpPr/>
            <p:nvPr/>
          </p:nvSpPr>
          <p:spPr>
            <a:xfrm>
              <a:off x="6684603" y="5108969"/>
              <a:ext cx="4481976" cy="12262"/>
            </a:xfrm>
            <a:custGeom>
              <a:avLst/>
              <a:gdLst>
                <a:gd name="connsiteX0" fmla="*/ 4475876 w 4481976"/>
                <a:gd name="connsiteY0" fmla="*/ 12263 h 12262"/>
                <a:gd name="connsiteX1" fmla="*/ 6101 w 4481976"/>
                <a:gd name="connsiteY1" fmla="*/ 12263 h 12262"/>
                <a:gd name="connsiteX2" fmla="*/ 0 w 4481976"/>
                <a:gd name="connsiteY2" fmla="*/ 6131 h 12262"/>
                <a:gd name="connsiteX3" fmla="*/ 6101 w 4481976"/>
                <a:gd name="connsiteY3" fmla="*/ 0 h 12262"/>
                <a:gd name="connsiteX4" fmla="*/ 4475876 w 4481976"/>
                <a:gd name="connsiteY4" fmla="*/ 0 h 12262"/>
                <a:gd name="connsiteX5" fmla="*/ 4481977 w 4481976"/>
                <a:gd name="connsiteY5" fmla="*/ 6131 h 12262"/>
                <a:gd name="connsiteX6" fmla="*/ 4475876 w 4481976"/>
                <a:gd name="connsiteY6" fmla="*/ 12263 h 1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1976" h="12262">
                  <a:moveTo>
                    <a:pt x="4475876" y="12263"/>
                  </a:moveTo>
                  <a:lnTo>
                    <a:pt x="6101" y="12263"/>
                  </a:lnTo>
                  <a:cubicBezTo>
                    <a:pt x="2731" y="12263"/>
                    <a:pt x="0" y="9517"/>
                    <a:pt x="0" y="6131"/>
                  </a:cubicBezTo>
                  <a:cubicBezTo>
                    <a:pt x="0" y="2746"/>
                    <a:pt x="2731" y="0"/>
                    <a:pt x="6101" y="0"/>
                  </a:cubicBezTo>
                  <a:lnTo>
                    <a:pt x="4475876" y="0"/>
                  </a:lnTo>
                  <a:cubicBezTo>
                    <a:pt x="4479245" y="0"/>
                    <a:pt x="4481977" y="2746"/>
                    <a:pt x="4481977" y="6131"/>
                  </a:cubicBezTo>
                  <a:cubicBezTo>
                    <a:pt x="4481977" y="9517"/>
                    <a:pt x="4479245" y="12263"/>
                    <a:pt x="4475876" y="12263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2" name="任意多边形: 形状 1031">
              <a:extLst>
                <a:ext uri="{FF2B5EF4-FFF2-40B4-BE49-F238E27FC236}">
                  <a16:creationId xmlns:a16="http://schemas.microsoft.com/office/drawing/2014/main" id="{914367CB-20FB-464B-85CE-E105CBAF30C0}"/>
                </a:ext>
              </a:extLst>
            </p:cNvPr>
            <p:cNvSpPr/>
            <p:nvPr/>
          </p:nvSpPr>
          <p:spPr>
            <a:xfrm>
              <a:off x="8150344" y="3276798"/>
              <a:ext cx="855811" cy="1229578"/>
            </a:xfrm>
            <a:custGeom>
              <a:avLst/>
              <a:gdLst>
                <a:gd name="connsiteX0" fmla="*/ 677496 w 855811"/>
                <a:gd name="connsiteY0" fmla="*/ 0 h 1229578"/>
                <a:gd name="connsiteX1" fmla="*/ 334504 w 855811"/>
                <a:gd name="connsiteY1" fmla="*/ 0 h 1229578"/>
                <a:gd name="connsiteX2" fmla="*/ 114729 w 855811"/>
                <a:gd name="connsiteY2" fmla="*/ 193534 h 1229578"/>
                <a:gd name="connsiteX3" fmla="*/ 0 w 855811"/>
                <a:gd name="connsiteY3" fmla="*/ 1228245 h 1229578"/>
                <a:gd name="connsiteX4" fmla="*/ 739701 w 855811"/>
                <a:gd name="connsiteY4" fmla="*/ 1229578 h 1229578"/>
                <a:gd name="connsiteX5" fmla="*/ 854695 w 855811"/>
                <a:gd name="connsiteY5" fmla="*/ 194200 h 1229578"/>
                <a:gd name="connsiteX6" fmla="*/ 677496 w 855811"/>
                <a:gd name="connsiteY6" fmla="*/ 0 h 1229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5811" h="1229578">
                  <a:moveTo>
                    <a:pt x="677496" y="0"/>
                  </a:moveTo>
                  <a:lnTo>
                    <a:pt x="334504" y="0"/>
                  </a:lnTo>
                  <a:cubicBezTo>
                    <a:pt x="224948" y="0"/>
                    <a:pt x="126533" y="86370"/>
                    <a:pt x="114729" y="193534"/>
                  </a:cubicBezTo>
                  <a:lnTo>
                    <a:pt x="0" y="1228245"/>
                  </a:lnTo>
                  <a:lnTo>
                    <a:pt x="739701" y="1229578"/>
                  </a:lnTo>
                  <a:lnTo>
                    <a:pt x="854695" y="194200"/>
                  </a:lnTo>
                  <a:cubicBezTo>
                    <a:pt x="866234" y="87170"/>
                    <a:pt x="787052" y="133"/>
                    <a:pt x="677496" y="0"/>
                  </a:cubicBez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3" name="任意多边形: 形状 1032">
              <a:extLst>
                <a:ext uri="{FF2B5EF4-FFF2-40B4-BE49-F238E27FC236}">
                  <a16:creationId xmlns:a16="http://schemas.microsoft.com/office/drawing/2014/main" id="{1508300C-9A96-47F9-B6EE-DBBA19F8808C}"/>
                </a:ext>
              </a:extLst>
            </p:cNvPr>
            <p:cNvSpPr/>
            <p:nvPr/>
          </p:nvSpPr>
          <p:spPr>
            <a:xfrm>
              <a:off x="8144355" y="3270001"/>
              <a:ext cx="867866" cy="1241973"/>
            </a:xfrm>
            <a:custGeom>
              <a:avLst/>
              <a:gdLst>
                <a:gd name="connsiteX0" fmla="*/ 745690 w 867866"/>
                <a:gd name="connsiteY0" fmla="*/ 1241974 h 1241973"/>
                <a:gd name="connsiteX1" fmla="*/ 745690 w 867866"/>
                <a:gd name="connsiteY1" fmla="*/ 1241974 h 1241973"/>
                <a:gd name="connsiteX2" fmla="*/ 6121 w 867866"/>
                <a:gd name="connsiteY2" fmla="*/ 1240641 h 1241973"/>
                <a:gd name="connsiteX3" fmla="*/ 1479 w 867866"/>
                <a:gd name="connsiteY3" fmla="*/ 1238642 h 1241973"/>
                <a:gd name="connsiteX4" fmla="*/ 20 w 867866"/>
                <a:gd name="connsiteY4" fmla="*/ 1233843 h 1241973"/>
                <a:gd name="connsiteX5" fmla="*/ 114749 w 867866"/>
                <a:gd name="connsiteY5" fmla="*/ 199132 h 1241973"/>
                <a:gd name="connsiteX6" fmla="*/ 340227 w 867866"/>
                <a:gd name="connsiteY6" fmla="*/ 0 h 1241973"/>
                <a:gd name="connsiteX7" fmla="*/ 340227 w 867866"/>
                <a:gd name="connsiteY7" fmla="*/ 0 h 1241973"/>
                <a:gd name="connsiteX8" fmla="*/ 683352 w 867866"/>
                <a:gd name="connsiteY8" fmla="*/ 666 h 1241973"/>
                <a:gd name="connsiteX9" fmla="*/ 823148 w 867866"/>
                <a:gd name="connsiteY9" fmla="*/ 61179 h 1241973"/>
                <a:gd name="connsiteX10" fmla="*/ 866387 w 867866"/>
                <a:gd name="connsiteY10" fmla="*/ 202331 h 1241973"/>
                <a:gd name="connsiteX11" fmla="*/ 751658 w 867866"/>
                <a:gd name="connsiteY11" fmla="*/ 1237176 h 1241973"/>
                <a:gd name="connsiteX12" fmla="*/ 745690 w 867866"/>
                <a:gd name="connsiteY12" fmla="*/ 1241974 h 1241973"/>
                <a:gd name="connsiteX13" fmla="*/ 12753 w 867866"/>
                <a:gd name="connsiteY13" fmla="*/ 1228645 h 1241973"/>
                <a:gd name="connsiteX14" fmla="*/ 740119 w 867866"/>
                <a:gd name="connsiteY14" fmla="*/ 1229845 h 1241973"/>
                <a:gd name="connsiteX15" fmla="*/ 854317 w 867866"/>
                <a:gd name="connsiteY15" fmla="*/ 200598 h 1241973"/>
                <a:gd name="connsiteX16" fmla="*/ 814527 w 867866"/>
                <a:gd name="connsiteY16" fmla="*/ 69709 h 1241973"/>
                <a:gd name="connsiteX17" fmla="*/ 683750 w 867866"/>
                <a:gd name="connsiteY17" fmla="*/ 13195 h 1241973"/>
                <a:gd name="connsiteX18" fmla="*/ 340757 w 867866"/>
                <a:gd name="connsiteY18" fmla="*/ 13195 h 1241973"/>
                <a:gd name="connsiteX19" fmla="*/ 340757 w 867866"/>
                <a:gd name="connsiteY19" fmla="*/ 13195 h 1241973"/>
                <a:gd name="connsiteX20" fmla="*/ 127482 w 867866"/>
                <a:gd name="connsiteY20" fmla="*/ 201264 h 124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67866" h="1241973">
                  <a:moveTo>
                    <a:pt x="745690" y="1241974"/>
                  </a:moveTo>
                  <a:lnTo>
                    <a:pt x="745690" y="1241974"/>
                  </a:lnTo>
                  <a:lnTo>
                    <a:pt x="6121" y="1240641"/>
                  </a:lnTo>
                  <a:cubicBezTo>
                    <a:pt x="4357" y="1240668"/>
                    <a:pt x="2673" y="1239935"/>
                    <a:pt x="1479" y="1238642"/>
                  </a:cubicBezTo>
                  <a:cubicBezTo>
                    <a:pt x="418" y="1237282"/>
                    <a:pt x="-113" y="1235576"/>
                    <a:pt x="20" y="1233843"/>
                  </a:cubicBezTo>
                  <a:lnTo>
                    <a:pt x="114749" y="199132"/>
                  </a:lnTo>
                  <a:cubicBezTo>
                    <a:pt x="126951" y="89303"/>
                    <a:pt x="228018" y="0"/>
                    <a:pt x="340227" y="0"/>
                  </a:cubicBezTo>
                  <a:lnTo>
                    <a:pt x="340227" y="0"/>
                  </a:lnTo>
                  <a:lnTo>
                    <a:pt x="683352" y="666"/>
                  </a:lnTo>
                  <a:cubicBezTo>
                    <a:pt x="736432" y="-268"/>
                    <a:pt x="787350" y="21774"/>
                    <a:pt x="823148" y="61179"/>
                  </a:cubicBezTo>
                  <a:cubicBezTo>
                    <a:pt x="857222" y="99712"/>
                    <a:pt x="873005" y="151201"/>
                    <a:pt x="866387" y="202331"/>
                  </a:cubicBezTo>
                  <a:lnTo>
                    <a:pt x="751658" y="1237176"/>
                  </a:lnTo>
                  <a:cubicBezTo>
                    <a:pt x="751035" y="1239988"/>
                    <a:pt x="748555" y="1241974"/>
                    <a:pt x="745690" y="1241974"/>
                  </a:cubicBezTo>
                  <a:close/>
                  <a:moveTo>
                    <a:pt x="12753" y="1228645"/>
                  </a:moveTo>
                  <a:lnTo>
                    <a:pt x="740119" y="1229845"/>
                  </a:lnTo>
                  <a:lnTo>
                    <a:pt x="854317" y="200598"/>
                  </a:lnTo>
                  <a:cubicBezTo>
                    <a:pt x="860432" y="153241"/>
                    <a:pt x="845921" y="105550"/>
                    <a:pt x="814527" y="69709"/>
                  </a:cubicBezTo>
                  <a:cubicBezTo>
                    <a:pt x="781063" y="32822"/>
                    <a:pt x="733408" y="12226"/>
                    <a:pt x="683750" y="13195"/>
                  </a:cubicBezTo>
                  <a:lnTo>
                    <a:pt x="340757" y="13195"/>
                  </a:lnTo>
                  <a:lnTo>
                    <a:pt x="340757" y="13195"/>
                  </a:lnTo>
                  <a:cubicBezTo>
                    <a:pt x="234650" y="13195"/>
                    <a:pt x="139021" y="97433"/>
                    <a:pt x="127482" y="201264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4" name="任意多边形: 形状 1033">
              <a:extLst>
                <a:ext uri="{FF2B5EF4-FFF2-40B4-BE49-F238E27FC236}">
                  <a16:creationId xmlns:a16="http://schemas.microsoft.com/office/drawing/2014/main" id="{F902BFDA-198B-456C-8165-AE8BCAEC0BC7}"/>
                </a:ext>
              </a:extLst>
            </p:cNvPr>
            <p:cNvSpPr/>
            <p:nvPr/>
          </p:nvSpPr>
          <p:spPr>
            <a:xfrm>
              <a:off x="8055908" y="3276798"/>
              <a:ext cx="855487" cy="1229578"/>
            </a:xfrm>
            <a:custGeom>
              <a:avLst/>
              <a:gdLst>
                <a:gd name="connsiteX0" fmla="*/ 677496 w 855487"/>
                <a:gd name="connsiteY0" fmla="*/ 0 h 1229578"/>
                <a:gd name="connsiteX1" fmla="*/ 334504 w 855487"/>
                <a:gd name="connsiteY1" fmla="*/ 0 h 1229578"/>
                <a:gd name="connsiteX2" fmla="*/ 114729 w 855487"/>
                <a:gd name="connsiteY2" fmla="*/ 193534 h 1229578"/>
                <a:gd name="connsiteX3" fmla="*/ 0 w 855487"/>
                <a:gd name="connsiteY3" fmla="*/ 1228245 h 1229578"/>
                <a:gd name="connsiteX4" fmla="*/ 739569 w 855487"/>
                <a:gd name="connsiteY4" fmla="*/ 1229578 h 1229578"/>
                <a:gd name="connsiteX5" fmla="*/ 854297 w 855487"/>
                <a:gd name="connsiteY5" fmla="*/ 194733 h 1229578"/>
                <a:gd name="connsiteX6" fmla="*/ 677496 w 855487"/>
                <a:gd name="connsiteY6" fmla="*/ 0 h 1229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5487" h="1229578">
                  <a:moveTo>
                    <a:pt x="677496" y="0"/>
                  </a:moveTo>
                  <a:lnTo>
                    <a:pt x="334504" y="0"/>
                  </a:lnTo>
                  <a:cubicBezTo>
                    <a:pt x="224948" y="0"/>
                    <a:pt x="126533" y="86370"/>
                    <a:pt x="114729" y="193534"/>
                  </a:cubicBezTo>
                  <a:lnTo>
                    <a:pt x="0" y="1228245"/>
                  </a:lnTo>
                  <a:lnTo>
                    <a:pt x="739569" y="1229578"/>
                  </a:lnTo>
                  <a:lnTo>
                    <a:pt x="854297" y="194733"/>
                  </a:lnTo>
                  <a:cubicBezTo>
                    <a:pt x="866234" y="87170"/>
                    <a:pt x="787052" y="133"/>
                    <a:pt x="677496" y="0"/>
                  </a:cubicBez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5" name="任意多边形: 形状 1034">
              <a:extLst>
                <a:ext uri="{FF2B5EF4-FFF2-40B4-BE49-F238E27FC236}">
                  <a16:creationId xmlns:a16="http://schemas.microsoft.com/office/drawing/2014/main" id="{09955BAA-8B24-4774-9889-0D66B74B229B}"/>
                </a:ext>
              </a:extLst>
            </p:cNvPr>
            <p:cNvSpPr/>
            <p:nvPr/>
          </p:nvSpPr>
          <p:spPr>
            <a:xfrm>
              <a:off x="8049751" y="3270001"/>
              <a:ext cx="867994" cy="1241975"/>
            </a:xfrm>
            <a:custGeom>
              <a:avLst/>
              <a:gdLst>
                <a:gd name="connsiteX0" fmla="*/ 745726 w 867994"/>
                <a:gd name="connsiteY0" fmla="*/ 1241974 h 1241975"/>
                <a:gd name="connsiteX1" fmla="*/ 745726 w 867994"/>
                <a:gd name="connsiteY1" fmla="*/ 1241974 h 1241975"/>
                <a:gd name="connsiteX2" fmla="*/ 6158 w 867994"/>
                <a:gd name="connsiteY2" fmla="*/ 1240641 h 1241975"/>
                <a:gd name="connsiteX3" fmla="*/ 3 w 867994"/>
                <a:gd name="connsiteY3" fmla="*/ 1234830 h 1241975"/>
                <a:gd name="connsiteX4" fmla="*/ 56 w 867994"/>
                <a:gd name="connsiteY4" fmla="*/ 1233843 h 1241975"/>
                <a:gd name="connsiteX5" fmla="*/ 114785 w 867994"/>
                <a:gd name="connsiteY5" fmla="*/ 199132 h 1241975"/>
                <a:gd name="connsiteX6" fmla="*/ 340263 w 867994"/>
                <a:gd name="connsiteY6" fmla="*/ 0 h 1241975"/>
                <a:gd name="connsiteX7" fmla="*/ 340263 w 867994"/>
                <a:gd name="connsiteY7" fmla="*/ 0 h 1241975"/>
                <a:gd name="connsiteX8" fmla="*/ 683256 w 867994"/>
                <a:gd name="connsiteY8" fmla="*/ 666 h 1241975"/>
                <a:gd name="connsiteX9" fmla="*/ 823052 w 867994"/>
                <a:gd name="connsiteY9" fmla="*/ 61179 h 1241975"/>
                <a:gd name="connsiteX10" fmla="*/ 866556 w 867994"/>
                <a:gd name="connsiteY10" fmla="*/ 202331 h 1241975"/>
                <a:gd name="connsiteX11" fmla="*/ 751827 w 867994"/>
                <a:gd name="connsiteY11" fmla="*/ 1237176 h 1241975"/>
                <a:gd name="connsiteX12" fmla="*/ 745726 w 867994"/>
                <a:gd name="connsiteY12" fmla="*/ 1241974 h 1241975"/>
                <a:gd name="connsiteX13" fmla="*/ 13585 w 867994"/>
                <a:gd name="connsiteY13" fmla="*/ 1228645 h 1241975"/>
                <a:gd name="connsiteX14" fmla="*/ 740951 w 867994"/>
                <a:gd name="connsiteY14" fmla="*/ 1229845 h 1241975"/>
                <a:gd name="connsiteX15" fmla="*/ 855149 w 867994"/>
                <a:gd name="connsiteY15" fmla="*/ 200598 h 1241975"/>
                <a:gd name="connsiteX16" fmla="*/ 815359 w 867994"/>
                <a:gd name="connsiteY16" fmla="*/ 69576 h 1241975"/>
                <a:gd name="connsiteX17" fmla="*/ 684582 w 867994"/>
                <a:gd name="connsiteY17" fmla="*/ 13195 h 1241975"/>
                <a:gd name="connsiteX18" fmla="*/ 341590 w 867994"/>
                <a:gd name="connsiteY18" fmla="*/ 13195 h 1241975"/>
                <a:gd name="connsiteX19" fmla="*/ 341590 w 867994"/>
                <a:gd name="connsiteY19" fmla="*/ 13195 h 1241975"/>
                <a:gd name="connsiteX20" fmla="*/ 128314 w 867994"/>
                <a:gd name="connsiteY20" fmla="*/ 201264 h 124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67994" h="1241975">
                  <a:moveTo>
                    <a:pt x="745726" y="1241974"/>
                  </a:moveTo>
                  <a:lnTo>
                    <a:pt x="745726" y="1241974"/>
                  </a:lnTo>
                  <a:lnTo>
                    <a:pt x="6158" y="1240641"/>
                  </a:lnTo>
                  <a:cubicBezTo>
                    <a:pt x="2868" y="1240748"/>
                    <a:pt x="109" y="1238149"/>
                    <a:pt x="3" y="1234830"/>
                  </a:cubicBezTo>
                  <a:cubicBezTo>
                    <a:pt x="-10" y="1234496"/>
                    <a:pt x="17" y="1234177"/>
                    <a:pt x="56" y="1233843"/>
                  </a:cubicBezTo>
                  <a:lnTo>
                    <a:pt x="114785" y="199132"/>
                  </a:lnTo>
                  <a:cubicBezTo>
                    <a:pt x="126988" y="89303"/>
                    <a:pt x="228055" y="0"/>
                    <a:pt x="340263" y="0"/>
                  </a:cubicBezTo>
                  <a:lnTo>
                    <a:pt x="340263" y="0"/>
                  </a:lnTo>
                  <a:lnTo>
                    <a:pt x="683256" y="666"/>
                  </a:lnTo>
                  <a:cubicBezTo>
                    <a:pt x="736336" y="-285"/>
                    <a:pt x="787267" y="21759"/>
                    <a:pt x="823052" y="61179"/>
                  </a:cubicBezTo>
                  <a:cubicBezTo>
                    <a:pt x="857205" y="99672"/>
                    <a:pt x="873082" y="151175"/>
                    <a:pt x="866556" y="202331"/>
                  </a:cubicBezTo>
                  <a:lnTo>
                    <a:pt x="751827" y="1237176"/>
                  </a:lnTo>
                  <a:cubicBezTo>
                    <a:pt x="751191" y="1240028"/>
                    <a:pt x="748644" y="1242041"/>
                    <a:pt x="745726" y="1241974"/>
                  </a:cubicBezTo>
                  <a:close/>
                  <a:moveTo>
                    <a:pt x="13585" y="1228645"/>
                  </a:moveTo>
                  <a:lnTo>
                    <a:pt x="740951" y="1229845"/>
                  </a:lnTo>
                  <a:lnTo>
                    <a:pt x="855149" y="200598"/>
                  </a:lnTo>
                  <a:cubicBezTo>
                    <a:pt x="861224" y="153214"/>
                    <a:pt x="846727" y="105484"/>
                    <a:pt x="815359" y="69576"/>
                  </a:cubicBezTo>
                  <a:cubicBezTo>
                    <a:pt x="781829" y="32811"/>
                    <a:pt x="734200" y="12280"/>
                    <a:pt x="684582" y="13195"/>
                  </a:cubicBezTo>
                  <a:lnTo>
                    <a:pt x="341590" y="13195"/>
                  </a:lnTo>
                  <a:lnTo>
                    <a:pt x="341590" y="13195"/>
                  </a:lnTo>
                  <a:cubicBezTo>
                    <a:pt x="235482" y="13195"/>
                    <a:pt x="139720" y="97433"/>
                    <a:pt x="128314" y="201264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6" name="任意多边形: 形状 1035">
              <a:extLst>
                <a:ext uri="{FF2B5EF4-FFF2-40B4-BE49-F238E27FC236}">
                  <a16:creationId xmlns:a16="http://schemas.microsoft.com/office/drawing/2014/main" id="{10F22BBA-3011-4640-A6C2-4C837B1DAD56}"/>
                </a:ext>
              </a:extLst>
            </p:cNvPr>
            <p:cNvSpPr/>
            <p:nvPr/>
          </p:nvSpPr>
          <p:spPr>
            <a:xfrm>
              <a:off x="8304995" y="3510185"/>
              <a:ext cx="440478" cy="666"/>
            </a:xfrm>
            <a:custGeom>
              <a:avLst/>
              <a:gdLst>
                <a:gd name="connsiteX0" fmla="*/ 440478 w 440478"/>
                <a:gd name="connsiteY0" fmla="*/ 666 h 666"/>
                <a:gd name="connsiteX1" fmla="*/ 0 w 440478"/>
                <a:gd name="connsiteY1" fmla="*/ 0 h 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0478" h="666">
                  <a:moveTo>
                    <a:pt x="440478" y="666"/>
                  </a:moveTo>
                  <a:lnTo>
                    <a:pt x="0" y="0"/>
                  </a:lnTo>
                </a:path>
              </a:pathLst>
            </a:custGeom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7" name="任意多边形: 形状 1036">
              <a:extLst>
                <a:ext uri="{FF2B5EF4-FFF2-40B4-BE49-F238E27FC236}">
                  <a16:creationId xmlns:a16="http://schemas.microsoft.com/office/drawing/2014/main" id="{03085854-EF65-4198-95D2-92A3146D4649}"/>
                </a:ext>
              </a:extLst>
            </p:cNvPr>
            <p:cNvSpPr/>
            <p:nvPr/>
          </p:nvSpPr>
          <p:spPr>
            <a:xfrm>
              <a:off x="8298894" y="3504720"/>
              <a:ext cx="452680" cy="12262"/>
            </a:xfrm>
            <a:custGeom>
              <a:avLst/>
              <a:gdLst>
                <a:gd name="connsiteX0" fmla="*/ 446580 w 452680"/>
                <a:gd name="connsiteY0" fmla="*/ 12262 h 12262"/>
                <a:gd name="connsiteX1" fmla="*/ 446580 w 452680"/>
                <a:gd name="connsiteY1" fmla="*/ 12262 h 12262"/>
                <a:gd name="connsiteX2" fmla="*/ 6101 w 452680"/>
                <a:gd name="connsiteY2" fmla="*/ 12262 h 12262"/>
                <a:gd name="connsiteX3" fmla="*/ 0 w 452680"/>
                <a:gd name="connsiteY3" fmla="*/ 6131 h 12262"/>
                <a:gd name="connsiteX4" fmla="*/ 6101 w 452680"/>
                <a:gd name="connsiteY4" fmla="*/ 0 h 12262"/>
                <a:gd name="connsiteX5" fmla="*/ 6101 w 452680"/>
                <a:gd name="connsiteY5" fmla="*/ 0 h 12262"/>
                <a:gd name="connsiteX6" fmla="*/ 446580 w 452680"/>
                <a:gd name="connsiteY6" fmla="*/ 666 h 12262"/>
                <a:gd name="connsiteX7" fmla="*/ 452681 w 452680"/>
                <a:gd name="connsiteY7" fmla="*/ 6798 h 12262"/>
                <a:gd name="connsiteX8" fmla="*/ 446580 w 452680"/>
                <a:gd name="connsiteY8" fmla="*/ 12262 h 1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2680" h="12262">
                  <a:moveTo>
                    <a:pt x="446580" y="12262"/>
                  </a:moveTo>
                  <a:lnTo>
                    <a:pt x="446580" y="12262"/>
                  </a:lnTo>
                  <a:lnTo>
                    <a:pt x="6101" y="12262"/>
                  </a:lnTo>
                  <a:cubicBezTo>
                    <a:pt x="2732" y="12262"/>
                    <a:pt x="0" y="9517"/>
                    <a:pt x="0" y="6131"/>
                  </a:cubicBezTo>
                  <a:cubicBezTo>
                    <a:pt x="0" y="2746"/>
                    <a:pt x="2732" y="0"/>
                    <a:pt x="6101" y="0"/>
                  </a:cubicBezTo>
                  <a:lnTo>
                    <a:pt x="6101" y="0"/>
                  </a:lnTo>
                  <a:lnTo>
                    <a:pt x="446580" y="666"/>
                  </a:lnTo>
                  <a:cubicBezTo>
                    <a:pt x="449922" y="733"/>
                    <a:pt x="452614" y="3439"/>
                    <a:pt x="452681" y="6798"/>
                  </a:cubicBezTo>
                  <a:cubicBezTo>
                    <a:pt x="452336" y="9917"/>
                    <a:pt x="449710" y="12276"/>
                    <a:pt x="446580" y="12262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8" name="任意多边形: 形状 1037">
              <a:extLst>
                <a:ext uri="{FF2B5EF4-FFF2-40B4-BE49-F238E27FC236}">
                  <a16:creationId xmlns:a16="http://schemas.microsoft.com/office/drawing/2014/main" id="{D051BCC5-E7E7-4F92-AEFB-8B385CD9D67D}"/>
                </a:ext>
              </a:extLst>
            </p:cNvPr>
            <p:cNvSpPr/>
            <p:nvPr/>
          </p:nvSpPr>
          <p:spPr>
            <a:xfrm>
              <a:off x="8282713" y="3711449"/>
              <a:ext cx="440345" cy="666"/>
            </a:xfrm>
            <a:custGeom>
              <a:avLst/>
              <a:gdLst>
                <a:gd name="connsiteX0" fmla="*/ 440346 w 440345"/>
                <a:gd name="connsiteY0" fmla="*/ 666 h 666"/>
                <a:gd name="connsiteX1" fmla="*/ 0 w 440345"/>
                <a:gd name="connsiteY1" fmla="*/ 0 h 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0345" h="666">
                  <a:moveTo>
                    <a:pt x="440346" y="666"/>
                  </a:moveTo>
                  <a:lnTo>
                    <a:pt x="0" y="0"/>
                  </a:lnTo>
                </a:path>
              </a:pathLst>
            </a:custGeom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9" name="任意多边形: 形状 1038">
              <a:extLst>
                <a:ext uri="{FF2B5EF4-FFF2-40B4-BE49-F238E27FC236}">
                  <a16:creationId xmlns:a16="http://schemas.microsoft.com/office/drawing/2014/main" id="{4EB323BA-EC00-41E0-8DEA-1D7370388469}"/>
                </a:ext>
              </a:extLst>
            </p:cNvPr>
            <p:cNvSpPr/>
            <p:nvPr/>
          </p:nvSpPr>
          <p:spPr>
            <a:xfrm>
              <a:off x="8276610" y="3705984"/>
              <a:ext cx="452682" cy="12262"/>
            </a:xfrm>
            <a:custGeom>
              <a:avLst/>
              <a:gdLst>
                <a:gd name="connsiteX0" fmla="*/ 446449 w 452682"/>
                <a:gd name="connsiteY0" fmla="*/ 12262 h 12262"/>
                <a:gd name="connsiteX1" fmla="*/ 446449 w 452682"/>
                <a:gd name="connsiteY1" fmla="*/ 12262 h 12262"/>
                <a:gd name="connsiteX2" fmla="*/ 6103 w 452682"/>
                <a:gd name="connsiteY2" fmla="*/ 12262 h 12262"/>
                <a:gd name="connsiteX3" fmla="*/ 2 w 452682"/>
                <a:gd name="connsiteY3" fmla="*/ 6131 h 12262"/>
                <a:gd name="connsiteX4" fmla="*/ 5838 w 452682"/>
                <a:gd name="connsiteY4" fmla="*/ 0 h 12262"/>
                <a:gd name="connsiteX5" fmla="*/ 6103 w 452682"/>
                <a:gd name="connsiteY5" fmla="*/ 0 h 12262"/>
                <a:gd name="connsiteX6" fmla="*/ 6103 w 452682"/>
                <a:gd name="connsiteY6" fmla="*/ 0 h 12262"/>
                <a:gd name="connsiteX7" fmla="*/ 446581 w 452682"/>
                <a:gd name="connsiteY7" fmla="*/ 0 h 12262"/>
                <a:gd name="connsiteX8" fmla="*/ 452683 w 452682"/>
                <a:gd name="connsiteY8" fmla="*/ 6131 h 12262"/>
                <a:gd name="connsiteX9" fmla="*/ 446581 w 452682"/>
                <a:gd name="connsiteY9" fmla="*/ 12262 h 1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2682" h="12262">
                  <a:moveTo>
                    <a:pt x="446449" y="12262"/>
                  </a:moveTo>
                  <a:lnTo>
                    <a:pt x="446449" y="12262"/>
                  </a:lnTo>
                  <a:lnTo>
                    <a:pt x="6103" y="12262"/>
                  </a:lnTo>
                  <a:cubicBezTo>
                    <a:pt x="2734" y="12262"/>
                    <a:pt x="2" y="9517"/>
                    <a:pt x="2" y="6131"/>
                  </a:cubicBezTo>
                  <a:cubicBezTo>
                    <a:pt x="-78" y="2826"/>
                    <a:pt x="2535" y="80"/>
                    <a:pt x="5838" y="0"/>
                  </a:cubicBezTo>
                  <a:cubicBezTo>
                    <a:pt x="5930" y="0"/>
                    <a:pt x="6010" y="0"/>
                    <a:pt x="6103" y="0"/>
                  </a:cubicBezTo>
                  <a:lnTo>
                    <a:pt x="6103" y="0"/>
                  </a:lnTo>
                  <a:lnTo>
                    <a:pt x="446581" y="0"/>
                  </a:lnTo>
                  <a:cubicBezTo>
                    <a:pt x="449950" y="0"/>
                    <a:pt x="452683" y="2746"/>
                    <a:pt x="452683" y="6131"/>
                  </a:cubicBezTo>
                  <a:cubicBezTo>
                    <a:pt x="452683" y="9517"/>
                    <a:pt x="449950" y="12262"/>
                    <a:pt x="446581" y="12262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0" name="任意多边形: 形状 1039">
              <a:extLst>
                <a:ext uri="{FF2B5EF4-FFF2-40B4-BE49-F238E27FC236}">
                  <a16:creationId xmlns:a16="http://schemas.microsoft.com/office/drawing/2014/main" id="{BCD2B15E-84F5-4D71-A9A0-BE726FD72E2F}"/>
                </a:ext>
              </a:extLst>
            </p:cNvPr>
            <p:cNvSpPr/>
            <p:nvPr/>
          </p:nvSpPr>
          <p:spPr>
            <a:xfrm>
              <a:off x="8260298" y="3912713"/>
              <a:ext cx="440478" cy="666"/>
            </a:xfrm>
            <a:custGeom>
              <a:avLst/>
              <a:gdLst>
                <a:gd name="connsiteX0" fmla="*/ 440478 w 440478"/>
                <a:gd name="connsiteY0" fmla="*/ 666 h 666"/>
                <a:gd name="connsiteX1" fmla="*/ 0 w 440478"/>
                <a:gd name="connsiteY1" fmla="*/ 0 h 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0478" h="666">
                  <a:moveTo>
                    <a:pt x="440478" y="666"/>
                  </a:moveTo>
                  <a:lnTo>
                    <a:pt x="0" y="0"/>
                  </a:lnTo>
                </a:path>
              </a:pathLst>
            </a:custGeom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1" name="任意多边形: 形状 1040">
              <a:extLst>
                <a:ext uri="{FF2B5EF4-FFF2-40B4-BE49-F238E27FC236}">
                  <a16:creationId xmlns:a16="http://schemas.microsoft.com/office/drawing/2014/main" id="{CC892318-6F75-4B93-A7E5-5E5E2E8CA684}"/>
                </a:ext>
              </a:extLst>
            </p:cNvPr>
            <p:cNvSpPr/>
            <p:nvPr/>
          </p:nvSpPr>
          <p:spPr>
            <a:xfrm>
              <a:off x="8254197" y="3906582"/>
              <a:ext cx="452601" cy="12928"/>
            </a:xfrm>
            <a:custGeom>
              <a:avLst/>
              <a:gdLst>
                <a:gd name="connsiteX0" fmla="*/ 446580 w 452601"/>
                <a:gd name="connsiteY0" fmla="*/ 12929 h 12928"/>
                <a:gd name="connsiteX1" fmla="*/ 446580 w 452601"/>
                <a:gd name="connsiteY1" fmla="*/ 12929 h 12928"/>
                <a:gd name="connsiteX2" fmla="*/ 6101 w 452601"/>
                <a:gd name="connsiteY2" fmla="*/ 12262 h 12928"/>
                <a:gd name="connsiteX3" fmla="*/ 0 w 452601"/>
                <a:gd name="connsiteY3" fmla="*/ 6131 h 12928"/>
                <a:gd name="connsiteX4" fmla="*/ 6101 w 452601"/>
                <a:gd name="connsiteY4" fmla="*/ 0 h 12928"/>
                <a:gd name="connsiteX5" fmla="*/ 6101 w 452601"/>
                <a:gd name="connsiteY5" fmla="*/ 0 h 12928"/>
                <a:gd name="connsiteX6" fmla="*/ 446447 w 452601"/>
                <a:gd name="connsiteY6" fmla="*/ 0 h 12928"/>
                <a:gd name="connsiteX7" fmla="*/ 452548 w 452601"/>
                <a:gd name="connsiteY7" fmla="*/ 6131 h 12928"/>
                <a:gd name="connsiteX8" fmla="*/ 447428 w 452601"/>
                <a:gd name="connsiteY8" fmla="*/ 12876 h 12928"/>
                <a:gd name="connsiteX9" fmla="*/ 446580 w 452601"/>
                <a:gd name="connsiteY9" fmla="*/ 12929 h 12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2601" h="12928">
                  <a:moveTo>
                    <a:pt x="446580" y="12929"/>
                  </a:moveTo>
                  <a:lnTo>
                    <a:pt x="446580" y="12929"/>
                  </a:lnTo>
                  <a:lnTo>
                    <a:pt x="6101" y="12262"/>
                  </a:lnTo>
                  <a:cubicBezTo>
                    <a:pt x="2759" y="12196"/>
                    <a:pt x="66" y="9490"/>
                    <a:pt x="0" y="6131"/>
                  </a:cubicBezTo>
                  <a:cubicBezTo>
                    <a:pt x="0" y="2746"/>
                    <a:pt x="2732" y="0"/>
                    <a:pt x="6101" y="0"/>
                  </a:cubicBezTo>
                  <a:lnTo>
                    <a:pt x="6101" y="0"/>
                  </a:lnTo>
                  <a:lnTo>
                    <a:pt x="446447" y="0"/>
                  </a:lnTo>
                  <a:cubicBezTo>
                    <a:pt x="449816" y="0"/>
                    <a:pt x="452548" y="2746"/>
                    <a:pt x="452548" y="6131"/>
                  </a:cubicBezTo>
                  <a:cubicBezTo>
                    <a:pt x="452986" y="9410"/>
                    <a:pt x="450691" y="12436"/>
                    <a:pt x="447428" y="12876"/>
                  </a:cubicBezTo>
                  <a:cubicBezTo>
                    <a:pt x="447150" y="12915"/>
                    <a:pt x="446858" y="12929"/>
                    <a:pt x="446580" y="12929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2" name="任意多边形: 形状 1041">
              <a:extLst>
                <a:ext uri="{FF2B5EF4-FFF2-40B4-BE49-F238E27FC236}">
                  <a16:creationId xmlns:a16="http://schemas.microsoft.com/office/drawing/2014/main" id="{F7FB8696-AE9E-40AD-87B8-D680B911C031}"/>
                </a:ext>
              </a:extLst>
            </p:cNvPr>
            <p:cNvSpPr/>
            <p:nvPr/>
          </p:nvSpPr>
          <p:spPr>
            <a:xfrm rot="-10800000">
              <a:off x="6836204" y="4119842"/>
              <a:ext cx="3151257" cy="1165200"/>
            </a:xfrm>
            <a:custGeom>
              <a:avLst/>
              <a:gdLst>
                <a:gd name="connsiteX0" fmla="*/ 0 w 3151257"/>
                <a:gd name="connsiteY0" fmla="*/ 0 h 1165200"/>
                <a:gd name="connsiteX1" fmla="*/ 3151257 w 3151257"/>
                <a:gd name="connsiteY1" fmla="*/ 0 h 1165200"/>
                <a:gd name="connsiteX2" fmla="*/ 3151257 w 3151257"/>
                <a:gd name="connsiteY2" fmla="*/ 1165200 h 1165200"/>
                <a:gd name="connsiteX3" fmla="*/ 0 w 3151257"/>
                <a:gd name="connsiteY3" fmla="*/ 1165200 h 116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1257" h="1165200">
                  <a:moveTo>
                    <a:pt x="0" y="0"/>
                  </a:moveTo>
                  <a:lnTo>
                    <a:pt x="3151257" y="0"/>
                  </a:lnTo>
                  <a:lnTo>
                    <a:pt x="3151257" y="1165200"/>
                  </a:lnTo>
                  <a:lnTo>
                    <a:pt x="0" y="1165200"/>
                  </a:ln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3" name="任意多边形: 形状 1042">
              <a:extLst>
                <a:ext uri="{FF2B5EF4-FFF2-40B4-BE49-F238E27FC236}">
                  <a16:creationId xmlns:a16="http://schemas.microsoft.com/office/drawing/2014/main" id="{10EE9429-42DA-45AA-A8BD-ABEE104FB1DD}"/>
                </a:ext>
              </a:extLst>
            </p:cNvPr>
            <p:cNvSpPr/>
            <p:nvPr/>
          </p:nvSpPr>
          <p:spPr>
            <a:xfrm>
              <a:off x="6829837" y="4113709"/>
              <a:ext cx="3163724" cy="1177470"/>
            </a:xfrm>
            <a:custGeom>
              <a:avLst/>
              <a:gdLst>
                <a:gd name="connsiteX0" fmla="*/ 3157624 w 3163724"/>
                <a:gd name="connsiteY0" fmla="*/ 1177465 h 1177470"/>
                <a:gd name="connsiteX1" fmla="*/ 6499 w 3163724"/>
                <a:gd name="connsiteY1" fmla="*/ 1177465 h 1177470"/>
                <a:gd name="connsiteX2" fmla="*/ 4 w 3163724"/>
                <a:gd name="connsiteY2" fmla="*/ 1171480 h 1177470"/>
                <a:gd name="connsiteX3" fmla="*/ 0 w 3163724"/>
                <a:gd name="connsiteY3" fmla="*/ 1171333 h 1177470"/>
                <a:gd name="connsiteX4" fmla="*/ 0 w 3163724"/>
                <a:gd name="connsiteY4" fmla="*/ 6133 h 1177470"/>
                <a:gd name="connsiteX5" fmla="*/ 6100 w 3163724"/>
                <a:gd name="connsiteY5" fmla="*/ 2 h 1177470"/>
                <a:gd name="connsiteX6" fmla="*/ 6234 w 3163724"/>
                <a:gd name="connsiteY6" fmla="*/ 2 h 1177470"/>
                <a:gd name="connsiteX7" fmla="*/ 3157624 w 3163724"/>
                <a:gd name="connsiteY7" fmla="*/ 2 h 1177470"/>
                <a:gd name="connsiteX8" fmla="*/ 3163725 w 3163724"/>
                <a:gd name="connsiteY8" fmla="*/ 5866 h 1177470"/>
                <a:gd name="connsiteX9" fmla="*/ 3163725 w 3163724"/>
                <a:gd name="connsiteY9" fmla="*/ 6133 h 1177470"/>
                <a:gd name="connsiteX10" fmla="*/ 3163725 w 3163724"/>
                <a:gd name="connsiteY10" fmla="*/ 1171333 h 1177470"/>
                <a:gd name="connsiteX11" fmla="*/ 3157624 w 3163724"/>
                <a:gd name="connsiteY11" fmla="*/ 1177465 h 1177470"/>
                <a:gd name="connsiteX12" fmla="*/ 13263 w 3163724"/>
                <a:gd name="connsiteY12" fmla="*/ 1165202 h 1177470"/>
                <a:gd name="connsiteX13" fmla="*/ 3151522 w 3163724"/>
                <a:gd name="connsiteY13" fmla="*/ 1165202 h 1177470"/>
                <a:gd name="connsiteX14" fmla="*/ 3151522 w 3163724"/>
                <a:gd name="connsiteY14" fmla="*/ 11731 h 1177470"/>
                <a:gd name="connsiteX15" fmla="*/ 13263 w 3163724"/>
                <a:gd name="connsiteY15" fmla="*/ 11731 h 1177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63724" h="1177470">
                  <a:moveTo>
                    <a:pt x="3157624" y="1177465"/>
                  </a:moveTo>
                  <a:lnTo>
                    <a:pt x="6499" y="1177465"/>
                  </a:lnTo>
                  <a:cubicBezTo>
                    <a:pt x="3060" y="1177611"/>
                    <a:pt x="151" y="1174932"/>
                    <a:pt x="4" y="1171480"/>
                  </a:cubicBezTo>
                  <a:cubicBezTo>
                    <a:pt x="3" y="1171427"/>
                    <a:pt x="1" y="1171387"/>
                    <a:pt x="0" y="1171333"/>
                  </a:cubicBezTo>
                  <a:lnTo>
                    <a:pt x="0" y="6133"/>
                  </a:lnTo>
                  <a:cubicBezTo>
                    <a:pt x="-1" y="2748"/>
                    <a:pt x="2730" y="2"/>
                    <a:pt x="6100" y="2"/>
                  </a:cubicBezTo>
                  <a:cubicBezTo>
                    <a:pt x="6145" y="2"/>
                    <a:pt x="6189" y="2"/>
                    <a:pt x="6234" y="2"/>
                  </a:cubicBezTo>
                  <a:lnTo>
                    <a:pt x="3157624" y="2"/>
                  </a:lnTo>
                  <a:cubicBezTo>
                    <a:pt x="3160913" y="-78"/>
                    <a:pt x="3163645" y="2548"/>
                    <a:pt x="3163725" y="5866"/>
                  </a:cubicBezTo>
                  <a:cubicBezTo>
                    <a:pt x="3163725" y="5960"/>
                    <a:pt x="3163725" y="6040"/>
                    <a:pt x="3163725" y="6133"/>
                  </a:cubicBezTo>
                  <a:lnTo>
                    <a:pt x="3163725" y="1171333"/>
                  </a:lnTo>
                  <a:cubicBezTo>
                    <a:pt x="3163725" y="1174719"/>
                    <a:pt x="3160993" y="1177465"/>
                    <a:pt x="3157624" y="1177465"/>
                  </a:cubicBezTo>
                  <a:close/>
                  <a:moveTo>
                    <a:pt x="13263" y="1165202"/>
                  </a:moveTo>
                  <a:lnTo>
                    <a:pt x="3151522" y="1165202"/>
                  </a:lnTo>
                  <a:lnTo>
                    <a:pt x="3151522" y="11731"/>
                  </a:lnTo>
                  <a:lnTo>
                    <a:pt x="13263" y="11731"/>
                  </a:ln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4" name="任意多边形: 形状 1043">
              <a:extLst>
                <a:ext uri="{FF2B5EF4-FFF2-40B4-BE49-F238E27FC236}">
                  <a16:creationId xmlns:a16="http://schemas.microsoft.com/office/drawing/2014/main" id="{654BEBB4-0F53-4025-90F1-9F3D98E1EC7C}"/>
                </a:ext>
              </a:extLst>
            </p:cNvPr>
            <p:cNvSpPr/>
            <p:nvPr/>
          </p:nvSpPr>
          <p:spPr>
            <a:xfrm rot="-10800000">
              <a:off x="6789782" y="4020143"/>
              <a:ext cx="3287605" cy="121824"/>
            </a:xfrm>
            <a:custGeom>
              <a:avLst/>
              <a:gdLst>
                <a:gd name="connsiteX0" fmla="*/ 0 w 3287605"/>
                <a:gd name="connsiteY0" fmla="*/ 0 h 121824"/>
                <a:gd name="connsiteX1" fmla="*/ 3287605 w 3287605"/>
                <a:gd name="connsiteY1" fmla="*/ 0 h 121824"/>
                <a:gd name="connsiteX2" fmla="*/ 3287605 w 3287605"/>
                <a:gd name="connsiteY2" fmla="*/ 121825 h 121824"/>
                <a:gd name="connsiteX3" fmla="*/ 0 w 3287605"/>
                <a:gd name="connsiteY3" fmla="*/ 121825 h 12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87605" h="121824">
                  <a:moveTo>
                    <a:pt x="0" y="0"/>
                  </a:moveTo>
                  <a:lnTo>
                    <a:pt x="3287605" y="0"/>
                  </a:lnTo>
                  <a:lnTo>
                    <a:pt x="3287605" y="121825"/>
                  </a:lnTo>
                  <a:lnTo>
                    <a:pt x="0" y="121825"/>
                  </a:ln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5" name="任意多边形: 形状 1044">
              <a:extLst>
                <a:ext uri="{FF2B5EF4-FFF2-40B4-BE49-F238E27FC236}">
                  <a16:creationId xmlns:a16="http://schemas.microsoft.com/office/drawing/2014/main" id="{B07D8BC5-3C3A-4F36-A88D-2184F4360E69}"/>
                </a:ext>
              </a:extLst>
            </p:cNvPr>
            <p:cNvSpPr/>
            <p:nvPr/>
          </p:nvSpPr>
          <p:spPr>
            <a:xfrm>
              <a:off x="6783946" y="4014012"/>
              <a:ext cx="3299542" cy="134087"/>
            </a:xfrm>
            <a:custGeom>
              <a:avLst/>
              <a:gdLst>
                <a:gd name="connsiteX0" fmla="*/ 3293441 w 3299542"/>
                <a:gd name="connsiteY0" fmla="*/ 134087 h 134087"/>
                <a:gd name="connsiteX1" fmla="*/ 6101 w 3299542"/>
                <a:gd name="connsiteY1" fmla="*/ 134087 h 134087"/>
                <a:gd name="connsiteX2" fmla="*/ 0 w 3299542"/>
                <a:gd name="connsiteY2" fmla="*/ 127956 h 134087"/>
                <a:gd name="connsiteX3" fmla="*/ 0 w 3299542"/>
                <a:gd name="connsiteY3" fmla="*/ 6131 h 134087"/>
                <a:gd name="connsiteX4" fmla="*/ 6101 w 3299542"/>
                <a:gd name="connsiteY4" fmla="*/ 0 h 134087"/>
                <a:gd name="connsiteX5" fmla="*/ 3293441 w 3299542"/>
                <a:gd name="connsiteY5" fmla="*/ 0 h 134087"/>
                <a:gd name="connsiteX6" fmla="*/ 3299542 w 3299542"/>
                <a:gd name="connsiteY6" fmla="*/ 6131 h 134087"/>
                <a:gd name="connsiteX7" fmla="*/ 3299542 w 3299542"/>
                <a:gd name="connsiteY7" fmla="*/ 127956 h 134087"/>
                <a:gd name="connsiteX8" fmla="*/ 3293441 w 3299542"/>
                <a:gd name="connsiteY8" fmla="*/ 134087 h 134087"/>
                <a:gd name="connsiteX9" fmla="*/ 11937 w 3299542"/>
                <a:gd name="connsiteY9" fmla="*/ 121825 h 134087"/>
                <a:gd name="connsiteX10" fmla="*/ 3288003 w 3299542"/>
                <a:gd name="connsiteY10" fmla="*/ 121825 h 134087"/>
                <a:gd name="connsiteX11" fmla="*/ 3288003 w 3299542"/>
                <a:gd name="connsiteY11" fmla="*/ 12262 h 134087"/>
                <a:gd name="connsiteX12" fmla="*/ 11937 w 3299542"/>
                <a:gd name="connsiteY12" fmla="*/ 12262 h 134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99542" h="134087">
                  <a:moveTo>
                    <a:pt x="3293441" y="134087"/>
                  </a:moveTo>
                  <a:lnTo>
                    <a:pt x="6101" y="134087"/>
                  </a:lnTo>
                  <a:cubicBezTo>
                    <a:pt x="2761" y="134021"/>
                    <a:pt x="70" y="131315"/>
                    <a:pt x="0" y="127956"/>
                  </a:cubicBezTo>
                  <a:lnTo>
                    <a:pt x="0" y="6131"/>
                  </a:lnTo>
                  <a:cubicBezTo>
                    <a:pt x="70" y="2772"/>
                    <a:pt x="2761" y="67"/>
                    <a:pt x="6101" y="0"/>
                  </a:cubicBezTo>
                  <a:lnTo>
                    <a:pt x="3293441" y="0"/>
                  </a:lnTo>
                  <a:cubicBezTo>
                    <a:pt x="3296810" y="0"/>
                    <a:pt x="3299542" y="2746"/>
                    <a:pt x="3299542" y="6131"/>
                  </a:cubicBezTo>
                  <a:lnTo>
                    <a:pt x="3299542" y="127956"/>
                  </a:lnTo>
                  <a:cubicBezTo>
                    <a:pt x="3299542" y="131342"/>
                    <a:pt x="3296810" y="134087"/>
                    <a:pt x="3293441" y="134087"/>
                  </a:cubicBezTo>
                  <a:close/>
                  <a:moveTo>
                    <a:pt x="11937" y="121825"/>
                  </a:moveTo>
                  <a:lnTo>
                    <a:pt x="3288003" y="121825"/>
                  </a:lnTo>
                  <a:lnTo>
                    <a:pt x="3288003" y="12262"/>
                  </a:lnTo>
                  <a:lnTo>
                    <a:pt x="11937" y="12262"/>
                  </a:ln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6" name="任意多边形: 形状 1045">
              <a:extLst>
                <a:ext uri="{FF2B5EF4-FFF2-40B4-BE49-F238E27FC236}">
                  <a16:creationId xmlns:a16="http://schemas.microsoft.com/office/drawing/2014/main" id="{430DEBD6-46BE-4974-BD2C-3ACED8DF0B70}"/>
                </a:ext>
              </a:extLst>
            </p:cNvPr>
            <p:cNvSpPr/>
            <p:nvPr/>
          </p:nvSpPr>
          <p:spPr>
            <a:xfrm>
              <a:off x="9351878" y="3869395"/>
              <a:ext cx="775512" cy="1667961"/>
            </a:xfrm>
            <a:custGeom>
              <a:avLst/>
              <a:gdLst>
                <a:gd name="connsiteX0" fmla="*/ 0 w 775512"/>
                <a:gd name="connsiteY0" fmla="*/ 17327 h 1667961"/>
                <a:gd name="connsiteX1" fmla="*/ 84223 w 775512"/>
                <a:gd name="connsiteY1" fmla="*/ 1667961 h 1667961"/>
                <a:gd name="connsiteX2" fmla="*/ 325617 w 775512"/>
                <a:gd name="connsiteY2" fmla="*/ 1644636 h 1667961"/>
                <a:gd name="connsiteX3" fmla="*/ 381191 w 775512"/>
                <a:gd name="connsiteY3" fmla="*/ 442115 h 1667961"/>
                <a:gd name="connsiteX4" fmla="*/ 525497 w 775512"/>
                <a:gd name="connsiteY4" fmla="*/ 1659964 h 1667961"/>
                <a:gd name="connsiteX5" fmla="*/ 775513 w 775512"/>
                <a:gd name="connsiteY5" fmla="*/ 1661697 h 1667961"/>
                <a:gd name="connsiteX6" fmla="*/ 740497 w 775512"/>
                <a:gd name="connsiteY6" fmla="*/ 0 h 1667961"/>
                <a:gd name="connsiteX7" fmla="*/ 0 w 775512"/>
                <a:gd name="connsiteY7" fmla="*/ 17327 h 166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5512" h="1667961">
                  <a:moveTo>
                    <a:pt x="0" y="17327"/>
                  </a:moveTo>
                  <a:lnTo>
                    <a:pt x="84223" y="1667961"/>
                  </a:lnTo>
                  <a:lnTo>
                    <a:pt x="325617" y="1644636"/>
                  </a:lnTo>
                  <a:lnTo>
                    <a:pt x="381191" y="442115"/>
                  </a:lnTo>
                  <a:lnTo>
                    <a:pt x="525497" y="1659964"/>
                  </a:lnTo>
                  <a:lnTo>
                    <a:pt x="775513" y="1661697"/>
                  </a:lnTo>
                  <a:lnTo>
                    <a:pt x="740497" y="0"/>
                  </a:lnTo>
                  <a:lnTo>
                    <a:pt x="0" y="17327"/>
                  </a:ln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7" name="任意多边形: 形状 1046">
              <a:extLst>
                <a:ext uri="{FF2B5EF4-FFF2-40B4-BE49-F238E27FC236}">
                  <a16:creationId xmlns:a16="http://schemas.microsoft.com/office/drawing/2014/main" id="{340D185A-BBC8-4BB6-9B3E-9088560A9386}"/>
                </a:ext>
              </a:extLst>
            </p:cNvPr>
            <p:cNvSpPr/>
            <p:nvPr/>
          </p:nvSpPr>
          <p:spPr>
            <a:xfrm>
              <a:off x="9345231" y="3862859"/>
              <a:ext cx="789189" cy="1681162"/>
            </a:xfrm>
            <a:custGeom>
              <a:avLst/>
              <a:gdLst>
                <a:gd name="connsiteX0" fmla="*/ 90869 w 789189"/>
                <a:gd name="connsiteY0" fmla="*/ 1681161 h 1681162"/>
                <a:gd name="connsiteX1" fmla="*/ 86625 w 789189"/>
                <a:gd name="connsiteY1" fmla="*/ 1679562 h 1681162"/>
                <a:gd name="connsiteX2" fmla="*/ 84237 w 789189"/>
                <a:gd name="connsiteY2" fmla="*/ 1675430 h 1681162"/>
                <a:gd name="connsiteX3" fmla="*/ 14 w 789189"/>
                <a:gd name="connsiteY3" fmla="*/ 24796 h 1681162"/>
                <a:gd name="connsiteX4" fmla="*/ 1739 w 789189"/>
                <a:gd name="connsiteY4" fmla="*/ 19865 h 1681162"/>
                <a:gd name="connsiteX5" fmla="*/ 6514 w 789189"/>
                <a:gd name="connsiteY5" fmla="*/ 17865 h 1681162"/>
                <a:gd name="connsiteX6" fmla="*/ 747409 w 789189"/>
                <a:gd name="connsiteY6" fmla="*/ 5 h 1681162"/>
                <a:gd name="connsiteX7" fmla="*/ 752051 w 789189"/>
                <a:gd name="connsiteY7" fmla="*/ 1737 h 1681162"/>
                <a:gd name="connsiteX8" fmla="*/ 754173 w 789189"/>
                <a:gd name="connsiteY8" fmla="*/ 6403 h 1681162"/>
                <a:gd name="connsiteX9" fmla="*/ 789188 w 789189"/>
                <a:gd name="connsiteY9" fmla="*/ 1668099 h 1681162"/>
                <a:gd name="connsiteX10" fmla="*/ 782689 w 789189"/>
                <a:gd name="connsiteY10" fmla="*/ 1674897 h 1681162"/>
                <a:gd name="connsiteX11" fmla="*/ 782557 w 789189"/>
                <a:gd name="connsiteY11" fmla="*/ 1674897 h 1681162"/>
                <a:gd name="connsiteX12" fmla="*/ 782557 w 789189"/>
                <a:gd name="connsiteY12" fmla="*/ 1674897 h 1681162"/>
                <a:gd name="connsiteX13" fmla="*/ 532541 w 789189"/>
                <a:gd name="connsiteY13" fmla="*/ 1673164 h 1681162"/>
                <a:gd name="connsiteX14" fmla="*/ 526042 w 789189"/>
                <a:gd name="connsiteY14" fmla="*/ 1667300 h 1681162"/>
                <a:gd name="connsiteX15" fmla="*/ 390755 w 789189"/>
                <a:gd name="connsiteY15" fmla="*/ 529157 h 1681162"/>
                <a:gd name="connsiteX16" fmla="*/ 338895 w 789189"/>
                <a:gd name="connsiteY16" fmla="*/ 1651438 h 1681162"/>
                <a:gd name="connsiteX17" fmla="*/ 332926 w 789189"/>
                <a:gd name="connsiteY17" fmla="*/ 1657836 h 1681162"/>
                <a:gd name="connsiteX18" fmla="*/ 91532 w 789189"/>
                <a:gd name="connsiteY18" fmla="*/ 1681161 h 1681162"/>
                <a:gd name="connsiteX19" fmla="*/ 13543 w 789189"/>
                <a:gd name="connsiteY19" fmla="*/ 30394 h 1681162"/>
                <a:gd name="connsiteX20" fmla="*/ 97501 w 789189"/>
                <a:gd name="connsiteY20" fmla="*/ 1667300 h 1681162"/>
                <a:gd name="connsiteX21" fmla="*/ 326428 w 789189"/>
                <a:gd name="connsiteY21" fmla="*/ 1645174 h 1681162"/>
                <a:gd name="connsiteX22" fmla="*/ 381603 w 789189"/>
                <a:gd name="connsiteY22" fmla="*/ 448251 h 1681162"/>
                <a:gd name="connsiteX23" fmla="*/ 387970 w 789189"/>
                <a:gd name="connsiteY23" fmla="*/ 441987 h 1681162"/>
                <a:gd name="connsiteX24" fmla="*/ 394734 w 789189"/>
                <a:gd name="connsiteY24" fmla="*/ 447851 h 1681162"/>
                <a:gd name="connsiteX25" fmla="*/ 538510 w 789189"/>
                <a:gd name="connsiteY25" fmla="*/ 1659969 h 1681162"/>
                <a:gd name="connsiteX26" fmla="*/ 775792 w 789189"/>
                <a:gd name="connsiteY26" fmla="*/ 1661568 h 1681162"/>
                <a:gd name="connsiteX27" fmla="*/ 740644 w 789189"/>
                <a:gd name="connsiteY27" fmla="*/ 13334 h 1681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89189" h="1681162">
                  <a:moveTo>
                    <a:pt x="90869" y="1681161"/>
                  </a:moveTo>
                  <a:cubicBezTo>
                    <a:pt x="89304" y="1681188"/>
                    <a:pt x="87792" y="1680615"/>
                    <a:pt x="86625" y="1679562"/>
                  </a:cubicBezTo>
                  <a:cubicBezTo>
                    <a:pt x="85351" y="1678522"/>
                    <a:pt x="84503" y="1677056"/>
                    <a:pt x="84237" y="1675430"/>
                  </a:cubicBezTo>
                  <a:lnTo>
                    <a:pt x="14" y="24796"/>
                  </a:lnTo>
                  <a:cubicBezTo>
                    <a:pt x="-105" y="22984"/>
                    <a:pt x="519" y="21198"/>
                    <a:pt x="1739" y="19865"/>
                  </a:cubicBezTo>
                  <a:cubicBezTo>
                    <a:pt x="3025" y="18612"/>
                    <a:pt x="4723" y="17892"/>
                    <a:pt x="6514" y="17865"/>
                  </a:cubicBezTo>
                  <a:lnTo>
                    <a:pt x="747409" y="5"/>
                  </a:lnTo>
                  <a:cubicBezTo>
                    <a:pt x="749119" y="-62"/>
                    <a:pt x="750791" y="565"/>
                    <a:pt x="752051" y="1737"/>
                  </a:cubicBezTo>
                  <a:cubicBezTo>
                    <a:pt x="753311" y="2977"/>
                    <a:pt x="754054" y="4643"/>
                    <a:pt x="754173" y="6403"/>
                  </a:cubicBezTo>
                  <a:lnTo>
                    <a:pt x="789188" y="1668099"/>
                  </a:lnTo>
                  <a:cubicBezTo>
                    <a:pt x="789268" y="1671778"/>
                    <a:pt x="786350" y="1674817"/>
                    <a:pt x="782689" y="1674897"/>
                  </a:cubicBezTo>
                  <a:cubicBezTo>
                    <a:pt x="782650" y="1674897"/>
                    <a:pt x="782597" y="1674897"/>
                    <a:pt x="782557" y="1674897"/>
                  </a:cubicBezTo>
                  <a:lnTo>
                    <a:pt x="782557" y="1674897"/>
                  </a:lnTo>
                  <a:lnTo>
                    <a:pt x="532541" y="1673164"/>
                  </a:lnTo>
                  <a:cubicBezTo>
                    <a:pt x="529212" y="1673124"/>
                    <a:pt x="526440" y="1670618"/>
                    <a:pt x="526042" y="1667300"/>
                  </a:cubicBezTo>
                  <a:lnTo>
                    <a:pt x="390755" y="529157"/>
                  </a:lnTo>
                  <a:lnTo>
                    <a:pt x="338895" y="1651438"/>
                  </a:lnTo>
                  <a:cubicBezTo>
                    <a:pt x="338776" y="1654771"/>
                    <a:pt x="336229" y="1657503"/>
                    <a:pt x="332926" y="1657836"/>
                  </a:cubicBezTo>
                  <a:lnTo>
                    <a:pt x="91532" y="1681161"/>
                  </a:lnTo>
                  <a:close/>
                  <a:moveTo>
                    <a:pt x="13543" y="30394"/>
                  </a:moveTo>
                  <a:lnTo>
                    <a:pt x="97501" y="1667300"/>
                  </a:lnTo>
                  <a:lnTo>
                    <a:pt x="326428" y="1645174"/>
                  </a:lnTo>
                  <a:lnTo>
                    <a:pt x="381603" y="448251"/>
                  </a:lnTo>
                  <a:cubicBezTo>
                    <a:pt x="381802" y="444826"/>
                    <a:pt x="384561" y="442120"/>
                    <a:pt x="387970" y="441987"/>
                  </a:cubicBezTo>
                  <a:cubicBezTo>
                    <a:pt x="391418" y="441827"/>
                    <a:pt x="394389" y="444399"/>
                    <a:pt x="394734" y="447851"/>
                  </a:cubicBezTo>
                  <a:lnTo>
                    <a:pt x="538510" y="1659969"/>
                  </a:lnTo>
                  <a:lnTo>
                    <a:pt x="775792" y="1661568"/>
                  </a:lnTo>
                  <a:lnTo>
                    <a:pt x="740644" y="13334"/>
                  </a:ln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8" name="任意多边形: 形状 1047">
              <a:extLst>
                <a:ext uri="{FF2B5EF4-FFF2-40B4-BE49-F238E27FC236}">
                  <a16:creationId xmlns:a16="http://schemas.microsoft.com/office/drawing/2014/main" id="{0DDA3274-2A69-424D-8E33-1B7684433E93}"/>
                </a:ext>
              </a:extLst>
            </p:cNvPr>
            <p:cNvSpPr/>
            <p:nvPr/>
          </p:nvSpPr>
          <p:spPr>
            <a:xfrm>
              <a:off x="10129305" y="4431828"/>
              <a:ext cx="238845" cy="103204"/>
            </a:xfrm>
            <a:custGeom>
              <a:avLst/>
              <a:gdLst>
                <a:gd name="connsiteX0" fmla="*/ 3125 w 238845"/>
                <a:gd name="connsiteY0" fmla="*/ 100406 h 103204"/>
                <a:gd name="connsiteX1" fmla="*/ 4186 w 238845"/>
                <a:gd name="connsiteY1" fmla="*/ 2973 h 103204"/>
                <a:gd name="connsiteX2" fmla="*/ 226746 w 238845"/>
                <a:gd name="connsiteY2" fmla="*/ 6971 h 103204"/>
                <a:gd name="connsiteX3" fmla="*/ 238153 w 238845"/>
                <a:gd name="connsiteY3" fmla="*/ 102405 h 103204"/>
                <a:gd name="connsiteX4" fmla="*/ 208575 w 238845"/>
                <a:gd name="connsiteY4" fmla="*/ 103205 h 103204"/>
                <a:gd name="connsiteX5" fmla="*/ 205392 w 238845"/>
                <a:gd name="connsiteY5" fmla="*/ 39760 h 103204"/>
                <a:gd name="connsiteX6" fmla="*/ 33896 w 238845"/>
                <a:gd name="connsiteY6" fmla="*/ 29630 h 103204"/>
                <a:gd name="connsiteX7" fmla="*/ 37212 w 238845"/>
                <a:gd name="connsiteY7" fmla="*/ 102672 h 103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845" h="103204">
                  <a:moveTo>
                    <a:pt x="3125" y="100406"/>
                  </a:moveTo>
                  <a:cubicBezTo>
                    <a:pt x="3125" y="100406"/>
                    <a:pt x="-4568" y="10570"/>
                    <a:pt x="4186" y="2973"/>
                  </a:cubicBezTo>
                  <a:cubicBezTo>
                    <a:pt x="12940" y="-4625"/>
                    <a:pt x="210432" y="4439"/>
                    <a:pt x="226746" y="6971"/>
                  </a:cubicBezTo>
                  <a:cubicBezTo>
                    <a:pt x="243060" y="9504"/>
                    <a:pt x="238153" y="102405"/>
                    <a:pt x="238153" y="102405"/>
                  </a:cubicBezTo>
                  <a:lnTo>
                    <a:pt x="208575" y="103205"/>
                  </a:lnTo>
                  <a:cubicBezTo>
                    <a:pt x="208575" y="103205"/>
                    <a:pt x="216136" y="43226"/>
                    <a:pt x="205392" y="39760"/>
                  </a:cubicBezTo>
                  <a:cubicBezTo>
                    <a:pt x="194649" y="36295"/>
                    <a:pt x="33896" y="29630"/>
                    <a:pt x="33896" y="29630"/>
                  </a:cubicBezTo>
                  <a:lnTo>
                    <a:pt x="37212" y="102672"/>
                  </a:ln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9" name="任意多边形: 形状 1048">
              <a:extLst>
                <a:ext uri="{FF2B5EF4-FFF2-40B4-BE49-F238E27FC236}">
                  <a16:creationId xmlns:a16="http://schemas.microsoft.com/office/drawing/2014/main" id="{FA917404-81B4-4ED0-A468-CA2D4A734D21}"/>
                </a:ext>
              </a:extLst>
            </p:cNvPr>
            <p:cNvSpPr/>
            <p:nvPr/>
          </p:nvSpPr>
          <p:spPr>
            <a:xfrm>
              <a:off x="10123013" y="4425015"/>
              <a:ext cx="252274" cy="116682"/>
            </a:xfrm>
            <a:custGeom>
              <a:avLst/>
              <a:gdLst>
                <a:gd name="connsiteX0" fmla="*/ 214867 w 252274"/>
                <a:gd name="connsiteY0" fmla="*/ 116683 h 116682"/>
                <a:gd name="connsiteX1" fmla="*/ 208209 w 252274"/>
                <a:gd name="connsiteY1" fmla="*/ 109792 h 116682"/>
                <a:gd name="connsiteX2" fmla="*/ 208236 w 252274"/>
                <a:gd name="connsiteY2" fmla="*/ 109219 h 116682"/>
                <a:gd name="connsiteX3" fmla="*/ 208236 w 252274"/>
                <a:gd name="connsiteY3" fmla="*/ 52705 h 116682"/>
                <a:gd name="connsiteX4" fmla="*/ 46554 w 252274"/>
                <a:gd name="connsiteY4" fmla="*/ 43375 h 116682"/>
                <a:gd name="connsiteX5" fmla="*/ 49605 w 252274"/>
                <a:gd name="connsiteY5" fmla="*/ 109219 h 116682"/>
                <a:gd name="connsiteX6" fmla="*/ 47616 w 252274"/>
                <a:gd name="connsiteY6" fmla="*/ 114150 h 116682"/>
                <a:gd name="connsiteX7" fmla="*/ 42575 w 252274"/>
                <a:gd name="connsiteY7" fmla="*/ 116150 h 116682"/>
                <a:gd name="connsiteX8" fmla="*/ 9417 w 252274"/>
                <a:gd name="connsiteY8" fmla="*/ 113617 h 116682"/>
                <a:gd name="connsiteX9" fmla="*/ 3316 w 252274"/>
                <a:gd name="connsiteY9" fmla="*/ 107619 h 116682"/>
                <a:gd name="connsiteX10" fmla="*/ 6499 w 252274"/>
                <a:gd name="connsiteY10" fmla="*/ 4588 h 116682"/>
                <a:gd name="connsiteX11" fmla="*/ 234365 w 252274"/>
                <a:gd name="connsiteY11" fmla="*/ 6987 h 116682"/>
                <a:gd name="connsiteX12" fmla="*/ 251342 w 252274"/>
                <a:gd name="connsiteY12" fmla="*/ 109485 h 116682"/>
                <a:gd name="connsiteX13" fmla="*/ 244975 w 252274"/>
                <a:gd name="connsiteY13" fmla="*/ 115750 h 116682"/>
                <a:gd name="connsiteX14" fmla="*/ 215398 w 252274"/>
                <a:gd name="connsiteY14" fmla="*/ 116550 h 116682"/>
                <a:gd name="connsiteX15" fmla="*/ 40188 w 252274"/>
                <a:gd name="connsiteY15" fmla="*/ 29779 h 116682"/>
                <a:gd name="connsiteX16" fmla="*/ 40188 w 252274"/>
                <a:gd name="connsiteY16" fmla="*/ 29779 h 116682"/>
                <a:gd name="connsiteX17" fmla="*/ 213408 w 252274"/>
                <a:gd name="connsiteY17" fmla="*/ 40309 h 116682"/>
                <a:gd name="connsiteX18" fmla="*/ 222030 w 252274"/>
                <a:gd name="connsiteY18" fmla="*/ 103221 h 116682"/>
                <a:gd name="connsiteX19" fmla="*/ 237813 w 252274"/>
                <a:gd name="connsiteY19" fmla="*/ 103221 h 116682"/>
                <a:gd name="connsiteX20" fmla="*/ 230916 w 252274"/>
                <a:gd name="connsiteY20" fmla="*/ 20449 h 116682"/>
                <a:gd name="connsiteX21" fmla="*/ 14722 w 252274"/>
                <a:gd name="connsiteY21" fmla="*/ 15517 h 116682"/>
                <a:gd name="connsiteX22" fmla="*/ 14722 w 252274"/>
                <a:gd name="connsiteY22" fmla="*/ 101355 h 116682"/>
                <a:gd name="connsiteX23" fmla="*/ 35811 w 252274"/>
                <a:gd name="connsiteY23" fmla="*/ 102821 h 116682"/>
                <a:gd name="connsiteX24" fmla="*/ 32761 w 252274"/>
                <a:gd name="connsiteY24" fmla="*/ 37110 h 116682"/>
                <a:gd name="connsiteX25" fmla="*/ 34617 w 252274"/>
                <a:gd name="connsiteY25" fmla="*/ 32178 h 116682"/>
                <a:gd name="connsiteX26" fmla="*/ 40188 w 252274"/>
                <a:gd name="connsiteY26" fmla="*/ 29779 h 116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52274" h="116682">
                  <a:moveTo>
                    <a:pt x="214867" y="116683"/>
                  </a:moveTo>
                  <a:cubicBezTo>
                    <a:pt x="211127" y="116629"/>
                    <a:pt x="208143" y="113537"/>
                    <a:pt x="208209" y="109792"/>
                  </a:cubicBezTo>
                  <a:cubicBezTo>
                    <a:pt x="208209" y="109592"/>
                    <a:pt x="208223" y="109405"/>
                    <a:pt x="208236" y="109219"/>
                  </a:cubicBezTo>
                  <a:cubicBezTo>
                    <a:pt x="211406" y="90518"/>
                    <a:pt x="211406" y="71405"/>
                    <a:pt x="208236" y="52705"/>
                  </a:cubicBezTo>
                  <a:cubicBezTo>
                    <a:pt x="195901" y="50439"/>
                    <a:pt x="106373" y="45907"/>
                    <a:pt x="46554" y="43375"/>
                  </a:cubicBezTo>
                  <a:lnTo>
                    <a:pt x="49605" y="109219"/>
                  </a:lnTo>
                  <a:cubicBezTo>
                    <a:pt x="49658" y="111071"/>
                    <a:pt x="48929" y="112857"/>
                    <a:pt x="47616" y="114150"/>
                  </a:cubicBezTo>
                  <a:cubicBezTo>
                    <a:pt x="46289" y="115497"/>
                    <a:pt x="44459" y="116216"/>
                    <a:pt x="42575" y="116150"/>
                  </a:cubicBezTo>
                  <a:lnTo>
                    <a:pt x="9417" y="113617"/>
                  </a:lnTo>
                  <a:cubicBezTo>
                    <a:pt x="6181" y="113430"/>
                    <a:pt x="3581" y="110872"/>
                    <a:pt x="3316" y="107619"/>
                  </a:cubicBezTo>
                  <a:cubicBezTo>
                    <a:pt x="-1989" y="45774"/>
                    <a:pt x="-929" y="11119"/>
                    <a:pt x="6499" y="4588"/>
                  </a:cubicBezTo>
                  <a:cubicBezTo>
                    <a:pt x="19762" y="-6875"/>
                    <a:pt x="231977" y="6720"/>
                    <a:pt x="234365" y="6987"/>
                  </a:cubicBezTo>
                  <a:cubicBezTo>
                    <a:pt x="252668" y="9786"/>
                    <a:pt x="253729" y="64301"/>
                    <a:pt x="251342" y="109485"/>
                  </a:cubicBezTo>
                  <a:cubicBezTo>
                    <a:pt x="251196" y="112937"/>
                    <a:pt x="248411" y="115683"/>
                    <a:pt x="244975" y="115750"/>
                  </a:cubicBezTo>
                  <a:lnTo>
                    <a:pt x="215398" y="116550"/>
                  </a:lnTo>
                  <a:close/>
                  <a:moveTo>
                    <a:pt x="40188" y="29779"/>
                  </a:moveTo>
                  <a:lnTo>
                    <a:pt x="40188" y="29779"/>
                  </a:lnTo>
                  <a:cubicBezTo>
                    <a:pt x="66715" y="30979"/>
                    <a:pt x="202400" y="36710"/>
                    <a:pt x="213408" y="40309"/>
                  </a:cubicBezTo>
                  <a:cubicBezTo>
                    <a:pt x="217255" y="41509"/>
                    <a:pt x="228396" y="45107"/>
                    <a:pt x="222030" y="103221"/>
                  </a:cubicBezTo>
                  <a:lnTo>
                    <a:pt x="237813" y="103221"/>
                  </a:lnTo>
                  <a:cubicBezTo>
                    <a:pt x="239537" y="62035"/>
                    <a:pt x="236487" y="24981"/>
                    <a:pt x="230916" y="20449"/>
                  </a:cubicBezTo>
                  <a:cubicBezTo>
                    <a:pt x="213939" y="18050"/>
                    <a:pt x="35811" y="10319"/>
                    <a:pt x="14722" y="15517"/>
                  </a:cubicBezTo>
                  <a:cubicBezTo>
                    <a:pt x="11406" y="24181"/>
                    <a:pt x="12468" y="64834"/>
                    <a:pt x="14722" y="101355"/>
                  </a:cubicBezTo>
                  <a:lnTo>
                    <a:pt x="35811" y="102821"/>
                  </a:lnTo>
                  <a:lnTo>
                    <a:pt x="32761" y="37110"/>
                  </a:lnTo>
                  <a:cubicBezTo>
                    <a:pt x="32681" y="35284"/>
                    <a:pt x="33344" y="33498"/>
                    <a:pt x="34617" y="32178"/>
                  </a:cubicBezTo>
                  <a:cubicBezTo>
                    <a:pt x="36036" y="30606"/>
                    <a:pt x="38079" y="29726"/>
                    <a:pt x="40188" y="29779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0" name="任意多边形: 形状 1049">
              <a:extLst>
                <a:ext uri="{FF2B5EF4-FFF2-40B4-BE49-F238E27FC236}">
                  <a16:creationId xmlns:a16="http://schemas.microsoft.com/office/drawing/2014/main" id="{EBF6503E-5381-4EA8-8624-81154957F07F}"/>
                </a:ext>
              </a:extLst>
            </p:cNvPr>
            <p:cNvSpPr/>
            <p:nvPr/>
          </p:nvSpPr>
          <p:spPr>
            <a:xfrm>
              <a:off x="9472442" y="3089466"/>
              <a:ext cx="458516" cy="831911"/>
            </a:xfrm>
            <a:custGeom>
              <a:avLst/>
              <a:gdLst>
                <a:gd name="connsiteX0" fmla="*/ 0 w 458516"/>
                <a:gd name="connsiteY0" fmla="*/ 831911 h 831911"/>
                <a:gd name="connsiteX1" fmla="*/ 458517 w 458516"/>
                <a:gd name="connsiteY1" fmla="*/ 829912 h 831911"/>
                <a:gd name="connsiteX2" fmla="*/ 421246 w 458516"/>
                <a:gd name="connsiteY2" fmla="*/ 5661 h 831911"/>
                <a:gd name="connsiteX3" fmla="*/ 100935 w 458516"/>
                <a:gd name="connsiteY3" fmla="*/ 45648 h 831911"/>
                <a:gd name="connsiteX4" fmla="*/ 0 w 458516"/>
                <a:gd name="connsiteY4" fmla="*/ 831911 h 831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516" h="831911">
                  <a:moveTo>
                    <a:pt x="0" y="831911"/>
                  </a:moveTo>
                  <a:lnTo>
                    <a:pt x="458517" y="829912"/>
                  </a:lnTo>
                  <a:cubicBezTo>
                    <a:pt x="458517" y="829912"/>
                    <a:pt x="442070" y="26188"/>
                    <a:pt x="421246" y="5661"/>
                  </a:cubicBezTo>
                  <a:cubicBezTo>
                    <a:pt x="400423" y="-14865"/>
                    <a:pt x="124146" y="25521"/>
                    <a:pt x="100935" y="45648"/>
                  </a:cubicBezTo>
                  <a:cubicBezTo>
                    <a:pt x="77724" y="65774"/>
                    <a:pt x="0" y="831911"/>
                    <a:pt x="0" y="831911"/>
                  </a:cubicBez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1" name="任意多边形: 形状 1050">
              <a:extLst>
                <a:ext uri="{FF2B5EF4-FFF2-40B4-BE49-F238E27FC236}">
                  <a16:creationId xmlns:a16="http://schemas.microsoft.com/office/drawing/2014/main" id="{9FA86DE6-EE65-4552-AF28-3F78ACA6C641}"/>
                </a:ext>
              </a:extLst>
            </p:cNvPr>
            <p:cNvSpPr/>
            <p:nvPr/>
          </p:nvSpPr>
          <p:spPr>
            <a:xfrm>
              <a:off x="9465532" y="3082588"/>
              <a:ext cx="472197" cy="845720"/>
            </a:xfrm>
            <a:custGeom>
              <a:avLst/>
              <a:gdLst>
                <a:gd name="connsiteX0" fmla="*/ 6911 w 472197"/>
                <a:gd name="connsiteY0" fmla="*/ 845720 h 845720"/>
                <a:gd name="connsiteX1" fmla="*/ 1870 w 472197"/>
                <a:gd name="connsiteY1" fmla="*/ 843454 h 845720"/>
                <a:gd name="connsiteX2" fmla="*/ 14 w 472197"/>
                <a:gd name="connsiteY2" fmla="*/ 838123 h 845720"/>
                <a:gd name="connsiteX3" fmla="*/ 103601 w 472197"/>
                <a:gd name="connsiteY3" fmla="*/ 47594 h 845720"/>
                <a:gd name="connsiteX4" fmla="*/ 268333 w 472197"/>
                <a:gd name="connsiteY4" fmla="*/ 10407 h 845720"/>
                <a:gd name="connsiteX5" fmla="*/ 433330 w 472197"/>
                <a:gd name="connsiteY5" fmla="*/ 7608 h 845720"/>
                <a:gd name="connsiteX6" fmla="*/ 472192 w 472197"/>
                <a:gd name="connsiteY6" fmla="*/ 836657 h 845720"/>
                <a:gd name="connsiteX7" fmla="*/ 470334 w 472197"/>
                <a:gd name="connsiteY7" fmla="*/ 841588 h 845720"/>
                <a:gd name="connsiteX8" fmla="*/ 465427 w 472197"/>
                <a:gd name="connsiteY8" fmla="*/ 843721 h 845720"/>
                <a:gd name="connsiteX9" fmla="*/ 6911 w 472197"/>
                <a:gd name="connsiteY9" fmla="*/ 845720 h 845720"/>
                <a:gd name="connsiteX10" fmla="*/ 394335 w 472197"/>
                <a:gd name="connsiteY10" fmla="*/ 12939 h 845720"/>
                <a:gd name="connsiteX11" fmla="*/ 112620 w 472197"/>
                <a:gd name="connsiteY11" fmla="*/ 57991 h 845720"/>
                <a:gd name="connsiteX12" fmla="*/ 14471 w 472197"/>
                <a:gd name="connsiteY12" fmla="*/ 831858 h 845720"/>
                <a:gd name="connsiteX13" fmla="*/ 458397 w 472197"/>
                <a:gd name="connsiteY13" fmla="*/ 829992 h 845720"/>
                <a:gd name="connsiteX14" fmla="*/ 423117 w 472197"/>
                <a:gd name="connsiteY14" fmla="*/ 16938 h 845720"/>
                <a:gd name="connsiteX15" fmla="*/ 394335 w 472197"/>
                <a:gd name="connsiteY15" fmla="*/ 12939 h 84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2197" h="845720">
                  <a:moveTo>
                    <a:pt x="6911" y="845720"/>
                  </a:moveTo>
                  <a:cubicBezTo>
                    <a:pt x="4987" y="845707"/>
                    <a:pt x="3157" y="844881"/>
                    <a:pt x="1870" y="843454"/>
                  </a:cubicBezTo>
                  <a:cubicBezTo>
                    <a:pt x="570" y="842002"/>
                    <a:pt x="-106" y="840082"/>
                    <a:pt x="14" y="838123"/>
                  </a:cubicBezTo>
                  <a:cubicBezTo>
                    <a:pt x="18450" y="657785"/>
                    <a:pt x="79594" y="68120"/>
                    <a:pt x="103601" y="47594"/>
                  </a:cubicBezTo>
                  <a:cubicBezTo>
                    <a:pt x="119384" y="34265"/>
                    <a:pt x="214616" y="17738"/>
                    <a:pt x="268333" y="10407"/>
                  </a:cubicBezTo>
                  <a:cubicBezTo>
                    <a:pt x="322049" y="3076"/>
                    <a:pt x="418474" y="-7320"/>
                    <a:pt x="433330" y="7608"/>
                  </a:cubicBezTo>
                  <a:cubicBezTo>
                    <a:pt x="454153" y="28534"/>
                    <a:pt x="468345" y="647388"/>
                    <a:pt x="472192" y="836657"/>
                  </a:cubicBezTo>
                  <a:cubicBezTo>
                    <a:pt x="472271" y="838483"/>
                    <a:pt x="471608" y="840269"/>
                    <a:pt x="470334" y="841588"/>
                  </a:cubicBezTo>
                  <a:cubicBezTo>
                    <a:pt x="469048" y="842935"/>
                    <a:pt x="467284" y="843708"/>
                    <a:pt x="465427" y="843721"/>
                  </a:cubicBezTo>
                  <a:lnTo>
                    <a:pt x="6911" y="845720"/>
                  </a:lnTo>
                  <a:close/>
                  <a:moveTo>
                    <a:pt x="394335" y="12939"/>
                  </a:moveTo>
                  <a:cubicBezTo>
                    <a:pt x="320325" y="12939"/>
                    <a:pt x="132913" y="39597"/>
                    <a:pt x="112620" y="57991"/>
                  </a:cubicBezTo>
                  <a:cubicBezTo>
                    <a:pt x="96306" y="80916"/>
                    <a:pt x="45242" y="530495"/>
                    <a:pt x="14471" y="831858"/>
                  </a:cubicBezTo>
                  <a:lnTo>
                    <a:pt x="458397" y="829992"/>
                  </a:lnTo>
                  <a:cubicBezTo>
                    <a:pt x="451899" y="514101"/>
                    <a:pt x="437176" y="41863"/>
                    <a:pt x="423117" y="16938"/>
                  </a:cubicBezTo>
                  <a:cubicBezTo>
                    <a:pt x="413978" y="13311"/>
                    <a:pt x="404110" y="11940"/>
                    <a:pt x="394335" y="12939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2" name="任意多边形: 形状 1051">
              <a:extLst>
                <a:ext uri="{FF2B5EF4-FFF2-40B4-BE49-F238E27FC236}">
                  <a16:creationId xmlns:a16="http://schemas.microsoft.com/office/drawing/2014/main" id="{4371C563-C47F-4469-B3BC-31F158933441}"/>
                </a:ext>
              </a:extLst>
            </p:cNvPr>
            <p:cNvSpPr/>
            <p:nvPr/>
          </p:nvSpPr>
          <p:spPr>
            <a:xfrm>
              <a:off x="10140683" y="4258728"/>
              <a:ext cx="201959" cy="263741"/>
            </a:xfrm>
            <a:custGeom>
              <a:avLst/>
              <a:gdLst>
                <a:gd name="connsiteX0" fmla="*/ 50239 w 201959"/>
                <a:gd name="connsiteY0" fmla="*/ 47051 h 263741"/>
                <a:gd name="connsiteX1" fmla="*/ 4878 w 201959"/>
                <a:gd name="connsiteY1" fmla="*/ 128489 h 263741"/>
                <a:gd name="connsiteX2" fmla="*/ 2756 w 201959"/>
                <a:gd name="connsiteY2" fmla="*/ 175673 h 263741"/>
                <a:gd name="connsiteX3" fmla="*/ 49178 w 201959"/>
                <a:gd name="connsiteY3" fmla="*/ 171541 h 263741"/>
                <a:gd name="connsiteX4" fmla="*/ 50239 w 201959"/>
                <a:gd name="connsiteY4" fmla="*/ 262310 h 263741"/>
                <a:gd name="connsiteX5" fmla="*/ 90030 w 201959"/>
                <a:gd name="connsiteY5" fmla="*/ 206196 h 263741"/>
                <a:gd name="connsiteX6" fmla="*/ 118546 w 201959"/>
                <a:gd name="connsiteY6" fmla="*/ 224590 h 263741"/>
                <a:gd name="connsiteX7" fmla="*/ 149980 w 201959"/>
                <a:gd name="connsiteY7" fmla="*/ 198998 h 263741"/>
                <a:gd name="connsiteX8" fmla="*/ 192025 w 201959"/>
                <a:gd name="connsiteY8" fmla="*/ 198998 h 263741"/>
                <a:gd name="connsiteX9" fmla="*/ 189240 w 201959"/>
                <a:gd name="connsiteY9" fmla="*/ 56647 h 263741"/>
                <a:gd name="connsiteX10" fmla="*/ 189240 w 201959"/>
                <a:gd name="connsiteY10" fmla="*/ 6131 h 263741"/>
                <a:gd name="connsiteX11" fmla="*/ 48382 w 201959"/>
                <a:gd name="connsiteY11" fmla="*/ 0 h 263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1959" h="263741">
                  <a:moveTo>
                    <a:pt x="50239" y="47051"/>
                  </a:moveTo>
                  <a:cubicBezTo>
                    <a:pt x="32254" y="72482"/>
                    <a:pt x="17054" y="99792"/>
                    <a:pt x="4878" y="128489"/>
                  </a:cubicBezTo>
                  <a:cubicBezTo>
                    <a:pt x="-798" y="143591"/>
                    <a:pt x="-1541" y="160118"/>
                    <a:pt x="2756" y="175673"/>
                  </a:cubicBezTo>
                  <a:lnTo>
                    <a:pt x="49178" y="171541"/>
                  </a:lnTo>
                  <a:cubicBezTo>
                    <a:pt x="49178" y="171541"/>
                    <a:pt x="35915" y="261377"/>
                    <a:pt x="50239" y="262310"/>
                  </a:cubicBezTo>
                  <a:cubicBezTo>
                    <a:pt x="64564" y="263243"/>
                    <a:pt x="86316" y="275639"/>
                    <a:pt x="90030" y="206196"/>
                  </a:cubicBezTo>
                  <a:cubicBezTo>
                    <a:pt x="90030" y="206196"/>
                    <a:pt x="94406" y="232853"/>
                    <a:pt x="118546" y="224590"/>
                  </a:cubicBezTo>
                  <a:cubicBezTo>
                    <a:pt x="131982" y="220564"/>
                    <a:pt x="143282" y="211368"/>
                    <a:pt x="149980" y="198998"/>
                  </a:cubicBezTo>
                  <a:cubicBezTo>
                    <a:pt x="149980" y="198998"/>
                    <a:pt x="168151" y="234186"/>
                    <a:pt x="192025" y="198998"/>
                  </a:cubicBezTo>
                  <a:cubicBezTo>
                    <a:pt x="215899" y="163810"/>
                    <a:pt x="189240" y="56647"/>
                    <a:pt x="189240" y="56647"/>
                  </a:cubicBezTo>
                  <a:lnTo>
                    <a:pt x="189240" y="6131"/>
                  </a:lnTo>
                  <a:lnTo>
                    <a:pt x="48382" y="0"/>
                  </a:ln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3" name="任意多边形: 形状 1052">
              <a:extLst>
                <a:ext uri="{FF2B5EF4-FFF2-40B4-BE49-F238E27FC236}">
                  <a16:creationId xmlns:a16="http://schemas.microsoft.com/office/drawing/2014/main" id="{E32661EA-59B9-461E-91CC-FB333D7752F1}"/>
                </a:ext>
              </a:extLst>
            </p:cNvPr>
            <p:cNvSpPr/>
            <p:nvPr/>
          </p:nvSpPr>
          <p:spPr>
            <a:xfrm>
              <a:off x="10133862" y="4251389"/>
              <a:ext cx="215877" cy="278053"/>
            </a:xfrm>
            <a:custGeom>
              <a:avLst/>
              <a:gdLst>
                <a:gd name="connsiteX0" fmla="*/ 70588 w 215877"/>
                <a:gd name="connsiteY0" fmla="*/ 278046 h 278053"/>
                <a:gd name="connsiteX1" fmla="*/ 61436 w 215877"/>
                <a:gd name="connsiteY1" fmla="*/ 277113 h 278053"/>
                <a:gd name="connsiteX2" fmla="*/ 56662 w 215877"/>
                <a:gd name="connsiteY2" fmla="*/ 276447 h 278053"/>
                <a:gd name="connsiteX3" fmla="*/ 49101 w 215877"/>
                <a:gd name="connsiteY3" fmla="*/ 272315 h 278053"/>
                <a:gd name="connsiteX4" fmla="*/ 48040 w 215877"/>
                <a:gd name="connsiteY4" fmla="*/ 186477 h 278053"/>
                <a:gd name="connsiteX5" fmla="*/ 10240 w 215877"/>
                <a:gd name="connsiteY5" fmla="*/ 189810 h 278053"/>
                <a:gd name="connsiteX6" fmla="*/ 3210 w 215877"/>
                <a:gd name="connsiteY6" fmla="*/ 185544 h 278053"/>
                <a:gd name="connsiteX7" fmla="*/ 5199 w 215877"/>
                <a:gd name="connsiteY7" fmla="*/ 133695 h 278053"/>
                <a:gd name="connsiteX8" fmla="*/ 50163 w 215877"/>
                <a:gd name="connsiteY8" fmla="*/ 52390 h 278053"/>
                <a:gd name="connsiteX9" fmla="*/ 48306 w 215877"/>
                <a:gd name="connsiteY9" fmla="*/ 7072 h 278053"/>
                <a:gd name="connsiteX10" fmla="*/ 50295 w 215877"/>
                <a:gd name="connsiteY10" fmla="*/ 2007 h 278053"/>
                <a:gd name="connsiteX11" fmla="*/ 55468 w 215877"/>
                <a:gd name="connsiteY11" fmla="*/ 8 h 278053"/>
                <a:gd name="connsiteX12" fmla="*/ 196458 w 215877"/>
                <a:gd name="connsiteY12" fmla="*/ 6406 h 278053"/>
                <a:gd name="connsiteX13" fmla="*/ 202957 w 215877"/>
                <a:gd name="connsiteY13" fmla="*/ 13190 h 278053"/>
                <a:gd name="connsiteX14" fmla="*/ 202957 w 215877"/>
                <a:gd name="connsiteY14" fmla="*/ 13337 h 278053"/>
                <a:gd name="connsiteX15" fmla="*/ 202957 w 215877"/>
                <a:gd name="connsiteY15" fmla="*/ 62920 h 278053"/>
                <a:gd name="connsiteX16" fmla="*/ 204681 w 215877"/>
                <a:gd name="connsiteY16" fmla="*/ 209536 h 278053"/>
                <a:gd name="connsiteX17" fmla="*/ 176032 w 215877"/>
                <a:gd name="connsiteY17" fmla="*/ 228330 h 278053"/>
                <a:gd name="connsiteX18" fmla="*/ 157066 w 215877"/>
                <a:gd name="connsiteY18" fmla="*/ 218066 h 278053"/>
                <a:gd name="connsiteX19" fmla="*/ 127753 w 215877"/>
                <a:gd name="connsiteY19" fmla="*/ 238060 h 278053"/>
                <a:gd name="connsiteX20" fmla="*/ 104410 w 215877"/>
                <a:gd name="connsiteY20" fmla="*/ 236860 h 278053"/>
                <a:gd name="connsiteX21" fmla="*/ 101757 w 215877"/>
                <a:gd name="connsiteY21" fmla="*/ 235127 h 278053"/>
                <a:gd name="connsiteX22" fmla="*/ 86504 w 215877"/>
                <a:gd name="connsiteY22" fmla="*/ 272315 h 278053"/>
                <a:gd name="connsiteX23" fmla="*/ 70588 w 215877"/>
                <a:gd name="connsiteY23" fmla="*/ 278046 h 278053"/>
                <a:gd name="connsiteX24" fmla="*/ 59314 w 215877"/>
                <a:gd name="connsiteY24" fmla="*/ 262984 h 278053"/>
                <a:gd name="connsiteX25" fmla="*/ 63426 w 215877"/>
                <a:gd name="connsiteY25" fmla="*/ 262984 h 278053"/>
                <a:gd name="connsiteX26" fmla="*/ 77618 w 215877"/>
                <a:gd name="connsiteY26" fmla="*/ 261518 h 278053"/>
                <a:gd name="connsiteX27" fmla="*/ 89820 w 215877"/>
                <a:gd name="connsiteY27" fmla="*/ 212735 h 278053"/>
                <a:gd name="connsiteX28" fmla="*/ 98017 w 215877"/>
                <a:gd name="connsiteY28" fmla="*/ 207417 h 278053"/>
                <a:gd name="connsiteX29" fmla="*/ 103084 w 215877"/>
                <a:gd name="connsiteY29" fmla="*/ 211935 h 278053"/>
                <a:gd name="connsiteX30" fmla="*/ 110776 w 215877"/>
                <a:gd name="connsiteY30" fmla="*/ 225264 h 278053"/>
                <a:gd name="connsiteX31" fmla="*/ 122581 w 215877"/>
                <a:gd name="connsiteY31" fmla="*/ 225264 h 278053"/>
                <a:gd name="connsiteX32" fmla="*/ 150036 w 215877"/>
                <a:gd name="connsiteY32" fmla="*/ 203272 h 278053"/>
                <a:gd name="connsiteX33" fmla="*/ 156004 w 215877"/>
                <a:gd name="connsiteY33" fmla="*/ 199140 h 278053"/>
                <a:gd name="connsiteX34" fmla="*/ 162371 w 215877"/>
                <a:gd name="connsiteY34" fmla="*/ 202872 h 278053"/>
                <a:gd name="connsiteX35" fmla="*/ 176298 w 215877"/>
                <a:gd name="connsiteY35" fmla="*/ 214734 h 278053"/>
                <a:gd name="connsiteX36" fmla="*/ 192612 w 215877"/>
                <a:gd name="connsiteY36" fmla="*/ 201406 h 278053"/>
                <a:gd name="connsiteX37" fmla="*/ 188898 w 215877"/>
                <a:gd name="connsiteY37" fmla="*/ 64519 h 278053"/>
                <a:gd name="connsiteX38" fmla="*/ 188898 w 215877"/>
                <a:gd name="connsiteY38" fmla="*/ 62920 h 278053"/>
                <a:gd name="connsiteX39" fmla="*/ 188898 w 215877"/>
                <a:gd name="connsiteY39" fmla="*/ 19068 h 278053"/>
                <a:gd name="connsiteX40" fmla="*/ 61834 w 215877"/>
                <a:gd name="connsiteY40" fmla="*/ 13203 h 278053"/>
                <a:gd name="connsiteX41" fmla="*/ 63558 w 215877"/>
                <a:gd name="connsiteY41" fmla="*/ 53190 h 278053"/>
                <a:gd name="connsiteX42" fmla="*/ 62365 w 215877"/>
                <a:gd name="connsiteY42" fmla="*/ 57322 h 278053"/>
                <a:gd name="connsiteX43" fmla="*/ 17800 w 215877"/>
                <a:gd name="connsiteY43" fmla="*/ 137294 h 278053"/>
                <a:gd name="connsiteX44" fmla="*/ 14351 w 215877"/>
                <a:gd name="connsiteY44" fmla="*/ 175148 h 278053"/>
                <a:gd name="connsiteX45" fmla="*/ 54937 w 215877"/>
                <a:gd name="connsiteY45" fmla="*/ 171549 h 278053"/>
                <a:gd name="connsiteX46" fmla="*/ 60508 w 215877"/>
                <a:gd name="connsiteY46" fmla="*/ 173682 h 278053"/>
                <a:gd name="connsiteX47" fmla="*/ 62365 w 215877"/>
                <a:gd name="connsiteY47" fmla="*/ 179413 h 278053"/>
                <a:gd name="connsiteX48" fmla="*/ 59314 w 215877"/>
                <a:gd name="connsiteY48" fmla="*/ 262984 h 278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15877" h="278053">
                  <a:moveTo>
                    <a:pt x="70588" y="278046"/>
                  </a:moveTo>
                  <a:cubicBezTo>
                    <a:pt x="67524" y="277966"/>
                    <a:pt x="64460" y="277659"/>
                    <a:pt x="61436" y="277113"/>
                  </a:cubicBezTo>
                  <a:lnTo>
                    <a:pt x="56662" y="276447"/>
                  </a:lnTo>
                  <a:cubicBezTo>
                    <a:pt x="53664" y="276260"/>
                    <a:pt x="50892" y="274740"/>
                    <a:pt x="49101" y="272315"/>
                  </a:cubicBezTo>
                  <a:cubicBezTo>
                    <a:pt x="39684" y="260718"/>
                    <a:pt x="44327" y="213535"/>
                    <a:pt x="48040" y="186477"/>
                  </a:cubicBezTo>
                  <a:lnTo>
                    <a:pt x="10240" y="189810"/>
                  </a:lnTo>
                  <a:cubicBezTo>
                    <a:pt x="7216" y="190103"/>
                    <a:pt x="4364" y="188370"/>
                    <a:pt x="3210" y="185544"/>
                  </a:cubicBezTo>
                  <a:cubicBezTo>
                    <a:pt x="-1671" y="168497"/>
                    <a:pt x="-968" y="150316"/>
                    <a:pt x="5199" y="133695"/>
                  </a:cubicBezTo>
                  <a:cubicBezTo>
                    <a:pt x="17070" y="104959"/>
                    <a:pt x="32151" y="77688"/>
                    <a:pt x="50163" y="52390"/>
                  </a:cubicBezTo>
                  <a:lnTo>
                    <a:pt x="48306" y="7072"/>
                  </a:lnTo>
                  <a:cubicBezTo>
                    <a:pt x="48226" y="5180"/>
                    <a:pt x="48942" y="3340"/>
                    <a:pt x="50295" y="2007"/>
                  </a:cubicBezTo>
                  <a:cubicBezTo>
                    <a:pt x="51661" y="648"/>
                    <a:pt x="53544" y="-85"/>
                    <a:pt x="55468" y="8"/>
                  </a:cubicBezTo>
                  <a:lnTo>
                    <a:pt x="196458" y="6406"/>
                  </a:lnTo>
                  <a:cubicBezTo>
                    <a:pt x="200119" y="6472"/>
                    <a:pt x="203036" y="9511"/>
                    <a:pt x="202957" y="13190"/>
                  </a:cubicBezTo>
                  <a:cubicBezTo>
                    <a:pt x="202957" y="13243"/>
                    <a:pt x="202957" y="13297"/>
                    <a:pt x="202957" y="13337"/>
                  </a:cubicBezTo>
                  <a:lnTo>
                    <a:pt x="202957" y="62920"/>
                  </a:lnTo>
                  <a:cubicBezTo>
                    <a:pt x="205742" y="73983"/>
                    <a:pt x="229484" y="173682"/>
                    <a:pt x="204681" y="209536"/>
                  </a:cubicBezTo>
                  <a:cubicBezTo>
                    <a:pt x="195795" y="222865"/>
                    <a:pt x="186643" y="228996"/>
                    <a:pt x="176032" y="228330"/>
                  </a:cubicBezTo>
                  <a:cubicBezTo>
                    <a:pt x="168631" y="227503"/>
                    <a:pt x="161827" y="223825"/>
                    <a:pt x="157066" y="218066"/>
                  </a:cubicBezTo>
                  <a:cubicBezTo>
                    <a:pt x="149280" y="227277"/>
                    <a:pt x="139147" y="234194"/>
                    <a:pt x="127753" y="238060"/>
                  </a:cubicBezTo>
                  <a:cubicBezTo>
                    <a:pt x="120206" y="241312"/>
                    <a:pt x="111585" y="240872"/>
                    <a:pt x="104410" y="236860"/>
                  </a:cubicBezTo>
                  <a:lnTo>
                    <a:pt x="101757" y="235127"/>
                  </a:lnTo>
                  <a:cubicBezTo>
                    <a:pt x="101333" y="248976"/>
                    <a:pt x="95908" y="262185"/>
                    <a:pt x="86504" y="272315"/>
                  </a:cubicBezTo>
                  <a:cubicBezTo>
                    <a:pt x="82087" y="276140"/>
                    <a:pt x="76424" y="278193"/>
                    <a:pt x="70588" y="278046"/>
                  </a:cubicBezTo>
                  <a:close/>
                  <a:moveTo>
                    <a:pt x="59314" y="262984"/>
                  </a:moveTo>
                  <a:lnTo>
                    <a:pt x="63426" y="262984"/>
                  </a:lnTo>
                  <a:cubicBezTo>
                    <a:pt x="69925" y="264051"/>
                    <a:pt x="74037" y="264451"/>
                    <a:pt x="77618" y="261518"/>
                  </a:cubicBezTo>
                  <a:cubicBezTo>
                    <a:pt x="81199" y="258586"/>
                    <a:pt x="88096" y="246190"/>
                    <a:pt x="89820" y="212735"/>
                  </a:cubicBezTo>
                  <a:cubicBezTo>
                    <a:pt x="90616" y="208990"/>
                    <a:pt x="94290" y="206617"/>
                    <a:pt x="98017" y="207417"/>
                  </a:cubicBezTo>
                  <a:cubicBezTo>
                    <a:pt x="100378" y="207923"/>
                    <a:pt x="102301" y="209643"/>
                    <a:pt x="103084" y="211935"/>
                  </a:cubicBezTo>
                  <a:cubicBezTo>
                    <a:pt x="103800" y="217227"/>
                    <a:pt x="106572" y="222012"/>
                    <a:pt x="110776" y="225264"/>
                  </a:cubicBezTo>
                  <a:cubicBezTo>
                    <a:pt x="114490" y="227117"/>
                    <a:pt x="118867" y="227117"/>
                    <a:pt x="122581" y="225264"/>
                  </a:cubicBezTo>
                  <a:cubicBezTo>
                    <a:pt x="134186" y="221732"/>
                    <a:pt x="144014" y="213855"/>
                    <a:pt x="150036" y="203272"/>
                  </a:cubicBezTo>
                  <a:cubicBezTo>
                    <a:pt x="151110" y="200886"/>
                    <a:pt x="153405" y="199300"/>
                    <a:pt x="156004" y="199140"/>
                  </a:cubicBezTo>
                  <a:cubicBezTo>
                    <a:pt x="158671" y="199006"/>
                    <a:pt x="161164" y="200473"/>
                    <a:pt x="162371" y="202872"/>
                  </a:cubicBezTo>
                  <a:cubicBezTo>
                    <a:pt x="163830" y="205804"/>
                    <a:pt x="169799" y="214334"/>
                    <a:pt x="176298" y="214734"/>
                  </a:cubicBezTo>
                  <a:cubicBezTo>
                    <a:pt x="182797" y="215134"/>
                    <a:pt x="188632" y="207937"/>
                    <a:pt x="192612" y="201406"/>
                  </a:cubicBezTo>
                  <a:cubicBezTo>
                    <a:pt x="210783" y="174748"/>
                    <a:pt x="196060" y="93443"/>
                    <a:pt x="188898" y="64519"/>
                  </a:cubicBezTo>
                  <a:cubicBezTo>
                    <a:pt x="188832" y="63986"/>
                    <a:pt x="188832" y="63453"/>
                    <a:pt x="188898" y="62920"/>
                  </a:cubicBezTo>
                  <a:lnTo>
                    <a:pt x="188898" y="19068"/>
                  </a:lnTo>
                  <a:lnTo>
                    <a:pt x="61834" y="13203"/>
                  </a:lnTo>
                  <a:lnTo>
                    <a:pt x="63558" y="53190"/>
                  </a:lnTo>
                  <a:cubicBezTo>
                    <a:pt x="63572" y="54656"/>
                    <a:pt x="63161" y="56095"/>
                    <a:pt x="62365" y="57322"/>
                  </a:cubicBezTo>
                  <a:cubicBezTo>
                    <a:pt x="44738" y="82327"/>
                    <a:pt x="29803" y="109130"/>
                    <a:pt x="17800" y="137294"/>
                  </a:cubicBezTo>
                  <a:cubicBezTo>
                    <a:pt x="13635" y="149450"/>
                    <a:pt x="12454" y="162432"/>
                    <a:pt x="14351" y="175148"/>
                  </a:cubicBezTo>
                  <a:lnTo>
                    <a:pt x="54937" y="171549"/>
                  </a:lnTo>
                  <a:cubicBezTo>
                    <a:pt x="57020" y="171349"/>
                    <a:pt x="59076" y="172149"/>
                    <a:pt x="60508" y="173682"/>
                  </a:cubicBezTo>
                  <a:cubicBezTo>
                    <a:pt x="61967" y="175201"/>
                    <a:pt x="62643" y="177321"/>
                    <a:pt x="62365" y="179413"/>
                  </a:cubicBezTo>
                  <a:cubicBezTo>
                    <a:pt x="57722" y="214068"/>
                    <a:pt x="55335" y="254454"/>
                    <a:pt x="59314" y="262984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4" name="任意多边形: 形状 1053">
              <a:extLst>
                <a:ext uri="{FF2B5EF4-FFF2-40B4-BE49-F238E27FC236}">
                  <a16:creationId xmlns:a16="http://schemas.microsoft.com/office/drawing/2014/main" id="{FFCE0B2A-4B5E-4BCE-BB59-1C0597D1837D}"/>
                </a:ext>
              </a:extLst>
            </p:cNvPr>
            <p:cNvSpPr/>
            <p:nvPr/>
          </p:nvSpPr>
          <p:spPr>
            <a:xfrm>
              <a:off x="9825913" y="3054874"/>
              <a:ext cx="539584" cy="1224913"/>
            </a:xfrm>
            <a:custGeom>
              <a:avLst/>
              <a:gdLst>
                <a:gd name="connsiteX0" fmla="*/ 7295 w 539584"/>
                <a:gd name="connsiteY0" fmla="*/ 0 h 1224913"/>
                <a:gd name="connsiteX1" fmla="*/ 0 w 539584"/>
                <a:gd name="connsiteY1" fmla="*/ 1158669 h 1224913"/>
                <a:gd name="connsiteX2" fmla="*/ 295376 w 539584"/>
                <a:gd name="connsiteY2" fmla="*/ 1138809 h 1224913"/>
                <a:gd name="connsiteX3" fmla="*/ 302539 w 539584"/>
                <a:gd name="connsiteY3" fmla="*/ 1206253 h 1224913"/>
                <a:gd name="connsiteX4" fmla="*/ 535179 w 539584"/>
                <a:gd name="connsiteY4" fmla="*/ 1224913 h 1224913"/>
                <a:gd name="connsiteX5" fmla="*/ 528945 w 539584"/>
                <a:gd name="connsiteY5" fmla="*/ 540481 h 1224913"/>
                <a:gd name="connsiteX6" fmla="*/ 341003 w 539584"/>
                <a:gd name="connsiteY6" fmla="*/ 106630 h 1224913"/>
                <a:gd name="connsiteX7" fmla="*/ 7295 w 539584"/>
                <a:gd name="connsiteY7" fmla="*/ 0 h 122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9584" h="1224913">
                  <a:moveTo>
                    <a:pt x="7295" y="0"/>
                  </a:moveTo>
                  <a:cubicBezTo>
                    <a:pt x="3979" y="7997"/>
                    <a:pt x="0" y="1158669"/>
                    <a:pt x="0" y="1158669"/>
                  </a:cubicBezTo>
                  <a:lnTo>
                    <a:pt x="295376" y="1138809"/>
                  </a:lnTo>
                  <a:lnTo>
                    <a:pt x="302539" y="1206253"/>
                  </a:lnTo>
                  <a:lnTo>
                    <a:pt x="535179" y="1224913"/>
                  </a:lnTo>
                  <a:cubicBezTo>
                    <a:pt x="535179" y="1224913"/>
                    <a:pt x="548442" y="731749"/>
                    <a:pt x="528945" y="540481"/>
                  </a:cubicBezTo>
                  <a:cubicBezTo>
                    <a:pt x="509448" y="349213"/>
                    <a:pt x="404534" y="153947"/>
                    <a:pt x="341003" y="106630"/>
                  </a:cubicBezTo>
                  <a:cubicBezTo>
                    <a:pt x="218183" y="14128"/>
                    <a:pt x="7295" y="0"/>
                    <a:pt x="7295" y="0"/>
                  </a:cubicBezTo>
                  <a:close/>
                </a:path>
              </a:pathLst>
            </a:custGeom>
            <a:solidFill>
              <a:schemeClr val="accent2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5" name="任意多边形: 形状 1054">
              <a:extLst>
                <a:ext uri="{FF2B5EF4-FFF2-40B4-BE49-F238E27FC236}">
                  <a16:creationId xmlns:a16="http://schemas.microsoft.com/office/drawing/2014/main" id="{48B4E4B8-44D9-4F88-8F5F-F67E7D37AA8B}"/>
                </a:ext>
              </a:extLst>
            </p:cNvPr>
            <p:cNvSpPr/>
            <p:nvPr/>
          </p:nvSpPr>
          <p:spPr>
            <a:xfrm>
              <a:off x="8911023" y="3024751"/>
              <a:ext cx="717662" cy="1203853"/>
            </a:xfrm>
            <a:custGeom>
              <a:avLst/>
              <a:gdLst>
                <a:gd name="connsiteX0" fmla="*/ 713153 w 717662"/>
                <a:gd name="connsiteY0" fmla="*/ 47717 h 1203853"/>
                <a:gd name="connsiteX1" fmla="*/ 717663 w 717662"/>
                <a:gd name="connsiteY1" fmla="*/ 1203854 h 1203853"/>
                <a:gd name="connsiteX2" fmla="*/ 389127 w 717662"/>
                <a:gd name="connsiteY2" fmla="*/ 1189059 h 1203853"/>
                <a:gd name="connsiteX3" fmla="*/ 405707 w 717662"/>
                <a:gd name="connsiteY3" fmla="*/ 636848 h 1203853"/>
                <a:gd name="connsiteX4" fmla="*/ 5284 w 717662"/>
                <a:gd name="connsiteY4" fmla="*/ 655775 h 1203853"/>
                <a:gd name="connsiteX5" fmla="*/ 403187 w 717662"/>
                <a:gd name="connsiteY5" fmla="*/ 0 h 1203853"/>
                <a:gd name="connsiteX6" fmla="*/ 534893 w 717662"/>
                <a:gd name="connsiteY6" fmla="*/ 118359 h 1203853"/>
                <a:gd name="connsiteX7" fmla="*/ 713153 w 717662"/>
                <a:gd name="connsiteY7" fmla="*/ 47717 h 120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7662" h="1203853">
                  <a:moveTo>
                    <a:pt x="713153" y="47717"/>
                  </a:moveTo>
                  <a:lnTo>
                    <a:pt x="717663" y="1203854"/>
                  </a:lnTo>
                  <a:lnTo>
                    <a:pt x="389127" y="1189059"/>
                  </a:lnTo>
                  <a:lnTo>
                    <a:pt x="405707" y="636848"/>
                  </a:lnTo>
                  <a:cubicBezTo>
                    <a:pt x="405707" y="636848"/>
                    <a:pt x="85395" y="897292"/>
                    <a:pt x="5284" y="655775"/>
                  </a:cubicBezTo>
                  <a:cubicBezTo>
                    <a:pt x="-53871" y="477570"/>
                    <a:pt x="403187" y="0"/>
                    <a:pt x="403187" y="0"/>
                  </a:cubicBezTo>
                  <a:lnTo>
                    <a:pt x="534893" y="118359"/>
                  </a:lnTo>
                  <a:cubicBezTo>
                    <a:pt x="534893" y="118359"/>
                    <a:pt x="649754" y="29190"/>
                    <a:pt x="713153" y="47717"/>
                  </a:cubicBezTo>
                  <a:close/>
                </a:path>
              </a:pathLst>
            </a:custGeom>
            <a:solidFill>
              <a:schemeClr val="accent2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6" name="任意多边形: 形状 1055">
              <a:extLst>
                <a:ext uri="{FF2B5EF4-FFF2-40B4-BE49-F238E27FC236}">
                  <a16:creationId xmlns:a16="http://schemas.microsoft.com/office/drawing/2014/main" id="{BE9ABB43-AE19-4341-8BFA-164AA4B61E7E}"/>
                </a:ext>
              </a:extLst>
            </p:cNvPr>
            <p:cNvSpPr/>
            <p:nvPr/>
          </p:nvSpPr>
          <p:spPr>
            <a:xfrm>
              <a:off x="9664099" y="3200291"/>
              <a:ext cx="145367" cy="662306"/>
            </a:xfrm>
            <a:custGeom>
              <a:avLst/>
              <a:gdLst>
                <a:gd name="connsiteX0" fmla="*/ 25996 w 145367"/>
                <a:gd name="connsiteY0" fmla="*/ 33855 h 662306"/>
                <a:gd name="connsiteX1" fmla="*/ 44035 w 145367"/>
                <a:gd name="connsiteY1" fmla="*/ 70376 h 662306"/>
                <a:gd name="connsiteX2" fmla="*/ 0 w 145367"/>
                <a:gd name="connsiteY2" fmla="*/ 567539 h 662306"/>
                <a:gd name="connsiteX3" fmla="*/ 70164 w 145367"/>
                <a:gd name="connsiteY3" fmla="*/ 662306 h 662306"/>
                <a:gd name="connsiteX4" fmla="*/ 145367 w 145367"/>
                <a:gd name="connsiteY4" fmla="*/ 560341 h 662306"/>
                <a:gd name="connsiteX5" fmla="*/ 75734 w 145367"/>
                <a:gd name="connsiteY5" fmla="*/ 65178 h 662306"/>
                <a:gd name="connsiteX6" fmla="*/ 100139 w 145367"/>
                <a:gd name="connsiteY6" fmla="*/ 27857 h 662306"/>
                <a:gd name="connsiteX7" fmla="*/ 65123 w 145367"/>
                <a:gd name="connsiteY7" fmla="*/ 0 h 662306"/>
                <a:gd name="connsiteX8" fmla="*/ 25996 w 145367"/>
                <a:gd name="connsiteY8" fmla="*/ 33855 h 662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367" h="662306">
                  <a:moveTo>
                    <a:pt x="25996" y="33855"/>
                  </a:moveTo>
                  <a:lnTo>
                    <a:pt x="44035" y="70376"/>
                  </a:lnTo>
                  <a:lnTo>
                    <a:pt x="0" y="567539"/>
                  </a:lnTo>
                  <a:lnTo>
                    <a:pt x="70164" y="662306"/>
                  </a:lnTo>
                  <a:lnTo>
                    <a:pt x="145367" y="560341"/>
                  </a:lnTo>
                  <a:lnTo>
                    <a:pt x="75734" y="65178"/>
                  </a:lnTo>
                  <a:lnTo>
                    <a:pt x="100139" y="27857"/>
                  </a:lnTo>
                  <a:lnTo>
                    <a:pt x="65123" y="0"/>
                  </a:lnTo>
                  <a:lnTo>
                    <a:pt x="25996" y="33855"/>
                  </a:ln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7" name="任意多边形: 形状 1056">
              <a:extLst>
                <a:ext uri="{FF2B5EF4-FFF2-40B4-BE49-F238E27FC236}">
                  <a16:creationId xmlns:a16="http://schemas.microsoft.com/office/drawing/2014/main" id="{C1AFAAE8-9373-4861-9E0C-71D0F5AE3B41}"/>
                </a:ext>
              </a:extLst>
            </p:cNvPr>
            <p:cNvSpPr/>
            <p:nvPr/>
          </p:nvSpPr>
          <p:spPr>
            <a:xfrm>
              <a:off x="9356387" y="2769172"/>
              <a:ext cx="228593" cy="383268"/>
            </a:xfrm>
            <a:custGeom>
              <a:avLst/>
              <a:gdLst>
                <a:gd name="connsiteX0" fmla="*/ 84886 w 228593"/>
                <a:gd name="connsiteY0" fmla="*/ 383268 h 383268"/>
                <a:gd name="connsiteX1" fmla="*/ 126135 w 228593"/>
                <a:gd name="connsiteY1" fmla="*/ 327421 h 383268"/>
                <a:gd name="connsiteX2" fmla="*/ 179189 w 228593"/>
                <a:gd name="connsiteY2" fmla="*/ 279571 h 383268"/>
                <a:gd name="connsiteX3" fmla="*/ 203593 w 228593"/>
                <a:gd name="connsiteY3" fmla="*/ 238252 h 383268"/>
                <a:gd name="connsiteX4" fmla="*/ 226009 w 228593"/>
                <a:gd name="connsiteY4" fmla="*/ 78306 h 383268"/>
                <a:gd name="connsiteX5" fmla="*/ 164864 w 228593"/>
                <a:gd name="connsiteY5" fmla="*/ 14995 h 383268"/>
                <a:gd name="connsiteX6" fmla="*/ 148550 w 228593"/>
                <a:gd name="connsiteY6" fmla="*/ 47917 h 383268"/>
                <a:gd name="connsiteX7" fmla="*/ 151203 w 228593"/>
                <a:gd name="connsiteY7" fmla="*/ 7931 h 383268"/>
                <a:gd name="connsiteX8" fmla="*/ 147755 w 228593"/>
                <a:gd name="connsiteY8" fmla="*/ 333 h 383268"/>
                <a:gd name="connsiteX9" fmla="*/ 139796 w 228593"/>
                <a:gd name="connsiteY9" fmla="*/ 3532 h 383268"/>
                <a:gd name="connsiteX10" fmla="*/ 104118 w 228593"/>
                <a:gd name="connsiteY10" fmla="*/ 72975 h 383268"/>
                <a:gd name="connsiteX11" fmla="*/ 114463 w 228593"/>
                <a:gd name="connsiteY11" fmla="*/ 15128 h 383268"/>
                <a:gd name="connsiteX12" fmla="*/ 85682 w 228593"/>
                <a:gd name="connsiteY12" fmla="*/ 35255 h 383268"/>
                <a:gd name="connsiteX13" fmla="*/ 67113 w 228593"/>
                <a:gd name="connsiteY13" fmla="*/ 86037 h 383268"/>
                <a:gd name="connsiteX14" fmla="*/ 0 w 228593"/>
                <a:gd name="connsiteY14" fmla="*/ 299297 h 383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8593" h="383268">
                  <a:moveTo>
                    <a:pt x="84886" y="383268"/>
                  </a:moveTo>
                  <a:cubicBezTo>
                    <a:pt x="96186" y="362946"/>
                    <a:pt x="110047" y="344175"/>
                    <a:pt x="126135" y="327421"/>
                  </a:cubicBezTo>
                  <a:cubicBezTo>
                    <a:pt x="144677" y="312463"/>
                    <a:pt x="162397" y="296489"/>
                    <a:pt x="179189" y="279571"/>
                  </a:cubicBezTo>
                  <a:cubicBezTo>
                    <a:pt x="189242" y="267042"/>
                    <a:pt x="197466" y="253126"/>
                    <a:pt x="203593" y="238252"/>
                  </a:cubicBezTo>
                  <a:cubicBezTo>
                    <a:pt x="225412" y="187979"/>
                    <a:pt x="233158" y="132678"/>
                    <a:pt x="226009" y="78306"/>
                  </a:cubicBezTo>
                  <a:cubicBezTo>
                    <a:pt x="222825" y="53648"/>
                    <a:pt x="202134" y="-31123"/>
                    <a:pt x="164864" y="14995"/>
                  </a:cubicBezTo>
                  <a:cubicBezTo>
                    <a:pt x="157105" y="24642"/>
                    <a:pt x="151534" y="35878"/>
                    <a:pt x="148550" y="47917"/>
                  </a:cubicBezTo>
                  <a:cubicBezTo>
                    <a:pt x="151070" y="34749"/>
                    <a:pt x="151972" y="21318"/>
                    <a:pt x="151203" y="7931"/>
                  </a:cubicBezTo>
                  <a:cubicBezTo>
                    <a:pt x="151203" y="4998"/>
                    <a:pt x="150540" y="1533"/>
                    <a:pt x="147755" y="333"/>
                  </a:cubicBezTo>
                  <a:cubicBezTo>
                    <a:pt x="144969" y="-866"/>
                    <a:pt x="141919" y="1399"/>
                    <a:pt x="139796" y="3532"/>
                  </a:cubicBezTo>
                  <a:cubicBezTo>
                    <a:pt x="120936" y="22331"/>
                    <a:pt x="108442" y="46632"/>
                    <a:pt x="104118" y="72975"/>
                  </a:cubicBezTo>
                  <a:cubicBezTo>
                    <a:pt x="110604" y="54368"/>
                    <a:pt x="114092" y="34840"/>
                    <a:pt x="114463" y="15128"/>
                  </a:cubicBezTo>
                  <a:cubicBezTo>
                    <a:pt x="114463" y="-7931"/>
                    <a:pt x="87936" y="30456"/>
                    <a:pt x="85682" y="35255"/>
                  </a:cubicBezTo>
                  <a:cubicBezTo>
                    <a:pt x="77339" y="51304"/>
                    <a:pt x="71092" y="68374"/>
                    <a:pt x="67113" y="86037"/>
                  </a:cubicBezTo>
                  <a:cubicBezTo>
                    <a:pt x="49340" y="159479"/>
                    <a:pt x="40586" y="232653"/>
                    <a:pt x="0" y="299297"/>
                  </a:cubicBezTo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8" name="任意多边形: 形状 1057">
              <a:extLst>
                <a:ext uri="{FF2B5EF4-FFF2-40B4-BE49-F238E27FC236}">
                  <a16:creationId xmlns:a16="http://schemas.microsoft.com/office/drawing/2014/main" id="{A1664B01-A181-4103-9EF1-2A3B5C96013F}"/>
                </a:ext>
              </a:extLst>
            </p:cNvPr>
            <p:cNvSpPr/>
            <p:nvPr/>
          </p:nvSpPr>
          <p:spPr>
            <a:xfrm>
              <a:off x="9348964" y="2762286"/>
              <a:ext cx="241839" cy="396685"/>
            </a:xfrm>
            <a:custGeom>
              <a:avLst/>
              <a:gdLst>
                <a:gd name="connsiteX0" fmla="*/ 92309 w 241839"/>
                <a:gd name="connsiteY0" fmla="*/ 396686 h 396685"/>
                <a:gd name="connsiteX1" fmla="*/ 88728 w 241839"/>
                <a:gd name="connsiteY1" fmla="*/ 395620 h 396685"/>
                <a:gd name="connsiteX2" fmla="*/ 86474 w 241839"/>
                <a:gd name="connsiteY2" fmla="*/ 386156 h 396685"/>
                <a:gd name="connsiteX3" fmla="*/ 128386 w 241839"/>
                <a:gd name="connsiteY3" fmla="*/ 329376 h 396685"/>
                <a:gd name="connsiteX4" fmla="*/ 150005 w 241839"/>
                <a:gd name="connsiteY4" fmla="*/ 310715 h 396685"/>
                <a:gd name="connsiteX5" fmla="*/ 181042 w 241839"/>
                <a:gd name="connsiteY5" fmla="*/ 282058 h 396685"/>
                <a:gd name="connsiteX6" fmla="*/ 204385 w 241839"/>
                <a:gd name="connsiteY6" fmla="*/ 242072 h 396685"/>
                <a:gd name="connsiteX7" fmla="*/ 226403 w 241839"/>
                <a:gd name="connsiteY7" fmla="*/ 86259 h 396685"/>
                <a:gd name="connsiteX8" fmla="*/ 195366 w 241839"/>
                <a:gd name="connsiteY8" fmla="*/ 15750 h 396685"/>
                <a:gd name="connsiteX9" fmla="*/ 177328 w 241839"/>
                <a:gd name="connsiteY9" fmla="*/ 26413 h 396685"/>
                <a:gd name="connsiteX10" fmla="*/ 162208 w 241839"/>
                <a:gd name="connsiteY10" fmla="*/ 56936 h 396685"/>
                <a:gd name="connsiteX11" fmla="*/ 154117 w 241839"/>
                <a:gd name="connsiteY11" fmla="*/ 62134 h 396685"/>
                <a:gd name="connsiteX12" fmla="*/ 148944 w 241839"/>
                <a:gd name="connsiteY12" fmla="*/ 54003 h 396685"/>
                <a:gd name="connsiteX13" fmla="*/ 151464 w 241839"/>
                <a:gd name="connsiteY13" fmla="*/ 15883 h 396685"/>
                <a:gd name="connsiteX14" fmla="*/ 124938 w 241839"/>
                <a:gd name="connsiteY14" fmla="*/ 56669 h 396685"/>
                <a:gd name="connsiteX15" fmla="*/ 117775 w 241839"/>
                <a:gd name="connsiteY15" fmla="*/ 82527 h 396685"/>
                <a:gd name="connsiteX16" fmla="*/ 109486 w 241839"/>
                <a:gd name="connsiteY16" fmla="*/ 87525 h 396685"/>
                <a:gd name="connsiteX17" fmla="*/ 104512 w 241839"/>
                <a:gd name="connsiteY17" fmla="*/ 79195 h 396685"/>
                <a:gd name="connsiteX18" fmla="*/ 111541 w 241839"/>
                <a:gd name="connsiteY18" fmla="*/ 52537 h 396685"/>
                <a:gd name="connsiteX19" fmla="*/ 114725 w 241839"/>
                <a:gd name="connsiteY19" fmla="*/ 25080 h 396685"/>
                <a:gd name="connsiteX20" fmla="*/ 98809 w 241839"/>
                <a:gd name="connsiteY20" fmla="*/ 45606 h 396685"/>
                <a:gd name="connsiteX21" fmla="*/ 80505 w 241839"/>
                <a:gd name="connsiteY21" fmla="*/ 94523 h 396685"/>
                <a:gd name="connsiteX22" fmla="*/ 69894 w 241839"/>
                <a:gd name="connsiteY22" fmla="*/ 141840 h 396685"/>
                <a:gd name="connsiteX23" fmla="*/ 12596 w 241839"/>
                <a:gd name="connsiteY23" fmla="*/ 309382 h 396685"/>
                <a:gd name="connsiteX24" fmla="*/ 3179 w 241839"/>
                <a:gd name="connsiteY24" fmla="*/ 311515 h 396685"/>
                <a:gd name="connsiteX25" fmla="*/ 1057 w 241839"/>
                <a:gd name="connsiteY25" fmla="*/ 302052 h 396685"/>
                <a:gd name="connsiteX26" fmla="*/ 56498 w 241839"/>
                <a:gd name="connsiteY26" fmla="*/ 139041 h 396685"/>
                <a:gd name="connsiteX27" fmla="*/ 67242 w 241839"/>
                <a:gd name="connsiteY27" fmla="*/ 91324 h 396685"/>
                <a:gd name="connsiteX28" fmla="*/ 86474 w 241839"/>
                <a:gd name="connsiteY28" fmla="*/ 38809 h 396685"/>
                <a:gd name="connsiteX29" fmla="*/ 120428 w 241839"/>
                <a:gd name="connsiteY29" fmla="*/ 8152 h 396685"/>
                <a:gd name="connsiteX30" fmla="*/ 128121 w 241839"/>
                <a:gd name="connsiteY30" fmla="*/ 21481 h 396685"/>
                <a:gd name="connsiteX31" fmla="*/ 141384 w 241839"/>
                <a:gd name="connsiteY31" fmla="*/ 5487 h 396685"/>
                <a:gd name="connsiteX32" fmla="*/ 157035 w 241839"/>
                <a:gd name="connsiteY32" fmla="*/ 955 h 396685"/>
                <a:gd name="connsiteX33" fmla="*/ 164595 w 241839"/>
                <a:gd name="connsiteY33" fmla="*/ 14284 h 396685"/>
                <a:gd name="connsiteX34" fmla="*/ 164595 w 241839"/>
                <a:gd name="connsiteY34" fmla="*/ 19215 h 396685"/>
                <a:gd name="connsiteX35" fmla="*/ 165921 w 241839"/>
                <a:gd name="connsiteY35" fmla="*/ 17616 h 396685"/>
                <a:gd name="connsiteX36" fmla="*/ 198284 w 241839"/>
                <a:gd name="connsiteY36" fmla="*/ 2421 h 396685"/>
                <a:gd name="connsiteX37" fmla="*/ 239136 w 241839"/>
                <a:gd name="connsiteY37" fmla="*/ 84260 h 396685"/>
                <a:gd name="connsiteX38" fmla="*/ 216190 w 241839"/>
                <a:gd name="connsiteY38" fmla="*/ 247670 h 396685"/>
                <a:gd name="connsiteX39" fmla="*/ 190857 w 241839"/>
                <a:gd name="connsiteY39" fmla="*/ 290722 h 396685"/>
                <a:gd name="connsiteX40" fmla="*/ 157963 w 241839"/>
                <a:gd name="connsiteY40" fmla="*/ 321245 h 396685"/>
                <a:gd name="connsiteX41" fmla="*/ 137140 w 241839"/>
                <a:gd name="connsiteY41" fmla="*/ 339106 h 396685"/>
                <a:gd name="connsiteX42" fmla="*/ 97350 w 241839"/>
                <a:gd name="connsiteY42" fmla="*/ 393220 h 396685"/>
                <a:gd name="connsiteX43" fmla="*/ 92309 w 241839"/>
                <a:gd name="connsiteY43" fmla="*/ 396686 h 396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41839" h="396685">
                  <a:moveTo>
                    <a:pt x="92309" y="396686"/>
                  </a:moveTo>
                  <a:cubicBezTo>
                    <a:pt x="91049" y="396643"/>
                    <a:pt x="89816" y="396275"/>
                    <a:pt x="88728" y="395620"/>
                  </a:cubicBezTo>
                  <a:cubicBezTo>
                    <a:pt x="85532" y="393615"/>
                    <a:pt x="84524" y="389399"/>
                    <a:pt x="86474" y="386156"/>
                  </a:cubicBezTo>
                  <a:cubicBezTo>
                    <a:pt x="97960" y="365499"/>
                    <a:pt x="112046" y="346415"/>
                    <a:pt x="128386" y="329376"/>
                  </a:cubicBezTo>
                  <a:cubicBezTo>
                    <a:pt x="135416" y="322711"/>
                    <a:pt x="142843" y="316047"/>
                    <a:pt x="150005" y="310715"/>
                  </a:cubicBezTo>
                  <a:cubicBezTo>
                    <a:pt x="161200" y="302142"/>
                    <a:pt x="171598" y="292550"/>
                    <a:pt x="181042" y="282058"/>
                  </a:cubicBezTo>
                  <a:cubicBezTo>
                    <a:pt x="190671" y="269911"/>
                    <a:pt x="198536" y="256447"/>
                    <a:pt x="204385" y="242072"/>
                  </a:cubicBezTo>
                  <a:cubicBezTo>
                    <a:pt x="225713" y="193121"/>
                    <a:pt x="233326" y="139242"/>
                    <a:pt x="226403" y="86259"/>
                  </a:cubicBezTo>
                  <a:cubicBezTo>
                    <a:pt x="222954" y="59601"/>
                    <a:pt x="209823" y="19615"/>
                    <a:pt x="195366" y="15750"/>
                  </a:cubicBezTo>
                  <a:cubicBezTo>
                    <a:pt x="190194" y="14284"/>
                    <a:pt x="184225" y="17882"/>
                    <a:pt x="177328" y="26413"/>
                  </a:cubicBezTo>
                  <a:cubicBezTo>
                    <a:pt x="170113" y="35346"/>
                    <a:pt x="164953" y="45768"/>
                    <a:pt x="162208" y="56936"/>
                  </a:cubicBezTo>
                  <a:cubicBezTo>
                    <a:pt x="161399" y="60616"/>
                    <a:pt x="157778" y="62944"/>
                    <a:pt x="154117" y="62134"/>
                  </a:cubicBezTo>
                  <a:cubicBezTo>
                    <a:pt x="150456" y="61324"/>
                    <a:pt x="148135" y="57683"/>
                    <a:pt x="148944" y="54003"/>
                  </a:cubicBezTo>
                  <a:cubicBezTo>
                    <a:pt x="151305" y="41445"/>
                    <a:pt x="152154" y="28645"/>
                    <a:pt x="151464" y="15883"/>
                  </a:cubicBezTo>
                  <a:cubicBezTo>
                    <a:pt x="139885" y="27470"/>
                    <a:pt x="130853" y="41364"/>
                    <a:pt x="124938" y="56669"/>
                  </a:cubicBezTo>
                  <a:cubicBezTo>
                    <a:pt x="123213" y="65462"/>
                    <a:pt x="120826" y="74107"/>
                    <a:pt x="117775" y="82527"/>
                  </a:cubicBezTo>
                  <a:cubicBezTo>
                    <a:pt x="116860" y="86207"/>
                    <a:pt x="113146" y="88445"/>
                    <a:pt x="109486" y="87525"/>
                  </a:cubicBezTo>
                  <a:cubicBezTo>
                    <a:pt x="105825" y="86606"/>
                    <a:pt x="103597" y="82875"/>
                    <a:pt x="104512" y="79195"/>
                  </a:cubicBezTo>
                  <a:cubicBezTo>
                    <a:pt x="105958" y="70095"/>
                    <a:pt x="108318" y="61164"/>
                    <a:pt x="111541" y="52537"/>
                  </a:cubicBezTo>
                  <a:cubicBezTo>
                    <a:pt x="113332" y="43486"/>
                    <a:pt x="114406" y="34303"/>
                    <a:pt x="114725" y="25080"/>
                  </a:cubicBezTo>
                  <a:cubicBezTo>
                    <a:pt x="108769" y="31389"/>
                    <a:pt x="103438" y="38262"/>
                    <a:pt x="98809" y="45606"/>
                  </a:cubicBezTo>
                  <a:cubicBezTo>
                    <a:pt x="90532" y="61004"/>
                    <a:pt x="84378" y="77459"/>
                    <a:pt x="80505" y="94523"/>
                  </a:cubicBezTo>
                  <a:cubicBezTo>
                    <a:pt x="76659" y="110384"/>
                    <a:pt x="73343" y="126112"/>
                    <a:pt x="69894" y="141840"/>
                  </a:cubicBezTo>
                  <a:cubicBezTo>
                    <a:pt x="57824" y="198487"/>
                    <a:pt x="45357" y="257000"/>
                    <a:pt x="12596" y="309382"/>
                  </a:cubicBezTo>
                  <a:cubicBezTo>
                    <a:pt x="10580" y="312584"/>
                    <a:pt x="6363" y="313540"/>
                    <a:pt x="3179" y="311515"/>
                  </a:cubicBezTo>
                  <a:cubicBezTo>
                    <a:pt x="-4" y="309490"/>
                    <a:pt x="-959" y="305253"/>
                    <a:pt x="1057" y="302052"/>
                  </a:cubicBezTo>
                  <a:cubicBezTo>
                    <a:pt x="32491" y="251669"/>
                    <a:pt x="44163" y="196888"/>
                    <a:pt x="56498" y="139041"/>
                  </a:cubicBezTo>
                  <a:cubicBezTo>
                    <a:pt x="59947" y="123180"/>
                    <a:pt x="63395" y="107185"/>
                    <a:pt x="67242" y="91324"/>
                  </a:cubicBezTo>
                  <a:cubicBezTo>
                    <a:pt x="71207" y="73012"/>
                    <a:pt x="77680" y="55340"/>
                    <a:pt x="86474" y="38809"/>
                  </a:cubicBezTo>
                  <a:cubicBezTo>
                    <a:pt x="86474" y="38809"/>
                    <a:pt x="106501" y="4420"/>
                    <a:pt x="120428" y="8152"/>
                  </a:cubicBezTo>
                  <a:cubicBezTo>
                    <a:pt x="123876" y="9085"/>
                    <a:pt x="127988" y="12151"/>
                    <a:pt x="128121" y="21481"/>
                  </a:cubicBezTo>
                  <a:cubicBezTo>
                    <a:pt x="132113" y="15803"/>
                    <a:pt x="136543" y="10454"/>
                    <a:pt x="141384" y="5487"/>
                  </a:cubicBezTo>
                  <a:cubicBezTo>
                    <a:pt x="144952" y="556"/>
                    <a:pt x="151398" y="-1311"/>
                    <a:pt x="157035" y="955"/>
                  </a:cubicBezTo>
                  <a:cubicBezTo>
                    <a:pt x="161969" y="3490"/>
                    <a:pt x="164940" y="8724"/>
                    <a:pt x="164595" y="14284"/>
                  </a:cubicBezTo>
                  <a:cubicBezTo>
                    <a:pt x="164595" y="15883"/>
                    <a:pt x="164595" y="17483"/>
                    <a:pt x="164595" y="19215"/>
                  </a:cubicBezTo>
                  <a:lnTo>
                    <a:pt x="165921" y="17616"/>
                  </a:lnTo>
                  <a:cubicBezTo>
                    <a:pt x="176532" y="4287"/>
                    <a:pt x="187408" y="-645"/>
                    <a:pt x="198284" y="2421"/>
                  </a:cubicBezTo>
                  <a:cubicBezTo>
                    <a:pt x="228657" y="10952"/>
                    <a:pt x="239136" y="83593"/>
                    <a:pt x="239136" y="84260"/>
                  </a:cubicBezTo>
                  <a:cubicBezTo>
                    <a:pt x="246563" y="139814"/>
                    <a:pt x="238618" y="196349"/>
                    <a:pt x="216190" y="247670"/>
                  </a:cubicBezTo>
                  <a:cubicBezTo>
                    <a:pt x="209850" y="263168"/>
                    <a:pt x="201308" y="277667"/>
                    <a:pt x="190857" y="290722"/>
                  </a:cubicBezTo>
                  <a:cubicBezTo>
                    <a:pt x="180909" y="301954"/>
                    <a:pt x="169901" y="312177"/>
                    <a:pt x="157963" y="321245"/>
                  </a:cubicBezTo>
                  <a:cubicBezTo>
                    <a:pt x="150934" y="326976"/>
                    <a:pt x="143772" y="332841"/>
                    <a:pt x="137140" y="339106"/>
                  </a:cubicBezTo>
                  <a:cubicBezTo>
                    <a:pt x="121622" y="355352"/>
                    <a:pt x="108239" y="373539"/>
                    <a:pt x="97350" y="393220"/>
                  </a:cubicBezTo>
                  <a:cubicBezTo>
                    <a:pt x="96328" y="395130"/>
                    <a:pt x="94445" y="396423"/>
                    <a:pt x="92309" y="396686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9" name="任意多边形: 形状 1058">
              <a:extLst>
                <a:ext uri="{FF2B5EF4-FFF2-40B4-BE49-F238E27FC236}">
                  <a16:creationId xmlns:a16="http://schemas.microsoft.com/office/drawing/2014/main" id="{7F754739-800C-4BF6-AF5C-BFB2897DCB08}"/>
                </a:ext>
              </a:extLst>
            </p:cNvPr>
            <p:cNvSpPr/>
            <p:nvPr/>
          </p:nvSpPr>
          <p:spPr>
            <a:xfrm>
              <a:off x="9388883" y="2763241"/>
              <a:ext cx="192717" cy="320023"/>
            </a:xfrm>
            <a:custGeom>
              <a:avLst/>
              <a:gdLst>
                <a:gd name="connsiteX0" fmla="*/ 192718 w 192717"/>
                <a:gd name="connsiteY0" fmla="*/ 130489 h 320023"/>
                <a:gd name="connsiteX1" fmla="*/ 40586 w 192717"/>
                <a:gd name="connsiteY1" fmla="*/ 320024 h 320023"/>
                <a:gd name="connsiteX2" fmla="*/ 0 w 192717"/>
                <a:gd name="connsiteY2" fmla="*/ 171008 h 320023"/>
                <a:gd name="connsiteX3" fmla="*/ 152795 w 192717"/>
                <a:gd name="connsiteY3" fmla="*/ 0 h 320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717" h="320023">
                  <a:moveTo>
                    <a:pt x="192718" y="130489"/>
                  </a:moveTo>
                  <a:lnTo>
                    <a:pt x="40586" y="320024"/>
                  </a:lnTo>
                  <a:lnTo>
                    <a:pt x="0" y="171008"/>
                  </a:lnTo>
                  <a:lnTo>
                    <a:pt x="152795" y="0"/>
                  </a:ln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0" name="任意多边形: 形状 1059">
              <a:extLst>
                <a:ext uri="{FF2B5EF4-FFF2-40B4-BE49-F238E27FC236}">
                  <a16:creationId xmlns:a16="http://schemas.microsoft.com/office/drawing/2014/main" id="{7E2503FD-D8EA-408A-800C-CDE1200CE4B8}"/>
                </a:ext>
              </a:extLst>
            </p:cNvPr>
            <p:cNvSpPr/>
            <p:nvPr/>
          </p:nvSpPr>
          <p:spPr>
            <a:xfrm>
              <a:off x="9382281" y="2756810"/>
              <a:ext cx="205859" cy="333119"/>
            </a:xfrm>
            <a:custGeom>
              <a:avLst/>
              <a:gdLst>
                <a:gd name="connsiteX0" fmla="*/ 47188 w 205859"/>
                <a:gd name="connsiteY0" fmla="*/ 333119 h 333119"/>
                <a:gd name="connsiteX1" fmla="*/ 45861 w 205859"/>
                <a:gd name="connsiteY1" fmla="*/ 333119 h 333119"/>
                <a:gd name="connsiteX2" fmla="*/ 40821 w 205859"/>
                <a:gd name="connsiteY2" fmla="*/ 328321 h 333119"/>
                <a:gd name="connsiteX3" fmla="*/ 235 w 205859"/>
                <a:gd name="connsiteY3" fmla="*/ 179305 h 333119"/>
                <a:gd name="connsiteX4" fmla="*/ 1694 w 205859"/>
                <a:gd name="connsiteY4" fmla="*/ 173174 h 333119"/>
                <a:gd name="connsiteX5" fmla="*/ 154489 w 205859"/>
                <a:gd name="connsiteY5" fmla="*/ 2166 h 333119"/>
                <a:gd name="connsiteX6" fmla="*/ 160856 w 205859"/>
                <a:gd name="connsiteY6" fmla="*/ 167 h 333119"/>
                <a:gd name="connsiteX7" fmla="*/ 165763 w 205859"/>
                <a:gd name="connsiteY7" fmla="*/ 4699 h 333119"/>
                <a:gd name="connsiteX8" fmla="*/ 205553 w 205859"/>
                <a:gd name="connsiteY8" fmla="*/ 135054 h 333119"/>
                <a:gd name="connsiteX9" fmla="*/ 204492 w 205859"/>
                <a:gd name="connsiteY9" fmla="*/ 141052 h 333119"/>
                <a:gd name="connsiteX10" fmla="*/ 52361 w 205859"/>
                <a:gd name="connsiteY10" fmla="*/ 330587 h 333119"/>
                <a:gd name="connsiteX11" fmla="*/ 47188 w 205859"/>
                <a:gd name="connsiteY11" fmla="*/ 333119 h 333119"/>
                <a:gd name="connsiteX12" fmla="*/ 13897 w 205859"/>
                <a:gd name="connsiteY12" fmla="*/ 179172 h 333119"/>
                <a:gd name="connsiteX13" fmla="*/ 50106 w 205859"/>
                <a:gd name="connsiteY13" fmla="*/ 312460 h 333119"/>
                <a:gd name="connsiteX14" fmla="*/ 191892 w 205859"/>
                <a:gd name="connsiteY14" fmla="*/ 135720 h 333119"/>
                <a:gd name="connsiteX15" fmla="*/ 156611 w 205859"/>
                <a:gd name="connsiteY15" fmla="*/ 19894 h 333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5859" h="333119">
                  <a:moveTo>
                    <a:pt x="47188" y="333119"/>
                  </a:moveTo>
                  <a:lnTo>
                    <a:pt x="45861" y="333119"/>
                  </a:lnTo>
                  <a:cubicBezTo>
                    <a:pt x="43434" y="332574"/>
                    <a:pt x="41498" y="330731"/>
                    <a:pt x="40821" y="328321"/>
                  </a:cubicBezTo>
                  <a:lnTo>
                    <a:pt x="235" y="179305"/>
                  </a:lnTo>
                  <a:cubicBezTo>
                    <a:pt x="-362" y="177145"/>
                    <a:pt x="196" y="174831"/>
                    <a:pt x="1694" y="173174"/>
                  </a:cubicBezTo>
                  <a:lnTo>
                    <a:pt x="154489" y="2166"/>
                  </a:lnTo>
                  <a:cubicBezTo>
                    <a:pt x="156094" y="398"/>
                    <a:pt x="158534" y="-366"/>
                    <a:pt x="160856" y="167"/>
                  </a:cubicBezTo>
                  <a:cubicBezTo>
                    <a:pt x="163243" y="567"/>
                    <a:pt x="165166" y="2345"/>
                    <a:pt x="165763" y="4699"/>
                  </a:cubicBezTo>
                  <a:lnTo>
                    <a:pt x="205553" y="135054"/>
                  </a:lnTo>
                  <a:cubicBezTo>
                    <a:pt x="206203" y="137107"/>
                    <a:pt x="205805" y="139351"/>
                    <a:pt x="204492" y="141052"/>
                  </a:cubicBezTo>
                  <a:lnTo>
                    <a:pt x="52361" y="330587"/>
                  </a:lnTo>
                  <a:cubicBezTo>
                    <a:pt x="51101" y="332162"/>
                    <a:pt x="49204" y="333091"/>
                    <a:pt x="47188" y="333119"/>
                  </a:cubicBezTo>
                  <a:close/>
                  <a:moveTo>
                    <a:pt x="13897" y="179172"/>
                  </a:moveTo>
                  <a:lnTo>
                    <a:pt x="50106" y="312460"/>
                  </a:lnTo>
                  <a:lnTo>
                    <a:pt x="191892" y="135720"/>
                  </a:lnTo>
                  <a:lnTo>
                    <a:pt x="156611" y="19894"/>
                  </a:ln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1" name="任意多边形: 形状 1060">
              <a:extLst>
                <a:ext uri="{FF2B5EF4-FFF2-40B4-BE49-F238E27FC236}">
                  <a16:creationId xmlns:a16="http://schemas.microsoft.com/office/drawing/2014/main" id="{92497214-FCC1-46DE-BF32-D654E8F8302E}"/>
                </a:ext>
              </a:extLst>
            </p:cNvPr>
            <p:cNvSpPr/>
            <p:nvPr/>
          </p:nvSpPr>
          <p:spPr>
            <a:xfrm>
              <a:off x="9433459" y="2491705"/>
              <a:ext cx="486982" cy="375964"/>
            </a:xfrm>
            <a:custGeom>
              <a:avLst/>
              <a:gdLst>
                <a:gd name="connsiteX0" fmla="*/ 151059 w 486982"/>
                <a:gd name="connsiteY0" fmla="*/ 28952 h 375964"/>
                <a:gd name="connsiteX1" fmla="*/ 102515 w 486982"/>
                <a:gd name="connsiteY1" fmla="*/ 68939 h 375964"/>
                <a:gd name="connsiteX2" fmla="*/ 2774 w 486982"/>
                <a:gd name="connsiteY2" fmla="*/ 105726 h 375964"/>
                <a:gd name="connsiteX3" fmla="*/ 13252 w 486982"/>
                <a:gd name="connsiteY3" fmla="*/ 194362 h 375964"/>
                <a:gd name="connsiteX4" fmla="*/ 60602 w 486982"/>
                <a:gd name="connsiteY4" fmla="*/ 274335 h 375964"/>
                <a:gd name="connsiteX5" fmla="*/ 122145 w 486982"/>
                <a:gd name="connsiteY5" fmla="*/ 330715 h 375964"/>
                <a:gd name="connsiteX6" fmla="*/ 224671 w 486982"/>
                <a:gd name="connsiteY6" fmla="*/ 361372 h 375964"/>
                <a:gd name="connsiteX7" fmla="*/ 315790 w 486982"/>
                <a:gd name="connsiteY7" fmla="*/ 374700 h 375964"/>
                <a:gd name="connsiteX8" fmla="*/ 407706 w 486982"/>
                <a:gd name="connsiteY8" fmla="*/ 367103 h 375964"/>
                <a:gd name="connsiteX9" fmla="*/ 474023 w 486982"/>
                <a:gd name="connsiteY9" fmla="*/ 272735 h 375964"/>
                <a:gd name="connsiteX10" fmla="*/ 476676 w 486982"/>
                <a:gd name="connsiteY10" fmla="*/ 139448 h 375964"/>
                <a:gd name="connsiteX11" fmla="*/ 447895 w 486982"/>
                <a:gd name="connsiteY11" fmla="*/ 97196 h 375964"/>
                <a:gd name="connsiteX12" fmla="*/ 396300 w 486982"/>
                <a:gd name="connsiteY12" fmla="*/ 84933 h 375964"/>
                <a:gd name="connsiteX13" fmla="*/ 369773 w 486982"/>
                <a:gd name="connsiteY13" fmla="*/ 32551 h 375964"/>
                <a:gd name="connsiteX14" fmla="*/ 182361 w 486982"/>
                <a:gd name="connsiteY14" fmla="*/ 10958 h 375964"/>
                <a:gd name="connsiteX15" fmla="*/ 151059 w 486982"/>
                <a:gd name="connsiteY15" fmla="*/ 28952 h 375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6982" h="375964">
                  <a:moveTo>
                    <a:pt x="151059" y="28952"/>
                  </a:moveTo>
                  <a:cubicBezTo>
                    <a:pt x="134480" y="42281"/>
                    <a:pt x="118696" y="58675"/>
                    <a:pt x="102515" y="68939"/>
                  </a:cubicBezTo>
                  <a:cubicBezTo>
                    <a:pt x="72871" y="89434"/>
                    <a:pt x="38572" y="102087"/>
                    <a:pt x="2774" y="105726"/>
                  </a:cubicBezTo>
                  <a:cubicBezTo>
                    <a:pt x="-6643" y="106392"/>
                    <a:pt x="10732" y="187031"/>
                    <a:pt x="13252" y="194362"/>
                  </a:cubicBezTo>
                  <a:cubicBezTo>
                    <a:pt x="23226" y="224085"/>
                    <a:pt x="39368" y="251343"/>
                    <a:pt x="60602" y="274335"/>
                  </a:cubicBezTo>
                  <a:cubicBezTo>
                    <a:pt x="79954" y="294367"/>
                    <a:pt x="100512" y="313195"/>
                    <a:pt x="122145" y="330715"/>
                  </a:cubicBezTo>
                  <a:cubicBezTo>
                    <a:pt x="149335" y="353508"/>
                    <a:pt x="191115" y="357373"/>
                    <a:pt x="224671" y="361372"/>
                  </a:cubicBezTo>
                  <a:cubicBezTo>
                    <a:pt x="254514" y="365237"/>
                    <a:pt x="286213" y="373234"/>
                    <a:pt x="315790" y="374700"/>
                  </a:cubicBezTo>
                  <a:cubicBezTo>
                    <a:pt x="345368" y="376167"/>
                    <a:pt x="381047" y="378566"/>
                    <a:pt x="407706" y="367103"/>
                  </a:cubicBezTo>
                  <a:cubicBezTo>
                    <a:pt x="442589" y="352041"/>
                    <a:pt x="463015" y="306590"/>
                    <a:pt x="474023" y="272735"/>
                  </a:cubicBezTo>
                  <a:cubicBezTo>
                    <a:pt x="490337" y="229975"/>
                    <a:pt x="491279" y="182830"/>
                    <a:pt x="476676" y="139448"/>
                  </a:cubicBezTo>
                  <a:cubicBezTo>
                    <a:pt x="471092" y="122992"/>
                    <a:pt x="461145" y="108382"/>
                    <a:pt x="447895" y="97196"/>
                  </a:cubicBezTo>
                  <a:cubicBezTo>
                    <a:pt x="431315" y="83867"/>
                    <a:pt x="415266" y="85333"/>
                    <a:pt x="396300" y="84933"/>
                  </a:cubicBezTo>
                  <a:cubicBezTo>
                    <a:pt x="397891" y="60941"/>
                    <a:pt x="390066" y="47879"/>
                    <a:pt x="369773" y="32551"/>
                  </a:cubicBezTo>
                  <a:cubicBezTo>
                    <a:pt x="321759" y="-4236"/>
                    <a:pt x="238332" y="-7435"/>
                    <a:pt x="182361" y="10958"/>
                  </a:cubicBezTo>
                  <a:cubicBezTo>
                    <a:pt x="171007" y="15164"/>
                    <a:pt x="160423" y="21246"/>
                    <a:pt x="151059" y="28952"/>
                  </a:cubicBez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2" name="任意多边形: 形状 1061">
              <a:extLst>
                <a:ext uri="{FF2B5EF4-FFF2-40B4-BE49-F238E27FC236}">
                  <a16:creationId xmlns:a16="http://schemas.microsoft.com/office/drawing/2014/main" id="{85C38D11-F857-470A-ADE5-15DCFD528372}"/>
                </a:ext>
              </a:extLst>
            </p:cNvPr>
            <p:cNvSpPr/>
            <p:nvPr/>
          </p:nvSpPr>
          <p:spPr>
            <a:xfrm>
              <a:off x="9426748" y="2483404"/>
              <a:ext cx="501752" cy="390465"/>
            </a:xfrm>
            <a:custGeom>
              <a:avLst/>
              <a:gdLst>
                <a:gd name="connsiteX0" fmla="*/ 357915 w 501752"/>
                <a:gd name="connsiteY0" fmla="*/ 390332 h 390465"/>
                <a:gd name="connsiteX1" fmla="*/ 329133 w 501752"/>
                <a:gd name="connsiteY1" fmla="*/ 389533 h 390465"/>
                <a:gd name="connsiteX2" fmla="*/ 322236 w 501752"/>
                <a:gd name="connsiteY2" fmla="*/ 389533 h 390465"/>
                <a:gd name="connsiteX3" fmla="*/ 264408 w 501752"/>
                <a:gd name="connsiteY3" fmla="*/ 381802 h 390465"/>
                <a:gd name="connsiteX4" fmla="*/ 230586 w 501752"/>
                <a:gd name="connsiteY4" fmla="*/ 376337 h 390465"/>
                <a:gd name="connsiteX5" fmla="*/ 222893 w 501752"/>
                <a:gd name="connsiteY5" fmla="*/ 375804 h 390465"/>
                <a:gd name="connsiteX6" fmla="*/ 124478 w 501752"/>
                <a:gd name="connsiteY6" fmla="*/ 344615 h 390465"/>
                <a:gd name="connsiteX7" fmla="*/ 62273 w 501752"/>
                <a:gd name="connsiteY7" fmla="*/ 287701 h 390465"/>
                <a:gd name="connsiteX8" fmla="*/ 13464 w 501752"/>
                <a:gd name="connsiteY8" fmla="*/ 205596 h 390465"/>
                <a:gd name="connsiteX9" fmla="*/ 2322 w 501752"/>
                <a:gd name="connsiteY9" fmla="*/ 112295 h 390465"/>
                <a:gd name="connsiteX10" fmla="*/ 9087 w 501752"/>
                <a:gd name="connsiteY10" fmla="*/ 108296 h 390465"/>
                <a:gd name="connsiteX11" fmla="*/ 105512 w 501752"/>
                <a:gd name="connsiteY11" fmla="*/ 72575 h 390465"/>
                <a:gd name="connsiteX12" fmla="*/ 135354 w 501752"/>
                <a:gd name="connsiteY12" fmla="*/ 47917 h 390465"/>
                <a:gd name="connsiteX13" fmla="*/ 154056 w 501752"/>
                <a:gd name="connsiteY13" fmla="*/ 31789 h 390465"/>
                <a:gd name="connsiteX14" fmla="*/ 188143 w 501752"/>
                <a:gd name="connsiteY14" fmla="*/ 11529 h 390465"/>
                <a:gd name="connsiteX15" fmla="*/ 381922 w 501752"/>
                <a:gd name="connsiteY15" fmla="*/ 34188 h 390465"/>
                <a:gd name="connsiteX16" fmla="*/ 411234 w 501752"/>
                <a:gd name="connsiteY16" fmla="*/ 85237 h 390465"/>
                <a:gd name="connsiteX17" fmla="*/ 460043 w 501752"/>
                <a:gd name="connsiteY17" fmla="*/ 98566 h 390465"/>
                <a:gd name="connsiteX18" fmla="*/ 490947 w 501752"/>
                <a:gd name="connsiteY18" fmla="*/ 143750 h 390465"/>
                <a:gd name="connsiteX19" fmla="*/ 488427 w 501752"/>
                <a:gd name="connsiteY19" fmla="*/ 282370 h 390465"/>
                <a:gd name="connsiteX20" fmla="*/ 417600 w 501752"/>
                <a:gd name="connsiteY20" fmla="*/ 380736 h 390465"/>
                <a:gd name="connsiteX21" fmla="*/ 357915 w 501752"/>
                <a:gd name="connsiteY21" fmla="*/ 390332 h 390465"/>
                <a:gd name="connsiteX22" fmla="*/ 13066 w 501752"/>
                <a:gd name="connsiteY22" fmla="*/ 120692 h 390465"/>
                <a:gd name="connsiteX23" fmla="*/ 26329 w 501752"/>
                <a:gd name="connsiteY23" fmla="*/ 200664 h 390465"/>
                <a:gd name="connsiteX24" fmla="*/ 72221 w 501752"/>
                <a:gd name="connsiteY24" fmla="*/ 277704 h 390465"/>
                <a:gd name="connsiteX25" fmla="*/ 133100 w 501752"/>
                <a:gd name="connsiteY25" fmla="*/ 333552 h 390465"/>
                <a:gd name="connsiteX26" fmla="*/ 224352 w 501752"/>
                <a:gd name="connsiteY26" fmla="*/ 361676 h 390465"/>
                <a:gd name="connsiteX27" fmla="*/ 232178 w 501752"/>
                <a:gd name="connsiteY27" fmla="*/ 362609 h 390465"/>
                <a:gd name="connsiteX28" fmla="*/ 266662 w 501752"/>
                <a:gd name="connsiteY28" fmla="*/ 368207 h 390465"/>
                <a:gd name="connsiteX29" fmla="*/ 322634 w 501752"/>
                <a:gd name="connsiteY29" fmla="*/ 375671 h 390465"/>
                <a:gd name="connsiteX30" fmla="*/ 329531 w 501752"/>
                <a:gd name="connsiteY30" fmla="*/ 375671 h 390465"/>
                <a:gd name="connsiteX31" fmla="*/ 411631 w 501752"/>
                <a:gd name="connsiteY31" fmla="*/ 368207 h 390465"/>
                <a:gd name="connsiteX32" fmla="*/ 474765 w 501752"/>
                <a:gd name="connsiteY32" fmla="*/ 277971 h 390465"/>
                <a:gd name="connsiteX33" fmla="*/ 477551 w 501752"/>
                <a:gd name="connsiteY33" fmla="*/ 148815 h 390465"/>
                <a:gd name="connsiteX34" fmla="*/ 451024 w 501752"/>
                <a:gd name="connsiteY34" fmla="*/ 109495 h 390465"/>
                <a:gd name="connsiteX35" fmla="*/ 409112 w 501752"/>
                <a:gd name="connsiteY35" fmla="*/ 98832 h 390465"/>
                <a:gd name="connsiteX36" fmla="*/ 403541 w 501752"/>
                <a:gd name="connsiteY36" fmla="*/ 98832 h 390465"/>
                <a:gd name="connsiteX37" fmla="*/ 398634 w 501752"/>
                <a:gd name="connsiteY37" fmla="*/ 96567 h 390465"/>
                <a:gd name="connsiteX38" fmla="*/ 396776 w 501752"/>
                <a:gd name="connsiteY38" fmla="*/ 91502 h 390465"/>
                <a:gd name="connsiteX39" fmla="*/ 373168 w 501752"/>
                <a:gd name="connsiteY39" fmla="*/ 44984 h 390465"/>
                <a:gd name="connsiteX40" fmla="*/ 191989 w 501752"/>
                <a:gd name="connsiteY40" fmla="*/ 24458 h 390465"/>
                <a:gd name="connsiteX41" fmla="*/ 161881 w 501752"/>
                <a:gd name="connsiteY41" fmla="*/ 42585 h 390465"/>
                <a:gd name="connsiteX42" fmla="*/ 161881 w 501752"/>
                <a:gd name="connsiteY42" fmla="*/ 42585 h 390465"/>
                <a:gd name="connsiteX43" fmla="*/ 143843 w 501752"/>
                <a:gd name="connsiteY43" fmla="*/ 58180 h 390465"/>
                <a:gd name="connsiteX44" fmla="*/ 112939 w 501752"/>
                <a:gd name="connsiteY44" fmla="*/ 82571 h 390465"/>
                <a:gd name="connsiteX45" fmla="*/ 13596 w 501752"/>
                <a:gd name="connsiteY45" fmla="*/ 120692 h 390465"/>
                <a:gd name="connsiteX46" fmla="*/ 157239 w 501752"/>
                <a:gd name="connsiteY46" fmla="*/ 37254 h 390465"/>
                <a:gd name="connsiteX47" fmla="*/ 157239 w 501752"/>
                <a:gd name="connsiteY47" fmla="*/ 37254 h 390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501752" h="390465">
                  <a:moveTo>
                    <a:pt x="357915" y="390332"/>
                  </a:moveTo>
                  <a:cubicBezTo>
                    <a:pt x="347967" y="390332"/>
                    <a:pt x="338152" y="390332"/>
                    <a:pt x="329133" y="389533"/>
                  </a:cubicBezTo>
                  <a:lnTo>
                    <a:pt x="322236" y="389533"/>
                  </a:lnTo>
                  <a:cubicBezTo>
                    <a:pt x="302805" y="388242"/>
                    <a:pt x="283494" y="385659"/>
                    <a:pt x="264408" y="381802"/>
                  </a:cubicBezTo>
                  <a:cubicBezTo>
                    <a:pt x="253001" y="379803"/>
                    <a:pt x="241595" y="377803"/>
                    <a:pt x="230586" y="376337"/>
                  </a:cubicBezTo>
                  <a:lnTo>
                    <a:pt x="222893" y="375804"/>
                  </a:lnTo>
                  <a:cubicBezTo>
                    <a:pt x="189204" y="371672"/>
                    <a:pt x="151138" y="367007"/>
                    <a:pt x="124478" y="344615"/>
                  </a:cubicBezTo>
                  <a:cubicBezTo>
                    <a:pt x="102607" y="326944"/>
                    <a:pt x="81823" y="307937"/>
                    <a:pt x="62273" y="287701"/>
                  </a:cubicBezTo>
                  <a:cubicBezTo>
                    <a:pt x="40481" y="264057"/>
                    <a:pt x="23849" y="236088"/>
                    <a:pt x="13464" y="205596"/>
                  </a:cubicBezTo>
                  <a:cubicBezTo>
                    <a:pt x="13464" y="205596"/>
                    <a:pt x="-6697" y="125623"/>
                    <a:pt x="2322" y="112295"/>
                  </a:cubicBezTo>
                  <a:cubicBezTo>
                    <a:pt x="3794" y="109931"/>
                    <a:pt x="6315" y="108439"/>
                    <a:pt x="9087" y="108296"/>
                  </a:cubicBezTo>
                  <a:cubicBezTo>
                    <a:pt x="43704" y="104728"/>
                    <a:pt x="76876" y="92441"/>
                    <a:pt x="105512" y="72575"/>
                  </a:cubicBezTo>
                  <a:cubicBezTo>
                    <a:pt x="116056" y="65111"/>
                    <a:pt x="126030" y="56868"/>
                    <a:pt x="135354" y="47917"/>
                  </a:cubicBezTo>
                  <a:cubicBezTo>
                    <a:pt x="141588" y="42452"/>
                    <a:pt x="147689" y="36854"/>
                    <a:pt x="154056" y="31789"/>
                  </a:cubicBezTo>
                  <a:cubicBezTo>
                    <a:pt x="164163" y="23094"/>
                    <a:pt x="175689" y="16238"/>
                    <a:pt x="188143" y="11529"/>
                  </a:cubicBezTo>
                  <a:cubicBezTo>
                    <a:pt x="243451" y="-7131"/>
                    <a:pt x="330194" y="-5532"/>
                    <a:pt x="381922" y="34188"/>
                  </a:cubicBezTo>
                  <a:cubicBezTo>
                    <a:pt x="399894" y="44894"/>
                    <a:pt x="411008" y="64244"/>
                    <a:pt x="411234" y="85237"/>
                  </a:cubicBezTo>
                  <a:cubicBezTo>
                    <a:pt x="428569" y="83664"/>
                    <a:pt x="445891" y="88393"/>
                    <a:pt x="460043" y="98566"/>
                  </a:cubicBezTo>
                  <a:cubicBezTo>
                    <a:pt x="474235" y="110523"/>
                    <a:pt x="484925" y="126146"/>
                    <a:pt x="490947" y="143750"/>
                  </a:cubicBezTo>
                  <a:cubicBezTo>
                    <a:pt x="506173" y="188846"/>
                    <a:pt x="505285" y="237863"/>
                    <a:pt x="488427" y="282370"/>
                  </a:cubicBezTo>
                  <a:cubicBezTo>
                    <a:pt x="470256" y="335685"/>
                    <a:pt x="446514" y="368340"/>
                    <a:pt x="417600" y="380736"/>
                  </a:cubicBezTo>
                  <a:cubicBezTo>
                    <a:pt x="398540" y="387921"/>
                    <a:pt x="378247" y="391185"/>
                    <a:pt x="357915" y="390332"/>
                  </a:cubicBezTo>
                  <a:close/>
                  <a:moveTo>
                    <a:pt x="13066" y="120692"/>
                  </a:moveTo>
                  <a:cubicBezTo>
                    <a:pt x="14870" y="147721"/>
                    <a:pt x="19313" y="174508"/>
                    <a:pt x="26329" y="200664"/>
                  </a:cubicBezTo>
                  <a:cubicBezTo>
                    <a:pt x="36038" y="229314"/>
                    <a:pt x="51675" y="255571"/>
                    <a:pt x="72221" y="277704"/>
                  </a:cubicBezTo>
                  <a:cubicBezTo>
                    <a:pt x="91347" y="297572"/>
                    <a:pt x="111666" y="316225"/>
                    <a:pt x="133100" y="333552"/>
                  </a:cubicBezTo>
                  <a:cubicBezTo>
                    <a:pt x="156709" y="353279"/>
                    <a:pt x="192653" y="357677"/>
                    <a:pt x="224352" y="361676"/>
                  </a:cubicBezTo>
                  <a:lnTo>
                    <a:pt x="232178" y="362609"/>
                  </a:lnTo>
                  <a:cubicBezTo>
                    <a:pt x="243451" y="364075"/>
                    <a:pt x="254990" y="366074"/>
                    <a:pt x="266662" y="368207"/>
                  </a:cubicBezTo>
                  <a:cubicBezTo>
                    <a:pt x="285152" y="371820"/>
                    <a:pt x="303840" y="374313"/>
                    <a:pt x="322634" y="375671"/>
                  </a:cubicBezTo>
                  <a:lnTo>
                    <a:pt x="329531" y="375671"/>
                  </a:lnTo>
                  <a:cubicBezTo>
                    <a:pt x="356058" y="376737"/>
                    <a:pt x="388420" y="378203"/>
                    <a:pt x="411631" y="368207"/>
                  </a:cubicBezTo>
                  <a:cubicBezTo>
                    <a:pt x="434842" y="358210"/>
                    <a:pt x="457921" y="327021"/>
                    <a:pt x="474765" y="277971"/>
                  </a:cubicBezTo>
                  <a:cubicBezTo>
                    <a:pt x="490576" y="236547"/>
                    <a:pt x="491557" y="190889"/>
                    <a:pt x="477551" y="148815"/>
                  </a:cubicBezTo>
                  <a:cubicBezTo>
                    <a:pt x="472445" y="133522"/>
                    <a:pt x="463266" y="119924"/>
                    <a:pt x="451024" y="109495"/>
                  </a:cubicBezTo>
                  <a:cubicBezTo>
                    <a:pt x="438795" y="100976"/>
                    <a:pt x="423900" y="97188"/>
                    <a:pt x="409112" y="98832"/>
                  </a:cubicBezTo>
                  <a:lnTo>
                    <a:pt x="403541" y="98832"/>
                  </a:lnTo>
                  <a:cubicBezTo>
                    <a:pt x="401684" y="98723"/>
                    <a:pt x="399933" y="97914"/>
                    <a:pt x="398634" y="96567"/>
                  </a:cubicBezTo>
                  <a:cubicBezTo>
                    <a:pt x="397334" y="95216"/>
                    <a:pt x="396657" y="93377"/>
                    <a:pt x="396776" y="91502"/>
                  </a:cubicBezTo>
                  <a:cubicBezTo>
                    <a:pt x="398236" y="70709"/>
                    <a:pt x="392665" y="59912"/>
                    <a:pt x="373168" y="44984"/>
                  </a:cubicBezTo>
                  <a:cubicBezTo>
                    <a:pt x="326878" y="9530"/>
                    <a:pt x="244778" y="6731"/>
                    <a:pt x="191989" y="24458"/>
                  </a:cubicBezTo>
                  <a:cubicBezTo>
                    <a:pt x="181007" y="28745"/>
                    <a:pt x="170821" y="34874"/>
                    <a:pt x="161881" y="42585"/>
                  </a:cubicBezTo>
                  <a:lnTo>
                    <a:pt x="161881" y="42585"/>
                  </a:lnTo>
                  <a:cubicBezTo>
                    <a:pt x="155780" y="47517"/>
                    <a:pt x="149812" y="52848"/>
                    <a:pt x="143843" y="58180"/>
                  </a:cubicBezTo>
                  <a:cubicBezTo>
                    <a:pt x="134161" y="67067"/>
                    <a:pt x="123829" y="75219"/>
                    <a:pt x="112939" y="82571"/>
                  </a:cubicBezTo>
                  <a:cubicBezTo>
                    <a:pt x="83441" y="103283"/>
                    <a:pt x="49328" y="116376"/>
                    <a:pt x="13596" y="120692"/>
                  </a:cubicBezTo>
                  <a:close/>
                  <a:moveTo>
                    <a:pt x="157239" y="37254"/>
                  </a:moveTo>
                  <a:lnTo>
                    <a:pt x="157239" y="37254"/>
                  </a:ln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3" name="任意多边形: 形状 1062">
              <a:extLst>
                <a:ext uri="{FF2B5EF4-FFF2-40B4-BE49-F238E27FC236}">
                  <a16:creationId xmlns:a16="http://schemas.microsoft.com/office/drawing/2014/main" id="{3F30C85B-9C78-40B2-86ED-F201360834A2}"/>
                </a:ext>
              </a:extLst>
            </p:cNvPr>
            <p:cNvSpPr/>
            <p:nvPr/>
          </p:nvSpPr>
          <p:spPr>
            <a:xfrm>
              <a:off x="9537300" y="2685268"/>
              <a:ext cx="318720" cy="496022"/>
            </a:xfrm>
            <a:custGeom>
              <a:avLst/>
              <a:gdLst>
                <a:gd name="connsiteX0" fmla="*/ 85549 w 318720"/>
                <a:gd name="connsiteY0" fmla="*/ 320557 h 496022"/>
                <a:gd name="connsiteX1" fmla="*/ 82233 w 318720"/>
                <a:gd name="connsiteY1" fmla="*/ 452378 h 496022"/>
                <a:gd name="connsiteX2" fmla="*/ 225876 w 318720"/>
                <a:gd name="connsiteY2" fmla="*/ 490365 h 496022"/>
                <a:gd name="connsiteX3" fmla="*/ 318720 w 318720"/>
                <a:gd name="connsiteY3" fmla="*/ 406927 h 496022"/>
                <a:gd name="connsiteX4" fmla="*/ 306650 w 318720"/>
                <a:gd name="connsiteY4" fmla="*/ 167809 h 496022"/>
                <a:gd name="connsiteX5" fmla="*/ 254525 w 318720"/>
                <a:gd name="connsiteY5" fmla="*/ 0 h 496022"/>
                <a:gd name="connsiteX6" fmla="*/ 0 w 318720"/>
                <a:gd name="connsiteY6" fmla="*/ 36254 h 496022"/>
                <a:gd name="connsiteX7" fmla="*/ 18701 w 318720"/>
                <a:gd name="connsiteY7" fmla="*/ 255779 h 496022"/>
                <a:gd name="connsiteX8" fmla="*/ 85549 w 318720"/>
                <a:gd name="connsiteY8" fmla="*/ 320557 h 496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8720" h="496022">
                  <a:moveTo>
                    <a:pt x="85549" y="320557"/>
                  </a:moveTo>
                  <a:lnTo>
                    <a:pt x="82233" y="452378"/>
                  </a:lnTo>
                  <a:cubicBezTo>
                    <a:pt x="82233" y="452378"/>
                    <a:pt x="142449" y="514757"/>
                    <a:pt x="225876" y="490365"/>
                  </a:cubicBezTo>
                  <a:cubicBezTo>
                    <a:pt x="309303" y="465974"/>
                    <a:pt x="318720" y="406927"/>
                    <a:pt x="318720" y="406927"/>
                  </a:cubicBezTo>
                  <a:lnTo>
                    <a:pt x="306650" y="167809"/>
                  </a:lnTo>
                  <a:cubicBezTo>
                    <a:pt x="306650" y="167809"/>
                    <a:pt x="242455" y="137286"/>
                    <a:pt x="254525" y="0"/>
                  </a:cubicBezTo>
                  <a:cubicBezTo>
                    <a:pt x="254525" y="0"/>
                    <a:pt x="126135" y="46384"/>
                    <a:pt x="0" y="36254"/>
                  </a:cubicBezTo>
                  <a:cubicBezTo>
                    <a:pt x="0" y="36254"/>
                    <a:pt x="5438" y="190601"/>
                    <a:pt x="18701" y="255779"/>
                  </a:cubicBezTo>
                  <a:cubicBezTo>
                    <a:pt x="31965" y="320957"/>
                    <a:pt x="85549" y="320557"/>
                    <a:pt x="85549" y="320557"/>
                  </a:cubicBez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4" name="任意多边形: 形状 1063">
              <a:extLst>
                <a:ext uri="{FF2B5EF4-FFF2-40B4-BE49-F238E27FC236}">
                  <a16:creationId xmlns:a16="http://schemas.microsoft.com/office/drawing/2014/main" id="{92F1B1BE-A80B-4156-BC46-EEB56F7C646E}"/>
                </a:ext>
              </a:extLst>
            </p:cNvPr>
            <p:cNvSpPr/>
            <p:nvPr/>
          </p:nvSpPr>
          <p:spPr>
            <a:xfrm>
              <a:off x="9531330" y="2678868"/>
              <a:ext cx="332565" cy="509829"/>
            </a:xfrm>
            <a:custGeom>
              <a:avLst/>
              <a:gdLst>
                <a:gd name="connsiteX0" fmla="*/ 192454 w 332565"/>
                <a:gd name="connsiteY0" fmla="*/ 509827 h 509829"/>
                <a:gd name="connsiteX1" fmla="*/ 83826 w 332565"/>
                <a:gd name="connsiteY1" fmla="*/ 464110 h 509829"/>
                <a:gd name="connsiteX2" fmla="*/ 81970 w 332565"/>
                <a:gd name="connsiteY2" fmla="*/ 459178 h 509829"/>
                <a:gd name="connsiteX3" fmla="*/ 85020 w 332565"/>
                <a:gd name="connsiteY3" fmla="*/ 333621 h 509829"/>
                <a:gd name="connsiteX4" fmla="*/ 18703 w 332565"/>
                <a:gd name="connsiteY4" fmla="*/ 264178 h 509829"/>
                <a:gd name="connsiteX5" fmla="*/ 2 w 332565"/>
                <a:gd name="connsiteY5" fmla="*/ 43454 h 509829"/>
                <a:gd name="connsiteX6" fmla="*/ 6899 w 332565"/>
                <a:gd name="connsiteY6" fmla="*/ 36252 h 509829"/>
                <a:gd name="connsiteX7" fmla="*/ 7296 w 332565"/>
                <a:gd name="connsiteY7" fmla="*/ 36256 h 509829"/>
                <a:gd name="connsiteX8" fmla="*/ 259302 w 332565"/>
                <a:gd name="connsiteY8" fmla="*/ 402 h 509829"/>
                <a:gd name="connsiteX9" fmla="*/ 267949 w 332565"/>
                <a:gd name="connsiteY9" fmla="*/ 4501 h 509829"/>
                <a:gd name="connsiteX10" fmla="*/ 268321 w 332565"/>
                <a:gd name="connsiteY10" fmla="*/ 7466 h 509829"/>
                <a:gd name="connsiteX11" fmla="*/ 316599 w 332565"/>
                <a:gd name="connsiteY11" fmla="*/ 168611 h 509829"/>
                <a:gd name="connsiteX12" fmla="*/ 320446 w 332565"/>
                <a:gd name="connsiteY12" fmla="*/ 174476 h 509829"/>
                <a:gd name="connsiteX13" fmla="*/ 332516 w 332565"/>
                <a:gd name="connsiteY13" fmla="*/ 413460 h 509829"/>
                <a:gd name="connsiteX14" fmla="*/ 332516 w 332565"/>
                <a:gd name="connsiteY14" fmla="*/ 414927 h 509829"/>
                <a:gd name="connsiteX15" fmla="*/ 234499 w 332565"/>
                <a:gd name="connsiteY15" fmla="*/ 503829 h 509829"/>
                <a:gd name="connsiteX16" fmla="*/ 192454 w 332565"/>
                <a:gd name="connsiteY16" fmla="*/ 509827 h 509829"/>
                <a:gd name="connsiteX17" fmla="*/ 95100 w 332565"/>
                <a:gd name="connsiteY17" fmla="*/ 456512 h 509829"/>
                <a:gd name="connsiteX18" fmla="*/ 229857 w 332565"/>
                <a:gd name="connsiteY18" fmla="*/ 490634 h 509829"/>
                <a:gd name="connsiteX19" fmla="*/ 318059 w 332565"/>
                <a:gd name="connsiteY19" fmla="*/ 413327 h 509829"/>
                <a:gd name="connsiteX20" fmla="*/ 306122 w 332565"/>
                <a:gd name="connsiteY20" fmla="*/ 178874 h 509829"/>
                <a:gd name="connsiteX21" fmla="*/ 253068 w 332565"/>
                <a:gd name="connsiteY21" fmla="*/ 16663 h 509829"/>
                <a:gd name="connsiteX22" fmla="*/ 13265 w 332565"/>
                <a:gd name="connsiteY22" fmla="*/ 50518 h 509829"/>
                <a:gd name="connsiteX23" fmla="*/ 31436 w 332565"/>
                <a:gd name="connsiteY23" fmla="*/ 261379 h 509829"/>
                <a:gd name="connsiteX24" fmla="*/ 91387 w 332565"/>
                <a:gd name="connsiteY24" fmla="*/ 320559 h 509829"/>
                <a:gd name="connsiteX25" fmla="*/ 91387 w 332565"/>
                <a:gd name="connsiteY25" fmla="*/ 320559 h 509829"/>
                <a:gd name="connsiteX26" fmla="*/ 96294 w 332565"/>
                <a:gd name="connsiteY26" fmla="*/ 322692 h 509829"/>
                <a:gd name="connsiteX27" fmla="*/ 98284 w 332565"/>
                <a:gd name="connsiteY27" fmla="*/ 327623 h 50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32565" h="509829">
                  <a:moveTo>
                    <a:pt x="192454" y="509827"/>
                  </a:moveTo>
                  <a:cubicBezTo>
                    <a:pt x="151841" y="508698"/>
                    <a:pt x="113112" y="492399"/>
                    <a:pt x="83826" y="464110"/>
                  </a:cubicBezTo>
                  <a:cubicBezTo>
                    <a:pt x="82553" y="462793"/>
                    <a:pt x="81890" y="461008"/>
                    <a:pt x="81970" y="459178"/>
                  </a:cubicBezTo>
                  <a:lnTo>
                    <a:pt x="85020" y="333621"/>
                  </a:lnTo>
                  <a:cubicBezTo>
                    <a:pt x="68971" y="331222"/>
                    <a:pt x="29977" y="319493"/>
                    <a:pt x="18703" y="264178"/>
                  </a:cubicBezTo>
                  <a:cubicBezTo>
                    <a:pt x="5440" y="199134"/>
                    <a:pt x="134" y="49719"/>
                    <a:pt x="2" y="43454"/>
                  </a:cubicBezTo>
                  <a:cubicBezTo>
                    <a:pt x="-78" y="39553"/>
                    <a:pt x="3012" y="36330"/>
                    <a:pt x="6899" y="36252"/>
                  </a:cubicBezTo>
                  <a:cubicBezTo>
                    <a:pt x="7031" y="36250"/>
                    <a:pt x="7164" y="36251"/>
                    <a:pt x="7296" y="36256"/>
                  </a:cubicBezTo>
                  <a:cubicBezTo>
                    <a:pt x="130381" y="46120"/>
                    <a:pt x="257710" y="802"/>
                    <a:pt x="259302" y="402"/>
                  </a:cubicBezTo>
                  <a:cubicBezTo>
                    <a:pt x="262816" y="-867"/>
                    <a:pt x="266689" y="967"/>
                    <a:pt x="267949" y="4501"/>
                  </a:cubicBezTo>
                  <a:cubicBezTo>
                    <a:pt x="268294" y="5450"/>
                    <a:pt x="268413" y="6463"/>
                    <a:pt x="268321" y="7466"/>
                  </a:cubicBezTo>
                  <a:cubicBezTo>
                    <a:pt x="256914" y="137555"/>
                    <a:pt x="316069" y="168344"/>
                    <a:pt x="316599" y="168611"/>
                  </a:cubicBezTo>
                  <a:cubicBezTo>
                    <a:pt x="318868" y="169697"/>
                    <a:pt x="320340" y="171955"/>
                    <a:pt x="320446" y="174476"/>
                  </a:cubicBezTo>
                  <a:lnTo>
                    <a:pt x="332516" y="413460"/>
                  </a:lnTo>
                  <a:cubicBezTo>
                    <a:pt x="332582" y="413947"/>
                    <a:pt x="332582" y="414440"/>
                    <a:pt x="332516" y="414927"/>
                  </a:cubicBezTo>
                  <a:cubicBezTo>
                    <a:pt x="332516" y="417592"/>
                    <a:pt x="321109" y="478505"/>
                    <a:pt x="234499" y="503829"/>
                  </a:cubicBezTo>
                  <a:cubicBezTo>
                    <a:pt x="220851" y="507879"/>
                    <a:pt x="206686" y="509899"/>
                    <a:pt x="192454" y="509827"/>
                  </a:cubicBezTo>
                  <a:close/>
                  <a:moveTo>
                    <a:pt x="95100" y="456512"/>
                  </a:moveTo>
                  <a:cubicBezTo>
                    <a:pt x="105976" y="466509"/>
                    <a:pt x="159826" y="511160"/>
                    <a:pt x="229857" y="490634"/>
                  </a:cubicBezTo>
                  <a:cubicBezTo>
                    <a:pt x="303999" y="468908"/>
                    <a:pt x="316599" y="419992"/>
                    <a:pt x="318059" y="413327"/>
                  </a:cubicBezTo>
                  <a:lnTo>
                    <a:pt x="306122" y="178874"/>
                  </a:lnTo>
                  <a:cubicBezTo>
                    <a:pt x="292858" y="169944"/>
                    <a:pt x="245906" y="131424"/>
                    <a:pt x="253068" y="16663"/>
                  </a:cubicBezTo>
                  <a:cubicBezTo>
                    <a:pt x="221103" y="26926"/>
                    <a:pt x="116852" y="56649"/>
                    <a:pt x="13265" y="50518"/>
                  </a:cubicBezTo>
                  <a:cubicBezTo>
                    <a:pt x="14591" y="82507"/>
                    <a:pt x="20162" y="205798"/>
                    <a:pt x="31436" y="261379"/>
                  </a:cubicBezTo>
                  <a:cubicBezTo>
                    <a:pt x="43373" y="319892"/>
                    <a:pt x="89265" y="320559"/>
                    <a:pt x="91387" y="320559"/>
                  </a:cubicBezTo>
                  <a:lnTo>
                    <a:pt x="91387" y="320559"/>
                  </a:lnTo>
                  <a:cubicBezTo>
                    <a:pt x="93244" y="320578"/>
                    <a:pt x="95008" y="321347"/>
                    <a:pt x="96294" y="322692"/>
                  </a:cubicBezTo>
                  <a:cubicBezTo>
                    <a:pt x="97594" y="323995"/>
                    <a:pt x="98310" y="325776"/>
                    <a:pt x="98284" y="327623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5" name="任意多边形: 形状 1064">
              <a:extLst>
                <a:ext uri="{FF2B5EF4-FFF2-40B4-BE49-F238E27FC236}">
                  <a16:creationId xmlns:a16="http://schemas.microsoft.com/office/drawing/2014/main" id="{4307C748-DB1B-41DD-A184-14DE722BAE57}"/>
                </a:ext>
              </a:extLst>
            </p:cNvPr>
            <p:cNvSpPr/>
            <p:nvPr/>
          </p:nvSpPr>
          <p:spPr>
            <a:xfrm>
              <a:off x="9794478" y="2800961"/>
              <a:ext cx="100061" cy="118974"/>
            </a:xfrm>
            <a:custGeom>
              <a:avLst/>
              <a:gdLst>
                <a:gd name="connsiteX0" fmla="*/ 0 w 100061"/>
                <a:gd name="connsiteY0" fmla="*/ 50783 h 118974"/>
                <a:gd name="connsiteX1" fmla="*/ 17375 w 100061"/>
                <a:gd name="connsiteY1" fmla="*/ 20393 h 118974"/>
                <a:gd name="connsiteX2" fmla="*/ 46157 w 100061"/>
                <a:gd name="connsiteY2" fmla="*/ 3999 h 118974"/>
                <a:gd name="connsiteX3" fmla="*/ 63665 w 100061"/>
                <a:gd name="connsiteY3" fmla="*/ 0 h 118974"/>
                <a:gd name="connsiteX4" fmla="*/ 75867 w 100061"/>
                <a:gd name="connsiteY4" fmla="*/ 3865 h 118974"/>
                <a:gd name="connsiteX5" fmla="*/ 97221 w 100061"/>
                <a:gd name="connsiteY5" fmla="*/ 24258 h 118974"/>
                <a:gd name="connsiteX6" fmla="*/ 99476 w 100061"/>
                <a:gd name="connsiteY6" fmla="*/ 48383 h 118974"/>
                <a:gd name="connsiteX7" fmla="*/ 94170 w 100061"/>
                <a:gd name="connsiteY7" fmla="*/ 75041 h 118974"/>
                <a:gd name="connsiteX8" fmla="*/ 9218 w 100061"/>
                <a:gd name="connsiteY8" fmla="*/ 114961 h 118974"/>
                <a:gd name="connsiteX9" fmla="*/ 7295 w 100061"/>
                <a:gd name="connsiteY9" fmla="*/ 114227 h 118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61" h="118974">
                  <a:moveTo>
                    <a:pt x="0" y="50783"/>
                  </a:moveTo>
                  <a:cubicBezTo>
                    <a:pt x="2401" y="39041"/>
                    <a:pt x="8489" y="28386"/>
                    <a:pt x="17375" y="20393"/>
                  </a:cubicBezTo>
                  <a:cubicBezTo>
                    <a:pt x="25970" y="13311"/>
                    <a:pt x="35705" y="7767"/>
                    <a:pt x="46157" y="3999"/>
                  </a:cubicBezTo>
                  <a:cubicBezTo>
                    <a:pt x="51621" y="1373"/>
                    <a:pt x="57603" y="7"/>
                    <a:pt x="63665" y="0"/>
                  </a:cubicBezTo>
                  <a:cubicBezTo>
                    <a:pt x="67962" y="411"/>
                    <a:pt x="72113" y="1729"/>
                    <a:pt x="75867" y="3865"/>
                  </a:cubicBezTo>
                  <a:cubicBezTo>
                    <a:pt x="85204" y="7843"/>
                    <a:pt x="92791" y="15088"/>
                    <a:pt x="97221" y="24258"/>
                  </a:cubicBezTo>
                  <a:cubicBezTo>
                    <a:pt x="99953" y="31986"/>
                    <a:pt x="100736" y="40278"/>
                    <a:pt x="99476" y="48383"/>
                  </a:cubicBezTo>
                  <a:cubicBezTo>
                    <a:pt x="98905" y="57468"/>
                    <a:pt x="97128" y="66436"/>
                    <a:pt x="94170" y="75041"/>
                  </a:cubicBezTo>
                  <a:cubicBezTo>
                    <a:pt x="81676" y="109641"/>
                    <a:pt x="43637" y="127514"/>
                    <a:pt x="9218" y="114961"/>
                  </a:cubicBezTo>
                  <a:cubicBezTo>
                    <a:pt x="8568" y="114726"/>
                    <a:pt x="7932" y="114482"/>
                    <a:pt x="7295" y="114227"/>
                  </a:cubicBezTo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6" name="任意多边形: 形状 1065">
              <a:extLst>
                <a:ext uri="{FF2B5EF4-FFF2-40B4-BE49-F238E27FC236}">
                  <a16:creationId xmlns:a16="http://schemas.microsoft.com/office/drawing/2014/main" id="{AE20BE7C-3FF3-4A01-BFFE-A20AA7226F46}"/>
                </a:ext>
              </a:extLst>
            </p:cNvPr>
            <p:cNvSpPr/>
            <p:nvPr/>
          </p:nvSpPr>
          <p:spPr>
            <a:xfrm>
              <a:off x="9787689" y="2794030"/>
              <a:ext cx="113760" cy="131955"/>
            </a:xfrm>
            <a:custGeom>
              <a:avLst/>
              <a:gdLst>
                <a:gd name="connsiteX0" fmla="*/ 38488 w 113760"/>
                <a:gd name="connsiteY0" fmla="*/ 131822 h 131955"/>
                <a:gd name="connsiteX1" fmla="*/ 11962 w 113760"/>
                <a:gd name="connsiteY1" fmla="*/ 126890 h 131955"/>
                <a:gd name="connsiteX2" fmla="*/ 7982 w 113760"/>
                <a:gd name="connsiteY2" fmla="*/ 117960 h 131955"/>
                <a:gd name="connsiteX3" fmla="*/ 16869 w 113760"/>
                <a:gd name="connsiteY3" fmla="*/ 114095 h 131955"/>
                <a:gd name="connsiteX4" fmla="*/ 63158 w 113760"/>
                <a:gd name="connsiteY4" fmla="*/ 112895 h 131955"/>
                <a:gd name="connsiteX5" fmla="*/ 94725 w 113760"/>
                <a:gd name="connsiteY5" fmla="*/ 78507 h 131955"/>
                <a:gd name="connsiteX6" fmla="*/ 99633 w 113760"/>
                <a:gd name="connsiteY6" fmla="*/ 54249 h 131955"/>
                <a:gd name="connsiteX7" fmla="*/ 97909 w 113760"/>
                <a:gd name="connsiteY7" fmla="*/ 33323 h 131955"/>
                <a:gd name="connsiteX8" fmla="*/ 79472 w 113760"/>
                <a:gd name="connsiteY8" fmla="*/ 16928 h 131955"/>
                <a:gd name="connsiteX9" fmla="*/ 69790 w 113760"/>
                <a:gd name="connsiteY9" fmla="*/ 13729 h 131955"/>
                <a:gd name="connsiteX10" fmla="*/ 55200 w 113760"/>
                <a:gd name="connsiteY10" fmla="*/ 17328 h 131955"/>
                <a:gd name="connsiteX11" fmla="*/ 28674 w 113760"/>
                <a:gd name="connsiteY11" fmla="*/ 32390 h 131955"/>
                <a:gd name="connsiteX12" fmla="*/ 13553 w 113760"/>
                <a:gd name="connsiteY12" fmla="*/ 59047 h 131955"/>
                <a:gd name="connsiteX13" fmla="*/ 5463 w 113760"/>
                <a:gd name="connsiteY13" fmla="*/ 64512 h 131955"/>
                <a:gd name="connsiteX14" fmla="*/ 131 w 113760"/>
                <a:gd name="connsiteY14" fmla="*/ 56533 h 131955"/>
                <a:gd name="connsiteX15" fmla="*/ 157 w 113760"/>
                <a:gd name="connsiteY15" fmla="*/ 56381 h 131955"/>
                <a:gd name="connsiteX16" fmla="*/ 19654 w 113760"/>
                <a:gd name="connsiteY16" fmla="*/ 22126 h 131955"/>
                <a:gd name="connsiteX17" fmla="*/ 50425 w 113760"/>
                <a:gd name="connsiteY17" fmla="*/ 4666 h 131955"/>
                <a:gd name="connsiteX18" fmla="*/ 71116 w 113760"/>
                <a:gd name="connsiteY18" fmla="*/ 1 h 131955"/>
                <a:gd name="connsiteX19" fmla="*/ 85839 w 113760"/>
                <a:gd name="connsiteY19" fmla="*/ 4532 h 131955"/>
                <a:gd name="connsiteX20" fmla="*/ 110509 w 113760"/>
                <a:gd name="connsiteY20" fmla="*/ 28524 h 131955"/>
                <a:gd name="connsiteX21" fmla="*/ 113162 w 113760"/>
                <a:gd name="connsiteY21" fmla="*/ 55981 h 131955"/>
                <a:gd name="connsiteX22" fmla="*/ 107458 w 113760"/>
                <a:gd name="connsiteY22" fmla="*/ 83839 h 131955"/>
                <a:gd name="connsiteX23" fmla="*/ 38488 w 113760"/>
                <a:gd name="connsiteY23" fmla="*/ 131955 h 131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3760" h="131955">
                  <a:moveTo>
                    <a:pt x="38488" y="131822"/>
                  </a:moveTo>
                  <a:cubicBezTo>
                    <a:pt x="29416" y="131846"/>
                    <a:pt x="20424" y="130175"/>
                    <a:pt x="11962" y="126890"/>
                  </a:cubicBezTo>
                  <a:cubicBezTo>
                    <a:pt x="8420" y="125523"/>
                    <a:pt x="6630" y="121530"/>
                    <a:pt x="7982" y="117960"/>
                  </a:cubicBezTo>
                  <a:cubicBezTo>
                    <a:pt x="9455" y="114500"/>
                    <a:pt x="13354" y="112801"/>
                    <a:pt x="16869" y="114095"/>
                  </a:cubicBezTo>
                  <a:cubicBezTo>
                    <a:pt x="31857" y="119838"/>
                    <a:pt x="48489" y="119406"/>
                    <a:pt x="63158" y="112895"/>
                  </a:cubicBezTo>
                  <a:cubicBezTo>
                    <a:pt x="77735" y="105994"/>
                    <a:pt x="89048" y="93659"/>
                    <a:pt x="94725" y="78507"/>
                  </a:cubicBezTo>
                  <a:cubicBezTo>
                    <a:pt x="97404" y="70668"/>
                    <a:pt x="99049" y="62514"/>
                    <a:pt x="99633" y="54249"/>
                  </a:cubicBezTo>
                  <a:cubicBezTo>
                    <a:pt x="100614" y="47231"/>
                    <a:pt x="100030" y="40082"/>
                    <a:pt x="97909" y="33323"/>
                  </a:cubicBezTo>
                  <a:cubicBezTo>
                    <a:pt x="93823" y="25889"/>
                    <a:pt x="87311" y="20100"/>
                    <a:pt x="79472" y="16928"/>
                  </a:cubicBezTo>
                  <a:cubicBezTo>
                    <a:pt x="76462" y="15275"/>
                    <a:pt x="73185" y="14190"/>
                    <a:pt x="69790" y="13729"/>
                  </a:cubicBezTo>
                  <a:cubicBezTo>
                    <a:pt x="64723" y="13891"/>
                    <a:pt x="59763" y="15117"/>
                    <a:pt x="55200" y="17328"/>
                  </a:cubicBezTo>
                  <a:cubicBezTo>
                    <a:pt x="45598" y="20847"/>
                    <a:pt x="36631" y="25936"/>
                    <a:pt x="28674" y="32390"/>
                  </a:cubicBezTo>
                  <a:cubicBezTo>
                    <a:pt x="20901" y="39398"/>
                    <a:pt x="15596" y="48752"/>
                    <a:pt x="13553" y="59047"/>
                  </a:cubicBezTo>
                  <a:cubicBezTo>
                    <a:pt x="12757" y="62758"/>
                    <a:pt x="9176" y="65170"/>
                    <a:pt x="5463" y="64512"/>
                  </a:cubicBezTo>
                  <a:cubicBezTo>
                    <a:pt x="1802" y="63789"/>
                    <a:pt x="-599" y="60217"/>
                    <a:pt x="131" y="56533"/>
                  </a:cubicBezTo>
                  <a:cubicBezTo>
                    <a:pt x="131" y="56483"/>
                    <a:pt x="144" y="56432"/>
                    <a:pt x="157" y="56381"/>
                  </a:cubicBezTo>
                  <a:cubicBezTo>
                    <a:pt x="2743" y="43126"/>
                    <a:pt x="9601" y="31093"/>
                    <a:pt x="19654" y="22126"/>
                  </a:cubicBezTo>
                  <a:cubicBezTo>
                    <a:pt x="28833" y="14565"/>
                    <a:pt x="39245" y="8658"/>
                    <a:pt x="50425" y="4666"/>
                  </a:cubicBezTo>
                  <a:cubicBezTo>
                    <a:pt x="56885" y="1559"/>
                    <a:pt x="63954" y="-37"/>
                    <a:pt x="71116" y="1"/>
                  </a:cubicBezTo>
                  <a:cubicBezTo>
                    <a:pt x="76263" y="584"/>
                    <a:pt x="81250" y="2121"/>
                    <a:pt x="85839" y="4532"/>
                  </a:cubicBezTo>
                  <a:cubicBezTo>
                    <a:pt x="96635" y="9333"/>
                    <a:pt x="105376" y="17839"/>
                    <a:pt x="110509" y="28524"/>
                  </a:cubicBezTo>
                  <a:cubicBezTo>
                    <a:pt x="113586" y="37326"/>
                    <a:pt x="114501" y="46749"/>
                    <a:pt x="113162" y="55981"/>
                  </a:cubicBezTo>
                  <a:cubicBezTo>
                    <a:pt x="112591" y="65491"/>
                    <a:pt x="110668" y="74872"/>
                    <a:pt x="107458" y="83839"/>
                  </a:cubicBezTo>
                  <a:cubicBezTo>
                    <a:pt x="96781" y="112822"/>
                    <a:pt x="69246" y="132034"/>
                    <a:pt x="38488" y="131955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7" name="任意多边形: 形状 1066">
              <a:extLst>
                <a:ext uri="{FF2B5EF4-FFF2-40B4-BE49-F238E27FC236}">
                  <a16:creationId xmlns:a16="http://schemas.microsoft.com/office/drawing/2014/main" id="{4309F10A-EC02-4DBC-BEAA-E64CE992279D}"/>
                </a:ext>
              </a:extLst>
            </p:cNvPr>
            <p:cNvSpPr/>
            <p:nvPr/>
          </p:nvSpPr>
          <p:spPr>
            <a:xfrm>
              <a:off x="9624176" y="2981566"/>
              <a:ext cx="116598" cy="91128"/>
            </a:xfrm>
            <a:custGeom>
              <a:avLst/>
              <a:gdLst>
                <a:gd name="connsiteX0" fmla="*/ 0 w 116598"/>
                <a:gd name="connsiteY0" fmla="*/ 90902 h 91128"/>
                <a:gd name="connsiteX1" fmla="*/ 85151 w 116598"/>
                <a:gd name="connsiteY1" fmla="*/ 58513 h 91128"/>
                <a:gd name="connsiteX2" fmla="*/ 116453 w 116598"/>
                <a:gd name="connsiteY2" fmla="*/ 0 h 91128"/>
                <a:gd name="connsiteX3" fmla="*/ 2255 w 116598"/>
                <a:gd name="connsiteY3" fmla="*/ 27324 h 91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598" h="91128">
                  <a:moveTo>
                    <a:pt x="0" y="90902"/>
                  </a:moveTo>
                  <a:cubicBezTo>
                    <a:pt x="31700" y="92941"/>
                    <a:pt x="62736" y="81136"/>
                    <a:pt x="85151" y="58513"/>
                  </a:cubicBezTo>
                  <a:cubicBezTo>
                    <a:pt x="120564" y="20793"/>
                    <a:pt x="116453" y="0"/>
                    <a:pt x="116453" y="0"/>
                  </a:cubicBezTo>
                  <a:cubicBezTo>
                    <a:pt x="116453" y="0"/>
                    <a:pt x="57961" y="35854"/>
                    <a:pt x="2255" y="27324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8" name="任意多边形: 形状 1067">
              <a:extLst>
                <a:ext uri="{FF2B5EF4-FFF2-40B4-BE49-F238E27FC236}">
                  <a16:creationId xmlns:a16="http://schemas.microsoft.com/office/drawing/2014/main" id="{D1B006E4-E04E-4089-8DF6-EA5ACABBBC97}"/>
                </a:ext>
              </a:extLst>
            </p:cNvPr>
            <p:cNvSpPr/>
            <p:nvPr/>
          </p:nvSpPr>
          <p:spPr>
            <a:xfrm>
              <a:off x="9617670" y="2974633"/>
              <a:ext cx="129440" cy="104106"/>
            </a:xfrm>
            <a:custGeom>
              <a:avLst/>
              <a:gdLst>
                <a:gd name="connsiteX0" fmla="*/ 13536 w 129440"/>
                <a:gd name="connsiteY0" fmla="*/ 104100 h 104106"/>
                <a:gd name="connsiteX1" fmla="*/ 5843 w 129440"/>
                <a:gd name="connsiteY1" fmla="*/ 104100 h 104106"/>
                <a:gd name="connsiteX2" fmla="*/ 7 w 129440"/>
                <a:gd name="connsiteY2" fmla="*/ 97302 h 104106"/>
                <a:gd name="connsiteX3" fmla="*/ 2129 w 129440"/>
                <a:gd name="connsiteY3" fmla="*/ 33724 h 104106"/>
                <a:gd name="connsiteX4" fmla="*/ 4517 w 129440"/>
                <a:gd name="connsiteY4" fmla="*/ 28925 h 104106"/>
                <a:gd name="connsiteX5" fmla="*/ 9689 w 129440"/>
                <a:gd name="connsiteY5" fmla="*/ 27459 h 104106"/>
                <a:gd name="connsiteX6" fmla="*/ 119511 w 129440"/>
                <a:gd name="connsiteY6" fmla="*/ 802 h 104106"/>
                <a:gd name="connsiteX7" fmla="*/ 125612 w 129440"/>
                <a:gd name="connsiteY7" fmla="*/ 802 h 104106"/>
                <a:gd name="connsiteX8" fmla="*/ 129325 w 129440"/>
                <a:gd name="connsiteY8" fmla="*/ 5600 h 104106"/>
                <a:gd name="connsiteX9" fmla="*/ 96432 w 129440"/>
                <a:gd name="connsiteY9" fmla="*/ 69845 h 104106"/>
                <a:gd name="connsiteX10" fmla="*/ 13536 w 129440"/>
                <a:gd name="connsiteY10" fmla="*/ 104100 h 104106"/>
                <a:gd name="connsiteX11" fmla="*/ 15127 w 129440"/>
                <a:gd name="connsiteY11" fmla="*/ 41055 h 104106"/>
                <a:gd name="connsiteX12" fmla="*/ 13403 w 129440"/>
                <a:gd name="connsiteY12" fmla="*/ 90771 h 104106"/>
                <a:gd name="connsiteX13" fmla="*/ 86750 w 129440"/>
                <a:gd name="connsiteY13" fmla="*/ 60248 h 104106"/>
                <a:gd name="connsiteX14" fmla="*/ 114603 w 129440"/>
                <a:gd name="connsiteY14" fmla="*/ 18396 h 104106"/>
                <a:gd name="connsiteX15" fmla="*/ 15127 w 129440"/>
                <a:gd name="connsiteY15" fmla="*/ 41055 h 10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9440" h="104106">
                  <a:moveTo>
                    <a:pt x="13536" y="104100"/>
                  </a:moveTo>
                  <a:cubicBezTo>
                    <a:pt x="9159" y="104100"/>
                    <a:pt x="6373" y="104100"/>
                    <a:pt x="5843" y="104100"/>
                  </a:cubicBezTo>
                  <a:cubicBezTo>
                    <a:pt x="2408" y="103749"/>
                    <a:pt x="-152" y="100765"/>
                    <a:pt x="7" y="97302"/>
                  </a:cubicBezTo>
                  <a:lnTo>
                    <a:pt x="2129" y="33724"/>
                  </a:lnTo>
                  <a:cubicBezTo>
                    <a:pt x="2169" y="31846"/>
                    <a:pt x="3044" y="30084"/>
                    <a:pt x="4517" y="28925"/>
                  </a:cubicBezTo>
                  <a:cubicBezTo>
                    <a:pt x="5962" y="27724"/>
                    <a:pt x="7832" y="27193"/>
                    <a:pt x="9689" y="27459"/>
                  </a:cubicBezTo>
                  <a:cubicBezTo>
                    <a:pt x="62743" y="35456"/>
                    <a:pt x="118847" y="802"/>
                    <a:pt x="119511" y="802"/>
                  </a:cubicBezTo>
                  <a:cubicBezTo>
                    <a:pt x="121407" y="-267"/>
                    <a:pt x="123715" y="-267"/>
                    <a:pt x="125612" y="802"/>
                  </a:cubicBezTo>
                  <a:cubicBezTo>
                    <a:pt x="127548" y="1708"/>
                    <a:pt x="128928" y="3493"/>
                    <a:pt x="129325" y="5600"/>
                  </a:cubicBezTo>
                  <a:cubicBezTo>
                    <a:pt x="129325" y="7999"/>
                    <a:pt x="133172" y="30791"/>
                    <a:pt x="96432" y="69845"/>
                  </a:cubicBezTo>
                  <a:cubicBezTo>
                    <a:pt x="74561" y="92073"/>
                    <a:pt x="44638" y="104434"/>
                    <a:pt x="13536" y="104100"/>
                  </a:cubicBezTo>
                  <a:close/>
                  <a:moveTo>
                    <a:pt x="15127" y="41055"/>
                  </a:moveTo>
                  <a:lnTo>
                    <a:pt x="13403" y="90771"/>
                  </a:lnTo>
                  <a:cubicBezTo>
                    <a:pt x="40938" y="90877"/>
                    <a:pt x="67359" y="79883"/>
                    <a:pt x="86750" y="60248"/>
                  </a:cubicBezTo>
                  <a:cubicBezTo>
                    <a:pt x="98965" y="48513"/>
                    <a:pt x="108475" y="34226"/>
                    <a:pt x="114603" y="18396"/>
                  </a:cubicBezTo>
                  <a:cubicBezTo>
                    <a:pt x="83991" y="34583"/>
                    <a:pt x="49692" y="42398"/>
                    <a:pt x="15127" y="41055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9" name="任意多边形: 形状 1068">
              <a:extLst>
                <a:ext uri="{FF2B5EF4-FFF2-40B4-BE49-F238E27FC236}">
                  <a16:creationId xmlns:a16="http://schemas.microsoft.com/office/drawing/2014/main" id="{26206C5A-1015-407E-B8A7-AF89210663B7}"/>
                </a:ext>
              </a:extLst>
            </p:cNvPr>
            <p:cNvSpPr/>
            <p:nvPr/>
          </p:nvSpPr>
          <p:spPr>
            <a:xfrm>
              <a:off x="9624233" y="2817089"/>
              <a:ext cx="41457" cy="84616"/>
            </a:xfrm>
            <a:custGeom>
              <a:avLst/>
              <a:gdLst>
                <a:gd name="connsiteX0" fmla="*/ 34561 w 41457"/>
                <a:gd name="connsiteY0" fmla="*/ 0 h 84616"/>
                <a:gd name="connsiteX1" fmla="*/ 1667 w 41457"/>
                <a:gd name="connsiteY1" fmla="*/ 78373 h 84616"/>
                <a:gd name="connsiteX2" fmla="*/ 41458 w 41457"/>
                <a:gd name="connsiteY2" fmla="*/ 81705 h 84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457" h="84616">
                  <a:moveTo>
                    <a:pt x="34561" y="0"/>
                  </a:moveTo>
                  <a:cubicBezTo>
                    <a:pt x="34561" y="0"/>
                    <a:pt x="-8943" y="66644"/>
                    <a:pt x="1667" y="78373"/>
                  </a:cubicBezTo>
                  <a:cubicBezTo>
                    <a:pt x="12278" y="90102"/>
                    <a:pt x="41458" y="81705"/>
                    <a:pt x="41458" y="81705"/>
                  </a:cubicBezTo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70" name="任意多边形: 形状 1069">
              <a:extLst>
                <a:ext uri="{FF2B5EF4-FFF2-40B4-BE49-F238E27FC236}">
                  <a16:creationId xmlns:a16="http://schemas.microsoft.com/office/drawing/2014/main" id="{3366487A-5A3C-439A-8EDE-5D54864B5503}"/>
                </a:ext>
              </a:extLst>
            </p:cNvPr>
            <p:cNvSpPr/>
            <p:nvPr/>
          </p:nvSpPr>
          <p:spPr>
            <a:xfrm>
              <a:off x="9617896" y="2810437"/>
              <a:ext cx="54652" cy="97922"/>
            </a:xfrm>
            <a:custGeom>
              <a:avLst/>
              <a:gdLst>
                <a:gd name="connsiteX0" fmla="*/ 27899 w 54652"/>
                <a:gd name="connsiteY0" fmla="*/ 97821 h 97922"/>
                <a:gd name="connsiteX1" fmla="*/ 3229 w 54652"/>
                <a:gd name="connsiteY1" fmla="*/ 89557 h 97922"/>
                <a:gd name="connsiteX2" fmla="*/ 35326 w 54652"/>
                <a:gd name="connsiteY2" fmla="*/ 3053 h 97922"/>
                <a:gd name="connsiteX3" fmla="*/ 44478 w 54652"/>
                <a:gd name="connsiteY3" fmla="*/ 1054 h 97922"/>
                <a:gd name="connsiteX4" fmla="*/ 46468 w 54652"/>
                <a:gd name="connsiteY4" fmla="*/ 10384 h 97922"/>
                <a:gd name="connsiteX5" fmla="*/ 13176 w 54652"/>
                <a:gd name="connsiteY5" fmla="*/ 80760 h 97922"/>
                <a:gd name="connsiteX6" fmla="*/ 46335 w 54652"/>
                <a:gd name="connsiteY6" fmla="*/ 81960 h 97922"/>
                <a:gd name="connsiteX7" fmla="*/ 54426 w 54652"/>
                <a:gd name="connsiteY7" fmla="*/ 86625 h 97922"/>
                <a:gd name="connsiteX8" fmla="*/ 49784 w 54652"/>
                <a:gd name="connsiteY8" fmla="*/ 94889 h 97922"/>
                <a:gd name="connsiteX9" fmla="*/ 27899 w 54652"/>
                <a:gd name="connsiteY9" fmla="*/ 97821 h 97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652" h="97922">
                  <a:moveTo>
                    <a:pt x="27899" y="97821"/>
                  </a:moveTo>
                  <a:cubicBezTo>
                    <a:pt x="18906" y="98526"/>
                    <a:pt x="10006" y="95546"/>
                    <a:pt x="3229" y="89557"/>
                  </a:cubicBezTo>
                  <a:cubicBezTo>
                    <a:pt x="-8576" y="76228"/>
                    <a:pt x="14237" y="35576"/>
                    <a:pt x="35326" y="3053"/>
                  </a:cubicBezTo>
                  <a:cubicBezTo>
                    <a:pt x="37303" y="-33"/>
                    <a:pt x="41401" y="-928"/>
                    <a:pt x="44478" y="1054"/>
                  </a:cubicBezTo>
                  <a:cubicBezTo>
                    <a:pt x="47568" y="3095"/>
                    <a:pt x="48457" y="7251"/>
                    <a:pt x="46468" y="10384"/>
                  </a:cubicBezTo>
                  <a:cubicBezTo>
                    <a:pt x="26174" y="41574"/>
                    <a:pt x="10524" y="74496"/>
                    <a:pt x="13176" y="80760"/>
                  </a:cubicBezTo>
                  <a:cubicBezTo>
                    <a:pt x="18880" y="86758"/>
                    <a:pt x="37979" y="84226"/>
                    <a:pt x="46335" y="81960"/>
                  </a:cubicBezTo>
                  <a:cubicBezTo>
                    <a:pt x="49850" y="81024"/>
                    <a:pt x="53457" y="83105"/>
                    <a:pt x="54426" y="86625"/>
                  </a:cubicBezTo>
                  <a:cubicBezTo>
                    <a:pt x="55367" y="90189"/>
                    <a:pt x="53298" y="93854"/>
                    <a:pt x="49784" y="94889"/>
                  </a:cubicBezTo>
                  <a:cubicBezTo>
                    <a:pt x="42621" y="96696"/>
                    <a:pt x="35287" y="97680"/>
                    <a:pt x="27899" y="97821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71" name="任意多边形: 形状 1070">
              <a:extLst>
                <a:ext uri="{FF2B5EF4-FFF2-40B4-BE49-F238E27FC236}">
                  <a16:creationId xmlns:a16="http://schemas.microsoft.com/office/drawing/2014/main" id="{D9A7F421-5664-4E65-9C47-A768B2C7264C}"/>
                </a:ext>
              </a:extLst>
            </p:cNvPr>
            <p:cNvSpPr/>
            <p:nvPr/>
          </p:nvSpPr>
          <p:spPr>
            <a:xfrm rot="-4703400">
              <a:off x="9718521" y="2803528"/>
              <a:ext cx="30771" cy="21859"/>
            </a:xfrm>
            <a:custGeom>
              <a:avLst/>
              <a:gdLst>
                <a:gd name="connsiteX0" fmla="*/ 30771 w 30771"/>
                <a:gd name="connsiteY0" fmla="*/ 10930 h 21859"/>
                <a:gd name="connsiteX1" fmla="*/ 15386 w 30771"/>
                <a:gd name="connsiteY1" fmla="*/ 21859 h 21859"/>
                <a:gd name="connsiteX2" fmla="*/ 0 w 30771"/>
                <a:gd name="connsiteY2" fmla="*/ 10930 h 21859"/>
                <a:gd name="connsiteX3" fmla="*/ 15386 w 30771"/>
                <a:gd name="connsiteY3" fmla="*/ 0 h 21859"/>
                <a:gd name="connsiteX4" fmla="*/ 30771 w 30771"/>
                <a:gd name="connsiteY4" fmla="*/ 10930 h 21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71" h="21859">
                  <a:moveTo>
                    <a:pt x="30771" y="10930"/>
                  </a:moveTo>
                  <a:cubicBezTo>
                    <a:pt x="30771" y="16966"/>
                    <a:pt x="23883" y="21859"/>
                    <a:pt x="15386" y="21859"/>
                  </a:cubicBezTo>
                  <a:cubicBezTo>
                    <a:pt x="6888" y="21859"/>
                    <a:pt x="0" y="16966"/>
                    <a:pt x="0" y="10930"/>
                  </a:cubicBezTo>
                  <a:cubicBezTo>
                    <a:pt x="0" y="4893"/>
                    <a:pt x="6888" y="0"/>
                    <a:pt x="15386" y="0"/>
                  </a:cubicBezTo>
                  <a:cubicBezTo>
                    <a:pt x="23883" y="0"/>
                    <a:pt x="30771" y="4893"/>
                    <a:pt x="30771" y="10930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72" name="任意多边形: 形状 1071">
              <a:extLst>
                <a:ext uri="{FF2B5EF4-FFF2-40B4-BE49-F238E27FC236}">
                  <a16:creationId xmlns:a16="http://schemas.microsoft.com/office/drawing/2014/main" id="{EDB7BDE1-68B1-4042-8B07-1D8402D93522}"/>
                </a:ext>
              </a:extLst>
            </p:cNvPr>
            <p:cNvSpPr/>
            <p:nvPr/>
          </p:nvSpPr>
          <p:spPr>
            <a:xfrm rot="-4703400">
              <a:off x="9603393" y="2805722"/>
              <a:ext cx="30771" cy="21859"/>
            </a:xfrm>
            <a:custGeom>
              <a:avLst/>
              <a:gdLst>
                <a:gd name="connsiteX0" fmla="*/ 30771 w 30771"/>
                <a:gd name="connsiteY0" fmla="*/ 10930 h 21859"/>
                <a:gd name="connsiteX1" fmla="*/ 15386 w 30771"/>
                <a:gd name="connsiteY1" fmla="*/ 21859 h 21859"/>
                <a:gd name="connsiteX2" fmla="*/ 0 w 30771"/>
                <a:gd name="connsiteY2" fmla="*/ 10930 h 21859"/>
                <a:gd name="connsiteX3" fmla="*/ 15386 w 30771"/>
                <a:gd name="connsiteY3" fmla="*/ 0 h 21859"/>
                <a:gd name="connsiteX4" fmla="*/ 30771 w 30771"/>
                <a:gd name="connsiteY4" fmla="*/ 10930 h 21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71" h="21859">
                  <a:moveTo>
                    <a:pt x="30771" y="10930"/>
                  </a:moveTo>
                  <a:cubicBezTo>
                    <a:pt x="30771" y="16966"/>
                    <a:pt x="23883" y="21859"/>
                    <a:pt x="15386" y="21859"/>
                  </a:cubicBezTo>
                  <a:cubicBezTo>
                    <a:pt x="6888" y="21859"/>
                    <a:pt x="0" y="16966"/>
                    <a:pt x="0" y="10930"/>
                  </a:cubicBezTo>
                  <a:cubicBezTo>
                    <a:pt x="0" y="4893"/>
                    <a:pt x="6888" y="0"/>
                    <a:pt x="15386" y="0"/>
                  </a:cubicBezTo>
                  <a:cubicBezTo>
                    <a:pt x="23883" y="0"/>
                    <a:pt x="30771" y="4893"/>
                    <a:pt x="30771" y="10930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73" name="任意多边形: 形状 1072">
              <a:extLst>
                <a:ext uri="{FF2B5EF4-FFF2-40B4-BE49-F238E27FC236}">
                  <a16:creationId xmlns:a16="http://schemas.microsoft.com/office/drawing/2014/main" id="{B5116A20-C290-4DAA-BFB8-39A81F0B8173}"/>
                </a:ext>
              </a:extLst>
            </p:cNvPr>
            <p:cNvSpPr/>
            <p:nvPr/>
          </p:nvSpPr>
          <p:spPr>
            <a:xfrm>
              <a:off x="9631073" y="2915189"/>
              <a:ext cx="63881" cy="60727"/>
            </a:xfrm>
            <a:custGeom>
              <a:avLst/>
              <a:gdLst>
                <a:gd name="connsiteX0" fmla="*/ 62736 w 63881"/>
                <a:gd name="connsiteY0" fmla="*/ 0 h 60727"/>
                <a:gd name="connsiteX1" fmla="*/ 0 w 63881"/>
                <a:gd name="connsiteY1" fmla="*/ 14795 h 60727"/>
                <a:gd name="connsiteX2" fmla="*/ 32628 w 63881"/>
                <a:gd name="connsiteY2" fmla="*/ 60513 h 60727"/>
                <a:gd name="connsiteX3" fmla="*/ 62736 w 63881"/>
                <a:gd name="connsiteY3" fmla="*/ 0 h 60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81" h="60727">
                  <a:moveTo>
                    <a:pt x="62736" y="0"/>
                  </a:moveTo>
                  <a:lnTo>
                    <a:pt x="0" y="14795"/>
                  </a:lnTo>
                  <a:cubicBezTo>
                    <a:pt x="0" y="14795"/>
                    <a:pt x="2388" y="64378"/>
                    <a:pt x="32628" y="60513"/>
                  </a:cubicBezTo>
                  <a:cubicBezTo>
                    <a:pt x="56635" y="57447"/>
                    <a:pt x="67643" y="7331"/>
                    <a:pt x="62736" y="0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74" name="任意多边形: 形状 1073">
              <a:extLst>
                <a:ext uri="{FF2B5EF4-FFF2-40B4-BE49-F238E27FC236}">
                  <a16:creationId xmlns:a16="http://schemas.microsoft.com/office/drawing/2014/main" id="{DB6155D0-D7D1-4E44-9944-72461C301276}"/>
                </a:ext>
              </a:extLst>
            </p:cNvPr>
            <p:cNvSpPr/>
            <p:nvPr/>
          </p:nvSpPr>
          <p:spPr>
            <a:xfrm>
              <a:off x="9624435" y="2908500"/>
              <a:ext cx="77122" cy="74135"/>
            </a:xfrm>
            <a:custGeom>
              <a:avLst/>
              <a:gdLst>
                <a:gd name="connsiteX0" fmla="*/ 35950 w 77122"/>
                <a:gd name="connsiteY0" fmla="*/ 74133 h 74135"/>
                <a:gd name="connsiteX1" fmla="*/ 18044 w 77122"/>
                <a:gd name="connsiteY1" fmla="*/ 67468 h 74135"/>
                <a:gd name="connsiteX2" fmla="*/ 6 w 77122"/>
                <a:gd name="connsiteY2" fmla="*/ 21751 h 74135"/>
                <a:gd name="connsiteX3" fmla="*/ 5178 w 77122"/>
                <a:gd name="connsiteY3" fmla="*/ 15086 h 74135"/>
                <a:gd name="connsiteX4" fmla="*/ 67915 w 77122"/>
                <a:gd name="connsiteY4" fmla="*/ 158 h 74135"/>
                <a:gd name="connsiteX5" fmla="*/ 74944 w 77122"/>
                <a:gd name="connsiteY5" fmla="*/ 2957 h 74135"/>
                <a:gd name="connsiteX6" fmla="*/ 68843 w 77122"/>
                <a:gd name="connsiteY6" fmla="*/ 46809 h 74135"/>
                <a:gd name="connsiteX7" fmla="*/ 40061 w 77122"/>
                <a:gd name="connsiteY7" fmla="*/ 73466 h 74135"/>
                <a:gd name="connsiteX8" fmla="*/ 35950 w 77122"/>
                <a:gd name="connsiteY8" fmla="*/ 74133 h 74135"/>
                <a:gd name="connsiteX9" fmla="*/ 13800 w 77122"/>
                <a:gd name="connsiteY9" fmla="*/ 26549 h 74135"/>
                <a:gd name="connsiteX10" fmla="*/ 27063 w 77122"/>
                <a:gd name="connsiteY10" fmla="*/ 57338 h 74135"/>
                <a:gd name="connsiteX11" fmla="*/ 39000 w 77122"/>
                <a:gd name="connsiteY11" fmla="*/ 60671 h 74135"/>
                <a:gd name="connsiteX12" fmla="*/ 53723 w 77122"/>
                <a:gd name="connsiteY12" fmla="*/ 48142 h 74135"/>
                <a:gd name="connsiteX13" fmla="*/ 64466 w 77122"/>
                <a:gd name="connsiteY13" fmla="*/ 14820 h 74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122" h="74135">
                  <a:moveTo>
                    <a:pt x="35950" y="74133"/>
                  </a:moveTo>
                  <a:cubicBezTo>
                    <a:pt x="29371" y="74222"/>
                    <a:pt x="22978" y="71847"/>
                    <a:pt x="18044" y="67468"/>
                  </a:cubicBezTo>
                  <a:cubicBezTo>
                    <a:pt x="1863" y="54140"/>
                    <a:pt x="138" y="23084"/>
                    <a:pt x="6" y="21751"/>
                  </a:cubicBezTo>
                  <a:cubicBezTo>
                    <a:pt x="-127" y="18556"/>
                    <a:pt x="2062" y="15735"/>
                    <a:pt x="5178" y="15086"/>
                  </a:cubicBezTo>
                  <a:lnTo>
                    <a:pt x="67915" y="158"/>
                  </a:lnTo>
                  <a:cubicBezTo>
                    <a:pt x="70607" y="-435"/>
                    <a:pt x="73392" y="672"/>
                    <a:pt x="74944" y="2957"/>
                  </a:cubicBezTo>
                  <a:cubicBezTo>
                    <a:pt x="80249" y="11088"/>
                    <a:pt x="74944" y="33747"/>
                    <a:pt x="68843" y="46809"/>
                  </a:cubicBezTo>
                  <a:cubicBezTo>
                    <a:pt x="64559" y="60149"/>
                    <a:pt x="53643" y="70265"/>
                    <a:pt x="40061" y="73466"/>
                  </a:cubicBezTo>
                  <a:cubicBezTo>
                    <a:pt x="38722" y="73821"/>
                    <a:pt x="37342" y="74043"/>
                    <a:pt x="35950" y="74133"/>
                  </a:cubicBezTo>
                  <a:close/>
                  <a:moveTo>
                    <a:pt x="13800" y="26549"/>
                  </a:moveTo>
                  <a:cubicBezTo>
                    <a:pt x="14728" y="38001"/>
                    <a:pt x="19384" y="48825"/>
                    <a:pt x="27063" y="57338"/>
                  </a:cubicBezTo>
                  <a:cubicBezTo>
                    <a:pt x="30392" y="60112"/>
                    <a:pt x="34729" y="61324"/>
                    <a:pt x="39000" y="60671"/>
                  </a:cubicBezTo>
                  <a:cubicBezTo>
                    <a:pt x="45460" y="58791"/>
                    <a:pt x="50818" y="54234"/>
                    <a:pt x="53723" y="48142"/>
                  </a:cubicBezTo>
                  <a:cubicBezTo>
                    <a:pt x="59691" y="37957"/>
                    <a:pt x="63352" y="26584"/>
                    <a:pt x="64466" y="14820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75" name="任意多边形: 形状 1074">
              <a:extLst>
                <a:ext uri="{FF2B5EF4-FFF2-40B4-BE49-F238E27FC236}">
                  <a16:creationId xmlns:a16="http://schemas.microsoft.com/office/drawing/2014/main" id="{16560911-CD87-472D-BA4C-3EB0492695B8}"/>
                </a:ext>
              </a:extLst>
            </p:cNvPr>
            <p:cNvSpPr/>
            <p:nvPr/>
          </p:nvSpPr>
          <p:spPr>
            <a:xfrm>
              <a:off x="9807874" y="2593966"/>
              <a:ext cx="19497" cy="48116"/>
            </a:xfrm>
            <a:custGeom>
              <a:avLst/>
              <a:gdLst>
                <a:gd name="connsiteX0" fmla="*/ 19497 w 19497"/>
                <a:gd name="connsiteY0" fmla="*/ 0 h 48116"/>
                <a:gd name="connsiteX1" fmla="*/ 0 w 19497"/>
                <a:gd name="connsiteY1" fmla="*/ 48117 h 4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497" h="48116">
                  <a:moveTo>
                    <a:pt x="19497" y="0"/>
                  </a:moveTo>
                  <a:cubicBezTo>
                    <a:pt x="12162" y="15687"/>
                    <a:pt x="5664" y="31748"/>
                    <a:pt x="0" y="48117"/>
                  </a:cubicBezTo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76" name="任意多边形: 形状 1075">
              <a:extLst>
                <a:ext uri="{FF2B5EF4-FFF2-40B4-BE49-F238E27FC236}">
                  <a16:creationId xmlns:a16="http://schemas.microsoft.com/office/drawing/2014/main" id="{9FDEA0C8-FB54-4A84-BA55-792845FE53AF}"/>
                </a:ext>
              </a:extLst>
            </p:cNvPr>
            <p:cNvSpPr/>
            <p:nvPr/>
          </p:nvSpPr>
          <p:spPr>
            <a:xfrm>
              <a:off x="9800784" y="2587688"/>
              <a:ext cx="32838" cy="61164"/>
            </a:xfrm>
            <a:custGeom>
              <a:avLst/>
              <a:gdLst>
                <a:gd name="connsiteX0" fmla="*/ 6692 w 32838"/>
                <a:gd name="connsiteY0" fmla="*/ 61059 h 61164"/>
                <a:gd name="connsiteX1" fmla="*/ 4570 w 32838"/>
                <a:gd name="connsiteY1" fmla="*/ 61059 h 61164"/>
                <a:gd name="connsiteX2" fmla="*/ 325 w 32838"/>
                <a:gd name="connsiteY2" fmla="*/ 52662 h 61164"/>
                <a:gd name="connsiteX3" fmla="*/ 20220 w 32838"/>
                <a:gd name="connsiteY3" fmla="*/ 3745 h 61164"/>
                <a:gd name="connsiteX4" fmla="*/ 29107 w 32838"/>
                <a:gd name="connsiteY4" fmla="*/ 680 h 61164"/>
                <a:gd name="connsiteX5" fmla="*/ 32158 w 32838"/>
                <a:gd name="connsiteY5" fmla="*/ 9610 h 61164"/>
                <a:gd name="connsiteX6" fmla="*/ 13324 w 32838"/>
                <a:gd name="connsiteY6" fmla="*/ 56527 h 61164"/>
                <a:gd name="connsiteX7" fmla="*/ 6692 w 32838"/>
                <a:gd name="connsiteY7" fmla="*/ 61059 h 61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838" h="61164">
                  <a:moveTo>
                    <a:pt x="6692" y="61059"/>
                  </a:moveTo>
                  <a:cubicBezTo>
                    <a:pt x="5989" y="61199"/>
                    <a:pt x="5273" y="61199"/>
                    <a:pt x="4570" y="61059"/>
                  </a:cubicBezTo>
                  <a:cubicBezTo>
                    <a:pt x="1095" y="59916"/>
                    <a:pt x="-802" y="56158"/>
                    <a:pt x="325" y="52662"/>
                  </a:cubicBezTo>
                  <a:cubicBezTo>
                    <a:pt x="6108" y="36020"/>
                    <a:pt x="12740" y="19692"/>
                    <a:pt x="20220" y="3745"/>
                  </a:cubicBezTo>
                  <a:cubicBezTo>
                    <a:pt x="21825" y="433"/>
                    <a:pt x="25805" y="-940"/>
                    <a:pt x="29107" y="680"/>
                  </a:cubicBezTo>
                  <a:cubicBezTo>
                    <a:pt x="32410" y="2299"/>
                    <a:pt x="33776" y="6298"/>
                    <a:pt x="32158" y="9610"/>
                  </a:cubicBezTo>
                  <a:cubicBezTo>
                    <a:pt x="25088" y="24916"/>
                    <a:pt x="18801" y="40574"/>
                    <a:pt x="13324" y="56527"/>
                  </a:cubicBezTo>
                  <a:cubicBezTo>
                    <a:pt x="12369" y="59362"/>
                    <a:pt x="9663" y="61215"/>
                    <a:pt x="6692" y="61059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77" name="任意多边形: 形状 1076">
              <a:extLst>
                <a:ext uri="{FF2B5EF4-FFF2-40B4-BE49-F238E27FC236}">
                  <a16:creationId xmlns:a16="http://schemas.microsoft.com/office/drawing/2014/main" id="{A634BE0E-9F80-4702-8608-E2CE5FD9647B}"/>
                </a:ext>
              </a:extLst>
            </p:cNvPr>
            <p:cNvSpPr/>
            <p:nvPr/>
          </p:nvSpPr>
          <p:spPr>
            <a:xfrm>
              <a:off x="9222752" y="3017846"/>
              <a:ext cx="263050" cy="545788"/>
            </a:xfrm>
            <a:custGeom>
              <a:avLst/>
              <a:gdLst>
                <a:gd name="connsiteX0" fmla="*/ 6837 w 263050"/>
                <a:gd name="connsiteY0" fmla="*/ 545788 h 545788"/>
                <a:gd name="connsiteX1" fmla="*/ 2991 w 263050"/>
                <a:gd name="connsiteY1" fmla="*/ 544588 h 545788"/>
                <a:gd name="connsiteX2" fmla="*/ 1160 w 263050"/>
                <a:gd name="connsiteY2" fmla="*/ 535151 h 545788"/>
                <a:gd name="connsiteX3" fmla="*/ 1266 w 263050"/>
                <a:gd name="connsiteY3" fmla="*/ 534991 h 545788"/>
                <a:gd name="connsiteX4" fmla="*/ 247568 w 263050"/>
                <a:gd name="connsiteY4" fmla="*/ 175115 h 545788"/>
                <a:gd name="connsiteX5" fmla="*/ 86285 w 263050"/>
                <a:gd name="connsiteY5" fmla="*/ 10105 h 545788"/>
                <a:gd name="connsiteX6" fmla="*/ 87346 w 263050"/>
                <a:gd name="connsiteY6" fmla="*/ 1308 h 545788"/>
                <a:gd name="connsiteX7" fmla="*/ 96896 w 263050"/>
                <a:gd name="connsiteY7" fmla="*/ 2774 h 545788"/>
                <a:gd name="connsiteX8" fmla="*/ 260964 w 263050"/>
                <a:gd name="connsiteY8" fmla="*/ 170050 h 545788"/>
                <a:gd name="connsiteX9" fmla="*/ 261760 w 263050"/>
                <a:gd name="connsiteY9" fmla="*/ 178847 h 545788"/>
                <a:gd name="connsiteX10" fmla="*/ 12142 w 263050"/>
                <a:gd name="connsiteY10" fmla="*/ 543522 h 545788"/>
                <a:gd name="connsiteX11" fmla="*/ 6837 w 263050"/>
                <a:gd name="connsiteY11" fmla="*/ 545788 h 545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3050" h="545788">
                  <a:moveTo>
                    <a:pt x="6837" y="545788"/>
                  </a:moveTo>
                  <a:cubicBezTo>
                    <a:pt x="5471" y="545788"/>
                    <a:pt x="4131" y="545361"/>
                    <a:pt x="2991" y="544588"/>
                  </a:cubicBezTo>
                  <a:cubicBezTo>
                    <a:pt x="-113" y="542495"/>
                    <a:pt x="-936" y="538270"/>
                    <a:pt x="1160" y="535151"/>
                  </a:cubicBezTo>
                  <a:cubicBezTo>
                    <a:pt x="1187" y="535098"/>
                    <a:pt x="1227" y="535045"/>
                    <a:pt x="1266" y="534991"/>
                  </a:cubicBezTo>
                  <a:lnTo>
                    <a:pt x="247568" y="175115"/>
                  </a:lnTo>
                  <a:cubicBezTo>
                    <a:pt x="223826" y="152189"/>
                    <a:pt x="110424" y="42893"/>
                    <a:pt x="86285" y="10105"/>
                  </a:cubicBezTo>
                  <a:cubicBezTo>
                    <a:pt x="84428" y="7312"/>
                    <a:pt x="84879" y="3574"/>
                    <a:pt x="87346" y="1308"/>
                  </a:cubicBezTo>
                  <a:cubicBezTo>
                    <a:pt x="90396" y="-900"/>
                    <a:pt x="94641" y="-248"/>
                    <a:pt x="96896" y="2774"/>
                  </a:cubicBezTo>
                  <a:cubicBezTo>
                    <a:pt x="122494" y="37695"/>
                    <a:pt x="259505" y="168717"/>
                    <a:pt x="260964" y="170050"/>
                  </a:cubicBezTo>
                  <a:cubicBezTo>
                    <a:pt x="263405" y="172360"/>
                    <a:pt x="263750" y="176133"/>
                    <a:pt x="261760" y="178847"/>
                  </a:cubicBezTo>
                  <a:lnTo>
                    <a:pt x="12142" y="543522"/>
                  </a:lnTo>
                  <a:cubicBezTo>
                    <a:pt x="10776" y="545001"/>
                    <a:pt x="8853" y="545828"/>
                    <a:pt x="6837" y="545788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78" name="任意多边形: 形状 1077">
              <a:extLst>
                <a:ext uri="{FF2B5EF4-FFF2-40B4-BE49-F238E27FC236}">
                  <a16:creationId xmlns:a16="http://schemas.microsoft.com/office/drawing/2014/main" id="{12705E88-2D4D-43EA-B595-B2964BAE2E88}"/>
                </a:ext>
              </a:extLst>
            </p:cNvPr>
            <p:cNvSpPr/>
            <p:nvPr/>
          </p:nvSpPr>
          <p:spPr>
            <a:xfrm>
              <a:off x="9469259" y="2909528"/>
              <a:ext cx="72729" cy="160941"/>
            </a:xfrm>
            <a:custGeom>
              <a:avLst/>
              <a:gdLst>
                <a:gd name="connsiteX0" fmla="*/ 0 w 72729"/>
                <a:gd name="connsiteY0" fmla="*/ 160941 h 160941"/>
                <a:gd name="connsiteX1" fmla="*/ 35546 w 72729"/>
                <a:gd name="connsiteY1" fmla="*/ 59376 h 160941"/>
                <a:gd name="connsiteX2" fmla="*/ 62073 w 72729"/>
                <a:gd name="connsiteY2" fmla="*/ 2329 h 160941"/>
                <a:gd name="connsiteX3" fmla="*/ 62073 w 72729"/>
                <a:gd name="connsiteY3" fmla="*/ 102295 h 16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729" h="160941">
                  <a:moveTo>
                    <a:pt x="0" y="160941"/>
                  </a:moveTo>
                  <a:cubicBezTo>
                    <a:pt x="0" y="160941"/>
                    <a:pt x="21089" y="105760"/>
                    <a:pt x="35546" y="59376"/>
                  </a:cubicBezTo>
                  <a:cubicBezTo>
                    <a:pt x="50003" y="12992"/>
                    <a:pt x="50136" y="-7267"/>
                    <a:pt x="62073" y="2329"/>
                  </a:cubicBezTo>
                  <a:cubicBezTo>
                    <a:pt x="74010" y="11926"/>
                    <a:pt x="78387" y="49780"/>
                    <a:pt x="62073" y="102295"/>
                  </a:cubicBezTo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79" name="任意多边形: 形状 1078">
              <a:extLst>
                <a:ext uri="{FF2B5EF4-FFF2-40B4-BE49-F238E27FC236}">
                  <a16:creationId xmlns:a16="http://schemas.microsoft.com/office/drawing/2014/main" id="{C50DAAFD-E8EC-48B9-9516-CEA6AAD54CDC}"/>
                </a:ext>
              </a:extLst>
            </p:cNvPr>
            <p:cNvSpPr/>
            <p:nvPr/>
          </p:nvSpPr>
          <p:spPr>
            <a:xfrm>
              <a:off x="9462449" y="2903527"/>
              <a:ext cx="86158" cy="174012"/>
            </a:xfrm>
            <a:custGeom>
              <a:avLst/>
              <a:gdLst>
                <a:gd name="connsiteX0" fmla="*/ 6810 w 86158"/>
                <a:gd name="connsiteY0" fmla="*/ 173873 h 174012"/>
                <a:gd name="connsiteX1" fmla="*/ 4422 w 86158"/>
                <a:gd name="connsiteY1" fmla="*/ 173873 h 174012"/>
                <a:gd name="connsiteX2" fmla="*/ 417 w 86158"/>
                <a:gd name="connsiteY2" fmla="*/ 165142 h 174012"/>
                <a:gd name="connsiteX3" fmla="*/ 443 w 86158"/>
                <a:gd name="connsiteY3" fmla="*/ 165076 h 174012"/>
                <a:gd name="connsiteX4" fmla="*/ 35857 w 86158"/>
                <a:gd name="connsiteY4" fmla="*/ 63777 h 174012"/>
                <a:gd name="connsiteX5" fmla="*/ 44611 w 86158"/>
                <a:gd name="connsiteY5" fmla="*/ 33121 h 174012"/>
                <a:gd name="connsiteX6" fmla="*/ 60394 w 86158"/>
                <a:gd name="connsiteY6" fmla="*/ 466 h 174012"/>
                <a:gd name="connsiteX7" fmla="*/ 72862 w 86158"/>
                <a:gd name="connsiteY7" fmla="*/ 3531 h 174012"/>
                <a:gd name="connsiteX8" fmla="*/ 75780 w 86158"/>
                <a:gd name="connsiteY8" fmla="*/ 110161 h 174012"/>
                <a:gd name="connsiteX9" fmla="*/ 67158 w 86158"/>
                <a:gd name="connsiteY9" fmla="*/ 114826 h 174012"/>
                <a:gd name="connsiteX10" fmla="*/ 62516 w 86158"/>
                <a:gd name="connsiteY10" fmla="*/ 106163 h 174012"/>
                <a:gd name="connsiteX11" fmla="*/ 64506 w 86158"/>
                <a:gd name="connsiteY11" fmla="*/ 13928 h 174012"/>
                <a:gd name="connsiteX12" fmla="*/ 57609 w 86158"/>
                <a:gd name="connsiteY12" fmla="*/ 36053 h 174012"/>
                <a:gd name="connsiteX13" fmla="*/ 48722 w 86158"/>
                <a:gd name="connsiteY13" fmla="*/ 67243 h 174012"/>
                <a:gd name="connsiteX14" fmla="*/ 13044 w 86158"/>
                <a:gd name="connsiteY14" fmla="*/ 169341 h 174012"/>
                <a:gd name="connsiteX15" fmla="*/ 6810 w 86158"/>
                <a:gd name="connsiteY15" fmla="*/ 173873 h 174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6158" h="174012">
                  <a:moveTo>
                    <a:pt x="6810" y="173873"/>
                  </a:moveTo>
                  <a:cubicBezTo>
                    <a:pt x="6027" y="174060"/>
                    <a:pt x="5205" y="174060"/>
                    <a:pt x="4422" y="173873"/>
                  </a:cubicBezTo>
                  <a:cubicBezTo>
                    <a:pt x="921" y="172573"/>
                    <a:pt x="-870" y="168664"/>
                    <a:pt x="417" y="165142"/>
                  </a:cubicBezTo>
                  <a:cubicBezTo>
                    <a:pt x="430" y="165120"/>
                    <a:pt x="430" y="165097"/>
                    <a:pt x="443" y="165076"/>
                  </a:cubicBezTo>
                  <a:cubicBezTo>
                    <a:pt x="443" y="165076"/>
                    <a:pt x="21665" y="109495"/>
                    <a:pt x="35857" y="63777"/>
                  </a:cubicBezTo>
                  <a:cubicBezTo>
                    <a:pt x="39570" y="51781"/>
                    <a:pt x="42356" y="41518"/>
                    <a:pt x="44611" y="33121"/>
                  </a:cubicBezTo>
                  <a:cubicBezTo>
                    <a:pt x="50181" y="12462"/>
                    <a:pt x="52701" y="3131"/>
                    <a:pt x="60394" y="466"/>
                  </a:cubicBezTo>
                  <a:cubicBezTo>
                    <a:pt x="64797" y="-735"/>
                    <a:pt x="69506" y="422"/>
                    <a:pt x="72862" y="3531"/>
                  </a:cubicBezTo>
                  <a:cubicBezTo>
                    <a:pt x="89441" y="16860"/>
                    <a:pt x="90635" y="61378"/>
                    <a:pt x="75780" y="110161"/>
                  </a:cubicBezTo>
                  <a:cubicBezTo>
                    <a:pt x="74679" y="113841"/>
                    <a:pt x="70819" y="115930"/>
                    <a:pt x="67158" y="114826"/>
                  </a:cubicBezTo>
                  <a:cubicBezTo>
                    <a:pt x="63498" y="113723"/>
                    <a:pt x="61415" y="109843"/>
                    <a:pt x="62516" y="106163"/>
                  </a:cubicBezTo>
                  <a:cubicBezTo>
                    <a:pt x="78565" y="52848"/>
                    <a:pt x="71800" y="19926"/>
                    <a:pt x="64506" y="13928"/>
                  </a:cubicBezTo>
                  <a:cubicBezTo>
                    <a:pt x="61747" y="21148"/>
                    <a:pt x="59439" y="28539"/>
                    <a:pt x="57609" y="36053"/>
                  </a:cubicBezTo>
                  <a:cubicBezTo>
                    <a:pt x="55354" y="44584"/>
                    <a:pt x="52569" y="54980"/>
                    <a:pt x="48722" y="67243"/>
                  </a:cubicBezTo>
                  <a:cubicBezTo>
                    <a:pt x="34398" y="113360"/>
                    <a:pt x="13309" y="168808"/>
                    <a:pt x="13044" y="169341"/>
                  </a:cubicBezTo>
                  <a:cubicBezTo>
                    <a:pt x="12102" y="172008"/>
                    <a:pt x="9622" y="173813"/>
                    <a:pt x="6810" y="173873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80" name="任意多边形: 形状 1079">
              <a:extLst>
                <a:ext uri="{FF2B5EF4-FFF2-40B4-BE49-F238E27FC236}">
                  <a16:creationId xmlns:a16="http://schemas.microsoft.com/office/drawing/2014/main" id="{10E65206-3078-45D4-9FB5-2AE259C0CAE9}"/>
                </a:ext>
              </a:extLst>
            </p:cNvPr>
            <p:cNvSpPr/>
            <p:nvPr/>
          </p:nvSpPr>
          <p:spPr>
            <a:xfrm>
              <a:off x="9943559" y="4533034"/>
              <a:ext cx="99608" cy="467839"/>
            </a:xfrm>
            <a:custGeom>
              <a:avLst/>
              <a:gdLst>
                <a:gd name="connsiteX0" fmla="*/ 88467 w 99608"/>
                <a:gd name="connsiteY0" fmla="*/ 0 h 467839"/>
                <a:gd name="connsiteX1" fmla="*/ 0 w 99608"/>
                <a:gd name="connsiteY1" fmla="*/ 4265 h 467839"/>
                <a:gd name="connsiteX2" fmla="*/ 6234 w 99608"/>
                <a:gd name="connsiteY2" fmla="*/ 453311 h 467839"/>
                <a:gd name="connsiteX3" fmla="*/ 99608 w 99608"/>
                <a:gd name="connsiteY3" fmla="*/ 467839 h 467839"/>
                <a:gd name="connsiteX4" fmla="*/ 88467 w 99608"/>
                <a:gd name="connsiteY4" fmla="*/ 0 h 467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608" h="467839">
                  <a:moveTo>
                    <a:pt x="88467" y="0"/>
                  </a:moveTo>
                  <a:lnTo>
                    <a:pt x="0" y="4265"/>
                  </a:lnTo>
                  <a:lnTo>
                    <a:pt x="6234" y="453311"/>
                  </a:lnTo>
                  <a:lnTo>
                    <a:pt x="99608" y="467839"/>
                  </a:lnTo>
                  <a:lnTo>
                    <a:pt x="88467" y="0"/>
                  </a:ln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81" name="任意多边形: 形状 1080">
              <a:extLst>
                <a:ext uri="{FF2B5EF4-FFF2-40B4-BE49-F238E27FC236}">
                  <a16:creationId xmlns:a16="http://schemas.microsoft.com/office/drawing/2014/main" id="{091E6F94-EF02-4D85-8174-00BF5BA6BE0E}"/>
                </a:ext>
              </a:extLst>
            </p:cNvPr>
            <p:cNvSpPr/>
            <p:nvPr/>
          </p:nvSpPr>
          <p:spPr>
            <a:xfrm>
              <a:off x="9937193" y="4526225"/>
              <a:ext cx="113402" cy="481601"/>
            </a:xfrm>
            <a:custGeom>
              <a:avLst/>
              <a:gdLst>
                <a:gd name="connsiteX0" fmla="*/ 105975 w 113402"/>
                <a:gd name="connsiteY0" fmla="*/ 481579 h 481601"/>
                <a:gd name="connsiteX1" fmla="*/ 104914 w 113402"/>
                <a:gd name="connsiteY1" fmla="*/ 481579 h 481601"/>
                <a:gd name="connsiteX2" fmla="*/ 12070 w 113402"/>
                <a:gd name="connsiteY2" fmla="*/ 467051 h 481601"/>
                <a:gd name="connsiteX3" fmla="*/ 6367 w 113402"/>
                <a:gd name="connsiteY3" fmla="*/ 460386 h 481601"/>
                <a:gd name="connsiteX4" fmla="*/ 0 w 113402"/>
                <a:gd name="connsiteY4" fmla="*/ 11340 h 481601"/>
                <a:gd name="connsiteX5" fmla="*/ 6499 w 113402"/>
                <a:gd name="connsiteY5" fmla="*/ 4409 h 481601"/>
                <a:gd name="connsiteX6" fmla="*/ 94966 w 113402"/>
                <a:gd name="connsiteY6" fmla="*/ 11 h 481601"/>
                <a:gd name="connsiteX7" fmla="*/ 100006 w 113402"/>
                <a:gd name="connsiteY7" fmla="*/ 1877 h 481601"/>
                <a:gd name="connsiteX8" fmla="*/ 102129 w 113402"/>
                <a:gd name="connsiteY8" fmla="*/ 6675 h 481601"/>
                <a:gd name="connsiteX9" fmla="*/ 113402 w 113402"/>
                <a:gd name="connsiteY9" fmla="*/ 474648 h 481601"/>
                <a:gd name="connsiteX10" fmla="*/ 111015 w 113402"/>
                <a:gd name="connsiteY10" fmla="*/ 479980 h 481601"/>
                <a:gd name="connsiteX11" fmla="*/ 105975 w 113402"/>
                <a:gd name="connsiteY11" fmla="*/ 481579 h 481601"/>
                <a:gd name="connsiteX12" fmla="*/ 19364 w 113402"/>
                <a:gd name="connsiteY12" fmla="*/ 454921 h 481601"/>
                <a:gd name="connsiteX13" fmla="*/ 98945 w 113402"/>
                <a:gd name="connsiteY13" fmla="*/ 467317 h 481601"/>
                <a:gd name="connsiteX14" fmla="*/ 88069 w 113402"/>
                <a:gd name="connsiteY14" fmla="*/ 14139 h 481601"/>
                <a:gd name="connsiteX15" fmla="*/ 13263 w 113402"/>
                <a:gd name="connsiteY15" fmla="*/ 17738 h 48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3402" h="481601">
                  <a:moveTo>
                    <a:pt x="105975" y="481579"/>
                  </a:moveTo>
                  <a:lnTo>
                    <a:pt x="104914" y="481579"/>
                  </a:lnTo>
                  <a:lnTo>
                    <a:pt x="12070" y="467051"/>
                  </a:lnTo>
                  <a:cubicBezTo>
                    <a:pt x="8807" y="466531"/>
                    <a:pt x="6393" y="463705"/>
                    <a:pt x="6367" y="460386"/>
                  </a:cubicBezTo>
                  <a:lnTo>
                    <a:pt x="0" y="11340"/>
                  </a:lnTo>
                  <a:cubicBezTo>
                    <a:pt x="0" y="7661"/>
                    <a:pt x="2852" y="4623"/>
                    <a:pt x="6499" y="4409"/>
                  </a:cubicBezTo>
                  <a:lnTo>
                    <a:pt x="94966" y="11"/>
                  </a:lnTo>
                  <a:cubicBezTo>
                    <a:pt x="96836" y="-96"/>
                    <a:pt x="98653" y="584"/>
                    <a:pt x="100006" y="1877"/>
                  </a:cubicBezTo>
                  <a:cubicBezTo>
                    <a:pt x="101333" y="3116"/>
                    <a:pt x="102102" y="4849"/>
                    <a:pt x="102129" y="6675"/>
                  </a:cubicBezTo>
                  <a:lnTo>
                    <a:pt x="113402" y="474648"/>
                  </a:lnTo>
                  <a:cubicBezTo>
                    <a:pt x="113376" y="476687"/>
                    <a:pt x="112514" y="478607"/>
                    <a:pt x="111015" y="479980"/>
                  </a:cubicBezTo>
                  <a:cubicBezTo>
                    <a:pt x="109609" y="481152"/>
                    <a:pt x="107792" y="481726"/>
                    <a:pt x="105975" y="481579"/>
                  </a:cubicBezTo>
                  <a:close/>
                  <a:moveTo>
                    <a:pt x="19364" y="454921"/>
                  </a:moveTo>
                  <a:lnTo>
                    <a:pt x="98945" y="467317"/>
                  </a:lnTo>
                  <a:lnTo>
                    <a:pt x="88069" y="14139"/>
                  </a:lnTo>
                  <a:lnTo>
                    <a:pt x="13263" y="17738"/>
                  </a:ln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82" name="任意多边形: 形状 1081">
              <a:extLst>
                <a:ext uri="{FF2B5EF4-FFF2-40B4-BE49-F238E27FC236}">
                  <a16:creationId xmlns:a16="http://schemas.microsoft.com/office/drawing/2014/main" id="{E4972950-C1DD-4B77-AB1C-942CE04B98E5}"/>
                </a:ext>
              </a:extLst>
            </p:cNvPr>
            <p:cNvSpPr/>
            <p:nvPr/>
          </p:nvSpPr>
          <p:spPr>
            <a:xfrm>
              <a:off x="10031716" y="4533034"/>
              <a:ext cx="438666" cy="467839"/>
            </a:xfrm>
            <a:custGeom>
              <a:avLst/>
              <a:gdLst>
                <a:gd name="connsiteX0" fmla="*/ 310 w 438666"/>
                <a:gd name="connsiteY0" fmla="*/ 0 h 467839"/>
                <a:gd name="connsiteX1" fmla="*/ 11451 w 438666"/>
                <a:gd name="connsiteY1" fmla="*/ 467839 h 467839"/>
                <a:gd name="connsiteX2" fmla="*/ 434555 w 438666"/>
                <a:gd name="connsiteY2" fmla="*/ 454511 h 467839"/>
                <a:gd name="connsiteX3" fmla="*/ 438667 w 438666"/>
                <a:gd name="connsiteY3" fmla="*/ 4132 h 467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66" h="467839">
                  <a:moveTo>
                    <a:pt x="310" y="0"/>
                  </a:moveTo>
                  <a:cubicBezTo>
                    <a:pt x="-2210" y="5998"/>
                    <a:pt x="11451" y="467839"/>
                    <a:pt x="11451" y="467839"/>
                  </a:cubicBezTo>
                  <a:lnTo>
                    <a:pt x="434555" y="454511"/>
                  </a:lnTo>
                  <a:lnTo>
                    <a:pt x="438667" y="4132"/>
                  </a:ln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83" name="任意多边形: 形状 1082">
              <a:extLst>
                <a:ext uri="{FF2B5EF4-FFF2-40B4-BE49-F238E27FC236}">
                  <a16:creationId xmlns:a16="http://schemas.microsoft.com/office/drawing/2014/main" id="{9AE179F2-A078-441E-82AA-E3B7B133C32F}"/>
                </a:ext>
              </a:extLst>
            </p:cNvPr>
            <p:cNvSpPr/>
            <p:nvPr/>
          </p:nvSpPr>
          <p:spPr>
            <a:xfrm>
              <a:off x="10025094" y="4526103"/>
              <a:ext cx="452185" cy="482234"/>
            </a:xfrm>
            <a:custGeom>
              <a:avLst/>
              <a:gdLst>
                <a:gd name="connsiteX0" fmla="*/ 18073 w 452185"/>
                <a:gd name="connsiteY0" fmla="*/ 481701 h 482234"/>
                <a:gd name="connsiteX1" fmla="*/ 13431 w 452185"/>
                <a:gd name="connsiteY1" fmla="*/ 479835 h 482234"/>
                <a:gd name="connsiteX2" fmla="*/ 11177 w 452185"/>
                <a:gd name="connsiteY2" fmla="*/ 475037 h 482234"/>
                <a:gd name="connsiteX3" fmla="*/ 566 w 452185"/>
                <a:gd name="connsiteY3" fmla="*/ 4265 h 482234"/>
                <a:gd name="connsiteX4" fmla="*/ 6932 w 452185"/>
                <a:gd name="connsiteY4" fmla="*/ 0 h 482234"/>
                <a:gd name="connsiteX5" fmla="*/ 445421 w 452185"/>
                <a:gd name="connsiteY5" fmla="*/ 4798 h 482234"/>
                <a:gd name="connsiteX6" fmla="*/ 452185 w 452185"/>
                <a:gd name="connsiteY6" fmla="*/ 11729 h 482234"/>
                <a:gd name="connsiteX7" fmla="*/ 448074 w 452185"/>
                <a:gd name="connsiteY7" fmla="*/ 462108 h 482234"/>
                <a:gd name="connsiteX8" fmla="*/ 441442 w 452185"/>
                <a:gd name="connsiteY8" fmla="*/ 468906 h 482234"/>
                <a:gd name="connsiteX9" fmla="*/ 18339 w 452185"/>
                <a:gd name="connsiteY9" fmla="*/ 482235 h 482234"/>
                <a:gd name="connsiteX10" fmla="*/ 13431 w 452185"/>
                <a:gd name="connsiteY10" fmla="*/ 13862 h 482234"/>
                <a:gd name="connsiteX11" fmla="*/ 24705 w 452185"/>
                <a:gd name="connsiteY11" fmla="*/ 467706 h 482234"/>
                <a:gd name="connsiteX12" fmla="*/ 434412 w 452185"/>
                <a:gd name="connsiteY12" fmla="*/ 455444 h 482234"/>
                <a:gd name="connsiteX13" fmla="*/ 438391 w 452185"/>
                <a:gd name="connsiteY13" fmla="*/ 18527 h 48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185" h="482234">
                  <a:moveTo>
                    <a:pt x="18073" y="481701"/>
                  </a:moveTo>
                  <a:cubicBezTo>
                    <a:pt x="16349" y="481715"/>
                    <a:pt x="14678" y="481048"/>
                    <a:pt x="13431" y="479835"/>
                  </a:cubicBezTo>
                  <a:cubicBezTo>
                    <a:pt x="12145" y="478556"/>
                    <a:pt x="11336" y="476850"/>
                    <a:pt x="11177" y="475037"/>
                  </a:cubicBezTo>
                  <a:cubicBezTo>
                    <a:pt x="-2087" y="11596"/>
                    <a:pt x="-230" y="6131"/>
                    <a:pt x="566" y="4265"/>
                  </a:cubicBezTo>
                  <a:cubicBezTo>
                    <a:pt x="1866" y="1879"/>
                    <a:pt x="4240" y="280"/>
                    <a:pt x="6932" y="0"/>
                  </a:cubicBezTo>
                  <a:lnTo>
                    <a:pt x="445421" y="4798"/>
                  </a:lnTo>
                  <a:cubicBezTo>
                    <a:pt x="449175" y="4865"/>
                    <a:pt x="452185" y="7957"/>
                    <a:pt x="452185" y="11729"/>
                  </a:cubicBezTo>
                  <a:lnTo>
                    <a:pt x="448074" y="462108"/>
                  </a:lnTo>
                  <a:cubicBezTo>
                    <a:pt x="448074" y="465813"/>
                    <a:pt x="445129" y="468839"/>
                    <a:pt x="441442" y="468906"/>
                  </a:cubicBezTo>
                  <a:lnTo>
                    <a:pt x="18339" y="482235"/>
                  </a:lnTo>
                  <a:close/>
                  <a:moveTo>
                    <a:pt x="13431" y="13862"/>
                  </a:moveTo>
                  <a:cubicBezTo>
                    <a:pt x="13431" y="55314"/>
                    <a:pt x="19798" y="298964"/>
                    <a:pt x="24705" y="467706"/>
                  </a:cubicBezTo>
                  <a:lnTo>
                    <a:pt x="434412" y="455444"/>
                  </a:lnTo>
                  <a:lnTo>
                    <a:pt x="438391" y="18527"/>
                  </a:ln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84" name="任意多边形: 形状 1083">
              <a:extLst>
                <a:ext uri="{FF2B5EF4-FFF2-40B4-BE49-F238E27FC236}">
                  <a16:creationId xmlns:a16="http://schemas.microsoft.com/office/drawing/2014/main" id="{A6FDC81B-B519-4578-A7B4-EDEA1F27883F}"/>
                </a:ext>
              </a:extLst>
            </p:cNvPr>
            <p:cNvSpPr/>
            <p:nvPr/>
          </p:nvSpPr>
          <p:spPr>
            <a:xfrm>
              <a:off x="10025409" y="4526152"/>
              <a:ext cx="451421" cy="175757"/>
            </a:xfrm>
            <a:custGeom>
              <a:avLst/>
              <a:gdLst>
                <a:gd name="connsiteX0" fmla="*/ 97605 w 451421"/>
                <a:gd name="connsiteY0" fmla="*/ 175757 h 175757"/>
                <a:gd name="connsiteX1" fmla="*/ 91636 w 451421"/>
                <a:gd name="connsiteY1" fmla="*/ 172292 h 175757"/>
                <a:gd name="connsiteX2" fmla="*/ 914 w 451421"/>
                <a:gd name="connsiteY2" fmla="*/ 10214 h 175757"/>
                <a:gd name="connsiteX3" fmla="*/ 3368 w 451421"/>
                <a:gd name="connsiteY3" fmla="*/ 924 h 175757"/>
                <a:gd name="connsiteX4" fmla="*/ 3434 w 451421"/>
                <a:gd name="connsiteY4" fmla="*/ 884 h 175757"/>
                <a:gd name="connsiteX5" fmla="*/ 12851 w 451421"/>
                <a:gd name="connsiteY5" fmla="*/ 3417 h 175757"/>
                <a:gd name="connsiteX6" fmla="*/ 101849 w 451421"/>
                <a:gd name="connsiteY6" fmla="*/ 161896 h 175757"/>
                <a:gd name="connsiteX7" fmla="*/ 370301 w 451421"/>
                <a:gd name="connsiteY7" fmla="*/ 160296 h 175757"/>
                <a:gd name="connsiteX8" fmla="*/ 438607 w 451421"/>
                <a:gd name="connsiteY8" fmla="*/ 8748 h 175757"/>
                <a:gd name="connsiteX9" fmla="*/ 448064 w 451421"/>
                <a:gd name="connsiteY9" fmla="*/ 6362 h 175757"/>
                <a:gd name="connsiteX10" fmla="*/ 451075 w 451421"/>
                <a:gd name="connsiteY10" fmla="*/ 14479 h 175757"/>
                <a:gd name="connsiteX11" fmla="*/ 380646 w 451421"/>
                <a:gd name="connsiteY11" fmla="*/ 170026 h 175757"/>
                <a:gd name="connsiteX12" fmla="*/ 374412 w 451421"/>
                <a:gd name="connsiteY12" fmla="*/ 174025 h 175757"/>
                <a:gd name="connsiteX13" fmla="*/ 97472 w 451421"/>
                <a:gd name="connsiteY13" fmla="*/ 175757 h 175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1421" h="175757">
                  <a:moveTo>
                    <a:pt x="97605" y="175757"/>
                  </a:moveTo>
                  <a:cubicBezTo>
                    <a:pt x="95138" y="175784"/>
                    <a:pt x="92843" y="174451"/>
                    <a:pt x="91636" y="172292"/>
                  </a:cubicBezTo>
                  <a:lnTo>
                    <a:pt x="914" y="10214"/>
                  </a:lnTo>
                  <a:cubicBezTo>
                    <a:pt x="-956" y="6962"/>
                    <a:pt x="132" y="2803"/>
                    <a:pt x="3368" y="924"/>
                  </a:cubicBezTo>
                  <a:cubicBezTo>
                    <a:pt x="3395" y="911"/>
                    <a:pt x="3408" y="897"/>
                    <a:pt x="3434" y="884"/>
                  </a:cubicBezTo>
                  <a:cubicBezTo>
                    <a:pt x="6737" y="-955"/>
                    <a:pt x="10901" y="164"/>
                    <a:pt x="12851" y="3417"/>
                  </a:cubicBezTo>
                  <a:lnTo>
                    <a:pt x="101849" y="161896"/>
                  </a:lnTo>
                  <a:lnTo>
                    <a:pt x="370301" y="160296"/>
                  </a:lnTo>
                  <a:lnTo>
                    <a:pt x="438607" y="8748"/>
                  </a:lnTo>
                  <a:cubicBezTo>
                    <a:pt x="440557" y="5469"/>
                    <a:pt x="444801" y="4390"/>
                    <a:pt x="448064" y="6362"/>
                  </a:cubicBezTo>
                  <a:cubicBezTo>
                    <a:pt x="450836" y="8028"/>
                    <a:pt x="452083" y="11401"/>
                    <a:pt x="451075" y="14479"/>
                  </a:cubicBezTo>
                  <a:lnTo>
                    <a:pt x="380646" y="170026"/>
                  </a:lnTo>
                  <a:cubicBezTo>
                    <a:pt x="379492" y="172439"/>
                    <a:pt x="377078" y="173985"/>
                    <a:pt x="374412" y="174025"/>
                  </a:cubicBezTo>
                  <a:lnTo>
                    <a:pt x="97472" y="175757"/>
                  </a:ln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85" name="任意多边形: 形状 1084">
              <a:extLst>
                <a:ext uri="{FF2B5EF4-FFF2-40B4-BE49-F238E27FC236}">
                  <a16:creationId xmlns:a16="http://schemas.microsoft.com/office/drawing/2014/main" id="{B47AC091-E183-4141-8D1C-838ED7D2133E}"/>
                </a:ext>
              </a:extLst>
            </p:cNvPr>
            <p:cNvSpPr/>
            <p:nvPr/>
          </p:nvSpPr>
          <p:spPr>
            <a:xfrm rot="-126000">
              <a:off x="10255717" y="4659838"/>
              <a:ext cx="40851" cy="82238"/>
            </a:xfrm>
            <a:custGeom>
              <a:avLst/>
              <a:gdLst>
                <a:gd name="connsiteX0" fmla="*/ 0 w 40851"/>
                <a:gd name="connsiteY0" fmla="*/ 0 h 82238"/>
                <a:gd name="connsiteX1" fmla="*/ 40851 w 40851"/>
                <a:gd name="connsiteY1" fmla="*/ 0 h 82238"/>
                <a:gd name="connsiteX2" fmla="*/ 40851 w 40851"/>
                <a:gd name="connsiteY2" fmla="*/ 82238 h 82238"/>
                <a:gd name="connsiteX3" fmla="*/ 0 w 40851"/>
                <a:gd name="connsiteY3" fmla="*/ 82238 h 8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851" h="82238">
                  <a:moveTo>
                    <a:pt x="0" y="0"/>
                  </a:moveTo>
                  <a:lnTo>
                    <a:pt x="40851" y="0"/>
                  </a:lnTo>
                  <a:lnTo>
                    <a:pt x="40851" y="82238"/>
                  </a:lnTo>
                  <a:lnTo>
                    <a:pt x="0" y="82238"/>
                  </a:ln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86" name="任意多边形: 形状 1085">
              <a:extLst>
                <a:ext uri="{FF2B5EF4-FFF2-40B4-BE49-F238E27FC236}">
                  <a16:creationId xmlns:a16="http://schemas.microsoft.com/office/drawing/2014/main" id="{001320CD-36B4-493D-A1D8-EDD23C2DCF47}"/>
                </a:ext>
              </a:extLst>
            </p:cNvPr>
            <p:cNvSpPr/>
            <p:nvPr/>
          </p:nvSpPr>
          <p:spPr>
            <a:xfrm>
              <a:off x="9346255" y="5524027"/>
              <a:ext cx="333759" cy="152777"/>
            </a:xfrm>
            <a:custGeom>
              <a:avLst/>
              <a:gdLst>
                <a:gd name="connsiteX0" fmla="*/ 333760 w 333759"/>
                <a:gd name="connsiteY0" fmla="*/ 0 h 152777"/>
                <a:gd name="connsiteX1" fmla="*/ 330311 w 333759"/>
                <a:gd name="connsiteY1" fmla="*/ 113161 h 152777"/>
                <a:gd name="connsiteX2" fmla="*/ 239324 w 333759"/>
                <a:gd name="connsiteY2" fmla="*/ 125557 h 152777"/>
                <a:gd name="connsiteX3" fmla="*/ 241977 w 333759"/>
                <a:gd name="connsiteY3" fmla="*/ 86504 h 152777"/>
                <a:gd name="connsiteX4" fmla="*/ 183618 w 333759"/>
                <a:gd name="connsiteY4" fmla="*/ 130089 h 152777"/>
                <a:gd name="connsiteX5" fmla="*/ 6153 w 333759"/>
                <a:gd name="connsiteY5" fmla="*/ 149015 h 152777"/>
                <a:gd name="connsiteX6" fmla="*/ 89845 w 333759"/>
                <a:gd name="connsiteY6" fmla="*/ 13329 h 152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759" h="152777">
                  <a:moveTo>
                    <a:pt x="333760" y="0"/>
                  </a:moveTo>
                  <a:lnTo>
                    <a:pt x="330311" y="113161"/>
                  </a:lnTo>
                  <a:lnTo>
                    <a:pt x="239324" y="125557"/>
                  </a:lnTo>
                  <a:lnTo>
                    <a:pt x="241977" y="86504"/>
                  </a:lnTo>
                  <a:cubicBezTo>
                    <a:pt x="229456" y="108603"/>
                    <a:pt x="208287" y="124424"/>
                    <a:pt x="183618" y="130089"/>
                  </a:cubicBezTo>
                  <a:cubicBezTo>
                    <a:pt x="141970" y="139552"/>
                    <a:pt x="40107" y="161545"/>
                    <a:pt x="6153" y="149015"/>
                  </a:cubicBezTo>
                  <a:cubicBezTo>
                    <a:pt x="-27801" y="136487"/>
                    <a:pt x="89845" y="13329"/>
                    <a:pt x="89845" y="13329"/>
                  </a:cubicBezTo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87" name="任意多边形: 形状 1086">
              <a:extLst>
                <a:ext uri="{FF2B5EF4-FFF2-40B4-BE49-F238E27FC236}">
                  <a16:creationId xmlns:a16="http://schemas.microsoft.com/office/drawing/2014/main" id="{84FE5D67-EE3C-4B78-B11F-23309DE3C13B}"/>
                </a:ext>
              </a:extLst>
            </p:cNvPr>
            <p:cNvSpPr/>
            <p:nvPr/>
          </p:nvSpPr>
          <p:spPr>
            <a:xfrm>
              <a:off x="9339381" y="5517628"/>
              <a:ext cx="346868" cy="166147"/>
            </a:xfrm>
            <a:custGeom>
              <a:avLst/>
              <a:gdLst>
                <a:gd name="connsiteX0" fmla="*/ 43002 w 346868"/>
                <a:gd name="connsiteY0" fmla="*/ 166078 h 166147"/>
                <a:gd name="connsiteX1" fmla="*/ 10639 w 346868"/>
                <a:gd name="connsiteY1" fmla="*/ 161813 h 166147"/>
                <a:gd name="connsiteX2" fmla="*/ 426 w 346868"/>
                <a:gd name="connsiteY2" fmla="*/ 150350 h 166147"/>
                <a:gd name="connsiteX3" fmla="*/ 91811 w 346868"/>
                <a:gd name="connsiteY3" fmla="*/ 14930 h 166147"/>
                <a:gd name="connsiteX4" fmla="*/ 101494 w 346868"/>
                <a:gd name="connsiteY4" fmla="*/ 14930 h 166147"/>
                <a:gd name="connsiteX5" fmla="*/ 101613 w 346868"/>
                <a:gd name="connsiteY5" fmla="*/ 24539 h 166147"/>
                <a:gd name="connsiteX6" fmla="*/ 101494 w 346868"/>
                <a:gd name="connsiteY6" fmla="*/ 24659 h 166147"/>
                <a:gd name="connsiteX7" fmla="*/ 13690 w 346868"/>
                <a:gd name="connsiteY7" fmla="*/ 147418 h 166147"/>
                <a:gd name="connsiteX8" fmla="*/ 15149 w 346868"/>
                <a:gd name="connsiteY8" fmla="*/ 149017 h 166147"/>
                <a:gd name="connsiteX9" fmla="*/ 188900 w 346868"/>
                <a:gd name="connsiteY9" fmla="*/ 129824 h 166147"/>
                <a:gd name="connsiteX10" fmla="*/ 241953 w 346868"/>
                <a:gd name="connsiteY10" fmla="*/ 89837 h 166147"/>
                <a:gd name="connsiteX11" fmla="*/ 249911 w 346868"/>
                <a:gd name="connsiteY11" fmla="*/ 86239 h 166147"/>
                <a:gd name="connsiteX12" fmla="*/ 254951 w 346868"/>
                <a:gd name="connsiteY12" fmla="*/ 93303 h 166147"/>
                <a:gd name="connsiteX13" fmla="*/ 252962 w 346868"/>
                <a:gd name="connsiteY13" fmla="*/ 123825 h 166147"/>
                <a:gd name="connsiteX14" fmla="*/ 329890 w 346868"/>
                <a:gd name="connsiteY14" fmla="*/ 113296 h 166147"/>
                <a:gd name="connsiteX15" fmla="*/ 333206 w 346868"/>
                <a:gd name="connsiteY15" fmla="*/ 6666 h 166147"/>
                <a:gd name="connsiteX16" fmla="*/ 340235 w 346868"/>
                <a:gd name="connsiteY16" fmla="*/ 2 h 166147"/>
                <a:gd name="connsiteX17" fmla="*/ 346867 w 346868"/>
                <a:gd name="connsiteY17" fmla="*/ 6932 h 166147"/>
                <a:gd name="connsiteX18" fmla="*/ 346867 w 346868"/>
                <a:gd name="connsiteY18" fmla="*/ 7066 h 166147"/>
                <a:gd name="connsiteX19" fmla="*/ 343419 w 346868"/>
                <a:gd name="connsiteY19" fmla="*/ 120093 h 166147"/>
                <a:gd name="connsiteX20" fmla="*/ 337450 w 346868"/>
                <a:gd name="connsiteY20" fmla="*/ 126758 h 166147"/>
                <a:gd name="connsiteX21" fmla="*/ 246463 w 346868"/>
                <a:gd name="connsiteY21" fmla="*/ 139154 h 166147"/>
                <a:gd name="connsiteX22" fmla="*/ 240892 w 346868"/>
                <a:gd name="connsiteY22" fmla="*/ 137421 h 166147"/>
                <a:gd name="connsiteX23" fmla="*/ 238637 w 346868"/>
                <a:gd name="connsiteY23" fmla="*/ 131823 h 166147"/>
                <a:gd name="connsiteX24" fmla="*/ 239699 w 346868"/>
                <a:gd name="connsiteY24" fmla="*/ 116095 h 166147"/>
                <a:gd name="connsiteX25" fmla="*/ 191420 w 346868"/>
                <a:gd name="connsiteY25" fmla="*/ 143552 h 166147"/>
                <a:gd name="connsiteX26" fmla="*/ 43002 w 346868"/>
                <a:gd name="connsiteY26" fmla="*/ 166078 h 166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46868" h="166147">
                  <a:moveTo>
                    <a:pt x="43002" y="166078"/>
                  </a:moveTo>
                  <a:cubicBezTo>
                    <a:pt x="32046" y="166491"/>
                    <a:pt x="21117" y="165052"/>
                    <a:pt x="10639" y="161813"/>
                  </a:cubicBezTo>
                  <a:cubicBezTo>
                    <a:pt x="5466" y="160067"/>
                    <a:pt x="1594" y="155708"/>
                    <a:pt x="426" y="150350"/>
                  </a:cubicBezTo>
                  <a:cubicBezTo>
                    <a:pt x="-6603" y="119694"/>
                    <a:pt x="75365" y="32257"/>
                    <a:pt x="91811" y="14930"/>
                  </a:cubicBezTo>
                  <a:cubicBezTo>
                    <a:pt x="94491" y="12277"/>
                    <a:pt x="98815" y="12277"/>
                    <a:pt x="101494" y="14930"/>
                  </a:cubicBezTo>
                  <a:cubicBezTo>
                    <a:pt x="104173" y="17555"/>
                    <a:pt x="104226" y="21861"/>
                    <a:pt x="101613" y="24539"/>
                  </a:cubicBezTo>
                  <a:cubicBezTo>
                    <a:pt x="101573" y="24580"/>
                    <a:pt x="101534" y="24620"/>
                    <a:pt x="101494" y="24659"/>
                  </a:cubicBezTo>
                  <a:cubicBezTo>
                    <a:pt x="62632" y="64646"/>
                    <a:pt x="9711" y="130223"/>
                    <a:pt x="13690" y="147418"/>
                  </a:cubicBezTo>
                  <a:cubicBezTo>
                    <a:pt x="13690" y="148217"/>
                    <a:pt x="13690" y="148617"/>
                    <a:pt x="15149" y="149017"/>
                  </a:cubicBezTo>
                  <a:cubicBezTo>
                    <a:pt x="37431" y="157281"/>
                    <a:pt x="99106" y="150483"/>
                    <a:pt x="188900" y="129824"/>
                  </a:cubicBezTo>
                  <a:cubicBezTo>
                    <a:pt x="211315" y="124425"/>
                    <a:pt x="230520" y="109950"/>
                    <a:pt x="241953" y="89837"/>
                  </a:cubicBezTo>
                  <a:cubicBezTo>
                    <a:pt x="243373" y="86852"/>
                    <a:pt x="246742" y="85332"/>
                    <a:pt x="249911" y="86239"/>
                  </a:cubicBezTo>
                  <a:cubicBezTo>
                    <a:pt x="253095" y="87012"/>
                    <a:pt x="255243" y="90024"/>
                    <a:pt x="254951" y="93303"/>
                  </a:cubicBezTo>
                  <a:lnTo>
                    <a:pt x="252962" y="123825"/>
                  </a:lnTo>
                  <a:lnTo>
                    <a:pt x="329890" y="113296"/>
                  </a:lnTo>
                  <a:lnTo>
                    <a:pt x="333206" y="6666"/>
                  </a:lnTo>
                  <a:cubicBezTo>
                    <a:pt x="333352" y="2894"/>
                    <a:pt x="336482" y="-79"/>
                    <a:pt x="340235" y="2"/>
                  </a:cubicBezTo>
                  <a:cubicBezTo>
                    <a:pt x="343976" y="68"/>
                    <a:pt x="346947" y="3174"/>
                    <a:pt x="346867" y="6932"/>
                  </a:cubicBezTo>
                  <a:cubicBezTo>
                    <a:pt x="346867" y="6972"/>
                    <a:pt x="346867" y="7026"/>
                    <a:pt x="346867" y="7066"/>
                  </a:cubicBezTo>
                  <a:lnTo>
                    <a:pt x="343419" y="120093"/>
                  </a:lnTo>
                  <a:cubicBezTo>
                    <a:pt x="343273" y="123466"/>
                    <a:pt x="340766" y="126251"/>
                    <a:pt x="337450" y="126758"/>
                  </a:cubicBezTo>
                  <a:lnTo>
                    <a:pt x="246463" y="139154"/>
                  </a:lnTo>
                  <a:cubicBezTo>
                    <a:pt x="244447" y="139420"/>
                    <a:pt x="242418" y="138780"/>
                    <a:pt x="240892" y="137421"/>
                  </a:cubicBezTo>
                  <a:cubicBezTo>
                    <a:pt x="239327" y="135995"/>
                    <a:pt x="238492" y="133942"/>
                    <a:pt x="238637" y="131823"/>
                  </a:cubicBezTo>
                  <a:lnTo>
                    <a:pt x="239699" y="116095"/>
                  </a:lnTo>
                  <a:cubicBezTo>
                    <a:pt x="226661" y="129837"/>
                    <a:pt x="209856" y="139393"/>
                    <a:pt x="191420" y="143552"/>
                  </a:cubicBezTo>
                  <a:cubicBezTo>
                    <a:pt x="142823" y="156028"/>
                    <a:pt x="93098" y="163572"/>
                    <a:pt x="43002" y="166078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88" name="任意多边形: 形状 1087">
              <a:extLst>
                <a:ext uri="{FF2B5EF4-FFF2-40B4-BE49-F238E27FC236}">
                  <a16:creationId xmlns:a16="http://schemas.microsoft.com/office/drawing/2014/main" id="{5C52729D-3F9A-4599-8248-E679E44C71E8}"/>
                </a:ext>
              </a:extLst>
            </p:cNvPr>
            <p:cNvSpPr/>
            <p:nvPr/>
          </p:nvSpPr>
          <p:spPr>
            <a:xfrm>
              <a:off x="9875916" y="5530558"/>
              <a:ext cx="340578" cy="152768"/>
            </a:xfrm>
            <a:custGeom>
              <a:avLst/>
              <a:gdLst>
                <a:gd name="connsiteX0" fmla="*/ 0 w 340578"/>
                <a:gd name="connsiteY0" fmla="*/ 3732 h 152768"/>
                <a:gd name="connsiteX1" fmla="*/ 5703 w 340578"/>
                <a:gd name="connsiteY1" fmla="*/ 105963 h 152768"/>
                <a:gd name="connsiteX2" fmla="*/ 70562 w 340578"/>
                <a:gd name="connsiteY2" fmla="*/ 116493 h 152768"/>
                <a:gd name="connsiteX3" fmla="*/ 72684 w 340578"/>
                <a:gd name="connsiteY3" fmla="*/ 83705 h 152768"/>
                <a:gd name="connsiteX4" fmla="*/ 127461 w 340578"/>
                <a:gd name="connsiteY4" fmla="*/ 124491 h 152768"/>
                <a:gd name="connsiteX5" fmla="*/ 339676 w 340578"/>
                <a:gd name="connsiteY5" fmla="*/ 138752 h 152768"/>
                <a:gd name="connsiteX6" fmla="*/ 246832 w 340578"/>
                <a:gd name="connsiteY6" fmla="*/ 0 h 15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0578" h="152768">
                  <a:moveTo>
                    <a:pt x="0" y="3732"/>
                  </a:moveTo>
                  <a:lnTo>
                    <a:pt x="5703" y="105963"/>
                  </a:lnTo>
                  <a:lnTo>
                    <a:pt x="70562" y="116493"/>
                  </a:lnTo>
                  <a:lnTo>
                    <a:pt x="72684" y="83705"/>
                  </a:lnTo>
                  <a:cubicBezTo>
                    <a:pt x="86411" y="102565"/>
                    <a:pt x="105510" y="116787"/>
                    <a:pt x="127461" y="124491"/>
                  </a:cubicBezTo>
                  <a:cubicBezTo>
                    <a:pt x="161548" y="135020"/>
                    <a:pt x="329198" y="173007"/>
                    <a:pt x="339676" y="138752"/>
                  </a:cubicBezTo>
                  <a:cubicBezTo>
                    <a:pt x="350154" y="104497"/>
                    <a:pt x="266329" y="50649"/>
                    <a:pt x="246832" y="0"/>
                  </a:cubicBezTo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89" name="任意多边形: 形状 1088">
              <a:extLst>
                <a:ext uri="{FF2B5EF4-FFF2-40B4-BE49-F238E27FC236}">
                  <a16:creationId xmlns:a16="http://schemas.microsoft.com/office/drawing/2014/main" id="{ECAD9CD8-747A-4482-8E77-8C160E9DE035}"/>
                </a:ext>
              </a:extLst>
            </p:cNvPr>
            <p:cNvSpPr/>
            <p:nvPr/>
          </p:nvSpPr>
          <p:spPr>
            <a:xfrm>
              <a:off x="9869013" y="5523385"/>
              <a:ext cx="354841" cy="166585"/>
            </a:xfrm>
            <a:custGeom>
              <a:avLst/>
              <a:gdLst>
                <a:gd name="connsiteX0" fmla="*/ 300952 w 354841"/>
                <a:gd name="connsiteY0" fmla="*/ 166585 h 166585"/>
                <a:gd name="connsiteX1" fmla="*/ 132374 w 354841"/>
                <a:gd name="connsiteY1" fmla="*/ 138195 h 166585"/>
                <a:gd name="connsiteX2" fmla="*/ 85289 w 354841"/>
                <a:gd name="connsiteY2" fmla="*/ 108205 h 166585"/>
                <a:gd name="connsiteX3" fmla="*/ 84228 w 354841"/>
                <a:gd name="connsiteY3" fmla="*/ 124200 h 166585"/>
                <a:gd name="connsiteX4" fmla="*/ 81708 w 354841"/>
                <a:gd name="connsiteY4" fmla="*/ 128998 h 166585"/>
                <a:gd name="connsiteX5" fmla="*/ 76402 w 354841"/>
                <a:gd name="connsiteY5" fmla="*/ 130465 h 166585"/>
                <a:gd name="connsiteX6" fmla="*/ 11412 w 354841"/>
                <a:gd name="connsiteY6" fmla="*/ 119935 h 166585"/>
                <a:gd name="connsiteX7" fmla="*/ 5708 w 354841"/>
                <a:gd name="connsiteY7" fmla="*/ 113537 h 166585"/>
                <a:gd name="connsiteX8" fmla="*/ 5 w 354841"/>
                <a:gd name="connsiteY8" fmla="*/ 11172 h 166585"/>
                <a:gd name="connsiteX9" fmla="*/ 6504 w 354841"/>
                <a:gd name="connsiteY9" fmla="*/ 3974 h 166585"/>
                <a:gd name="connsiteX10" fmla="*/ 13640 w 354841"/>
                <a:gd name="connsiteY10" fmla="*/ 10079 h 166585"/>
                <a:gd name="connsiteX11" fmla="*/ 13667 w 354841"/>
                <a:gd name="connsiteY11" fmla="*/ 10506 h 166585"/>
                <a:gd name="connsiteX12" fmla="*/ 19104 w 354841"/>
                <a:gd name="connsiteY12" fmla="*/ 107272 h 166585"/>
                <a:gd name="connsiteX13" fmla="*/ 71097 w 354841"/>
                <a:gd name="connsiteY13" fmla="*/ 115669 h 166585"/>
                <a:gd name="connsiteX14" fmla="*/ 72821 w 354841"/>
                <a:gd name="connsiteY14" fmla="*/ 90345 h 166585"/>
                <a:gd name="connsiteX15" fmla="*/ 79891 w 354841"/>
                <a:gd name="connsiteY15" fmla="*/ 83867 h 166585"/>
                <a:gd name="connsiteX16" fmla="*/ 85289 w 354841"/>
                <a:gd name="connsiteY16" fmla="*/ 87013 h 166585"/>
                <a:gd name="connsiteX17" fmla="*/ 136353 w 354841"/>
                <a:gd name="connsiteY17" fmla="*/ 125000 h 166585"/>
                <a:gd name="connsiteX18" fmla="*/ 340079 w 354841"/>
                <a:gd name="connsiteY18" fmla="*/ 143926 h 166585"/>
                <a:gd name="connsiteX19" fmla="*/ 299361 w 354841"/>
                <a:gd name="connsiteY19" fmla="*/ 79682 h 166585"/>
                <a:gd name="connsiteX20" fmla="*/ 247766 w 354841"/>
                <a:gd name="connsiteY20" fmla="*/ 9573 h 166585"/>
                <a:gd name="connsiteX21" fmla="*/ 251944 w 354841"/>
                <a:gd name="connsiteY21" fmla="*/ 442 h 166585"/>
                <a:gd name="connsiteX22" fmla="*/ 261029 w 354841"/>
                <a:gd name="connsiteY22" fmla="*/ 4641 h 166585"/>
                <a:gd name="connsiteX23" fmla="*/ 309971 w 354841"/>
                <a:gd name="connsiteY23" fmla="*/ 70352 h 166585"/>
                <a:gd name="connsiteX24" fmla="*/ 353608 w 354841"/>
                <a:gd name="connsiteY24" fmla="*/ 147925 h 166585"/>
                <a:gd name="connsiteX25" fmla="*/ 300952 w 354841"/>
                <a:gd name="connsiteY25" fmla="*/ 166585 h 166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54841" h="166585">
                  <a:moveTo>
                    <a:pt x="300952" y="166585"/>
                  </a:moveTo>
                  <a:cubicBezTo>
                    <a:pt x="235829" y="166585"/>
                    <a:pt x="133700" y="138595"/>
                    <a:pt x="132374" y="138195"/>
                  </a:cubicBezTo>
                  <a:cubicBezTo>
                    <a:pt x="114455" y="132250"/>
                    <a:pt x="98287" y="121947"/>
                    <a:pt x="85289" y="108205"/>
                  </a:cubicBezTo>
                  <a:lnTo>
                    <a:pt x="84228" y="124200"/>
                  </a:lnTo>
                  <a:cubicBezTo>
                    <a:pt x="84069" y="126079"/>
                    <a:pt x="83167" y="127812"/>
                    <a:pt x="81708" y="128998"/>
                  </a:cubicBezTo>
                  <a:cubicBezTo>
                    <a:pt x="80222" y="130211"/>
                    <a:pt x="78299" y="130731"/>
                    <a:pt x="76402" y="130465"/>
                  </a:cubicBezTo>
                  <a:lnTo>
                    <a:pt x="11412" y="119935"/>
                  </a:lnTo>
                  <a:cubicBezTo>
                    <a:pt x="8242" y="119428"/>
                    <a:pt x="5854" y="116762"/>
                    <a:pt x="5708" y="113537"/>
                  </a:cubicBezTo>
                  <a:lnTo>
                    <a:pt x="5" y="11172"/>
                  </a:lnTo>
                  <a:cubicBezTo>
                    <a:pt x="-141" y="7387"/>
                    <a:pt x="2750" y="4188"/>
                    <a:pt x="6504" y="3974"/>
                  </a:cubicBezTo>
                  <a:cubicBezTo>
                    <a:pt x="10152" y="3681"/>
                    <a:pt x="13348" y="6414"/>
                    <a:pt x="13640" y="10079"/>
                  </a:cubicBezTo>
                  <a:cubicBezTo>
                    <a:pt x="13653" y="10225"/>
                    <a:pt x="13667" y="10359"/>
                    <a:pt x="13667" y="10506"/>
                  </a:cubicBezTo>
                  <a:lnTo>
                    <a:pt x="19104" y="107272"/>
                  </a:lnTo>
                  <a:lnTo>
                    <a:pt x="71097" y="115669"/>
                  </a:lnTo>
                  <a:lnTo>
                    <a:pt x="72821" y="90345"/>
                  </a:lnTo>
                  <a:cubicBezTo>
                    <a:pt x="72994" y="86599"/>
                    <a:pt x="76151" y="83694"/>
                    <a:pt x="79891" y="83867"/>
                  </a:cubicBezTo>
                  <a:cubicBezTo>
                    <a:pt x="82093" y="83974"/>
                    <a:pt x="84108" y="85146"/>
                    <a:pt x="85289" y="87013"/>
                  </a:cubicBezTo>
                  <a:cubicBezTo>
                    <a:pt x="98141" y="104527"/>
                    <a:pt x="115928" y="117762"/>
                    <a:pt x="136353" y="125000"/>
                  </a:cubicBezTo>
                  <a:cubicBezTo>
                    <a:pt x="191794" y="142194"/>
                    <a:pt x="333050" y="166719"/>
                    <a:pt x="340079" y="143926"/>
                  </a:cubicBezTo>
                  <a:cubicBezTo>
                    <a:pt x="344722" y="128732"/>
                    <a:pt x="321643" y="103940"/>
                    <a:pt x="299361" y="79682"/>
                  </a:cubicBezTo>
                  <a:cubicBezTo>
                    <a:pt x="277078" y="55424"/>
                    <a:pt x="256785" y="33564"/>
                    <a:pt x="247766" y="9573"/>
                  </a:cubicBezTo>
                  <a:cubicBezTo>
                    <a:pt x="246413" y="5894"/>
                    <a:pt x="248283" y="1802"/>
                    <a:pt x="251944" y="442"/>
                  </a:cubicBezTo>
                  <a:cubicBezTo>
                    <a:pt x="255605" y="-917"/>
                    <a:pt x="259676" y="962"/>
                    <a:pt x="261029" y="4641"/>
                  </a:cubicBezTo>
                  <a:cubicBezTo>
                    <a:pt x="269120" y="26100"/>
                    <a:pt x="289944" y="48626"/>
                    <a:pt x="309971" y="70352"/>
                  </a:cubicBezTo>
                  <a:cubicBezTo>
                    <a:pt x="336498" y="99808"/>
                    <a:pt x="360637" y="125133"/>
                    <a:pt x="353608" y="147925"/>
                  </a:cubicBezTo>
                  <a:cubicBezTo>
                    <a:pt x="348966" y="161520"/>
                    <a:pt x="328142" y="166585"/>
                    <a:pt x="300952" y="166585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90" name="任意多边形: 形状 1089">
              <a:extLst>
                <a:ext uri="{FF2B5EF4-FFF2-40B4-BE49-F238E27FC236}">
                  <a16:creationId xmlns:a16="http://schemas.microsoft.com/office/drawing/2014/main" id="{422BB5F1-E3BA-4AD4-B87D-9A4D87B46293}"/>
                </a:ext>
              </a:extLst>
            </p:cNvPr>
            <p:cNvSpPr/>
            <p:nvPr/>
          </p:nvSpPr>
          <p:spPr>
            <a:xfrm>
              <a:off x="10108555" y="3298124"/>
              <a:ext cx="19498" cy="902490"/>
            </a:xfrm>
            <a:custGeom>
              <a:avLst/>
              <a:gdLst>
                <a:gd name="connsiteX0" fmla="*/ 12867 w 19498"/>
                <a:gd name="connsiteY0" fmla="*/ 902490 h 902490"/>
                <a:gd name="connsiteX1" fmla="*/ 5970 w 19498"/>
                <a:gd name="connsiteY1" fmla="*/ 895559 h 902490"/>
                <a:gd name="connsiteX2" fmla="*/ 2 w 19498"/>
                <a:gd name="connsiteY2" fmla="*/ 6931 h 902490"/>
                <a:gd name="connsiteX3" fmla="*/ 6633 w 19498"/>
                <a:gd name="connsiteY3" fmla="*/ 1 h 902490"/>
                <a:gd name="connsiteX4" fmla="*/ 6766 w 19498"/>
                <a:gd name="connsiteY4" fmla="*/ 0 h 902490"/>
                <a:gd name="connsiteX5" fmla="*/ 6766 w 19498"/>
                <a:gd name="connsiteY5" fmla="*/ 0 h 902490"/>
                <a:gd name="connsiteX6" fmla="*/ 13530 w 19498"/>
                <a:gd name="connsiteY6" fmla="*/ 6798 h 902490"/>
                <a:gd name="connsiteX7" fmla="*/ 19499 w 19498"/>
                <a:gd name="connsiteY7" fmla="*/ 895559 h 902490"/>
                <a:gd name="connsiteX8" fmla="*/ 12734 w 19498"/>
                <a:gd name="connsiteY8" fmla="*/ 902490 h 902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98" h="902490">
                  <a:moveTo>
                    <a:pt x="12867" y="902490"/>
                  </a:moveTo>
                  <a:cubicBezTo>
                    <a:pt x="9060" y="902490"/>
                    <a:pt x="5970" y="899385"/>
                    <a:pt x="5970" y="895559"/>
                  </a:cubicBezTo>
                  <a:lnTo>
                    <a:pt x="2" y="6931"/>
                  </a:lnTo>
                  <a:cubicBezTo>
                    <a:pt x="-78" y="3178"/>
                    <a:pt x="2893" y="75"/>
                    <a:pt x="6633" y="1"/>
                  </a:cubicBezTo>
                  <a:cubicBezTo>
                    <a:pt x="6673" y="0"/>
                    <a:pt x="6726" y="0"/>
                    <a:pt x="6766" y="0"/>
                  </a:cubicBezTo>
                  <a:lnTo>
                    <a:pt x="6766" y="0"/>
                  </a:lnTo>
                  <a:cubicBezTo>
                    <a:pt x="10506" y="0"/>
                    <a:pt x="13530" y="3043"/>
                    <a:pt x="13530" y="6798"/>
                  </a:cubicBezTo>
                  <a:lnTo>
                    <a:pt x="19499" y="895559"/>
                  </a:lnTo>
                  <a:cubicBezTo>
                    <a:pt x="19432" y="899305"/>
                    <a:pt x="16461" y="902344"/>
                    <a:pt x="12734" y="902490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91" name="任意多边形: 形状 1090">
              <a:extLst>
                <a:ext uri="{FF2B5EF4-FFF2-40B4-BE49-F238E27FC236}">
                  <a16:creationId xmlns:a16="http://schemas.microsoft.com/office/drawing/2014/main" id="{F245B504-75E1-4114-B6C5-DEBE13D0A539}"/>
                </a:ext>
              </a:extLst>
            </p:cNvPr>
            <p:cNvSpPr/>
            <p:nvPr/>
          </p:nvSpPr>
          <p:spPr>
            <a:xfrm>
              <a:off x="9485361" y="3178783"/>
              <a:ext cx="117512" cy="547461"/>
            </a:xfrm>
            <a:custGeom>
              <a:avLst/>
              <a:gdLst>
                <a:gd name="connsiteX0" fmla="*/ 110696 w 117512"/>
                <a:gd name="connsiteY0" fmla="*/ 547461 h 547461"/>
                <a:gd name="connsiteX1" fmla="*/ 104329 w 117512"/>
                <a:gd name="connsiteY1" fmla="*/ 543462 h 547461"/>
                <a:gd name="connsiteX2" fmla="*/ 1007 w 117512"/>
                <a:gd name="connsiteY2" fmla="*/ 307676 h 547461"/>
                <a:gd name="connsiteX3" fmla="*/ 76742 w 117512"/>
                <a:gd name="connsiteY3" fmla="*/ 199180 h 547461"/>
                <a:gd name="connsiteX4" fmla="*/ 5384 w 117512"/>
                <a:gd name="connsiteY4" fmla="*/ 152663 h 547461"/>
                <a:gd name="connsiteX5" fmla="*/ 212 w 117512"/>
                <a:gd name="connsiteY5" fmla="*/ 147198 h 547461"/>
                <a:gd name="connsiteX6" fmla="*/ 97300 w 117512"/>
                <a:gd name="connsiteY6" fmla="*/ 2315 h 547461"/>
                <a:gd name="connsiteX7" fmla="*/ 107035 w 117512"/>
                <a:gd name="connsiteY7" fmla="*/ 1761 h 547461"/>
                <a:gd name="connsiteX8" fmla="*/ 108043 w 117512"/>
                <a:gd name="connsiteY8" fmla="*/ 10978 h 547461"/>
                <a:gd name="connsiteX9" fmla="*/ 14403 w 117512"/>
                <a:gd name="connsiteY9" fmla="*/ 141733 h 547461"/>
                <a:gd name="connsiteX10" fmla="*/ 90801 w 117512"/>
                <a:gd name="connsiteY10" fmla="*/ 192249 h 547461"/>
                <a:gd name="connsiteX11" fmla="*/ 92300 w 117512"/>
                <a:gd name="connsiteY11" fmla="*/ 202126 h 547461"/>
                <a:gd name="connsiteX12" fmla="*/ 91994 w 117512"/>
                <a:gd name="connsiteY12" fmla="*/ 202512 h 547461"/>
                <a:gd name="connsiteX13" fmla="*/ 14271 w 117512"/>
                <a:gd name="connsiteY13" fmla="*/ 304211 h 547461"/>
                <a:gd name="connsiteX14" fmla="*/ 116930 w 117512"/>
                <a:gd name="connsiteY14" fmla="*/ 537731 h 547461"/>
                <a:gd name="connsiteX15" fmla="*/ 113481 w 117512"/>
                <a:gd name="connsiteY15" fmla="*/ 546928 h 547461"/>
                <a:gd name="connsiteX16" fmla="*/ 110696 w 117512"/>
                <a:gd name="connsiteY16" fmla="*/ 547461 h 547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7512" h="547461">
                  <a:moveTo>
                    <a:pt x="110696" y="547461"/>
                  </a:moveTo>
                  <a:cubicBezTo>
                    <a:pt x="107990" y="547474"/>
                    <a:pt x="105510" y="545915"/>
                    <a:pt x="104329" y="543462"/>
                  </a:cubicBezTo>
                  <a:cubicBezTo>
                    <a:pt x="100350" y="534265"/>
                    <a:pt x="5119" y="319806"/>
                    <a:pt x="1007" y="307676"/>
                  </a:cubicBezTo>
                  <a:cubicBezTo>
                    <a:pt x="-186" y="303811"/>
                    <a:pt x="-4033" y="292482"/>
                    <a:pt x="76742" y="199180"/>
                  </a:cubicBezTo>
                  <a:cubicBezTo>
                    <a:pt x="53862" y="182319"/>
                    <a:pt x="30041" y="166778"/>
                    <a:pt x="5384" y="152663"/>
                  </a:cubicBezTo>
                  <a:cubicBezTo>
                    <a:pt x="2957" y="151669"/>
                    <a:pt x="1074" y="149679"/>
                    <a:pt x="212" y="147198"/>
                  </a:cubicBezTo>
                  <a:cubicBezTo>
                    <a:pt x="-2972" y="136668"/>
                    <a:pt x="29789" y="87885"/>
                    <a:pt x="97300" y="2315"/>
                  </a:cubicBezTo>
                  <a:cubicBezTo>
                    <a:pt x="99833" y="-541"/>
                    <a:pt x="104197" y="-788"/>
                    <a:pt x="107035" y="1761"/>
                  </a:cubicBezTo>
                  <a:cubicBezTo>
                    <a:pt x="109675" y="4123"/>
                    <a:pt x="110099" y="8099"/>
                    <a:pt x="108043" y="10978"/>
                  </a:cubicBezTo>
                  <a:cubicBezTo>
                    <a:pt x="65733" y="64293"/>
                    <a:pt x="21433" y="125072"/>
                    <a:pt x="14403" y="141733"/>
                  </a:cubicBezTo>
                  <a:cubicBezTo>
                    <a:pt x="32574" y="151197"/>
                    <a:pt x="80721" y="185052"/>
                    <a:pt x="90801" y="192249"/>
                  </a:cubicBezTo>
                  <a:cubicBezTo>
                    <a:pt x="93931" y="194555"/>
                    <a:pt x="94594" y="198980"/>
                    <a:pt x="92300" y="202126"/>
                  </a:cubicBezTo>
                  <a:cubicBezTo>
                    <a:pt x="92207" y="202259"/>
                    <a:pt x="92101" y="202393"/>
                    <a:pt x="91994" y="202512"/>
                  </a:cubicBezTo>
                  <a:cubicBezTo>
                    <a:pt x="55387" y="244498"/>
                    <a:pt x="16791" y="293415"/>
                    <a:pt x="14271" y="304211"/>
                  </a:cubicBezTo>
                  <a:cubicBezTo>
                    <a:pt x="20372" y="319939"/>
                    <a:pt x="90005" y="477485"/>
                    <a:pt x="116930" y="537731"/>
                  </a:cubicBezTo>
                  <a:cubicBezTo>
                    <a:pt x="118442" y="541223"/>
                    <a:pt x="116917" y="545302"/>
                    <a:pt x="113481" y="546928"/>
                  </a:cubicBezTo>
                  <a:cubicBezTo>
                    <a:pt x="112606" y="547301"/>
                    <a:pt x="111651" y="547474"/>
                    <a:pt x="110696" y="547461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92" name="任意多边形: 形状 1091">
              <a:extLst>
                <a:ext uri="{FF2B5EF4-FFF2-40B4-BE49-F238E27FC236}">
                  <a16:creationId xmlns:a16="http://schemas.microsoft.com/office/drawing/2014/main" id="{266E2197-3E91-42FA-AF99-3E68F369D7A8}"/>
                </a:ext>
              </a:extLst>
            </p:cNvPr>
            <p:cNvSpPr/>
            <p:nvPr/>
          </p:nvSpPr>
          <p:spPr>
            <a:xfrm>
              <a:off x="9874335" y="3158985"/>
              <a:ext cx="108624" cy="479695"/>
            </a:xfrm>
            <a:custGeom>
              <a:avLst/>
              <a:gdLst>
                <a:gd name="connsiteX0" fmla="*/ 11130 w 108624"/>
                <a:gd name="connsiteY0" fmla="*/ 479556 h 479695"/>
                <a:gd name="connsiteX1" fmla="*/ 8212 w 108624"/>
                <a:gd name="connsiteY1" fmla="*/ 479556 h 479695"/>
                <a:gd name="connsiteX2" fmla="*/ 4896 w 108624"/>
                <a:gd name="connsiteY2" fmla="*/ 470359 h 479695"/>
                <a:gd name="connsiteX3" fmla="*/ 85670 w 108624"/>
                <a:gd name="connsiteY3" fmla="*/ 294819 h 479695"/>
                <a:gd name="connsiteX4" fmla="*/ 13650 w 108624"/>
                <a:gd name="connsiteY4" fmla="*/ 222578 h 479695"/>
                <a:gd name="connsiteX5" fmla="*/ 11660 w 108624"/>
                <a:gd name="connsiteY5" fmla="*/ 217379 h 479695"/>
                <a:gd name="connsiteX6" fmla="*/ 14180 w 108624"/>
                <a:gd name="connsiteY6" fmla="*/ 212314 h 479695"/>
                <a:gd name="connsiteX7" fmla="*/ 92567 w 108624"/>
                <a:gd name="connsiteY7" fmla="*/ 148603 h 479695"/>
                <a:gd name="connsiteX8" fmla="*/ 917 w 108624"/>
                <a:gd name="connsiteY8" fmla="*/ 10384 h 479695"/>
                <a:gd name="connsiteX9" fmla="*/ 3463 w 108624"/>
                <a:gd name="connsiteY9" fmla="*/ 922 h 479695"/>
                <a:gd name="connsiteX10" fmla="*/ 12323 w 108624"/>
                <a:gd name="connsiteY10" fmla="*/ 2653 h 479695"/>
                <a:gd name="connsiteX11" fmla="*/ 107422 w 108624"/>
                <a:gd name="connsiteY11" fmla="*/ 146204 h 479695"/>
                <a:gd name="connsiteX12" fmla="*/ 106096 w 108624"/>
                <a:gd name="connsiteY12" fmla="*/ 155267 h 479695"/>
                <a:gd name="connsiteX13" fmla="*/ 28770 w 108624"/>
                <a:gd name="connsiteY13" fmla="*/ 218312 h 479695"/>
                <a:gd name="connsiteX14" fmla="*/ 98668 w 108624"/>
                <a:gd name="connsiteY14" fmla="*/ 288555 h 479695"/>
                <a:gd name="connsiteX15" fmla="*/ 99994 w 108624"/>
                <a:gd name="connsiteY15" fmla="*/ 296286 h 479695"/>
                <a:gd name="connsiteX16" fmla="*/ 16833 w 108624"/>
                <a:gd name="connsiteY16" fmla="*/ 475691 h 479695"/>
                <a:gd name="connsiteX17" fmla="*/ 11130 w 108624"/>
                <a:gd name="connsiteY17" fmla="*/ 479556 h 47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8624" h="479695">
                  <a:moveTo>
                    <a:pt x="11130" y="479556"/>
                  </a:moveTo>
                  <a:cubicBezTo>
                    <a:pt x="10162" y="479743"/>
                    <a:pt x="9180" y="479743"/>
                    <a:pt x="8212" y="479556"/>
                  </a:cubicBezTo>
                  <a:cubicBezTo>
                    <a:pt x="4777" y="477930"/>
                    <a:pt x="3291" y="473825"/>
                    <a:pt x="4896" y="470359"/>
                  </a:cubicBezTo>
                  <a:lnTo>
                    <a:pt x="85670" y="294819"/>
                  </a:lnTo>
                  <a:lnTo>
                    <a:pt x="13650" y="222578"/>
                  </a:lnTo>
                  <a:cubicBezTo>
                    <a:pt x="12297" y="221205"/>
                    <a:pt x="11567" y="219312"/>
                    <a:pt x="11660" y="217379"/>
                  </a:cubicBezTo>
                  <a:cubicBezTo>
                    <a:pt x="11806" y="215420"/>
                    <a:pt x="12708" y="213607"/>
                    <a:pt x="14180" y="212314"/>
                  </a:cubicBezTo>
                  <a:lnTo>
                    <a:pt x="92567" y="148603"/>
                  </a:lnTo>
                  <a:lnTo>
                    <a:pt x="917" y="10384"/>
                  </a:lnTo>
                  <a:cubicBezTo>
                    <a:pt x="-980" y="7065"/>
                    <a:pt x="161" y="2828"/>
                    <a:pt x="3463" y="922"/>
                  </a:cubicBezTo>
                  <a:cubicBezTo>
                    <a:pt x="6434" y="-794"/>
                    <a:pt x="10215" y="-57"/>
                    <a:pt x="12323" y="2653"/>
                  </a:cubicBezTo>
                  <a:lnTo>
                    <a:pt x="107422" y="146204"/>
                  </a:lnTo>
                  <a:cubicBezTo>
                    <a:pt x="109438" y="149100"/>
                    <a:pt x="108868" y="153079"/>
                    <a:pt x="106096" y="155267"/>
                  </a:cubicBezTo>
                  <a:lnTo>
                    <a:pt x="28770" y="218312"/>
                  </a:lnTo>
                  <a:lnTo>
                    <a:pt x="98668" y="288555"/>
                  </a:lnTo>
                  <a:cubicBezTo>
                    <a:pt x="100737" y="290568"/>
                    <a:pt x="101268" y="293686"/>
                    <a:pt x="99994" y="296286"/>
                  </a:cubicBezTo>
                  <a:lnTo>
                    <a:pt x="16833" y="475691"/>
                  </a:lnTo>
                  <a:cubicBezTo>
                    <a:pt x="15732" y="477890"/>
                    <a:pt x="13570" y="479356"/>
                    <a:pt x="11130" y="479556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93" name="任意多边形: 形状 1092">
              <a:extLst>
                <a:ext uri="{FF2B5EF4-FFF2-40B4-BE49-F238E27FC236}">
                  <a16:creationId xmlns:a16="http://schemas.microsoft.com/office/drawing/2014/main" id="{0D6E3BAF-D667-4D37-BC2A-562C0DE410FF}"/>
                </a:ext>
              </a:extLst>
            </p:cNvPr>
            <p:cNvSpPr/>
            <p:nvPr/>
          </p:nvSpPr>
          <p:spPr>
            <a:xfrm>
              <a:off x="9367307" y="4001178"/>
              <a:ext cx="143910" cy="91474"/>
            </a:xfrm>
            <a:custGeom>
              <a:avLst/>
              <a:gdLst>
                <a:gd name="connsiteX0" fmla="*/ 6588 w 143910"/>
                <a:gd name="connsiteY0" fmla="*/ 91473 h 91474"/>
                <a:gd name="connsiteX1" fmla="*/ 884 w 143910"/>
                <a:gd name="connsiteY1" fmla="*/ 88141 h 91474"/>
                <a:gd name="connsiteX2" fmla="*/ 3272 w 143910"/>
                <a:gd name="connsiteY2" fmla="*/ 79078 h 91474"/>
                <a:gd name="connsiteX3" fmla="*/ 133917 w 143910"/>
                <a:gd name="connsiteY3" fmla="*/ 971 h 91474"/>
                <a:gd name="connsiteX4" fmla="*/ 142856 w 143910"/>
                <a:gd name="connsiteY4" fmla="*/ 3104 h 91474"/>
                <a:gd name="connsiteX5" fmla="*/ 142936 w 143910"/>
                <a:gd name="connsiteY5" fmla="*/ 3237 h 91474"/>
                <a:gd name="connsiteX6" fmla="*/ 140734 w 143910"/>
                <a:gd name="connsiteY6" fmla="*/ 12394 h 91474"/>
                <a:gd name="connsiteX7" fmla="*/ 140681 w 143910"/>
                <a:gd name="connsiteY7" fmla="*/ 12434 h 91474"/>
                <a:gd name="connsiteX8" fmla="*/ 10036 w 143910"/>
                <a:gd name="connsiteY8" fmla="*/ 90540 h 91474"/>
                <a:gd name="connsiteX9" fmla="*/ 6588 w 143910"/>
                <a:gd name="connsiteY9" fmla="*/ 91473 h 9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910" h="91474">
                  <a:moveTo>
                    <a:pt x="6588" y="91473"/>
                  </a:moveTo>
                  <a:cubicBezTo>
                    <a:pt x="4240" y="91433"/>
                    <a:pt x="2078" y="90167"/>
                    <a:pt x="884" y="88141"/>
                  </a:cubicBezTo>
                  <a:cubicBezTo>
                    <a:pt x="-933" y="84969"/>
                    <a:pt x="142" y="80930"/>
                    <a:pt x="3272" y="79078"/>
                  </a:cubicBezTo>
                  <a:lnTo>
                    <a:pt x="133917" y="971"/>
                  </a:lnTo>
                  <a:cubicBezTo>
                    <a:pt x="136967" y="-922"/>
                    <a:pt x="140973" y="38"/>
                    <a:pt x="142856" y="3104"/>
                  </a:cubicBezTo>
                  <a:cubicBezTo>
                    <a:pt x="142883" y="3157"/>
                    <a:pt x="142909" y="3197"/>
                    <a:pt x="142936" y="3237"/>
                  </a:cubicBezTo>
                  <a:cubicBezTo>
                    <a:pt x="144845" y="6383"/>
                    <a:pt x="143864" y="10475"/>
                    <a:pt x="140734" y="12394"/>
                  </a:cubicBezTo>
                  <a:cubicBezTo>
                    <a:pt x="140721" y="12407"/>
                    <a:pt x="140694" y="12420"/>
                    <a:pt x="140681" y="12434"/>
                  </a:cubicBezTo>
                  <a:lnTo>
                    <a:pt x="10036" y="90540"/>
                  </a:lnTo>
                  <a:cubicBezTo>
                    <a:pt x="9002" y="91180"/>
                    <a:pt x="7808" y="91500"/>
                    <a:pt x="6588" y="91473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94" name="任意多边形: 形状 1093">
              <a:extLst>
                <a:ext uri="{FF2B5EF4-FFF2-40B4-BE49-F238E27FC236}">
                  <a16:creationId xmlns:a16="http://schemas.microsoft.com/office/drawing/2014/main" id="{6495E17B-7F94-4B42-9ED0-D0D10662B4F8}"/>
                </a:ext>
              </a:extLst>
            </p:cNvPr>
            <p:cNvSpPr/>
            <p:nvPr/>
          </p:nvSpPr>
          <p:spPr>
            <a:xfrm>
              <a:off x="9914503" y="4026488"/>
              <a:ext cx="116399" cy="102018"/>
            </a:xfrm>
            <a:custGeom>
              <a:avLst/>
              <a:gdLst>
                <a:gd name="connsiteX0" fmla="*/ 109697 w 116399"/>
                <a:gd name="connsiteY0" fmla="*/ 102018 h 102018"/>
                <a:gd name="connsiteX1" fmla="*/ 105453 w 116399"/>
                <a:gd name="connsiteY1" fmla="*/ 100419 h 102018"/>
                <a:gd name="connsiteX2" fmla="*/ 2264 w 116399"/>
                <a:gd name="connsiteY2" fmla="*/ 11782 h 102018"/>
                <a:gd name="connsiteX3" fmla="*/ 1601 w 116399"/>
                <a:gd name="connsiteY3" fmla="*/ 2319 h 102018"/>
                <a:gd name="connsiteX4" fmla="*/ 10766 w 116399"/>
                <a:gd name="connsiteY4" fmla="*/ 1546 h 102018"/>
                <a:gd name="connsiteX5" fmla="*/ 10885 w 116399"/>
                <a:gd name="connsiteY5" fmla="*/ 1652 h 102018"/>
                <a:gd name="connsiteX6" fmla="*/ 114075 w 116399"/>
                <a:gd name="connsiteY6" fmla="*/ 90289 h 102018"/>
                <a:gd name="connsiteX7" fmla="*/ 114804 w 116399"/>
                <a:gd name="connsiteY7" fmla="*/ 99685 h 102018"/>
                <a:gd name="connsiteX8" fmla="*/ 109697 w 116399"/>
                <a:gd name="connsiteY8" fmla="*/ 102018 h 10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399" h="102018">
                  <a:moveTo>
                    <a:pt x="109697" y="102018"/>
                  </a:moveTo>
                  <a:cubicBezTo>
                    <a:pt x="108132" y="102018"/>
                    <a:pt x="106634" y="101445"/>
                    <a:pt x="105453" y="100419"/>
                  </a:cubicBezTo>
                  <a:lnTo>
                    <a:pt x="2264" y="11782"/>
                  </a:lnTo>
                  <a:cubicBezTo>
                    <a:pt x="-469" y="9330"/>
                    <a:pt x="-774" y="5131"/>
                    <a:pt x="1601" y="2319"/>
                  </a:cubicBezTo>
                  <a:cubicBezTo>
                    <a:pt x="3922" y="-440"/>
                    <a:pt x="8020" y="-787"/>
                    <a:pt x="10766" y="1546"/>
                  </a:cubicBezTo>
                  <a:cubicBezTo>
                    <a:pt x="10805" y="1573"/>
                    <a:pt x="10845" y="1613"/>
                    <a:pt x="10885" y="1652"/>
                  </a:cubicBezTo>
                  <a:lnTo>
                    <a:pt x="114075" y="90289"/>
                  </a:lnTo>
                  <a:cubicBezTo>
                    <a:pt x="116860" y="92675"/>
                    <a:pt x="117191" y="96886"/>
                    <a:pt x="114804" y="99685"/>
                  </a:cubicBezTo>
                  <a:cubicBezTo>
                    <a:pt x="113531" y="101178"/>
                    <a:pt x="111661" y="102045"/>
                    <a:pt x="109697" y="102018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95" name="任意多边形: 形状 1094">
              <a:extLst>
                <a:ext uri="{FF2B5EF4-FFF2-40B4-BE49-F238E27FC236}">
                  <a16:creationId xmlns:a16="http://schemas.microsoft.com/office/drawing/2014/main" id="{F4791904-F1CF-4937-BFEF-840D895550B1}"/>
                </a:ext>
              </a:extLst>
            </p:cNvPr>
            <p:cNvSpPr/>
            <p:nvPr/>
          </p:nvSpPr>
          <p:spPr>
            <a:xfrm>
              <a:off x="9706934" y="3966693"/>
              <a:ext cx="32740" cy="351348"/>
            </a:xfrm>
            <a:custGeom>
              <a:avLst/>
              <a:gdLst>
                <a:gd name="connsiteX0" fmla="*/ 26134 w 32740"/>
                <a:gd name="connsiteY0" fmla="*/ 351348 h 351348"/>
                <a:gd name="connsiteX1" fmla="*/ 19635 w 32740"/>
                <a:gd name="connsiteY1" fmla="*/ 345883 h 351348"/>
                <a:gd name="connsiteX2" fmla="*/ 5 w 32740"/>
                <a:gd name="connsiteY2" fmla="*/ 6799 h 351348"/>
                <a:gd name="connsiteX3" fmla="*/ 6226 w 32740"/>
                <a:gd name="connsiteY3" fmla="*/ 2 h 351348"/>
                <a:gd name="connsiteX4" fmla="*/ 6239 w 32740"/>
                <a:gd name="connsiteY4" fmla="*/ 2 h 351348"/>
                <a:gd name="connsiteX5" fmla="*/ 13136 w 32740"/>
                <a:gd name="connsiteY5" fmla="*/ 6266 h 351348"/>
                <a:gd name="connsiteX6" fmla="*/ 32633 w 32740"/>
                <a:gd name="connsiteY6" fmla="*/ 343617 h 351348"/>
                <a:gd name="connsiteX7" fmla="*/ 27328 w 32740"/>
                <a:gd name="connsiteY7" fmla="*/ 351348 h 351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740" h="351348">
                  <a:moveTo>
                    <a:pt x="26134" y="351348"/>
                  </a:moveTo>
                  <a:cubicBezTo>
                    <a:pt x="22925" y="351388"/>
                    <a:pt x="20166" y="349069"/>
                    <a:pt x="19635" y="345883"/>
                  </a:cubicBezTo>
                  <a:cubicBezTo>
                    <a:pt x="12208" y="303364"/>
                    <a:pt x="536" y="18929"/>
                    <a:pt x="5" y="6799"/>
                  </a:cubicBezTo>
                  <a:cubicBezTo>
                    <a:pt x="-141" y="3201"/>
                    <a:pt x="2645" y="148"/>
                    <a:pt x="6226" y="2"/>
                  </a:cubicBezTo>
                  <a:cubicBezTo>
                    <a:pt x="6226" y="2"/>
                    <a:pt x="6239" y="2"/>
                    <a:pt x="6239" y="2"/>
                  </a:cubicBezTo>
                  <a:cubicBezTo>
                    <a:pt x="9834" y="-78"/>
                    <a:pt x="12858" y="2667"/>
                    <a:pt x="13136" y="6266"/>
                  </a:cubicBezTo>
                  <a:cubicBezTo>
                    <a:pt x="13136" y="9332"/>
                    <a:pt x="25338" y="302031"/>
                    <a:pt x="32633" y="343617"/>
                  </a:cubicBezTo>
                  <a:cubicBezTo>
                    <a:pt x="33283" y="347216"/>
                    <a:pt x="30909" y="350668"/>
                    <a:pt x="27328" y="351348"/>
                  </a:cubicBez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96" name="任意多边形: 形状 1095">
              <a:extLst>
                <a:ext uri="{FF2B5EF4-FFF2-40B4-BE49-F238E27FC236}">
                  <a16:creationId xmlns:a16="http://schemas.microsoft.com/office/drawing/2014/main" id="{37C6A212-2325-4A5B-9F2C-B395FC2CF37E}"/>
                </a:ext>
              </a:extLst>
            </p:cNvPr>
            <p:cNvSpPr/>
            <p:nvPr/>
          </p:nvSpPr>
          <p:spPr>
            <a:xfrm>
              <a:off x="9300679" y="3558968"/>
              <a:ext cx="22816" cy="383468"/>
            </a:xfrm>
            <a:custGeom>
              <a:avLst/>
              <a:gdLst>
                <a:gd name="connsiteX0" fmla="*/ 6633 w 22816"/>
                <a:gd name="connsiteY0" fmla="*/ 383468 h 383468"/>
                <a:gd name="connsiteX1" fmla="*/ 6633 w 22816"/>
                <a:gd name="connsiteY1" fmla="*/ 383468 h 383468"/>
                <a:gd name="connsiteX2" fmla="*/ 2 w 22816"/>
                <a:gd name="connsiteY2" fmla="*/ 376537 h 383468"/>
                <a:gd name="connsiteX3" fmla="*/ 2 w 22816"/>
                <a:gd name="connsiteY3" fmla="*/ 376404 h 383468"/>
                <a:gd name="connsiteX4" fmla="*/ 9419 w 22816"/>
                <a:gd name="connsiteY4" fmla="*/ 6664 h 383468"/>
                <a:gd name="connsiteX5" fmla="*/ 16183 w 22816"/>
                <a:gd name="connsiteY5" fmla="*/ 0 h 383468"/>
                <a:gd name="connsiteX6" fmla="*/ 16183 w 22816"/>
                <a:gd name="connsiteY6" fmla="*/ 0 h 383468"/>
                <a:gd name="connsiteX7" fmla="*/ 22815 w 22816"/>
                <a:gd name="connsiteY7" fmla="*/ 6931 h 383468"/>
                <a:gd name="connsiteX8" fmla="*/ 22815 w 22816"/>
                <a:gd name="connsiteY8" fmla="*/ 7064 h 383468"/>
                <a:gd name="connsiteX9" fmla="*/ 13398 w 22816"/>
                <a:gd name="connsiteY9" fmla="*/ 376404 h 383468"/>
                <a:gd name="connsiteX10" fmla="*/ 6633 w 22816"/>
                <a:gd name="connsiteY10" fmla="*/ 383468 h 383468"/>
                <a:gd name="connsiteX11" fmla="*/ 6633 w 22816"/>
                <a:gd name="connsiteY11" fmla="*/ 383468 h 383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816" h="383468">
                  <a:moveTo>
                    <a:pt x="6633" y="383468"/>
                  </a:moveTo>
                  <a:lnTo>
                    <a:pt x="6633" y="383468"/>
                  </a:lnTo>
                  <a:cubicBezTo>
                    <a:pt x="2893" y="383402"/>
                    <a:pt x="-78" y="380296"/>
                    <a:pt x="2" y="376537"/>
                  </a:cubicBezTo>
                  <a:cubicBezTo>
                    <a:pt x="2" y="376497"/>
                    <a:pt x="2" y="376444"/>
                    <a:pt x="2" y="376404"/>
                  </a:cubicBezTo>
                  <a:lnTo>
                    <a:pt x="9419" y="6664"/>
                  </a:lnTo>
                  <a:cubicBezTo>
                    <a:pt x="9485" y="2959"/>
                    <a:pt x="12496" y="0"/>
                    <a:pt x="16183" y="0"/>
                  </a:cubicBezTo>
                  <a:lnTo>
                    <a:pt x="16183" y="0"/>
                  </a:lnTo>
                  <a:cubicBezTo>
                    <a:pt x="19923" y="67"/>
                    <a:pt x="22894" y="3172"/>
                    <a:pt x="22815" y="6931"/>
                  </a:cubicBezTo>
                  <a:cubicBezTo>
                    <a:pt x="22815" y="6971"/>
                    <a:pt x="22815" y="7024"/>
                    <a:pt x="22815" y="7064"/>
                  </a:cubicBezTo>
                  <a:lnTo>
                    <a:pt x="13398" y="376404"/>
                  </a:lnTo>
                  <a:cubicBezTo>
                    <a:pt x="13477" y="380229"/>
                    <a:pt x="10440" y="383389"/>
                    <a:pt x="6633" y="383468"/>
                  </a:cubicBezTo>
                  <a:cubicBezTo>
                    <a:pt x="6633" y="383468"/>
                    <a:pt x="6633" y="383468"/>
                    <a:pt x="6633" y="383468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97" name="任意多边形: 形状 1096">
              <a:extLst>
                <a:ext uri="{FF2B5EF4-FFF2-40B4-BE49-F238E27FC236}">
                  <a16:creationId xmlns:a16="http://schemas.microsoft.com/office/drawing/2014/main" id="{34701263-D73C-4B8A-80A0-9FFBBF1C50E4}"/>
                </a:ext>
              </a:extLst>
            </p:cNvPr>
            <p:cNvSpPr/>
            <p:nvPr/>
          </p:nvSpPr>
          <p:spPr>
            <a:xfrm>
              <a:off x="10818149" y="4692312"/>
              <a:ext cx="214486" cy="278304"/>
            </a:xfrm>
            <a:custGeom>
              <a:avLst/>
              <a:gdLst>
                <a:gd name="connsiteX0" fmla="*/ 112739 w 214486"/>
                <a:gd name="connsiteY0" fmla="*/ 66644 h 278304"/>
                <a:gd name="connsiteX1" fmla="*/ 214337 w 214486"/>
                <a:gd name="connsiteY1" fmla="*/ 0 h 278304"/>
                <a:gd name="connsiteX2" fmla="*/ 132634 w 214486"/>
                <a:gd name="connsiteY2" fmla="*/ 278305 h 278304"/>
                <a:gd name="connsiteX3" fmla="*/ 0 w 214486"/>
                <a:gd name="connsiteY3" fmla="*/ 278305 h 278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486" h="278304">
                  <a:moveTo>
                    <a:pt x="112739" y="66644"/>
                  </a:moveTo>
                  <a:cubicBezTo>
                    <a:pt x="143006" y="39333"/>
                    <a:pt x="177279" y="16848"/>
                    <a:pt x="214337" y="0"/>
                  </a:cubicBezTo>
                  <a:cubicBezTo>
                    <a:pt x="217387" y="109163"/>
                    <a:pt x="173353" y="209661"/>
                    <a:pt x="132634" y="278305"/>
                  </a:cubicBezTo>
                  <a:lnTo>
                    <a:pt x="0" y="278305"/>
                  </a:lnTo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98" name="任意多边形: 形状 1097">
              <a:extLst>
                <a:ext uri="{FF2B5EF4-FFF2-40B4-BE49-F238E27FC236}">
                  <a16:creationId xmlns:a16="http://schemas.microsoft.com/office/drawing/2014/main" id="{754E1932-1767-49AA-90BF-9C698B4932DD}"/>
                </a:ext>
              </a:extLst>
            </p:cNvPr>
            <p:cNvSpPr/>
            <p:nvPr/>
          </p:nvSpPr>
          <p:spPr>
            <a:xfrm>
              <a:off x="10809353" y="4685565"/>
              <a:ext cx="230582" cy="292252"/>
            </a:xfrm>
            <a:custGeom>
              <a:avLst/>
              <a:gdLst>
                <a:gd name="connsiteX0" fmla="*/ 141430 w 230582"/>
                <a:gd name="connsiteY0" fmla="*/ 291983 h 292252"/>
                <a:gd name="connsiteX1" fmla="*/ 8796 w 230582"/>
                <a:gd name="connsiteY1" fmla="*/ 291983 h 292252"/>
                <a:gd name="connsiteX2" fmla="*/ 268 w 230582"/>
                <a:gd name="connsiteY2" fmla="*/ 287225 h 292252"/>
                <a:gd name="connsiteX3" fmla="*/ 5003 w 230582"/>
                <a:gd name="connsiteY3" fmla="*/ 278654 h 292252"/>
                <a:gd name="connsiteX4" fmla="*/ 8796 w 230582"/>
                <a:gd name="connsiteY4" fmla="*/ 278654 h 292252"/>
                <a:gd name="connsiteX5" fmla="*/ 137319 w 230582"/>
                <a:gd name="connsiteY5" fmla="*/ 278654 h 292252"/>
                <a:gd name="connsiteX6" fmla="*/ 216899 w 230582"/>
                <a:gd name="connsiteY6" fmla="*/ 17811 h 292252"/>
                <a:gd name="connsiteX7" fmla="*/ 126575 w 230582"/>
                <a:gd name="connsiteY7" fmla="*/ 78856 h 292252"/>
                <a:gd name="connsiteX8" fmla="*/ 116946 w 230582"/>
                <a:gd name="connsiteY8" fmla="*/ 77270 h 292252"/>
                <a:gd name="connsiteX9" fmla="*/ 117424 w 230582"/>
                <a:gd name="connsiteY9" fmla="*/ 68593 h 292252"/>
                <a:gd name="connsiteX10" fmla="*/ 221011 w 230582"/>
                <a:gd name="connsiteY10" fmla="*/ 750 h 292252"/>
                <a:gd name="connsiteX11" fmla="*/ 227245 w 230582"/>
                <a:gd name="connsiteY11" fmla="*/ 750 h 292252"/>
                <a:gd name="connsiteX12" fmla="*/ 230428 w 230582"/>
                <a:gd name="connsiteY12" fmla="*/ 6348 h 292252"/>
                <a:gd name="connsiteX13" fmla="*/ 147664 w 230582"/>
                <a:gd name="connsiteY13" fmla="*/ 288384 h 292252"/>
                <a:gd name="connsiteX14" fmla="*/ 141430 w 230582"/>
                <a:gd name="connsiteY14" fmla="*/ 291983 h 292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0582" h="292252">
                  <a:moveTo>
                    <a:pt x="141430" y="291983"/>
                  </a:moveTo>
                  <a:lnTo>
                    <a:pt x="8796" y="291983"/>
                  </a:lnTo>
                  <a:cubicBezTo>
                    <a:pt x="5135" y="293036"/>
                    <a:pt x="1315" y="290903"/>
                    <a:pt x="268" y="287225"/>
                  </a:cubicBezTo>
                  <a:cubicBezTo>
                    <a:pt x="-780" y="283546"/>
                    <a:pt x="1342" y="279707"/>
                    <a:pt x="5003" y="278654"/>
                  </a:cubicBezTo>
                  <a:cubicBezTo>
                    <a:pt x="6249" y="278294"/>
                    <a:pt x="7562" y="278294"/>
                    <a:pt x="8796" y="278654"/>
                  </a:cubicBezTo>
                  <a:lnTo>
                    <a:pt x="137319" y="278654"/>
                  </a:lnTo>
                  <a:cubicBezTo>
                    <a:pt x="174191" y="215609"/>
                    <a:pt x="216899" y="120975"/>
                    <a:pt x="216899" y="17811"/>
                  </a:cubicBezTo>
                  <a:cubicBezTo>
                    <a:pt x="184218" y="34032"/>
                    <a:pt x="153845" y="54558"/>
                    <a:pt x="126575" y="78856"/>
                  </a:cubicBezTo>
                  <a:cubicBezTo>
                    <a:pt x="123485" y="81082"/>
                    <a:pt x="119174" y="80376"/>
                    <a:pt x="116946" y="77270"/>
                  </a:cubicBezTo>
                  <a:cubicBezTo>
                    <a:pt x="115063" y="74618"/>
                    <a:pt x="115261" y="71019"/>
                    <a:pt x="117424" y="68593"/>
                  </a:cubicBezTo>
                  <a:cubicBezTo>
                    <a:pt x="148288" y="40789"/>
                    <a:pt x="183223" y="17904"/>
                    <a:pt x="221011" y="750"/>
                  </a:cubicBezTo>
                  <a:cubicBezTo>
                    <a:pt x="222974" y="-250"/>
                    <a:pt x="225282" y="-250"/>
                    <a:pt x="227245" y="750"/>
                  </a:cubicBezTo>
                  <a:cubicBezTo>
                    <a:pt x="229181" y="1963"/>
                    <a:pt x="230375" y="4068"/>
                    <a:pt x="230428" y="6348"/>
                  </a:cubicBezTo>
                  <a:cubicBezTo>
                    <a:pt x="233611" y="118709"/>
                    <a:pt x="187189" y="221741"/>
                    <a:pt x="147664" y="288384"/>
                  </a:cubicBezTo>
                  <a:cubicBezTo>
                    <a:pt x="146417" y="290663"/>
                    <a:pt x="144016" y="292050"/>
                    <a:pt x="141430" y="291983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99" name="任意多边形: 形状 1098">
              <a:extLst>
                <a:ext uri="{FF2B5EF4-FFF2-40B4-BE49-F238E27FC236}">
                  <a16:creationId xmlns:a16="http://schemas.microsoft.com/office/drawing/2014/main" id="{34D658CC-FC84-4370-B5C9-0C7D6D08919F}"/>
                </a:ext>
              </a:extLst>
            </p:cNvPr>
            <p:cNvSpPr/>
            <p:nvPr/>
          </p:nvSpPr>
          <p:spPr>
            <a:xfrm>
              <a:off x="10741089" y="4510242"/>
              <a:ext cx="193249" cy="460375"/>
            </a:xfrm>
            <a:custGeom>
              <a:avLst/>
              <a:gdLst>
                <a:gd name="connsiteX0" fmla="*/ 0 w 193249"/>
                <a:gd name="connsiteY0" fmla="*/ 278038 h 460375"/>
                <a:gd name="connsiteX1" fmla="*/ 165660 w 193249"/>
                <a:gd name="connsiteY1" fmla="*/ 0 h 460375"/>
                <a:gd name="connsiteX2" fmla="*/ 189800 w 193249"/>
                <a:gd name="connsiteY2" fmla="*/ 248715 h 460375"/>
                <a:gd name="connsiteX3" fmla="*/ 144041 w 193249"/>
                <a:gd name="connsiteY3" fmla="*/ 460375 h 460375"/>
                <a:gd name="connsiteX4" fmla="*/ 1459 w 193249"/>
                <a:gd name="connsiteY4" fmla="*/ 460375 h 460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249" h="460375">
                  <a:moveTo>
                    <a:pt x="0" y="278038"/>
                  </a:moveTo>
                  <a:cubicBezTo>
                    <a:pt x="32495" y="107297"/>
                    <a:pt x="165660" y="0"/>
                    <a:pt x="165660" y="0"/>
                  </a:cubicBezTo>
                  <a:cubicBezTo>
                    <a:pt x="190436" y="80399"/>
                    <a:pt x="198646" y="165024"/>
                    <a:pt x="189800" y="248715"/>
                  </a:cubicBezTo>
                  <a:cubicBezTo>
                    <a:pt x="182982" y="320850"/>
                    <a:pt x="167623" y="391906"/>
                    <a:pt x="144041" y="460375"/>
                  </a:cubicBezTo>
                  <a:lnTo>
                    <a:pt x="1459" y="460375"/>
                  </a:lnTo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00" name="任意多边形: 形状 1099">
              <a:extLst>
                <a:ext uri="{FF2B5EF4-FFF2-40B4-BE49-F238E27FC236}">
                  <a16:creationId xmlns:a16="http://schemas.microsoft.com/office/drawing/2014/main" id="{3941BDB9-3289-48C1-B368-53DA631D7950}"/>
                </a:ext>
              </a:extLst>
            </p:cNvPr>
            <p:cNvSpPr/>
            <p:nvPr/>
          </p:nvSpPr>
          <p:spPr>
            <a:xfrm>
              <a:off x="10734351" y="4503690"/>
              <a:ext cx="207056" cy="473859"/>
            </a:xfrm>
            <a:custGeom>
              <a:avLst/>
              <a:gdLst>
                <a:gd name="connsiteX0" fmla="*/ 150778 w 207056"/>
                <a:gd name="connsiteY0" fmla="*/ 473858 h 473859"/>
                <a:gd name="connsiteX1" fmla="*/ 8196 w 207056"/>
                <a:gd name="connsiteY1" fmla="*/ 473858 h 473859"/>
                <a:gd name="connsiteX2" fmla="*/ 3462 w 207056"/>
                <a:gd name="connsiteY2" fmla="*/ 465288 h 473859"/>
                <a:gd name="connsiteX3" fmla="*/ 8196 w 207056"/>
                <a:gd name="connsiteY3" fmla="*/ 460530 h 473859"/>
                <a:gd name="connsiteX4" fmla="*/ 145871 w 207056"/>
                <a:gd name="connsiteY4" fmla="*/ 460530 h 473859"/>
                <a:gd name="connsiteX5" fmla="*/ 189773 w 207056"/>
                <a:gd name="connsiteY5" fmla="*/ 255000 h 473859"/>
                <a:gd name="connsiteX6" fmla="*/ 168949 w 207056"/>
                <a:gd name="connsiteY6" fmla="*/ 18948 h 473859"/>
                <a:gd name="connsiteX7" fmla="*/ 13369 w 207056"/>
                <a:gd name="connsiteY7" fmla="*/ 286323 h 473859"/>
                <a:gd name="connsiteX8" fmla="*/ 5305 w 207056"/>
                <a:gd name="connsiteY8" fmla="*/ 291494 h 473859"/>
                <a:gd name="connsiteX9" fmla="*/ 106 w 207056"/>
                <a:gd name="connsiteY9" fmla="*/ 283657 h 473859"/>
                <a:gd name="connsiteX10" fmla="*/ 168286 w 207056"/>
                <a:gd name="connsiteY10" fmla="*/ 1487 h 473859"/>
                <a:gd name="connsiteX11" fmla="*/ 174520 w 207056"/>
                <a:gd name="connsiteY11" fmla="*/ 287 h 473859"/>
                <a:gd name="connsiteX12" fmla="*/ 179029 w 207056"/>
                <a:gd name="connsiteY12" fmla="*/ 4819 h 473859"/>
                <a:gd name="connsiteX13" fmla="*/ 203567 w 207056"/>
                <a:gd name="connsiteY13" fmla="*/ 256200 h 473859"/>
                <a:gd name="connsiteX14" fmla="*/ 157410 w 207056"/>
                <a:gd name="connsiteY14" fmla="*/ 469460 h 473859"/>
                <a:gd name="connsiteX15" fmla="*/ 150778 w 207056"/>
                <a:gd name="connsiteY15" fmla="*/ 473858 h 473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7056" h="473859">
                  <a:moveTo>
                    <a:pt x="150778" y="473858"/>
                  </a:moveTo>
                  <a:lnTo>
                    <a:pt x="8196" y="473858"/>
                  </a:lnTo>
                  <a:cubicBezTo>
                    <a:pt x="4536" y="472805"/>
                    <a:pt x="2414" y="468967"/>
                    <a:pt x="3462" y="465288"/>
                  </a:cubicBezTo>
                  <a:cubicBezTo>
                    <a:pt x="4111" y="462982"/>
                    <a:pt x="5902" y="461183"/>
                    <a:pt x="8196" y="460530"/>
                  </a:cubicBezTo>
                  <a:lnTo>
                    <a:pt x="145871" y="460530"/>
                  </a:lnTo>
                  <a:cubicBezTo>
                    <a:pt x="168339" y="393952"/>
                    <a:pt x="183075" y="324976"/>
                    <a:pt x="189773" y="255000"/>
                  </a:cubicBezTo>
                  <a:cubicBezTo>
                    <a:pt x="198129" y="175707"/>
                    <a:pt x="191046" y="95535"/>
                    <a:pt x="168949" y="18948"/>
                  </a:cubicBezTo>
                  <a:cubicBezTo>
                    <a:pt x="140433" y="44806"/>
                    <a:pt x="40559" y="143572"/>
                    <a:pt x="13369" y="286323"/>
                  </a:cubicBezTo>
                  <a:cubicBezTo>
                    <a:pt x="12560" y="289988"/>
                    <a:pt x="8953" y="292307"/>
                    <a:pt x="5305" y="291494"/>
                  </a:cubicBezTo>
                  <a:cubicBezTo>
                    <a:pt x="1764" y="290708"/>
                    <a:pt x="-531" y="287256"/>
                    <a:pt x="106" y="283657"/>
                  </a:cubicBezTo>
                  <a:cubicBezTo>
                    <a:pt x="32734" y="112382"/>
                    <a:pt x="166827" y="2687"/>
                    <a:pt x="168286" y="1487"/>
                  </a:cubicBezTo>
                  <a:cubicBezTo>
                    <a:pt x="170050" y="88"/>
                    <a:pt x="172371" y="-352"/>
                    <a:pt x="174520" y="287"/>
                  </a:cubicBezTo>
                  <a:cubicBezTo>
                    <a:pt x="176695" y="927"/>
                    <a:pt x="178393" y="2633"/>
                    <a:pt x="179029" y="4819"/>
                  </a:cubicBezTo>
                  <a:cubicBezTo>
                    <a:pt x="204177" y="86058"/>
                    <a:pt x="212533" y="171602"/>
                    <a:pt x="203567" y="256200"/>
                  </a:cubicBezTo>
                  <a:cubicBezTo>
                    <a:pt x="196603" y="328868"/>
                    <a:pt x="181112" y="400457"/>
                    <a:pt x="157410" y="469460"/>
                  </a:cubicBezTo>
                  <a:cubicBezTo>
                    <a:pt x="156309" y="472166"/>
                    <a:pt x="153683" y="473912"/>
                    <a:pt x="150778" y="473858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01" name="任意多边形: 形状 1100">
              <a:extLst>
                <a:ext uri="{FF2B5EF4-FFF2-40B4-BE49-F238E27FC236}">
                  <a16:creationId xmlns:a16="http://schemas.microsoft.com/office/drawing/2014/main" id="{CF4DB9BC-575E-4DA4-A64C-A7E9AECB4819}"/>
                </a:ext>
              </a:extLst>
            </p:cNvPr>
            <p:cNvSpPr/>
            <p:nvPr/>
          </p:nvSpPr>
          <p:spPr>
            <a:xfrm>
              <a:off x="10593680" y="4665255"/>
              <a:ext cx="203242" cy="305495"/>
            </a:xfrm>
            <a:custGeom>
              <a:avLst/>
              <a:gdLst>
                <a:gd name="connsiteX0" fmla="*/ 76979 w 203242"/>
                <a:gd name="connsiteY0" fmla="*/ 305496 h 305495"/>
                <a:gd name="connsiteX1" fmla="*/ 203115 w 203242"/>
                <a:gd name="connsiteY1" fmla="*/ 305496 h 305495"/>
                <a:gd name="connsiteX2" fmla="*/ 155366 w 203242"/>
                <a:gd name="connsiteY2" fmla="*/ 137287 h 305495"/>
                <a:gd name="connsiteX3" fmla="*/ 147276 w 203242"/>
                <a:gd name="connsiteY3" fmla="*/ 123025 h 305495"/>
                <a:gd name="connsiteX4" fmla="*/ 7346 w 203242"/>
                <a:gd name="connsiteY4" fmla="*/ 1 h 305495"/>
                <a:gd name="connsiteX5" fmla="*/ 76979 w 203242"/>
                <a:gd name="connsiteY5" fmla="*/ 305496 h 305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242" h="305495">
                  <a:moveTo>
                    <a:pt x="76979" y="305496"/>
                  </a:moveTo>
                  <a:lnTo>
                    <a:pt x="203115" y="305496"/>
                  </a:lnTo>
                  <a:cubicBezTo>
                    <a:pt x="204441" y="267909"/>
                    <a:pt x="195952" y="210995"/>
                    <a:pt x="155366" y="137287"/>
                  </a:cubicBezTo>
                  <a:lnTo>
                    <a:pt x="147276" y="123025"/>
                  </a:lnTo>
                  <a:cubicBezTo>
                    <a:pt x="74194" y="-1332"/>
                    <a:pt x="7346" y="1"/>
                    <a:pt x="7346" y="1"/>
                  </a:cubicBezTo>
                  <a:cubicBezTo>
                    <a:pt x="-20904" y="130889"/>
                    <a:pt x="38781" y="247516"/>
                    <a:pt x="76979" y="305496"/>
                  </a:cubicBez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02" name="任意多边形: 形状 1101">
              <a:extLst>
                <a:ext uri="{FF2B5EF4-FFF2-40B4-BE49-F238E27FC236}">
                  <a16:creationId xmlns:a16="http://schemas.microsoft.com/office/drawing/2014/main" id="{68E3B490-537E-4743-9748-D2075EC7B9D0}"/>
                </a:ext>
              </a:extLst>
            </p:cNvPr>
            <p:cNvSpPr/>
            <p:nvPr/>
          </p:nvSpPr>
          <p:spPr>
            <a:xfrm>
              <a:off x="10586772" y="4658324"/>
              <a:ext cx="216902" cy="319224"/>
            </a:xfrm>
            <a:custGeom>
              <a:avLst/>
              <a:gdLst>
                <a:gd name="connsiteX0" fmla="*/ 210023 w 216902"/>
                <a:gd name="connsiteY0" fmla="*/ 319224 h 319224"/>
                <a:gd name="connsiteX1" fmla="*/ 83888 w 216902"/>
                <a:gd name="connsiteY1" fmla="*/ 319224 h 319224"/>
                <a:gd name="connsiteX2" fmla="*/ 78185 w 216902"/>
                <a:gd name="connsiteY2" fmla="*/ 316158 h 319224"/>
                <a:gd name="connsiteX3" fmla="*/ 7491 w 216902"/>
                <a:gd name="connsiteY3" fmla="*/ 5465 h 319224"/>
                <a:gd name="connsiteX4" fmla="*/ 14123 w 216902"/>
                <a:gd name="connsiteY4" fmla="*/ 0 h 319224"/>
                <a:gd name="connsiteX5" fmla="*/ 160020 w 216902"/>
                <a:gd name="connsiteY5" fmla="*/ 126490 h 319224"/>
                <a:gd name="connsiteX6" fmla="*/ 168111 w 216902"/>
                <a:gd name="connsiteY6" fmla="*/ 140885 h 319224"/>
                <a:gd name="connsiteX7" fmla="*/ 216788 w 216902"/>
                <a:gd name="connsiteY7" fmla="*/ 312559 h 319224"/>
                <a:gd name="connsiteX8" fmla="*/ 210023 w 216902"/>
                <a:gd name="connsiteY8" fmla="*/ 319224 h 319224"/>
                <a:gd name="connsiteX9" fmla="*/ 87602 w 216902"/>
                <a:gd name="connsiteY9" fmla="*/ 305895 h 319224"/>
                <a:gd name="connsiteX10" fmla="*/ 203259 w 216902"/>
                <a:gd name="connsiteY10" fmla="*/ 305895 h 319224"/>
                <a:gd name="connsiteX11" fmla="*/ 156306 w 216902"/>
                <a:gd name="connsiteY11" fmla="*/ 147949 h 319224"/>
                <a:gd name="connsiteX12" fmla="*/ 148348 w 216902"/>
                <a:gd name="connsiteY12" fmla="*/ 133821 h 319224"/>
                <a:gd name="connsiteX13" fmla="*/ 19693 w 216902"/>
                <a:gd name="connsiteY13" fmla="*/ 14795 h 319224"/>
                <a:gd name="connsiteX14" fmla="*/ 87602 w 216902"/>
                <a:gd name="connsiteY14" fmla="*/ 305495 h 31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6902" h="319224">
                  <a:moveTo>
                    <a:pt x="210023" y="319224"/>
                  </a:moveTo>
                  <a:lnTo>
                    <a:pt x="83888" y="319224"/>
                  </a:lnTo>
                  <a:cubicBezTo>
                    <a:pt x="81580" y="319264"/>
                    <a:pt x="79431" y="318104"/>
                    <a:pt x="78185" y="316158"/>
                  </a:cubicBezTo>
                  <a:cubicBezTo>
                    <a:pt x="39456" y="257512"/>
                    <a:pt x="-21291" y="139019"/>
                    <a:pt x="7491" y="5465"/>
                  </a:cubicBezTo>
                  <a:cubicBezTo>
                    <a:pt x="8247" y="2373"/>
                    <a:pt x="10952" y="147"/>
                    <a:pt x="14123" y="0"/>
                  </a:cubicBezTo>
                  <a:cubicBezTo>
                    <a:pt x="16908" y="0"/>
                    <a:pt x="85878" y="0"/>
                    <a:pt x="160020" y="126490"/>
                  </a:cubicBezTo>
                  <a:lnTo>
                    <a:pt x="168111" y="140885"/>
                  </a:lnTo>
                  <a:cubicBezTo>
                    <a:pt x="210421" y="217925"/>
                    <a:pt x="217981" y="276838"/>
                    <a:pt x="216788" y="312559"/>
                  </a:cubicBezTo>
                  <a:cubicBezTo>
                    <a:pt x="216642" y="316238"/>
                    <a:pt x="213684" y="319157"/>
                    <a:pt x="210023" y="319224"/>
                  </a:cubicBezTo>
                  <a:close/>
                  <a:moveTo>
                    <a:pt x="87602" y="305895"/>
                  </a:moveTo>
                  <a:lnTo>
                    <a:pt x="203259" y="305895"/>
                  </a:lnTo>
                  <a:cubicBezTo>
                    <a:pt x="203259" y="271374"/>
                    <a:pt x="194505" y="217525"/>
                    <a:pt x="156306" y="147949"/>
                  </a:cubicBezTo>
                  <a:cubicBezTo>
                    <a:pt x="153521" y="143151"/>
                    <a:pt x="150868" y="138353"/>
                    <a:pt x="148348" y="133821"/>
                  </a:cubicBezTo>
                  <a:cubicBezTo>
                    <a:pt x="89857" y="34388"/>
                    <a:pt x="36405" y="17594"/>
                    <a:pt x="19693" y="14795"/>
                  </a:cubicBezTo>
                  <a:cubicBezTo>
                    <a:pt x="-4579" y="138219"/>
                    <a:pt x="50597" y="248448"/>
                    <a:pt x="87602" y="305495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03" name="任意多边形: 形状 1102">
              <a:extLst>
                <a:ext uri="{FF2B5EF4-FFF2-40B4-BE49-F238E27FC236}">
                  <a16:creationId xmlns:a16="http://schemas.microsoft.com/office/drawing/2014/main" id="{1B66A559-5BB4-4AF3-8063-10506A328911}"/>
                </a:ext>
              </a:extLst>
            </p:cNvPr>
            <p:cNvSpPr/>
            <p:nvPr/>
          </p:nvSpPr>
          <p:spPr>
            <a:xfrm>
              <a:off x="10653683" y="4970750"/>
              <a:ext cx="327341" cy="200997"/>
            </a:xfrm>
            <a:custGeom>
              <a:avLst/>
              <a:gdLst>
                <a:gd name="connsiteX0" fmla="*/ 39923 w 327341"/>
                <a:gd name="connsiteY0" fmla="*/ 200998 h 200997"/>
                <a:gd name="connsiteX1" fmla="*/ 287419 w 327341"/>
                <a:gd name="connsiteY1" fmla="*/ 200998 h 200997"/>
                <a:gd name="connsiteX2" fmla="*/ 327342 w 327341"/>
                <a:gd name="connsiteY2" fmla="*/ 0 h 200997"/>
                <a:gd name="connsiteX3" fmla="*/ 0 w 327341"/>
                <a:gd name="connsiteY3" fmla="*/ 0 h 200997"/>
                <a:gd name="connsiteX4" fmla="*/ 39923 w 327341"/>
                <a:gd name="connsiteY4" fmla="*/ 200998 h 200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341" h="200997">
                  <a:moveTo>
                    <a:pt x="39923" y="200998"/>
                  </a:moveTo>
                  <a:lnTo>
                    <a:pt x="287419" y="200998"/>
                  </a:lnTo>
                  <a:lnTo>
                    <a:pt x="327342" y="0"/>
                  </a:lnTo>
                  <a:lnTo>
                    <a:pt x="0" y="0"/>
                  </a:lnTo>
                  <a:lnTo>
                    <a:pt x="39923" y="200998"/>
                  </a:lnTo>
                  <a:close/>
                </a:path>
              </a:pathLst>
            </a:custGeom>
            <a:solidFill>
              <a:schemeClr val="accent1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04" name="任意多边形: 形状 1103">
              <a:extLst>
                <a:ext uri="{FF2B5EF4-FFF2-40B4-BE49-F238E27FC236}">
                  <a16:creationId xmlns:a16="http://schemas.microsoft.com/office/drawing/2014/main" id="{0AA0F5E5-326D-4760-AEDF-1C58D2817495}"/>
                </a:ext>
              </a:extLst>
            </p:cNvPr>
            <p:cNvSpPr/>
            <p:nvPr/>
          </p:nvSpPr>
          <p:spPr>
            <a:xfrm>
              <a:off x="7486244" y="2907991"/>
              <a:ext cx="418858" cy="420922"/>
            </a:xfrm>
            <a:custGeom>
              <a:avLst/>
              <a:gdLst>
                <a:gd name="connsiteX0" fmla="*/ 418859 w 418858"/>
                <a:gd name="connsiteY0" fmla="*/ 210461 h 420922"/>
                <a:gd name="connsiteX1" fmla="*/ 209429 w 418858"/>
                <a:gd name="connsiteY1" fmla="*/ 420922 h 420922"/>
                <a:gd name="connsiteX2" fmla="*/ 0 w 418858"/>
                <a:gd name="connsiteY2" fmla="*/ 210461 h 420922"/>
                <a:gd name="connsiteX3" fmla="*/ 209429 w 418858"/>
                <a:gd name="connsiteY3" fmla="*/ 0 h 420922"/>
                <a:gd name="connsiteX4" fmla="*/ 418859 w 418858"/>
                <a:gd name="connsiteY4" fmla="*/ 210461 h 420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858" h="420922">
                  <a:moveTo>
                    <a:pt x="418859" y="210461"/>
                  </a:moveTo>
                  <a:cubicBezTo>
                    <a:pt x="418859" y="326696"/>
                    <a:pt x="325094" y="420922"/>
                    <a:pt x="209429" y="420922"/>
                  </a:cubicBezTo>
                  <a:cubicBezTo>
                    <a:pt x="93765" y="420922"/>
                    <a:pt x="0" y="326696"/>
                    <a:pt x="0" y="210461"/>
                  </a:cubicBezTo>
                  <a:cubicBezTo>
                    <a:pt x="0" y="94227"/>
                    <a:pt x="93765" y="0"/>
                    <a:pt x="209429" y="0"/>
                  </a:cubicBezTo>
                  <a:cubicBezTo>
                    <a:pt x="325094" y="0"/>
                    <a:pt x="418859" y="94227"/>
                    <a:pt x="418859" y="210461"/>
                  </a:cubicBez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05" name="任意多边形: 形状 1104">
              <a:extLst>
                <a:ext uri="{FF2B5EF4-FFF2-40B4-BE49-F238E27FC236}">
                  <a16:creationId xmlns:a16="http://schemas.microsoft.com/office/drawing/2014/main" id="{958AEC94-F497-43EA-81F1-803DC7BECC20}"/>
                </a:ext>
              </a:extLst>
            </p:cNvPr>
            <p:cNvSpPr/>
            <p:nvPr/>
          </p:nvSpPr>
          <p:spPr>
            <a:xfrm>
              <a:off x="7480276" y="2901860"/>
              <a:ext cx="431061" cy="433184"/>
            </a:xfrm>
            <a:custGeom>
              <a:avLst/>
              <a:gdLst>
                <a:gd name="connsiteX0" fmla="*/ 215398 w 431061"/>
                <a:gd name="connsiteY0" fmla="*/ 433185 h 433184"/>
                <a:gd name="connsiteX1" fmla="*/ 0 w 431061"/>
                <a:gd name="connsiteY1" fmla="*/ 216459 h 433184"/>
                <a:gd name="connsiteX2" fmla="*/ 215663 w 431061"/>
                <a:gd name="connsiteY2" fmla="*/ 0 h 433184"/>
                <a:gd name="connsiteX3" fmla="*/ 431061 w 431061"/>
                <a:gd name="connsiteY3" fmla="*/ 216592 h 433184"/>
                <a:gd name="connsiteX4" fmla="*/ 215398 w 431061"/>
                <a:gd name="connsiteY4" fmla="*/ 433185 h 433184"/>
                <a:gd name="connsiteX5" fmla="*/ 215398 w 431061"/>
                <a:gd name="connsiteY5" fmla="*/ 12263 h 433184"/>
                <a:gd name="connsiteX6" fmla="*/ 12070 w 431061"/>
                <a:gd name="connsiteY6" fmla="*/ 216592 h 433184"/>
                <a:gd name="connsiteX7" fmla="*/ 215398 w 431061"/>
                <a:gd name="connsiteY7" fmla="*/ 420922 h 433184"/>
                <a:gd name="connsiteX8" fmla="*/ 418726 w 431061"/>
                <a:gd name="connsiteY8" fmla="*/ 216592 h 433184"/>
                <a:gd name="connsiteX9" fmla="*/ 215398 w 431061"/>
                <a:gd name="connsiteY9" fmla="*/ 12263 h 433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1061" h="433184">
                  <a:moveTo>
                    <a:pt x="215398" y="433185"/>
                  </a:moveTo>
                  <a:cubicBezTo>
                    <a:pt x="96364" y="433112"/>
                    <a:pt x="-73" y="336079"/>
                    <a:pt x="0" y="216459"/>
                  </a:cubicBezTo>
                  <a:cubicBezTo>
                    <a:pt x="73" y="96839"/>
                    <a:pt x="96629" y="-73"/>
                    <a:pt x="215663" y="0"/>
                  </a:cubicBezTo>
                  <a:cubicBezTo>
                    <a:pt x="334650" y="73"/>
                    <a:pt x="431061" y="97024"/>
                    <a:pt x="431061" y="216592"/>
                  </a:cubicBezTo>
                  <a:cubicBezTo>
                    <a:pt x="430915" y="336205"/>
                    <a:pt x="334424" y="433112"/>
                    <a:pt x="215398" y="433185"/>
                  </a:cubicBezTo>
                  <a:close/>
                  <a:moveTo>
                    <a:pt x="215398" y="12263"/>
                  </a:moveTo>
                  <a:cubicBezTo>
                    <a:pt x="103103" y="12263"/>
                    <a:pt x="12070" y="103744"/>
                    <a:pt x="12070" y="216592"/>
                  </a:cubicBezTo>
                  <a:cubicBezTo>
                    <a:pt x="12070" y="329440"/>
                    <a:pt x="103103" y="420922"/>
                    <a:pt x="215398" y="420922"/>
                  </a:cubicBezTo>
                  <a:cubicBezTo>
                    <a:pt x="327700" y="420922"/>
                    <a:pt x="418726" y="329440"/>
                    <a:pt x="418726" y="216592"/>
                  </a:cubicBezTo>
                  <a:cubicBezTo>
                    <a:pt x="418580" y="103804"/>
                    <a:pt x="327633" y="12409"/>
                    <a:pt x="215398" y="12263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06" name="任意多边形: 形状 1105">
              <a:extLst>
                <a:ext uri="{FF2B5EF4-FFF2-40B4-BE49-F238E27FC236}">
                  <a16:creationId xmlns:a16="http://schemas.microsoft.com/office/drawing/2014/main" id="{A118008F-3CE1-4610-A99A-4895B031B475}"/>
                </a:ext>
              </a:extLst>
            </p:cNvPr>
            <p:cNvSpPr/>
            <p:nvPr/>
          </p:nvSpPr>
          <p:spPr>
            <a:xfrm>
              <a:off x="7583200" y="2962373"/>
              <a:ext cx="112473" cy="188468"/>
            </a:xfrm>
            <a:custGeom>
              <a:avLst/>
              <a:gdLst>
                <a:gd name="connsiteX0" fmla="*/ 0 w 112473"/>
                <a:gd name="connsiteY0" fmla="*/ 78773 h 188468"/>
                <a:gd name="connsiteX1" fmla="*/ 112474 w 112473"/>
                <a:gd name="connsiteY1" fmla="*/ 188469 h 188468"/>
                <a:gd name="connsiteX2" fmla="*/ 112474 w 112473"/>
                <a:gd name="connsiteY2" fmla="*/ 0 h 18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473" h="188468">
                  <a:moveTo>
                    <a:pt x="0" y="78773"/>
                  </a:moveTo>
                  <a:lnTo>
                    <a:pt x="112474" y="188469"/>
                  </a:lnTo>
                  <a:lnTo>
                    <a:pt x="112474" y="0"/>
                  </a:lnTo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07" name="任意多边形: 形状 1106">
              <a:extLst>
                <a:ext uri="{FF2B5EF4-FFF2-40B4-BE49-F238E27FC236}">
                  <a16:creationId xmlns:a16="http://schemas.microsoft.com/office/drawing/2014/main" id="{6C7B5BE6-3869-4D34-9707-DEC2B964775E}"/>
                </a:ext>
              </a:extLst>
            </p:cNvPr>
            <p:cNvSpPr/>
            <p:nvPr/>
          </p:nvSpPr>
          <p:spPr>
            <a:xfrm>
              <a:off x="7577172" y="2956241"/>
              <a:ext cx="124735" cy="200734"/>
            </a:xfrm>
            <a:custGeom>
              <a:avLst/>
              <a:gdLst>
                <a:gd name="connsiteX0" fmla="*/ 118502 w 124735"/>
                <a:gd name="connsiteY0" fmla="*/ 200731 h 200734"/>
                <a:gd name="connsiteX1" fmla="*/ 114257 w 124735"/>
                <a:gd name="connsiteY1" fmla="*/ 198998 h 200734"/>
                <a:gd name="connsiteX2" fmla="*/ 1784 w 124735"/>
                <a:gd name="connsiteY2" fmla="*/ 89569 h 200734"/>
                <a:gd name="connsiteX3" fmla="*/ 1784 w 124735"/>
                <a:gd name="connsiteY3" fmla="*/ 80906 h 200734"/>
                <a:gd name="connsiteX4" fmla="*/ 10405 w 124735"/>
                <a:gd name="connsiteY4" fmla="*/ 80906 h 200734"/>
                <a:gd name="connsiteX5" fmla="*/ 112533 w 124735"/>
                <a:gd name="connsiteY5" fmla="*/ 180471 h 200734"/>
                <a:gd name="connsiteX6" fmla="*/ 112533 w 124735"/>
                <a:gd name="connsiteY6" fmla="*/ 6131 h 200734"/>
                <a:gd name="connsiteX7" fmla="*/ 118634 w 124735"/>
                <a:gd name="connsiteY7" fmla="*/ 0 h 200734"/>
                <a:gd name="connsiteX8" fmla="*/ 124736 w 124735"/>
                <a:gd name="connsiteY8" fmla="*/ 6131 h 200734"/>
                <a:gd name="connsiteX9" fmla="*/ 124736 w 124735"/>
                <a:gd name="connsiteY9" fmla="*/ 194600 h 200734"/>
                <a:gd name="connsiteX10" fmla="*/ 121022 w 124735"/>
                <a:gd name="connsiteY10" fmla="*/ 200331 h 200734"/>
                <a:gd name="connsiteX11" fmla="*/ 118502 w 124735"/>
                <a:gd name="connsiteY11" fmla="*/ 200731 h 20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735" h="200734">
                  <a:moveTo>
                    <a:pt x="118502" y="200731"/>
                  </a:moveTo>
                  <a:cubicBezTo>
                    <a:pt x="116910" y="200745"/>
                    <a:pt x="115385" y="200121"/>
                    <a:pt x="114257" y="198998"/>
                  </a:cubicBezTo>
                  <a:lnTo>
                    <a:pt x="1784" y="89569"/>
                  </a:lnTo>
                  <a:cubicBezTo>
                    <a:pt x="-595" y="87175"/>
                    <a:pt x="-595" y="83299"/>
                    <a:pt x="1784" y="80906"/>
                  </a:cubicBezTo>
                  <a:cubicBezTo>
                    <a:pt x="4195" y="78586"/>
                    <a:pt x="7995" y="78586"/>
                    <a:pt x="10405" y="80906"/>
                  </a:cubicBezTo>
                  <a:lnTo>
                    <a:pt x="112533" y="180471"/>
                  </a:lnTo>
                  <a:lnTo>
                    <a:pt x="112533" y="6131"/>
                  </a:lnTo>
                  <a:cubicBezTo>
                    <a:pt x="112600" y="2775"/>
                    <a:pt x="115292" y="71"/>
                    <a:pt x="118634" y="0"/>
                  </a:cubicBezTo>
                  <a:cubicBezTo>
                    <a:pt x="122003" y="0"/>
                    <a:pt x="124736" y="2744"/>
                    <a:pt x="124736" y="6131"/>
                  </a:cubicBezTo>
                  <a:lnTo>
                    <a:pt x="124736" y="194600"/>
                  </a:lnTo>
                  <a:cubicBezTo>
                    <a:pt x="124736" y="197080"/>
                    <a:pt x="123277" y="199328"/>
                    <a:pt x="121022" y="200331"/>
                  </a:cubicBezTo>
                  <a:cubicBezTo>
                    <a:pt x="120213" y="200621"/>
                    <a:pt x="119364" y="200757"/>
                    <a:pt x="118502" y="200731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08" name="任意多边形: 形状 1107">
              <a:extLst>
                <a:ext uri="{FF2B5EF4-FFF2-40B4-BE49-F238E27FC236}">
                  <a16:creationId xmlns:a16="http://schemas.microsoft.com/office/drawing/2014/main" id="{7A41F0B1-82C4-44D9-957B-00695D2316B3}"/>
                </a:ext>
              </a:extLst>
            </p:cNvPr>
            <p:cNvSpPr/>
            <p:nvPr/>
          </p:nvSpPr>
          <p:spPr>
            <a:xfrm>
              <a:off x="7302209" y="3582826"/>
              <a:ext cx="1019763" cy="440115"/>
            </a:xfrm>
            <a:custGeom>
              <a:avLst/>
              <a:gdLst>
                <a:gd name="connsiteX0" fmla="*/ 1019764 w 1019763"/>
                <a:gd name="connsiteY0" fmla="*/ 440116 h 440115"/>
                <a:gd name="connsiteX1" fmla="*/ 1019764 w 1019763"/>
                <a:gd name="connsiteY1" fmla="*/ 395998 h 440115"/>
                <a:gd name="connsiteX2" fmla="*/ 673190 w 1019763"/>
                <a:gd name="connsiteY2" fmla="*/ 395998 h 440115"/>
                <a:gd name="connsiteX3" fmla="*/ 573317 w 1019763"/>
                <a:gd name="connsiteY3" fmla="*/ 32122 h 440115"/>
                <a:gd name="connsiteX4" fmla="*/ 531272 w 1019763"/>
                <a:gd name="connsiteY4" fmla="*/ 0 h 440115"/>
                <a:gd name="connsiteX5" fmla="*/ 43708 w 1019763"/>
                <a:gd name="connsiteY5" fmla="*/ 0 h 440115"/>
                <a:gd name="connsiteX6" fmla="*/ 0 w 1019763"/>
                <a:gd name="connsiteY6" fmla="*/ 43785 h 440115"/>
                <a:gd name="connsiteX7" fmla="*/ 2194 w 1019763"/>
                <a:gd name="connsiteY7" fmla="*/ 57580 h 440115"/>
                <a:gd name="connsiteX8" fmla="*/ 126207 w 1019763"/>
                <a:gd name="connsiteY8" fmla="*/ 437050 h 44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9763" h="440115">
                  <a:moveTo>
                    <a:pt x="1019764" y="440116"/>
                  </a:moveTo>
                  <a:lnTo>
                    <a:pt x="1019764" y="395998"/>
                  </a:lnTo>
                  <a:lnTo>
                    <a:pt x="673190" y="395998"/>
                  </a:lnTo>
                  <a:lnTo>
                    <a:pt x="573317" y="32122"/>
                  </a:lnTo>
                  <a:cubicBezTo>
                    <a:pt x="568038" y="13169"/>
                    <a:pt x="550862" y="40"/>
                    <a:pt x="531272" y="0"/>
                  </a:cubicBezTo>
                  <a:lnTo>
                    <a:pt x="43708" y="0"/>
                  </a:lnTo>
                  <a:cubicBezTo>
                    <a:pt x="19609" y="-40"/>
                    <a:pt x="40" y="19567"/>
                    <a:pt x="0" y="43785"/>
                  </a:cubicBezTo>
                  <a:cubicBezTo>
                    <a:pt x="-8" y="48463"/>
                    <a:pt x="734" y="53129"/>
                    <a:pt x="2194" y="57580"/>
                  </a:cubicBezTo>
                  <a:lnTo>
                    <a:pt x="126207" y="437050"/>
                  </a:ln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09" name="任意多边形: 形状 1108">
              <a:extLst>
                <a:ext uri="{FF2B5EF4-FFF2-40B4-BE49-F238E27FC236}">
                  <a16:creationId xmlns:a16="http://schemas.microsoft.com/office/drawing/2014/main" id="{8B99ABC7-70D7-4279-A93B-3680DA94501D}"/>
                </a:ext>
              </a:extLst>
            </p:cNvPr>
            <p:cNvSpPr/>
            <p:nvPr/>
          </p:nvSpPr>
          <p:spPr>
            <a:xfrm>
              <a:off x="7408919" y="3956432"/>
              <a:ext cx="509050" cy="13328"/>
            </a:xfrm>
            <a:custGeom>
              <a:avLst/>
              <a:gdLst>
                <a:gd name="connsiteX0" fmla="*/ 502419 w 509050"/>
                <a:gd name="connsiteY0" fmla="*/ 13329 h 13328"/>
                <a:gd name="connsiteX1" fmla="*/ 6632 w 509050"/>
                <a:gd name="connsiteY1" fmla="*/ 13329 h 13328"/>
                <a:gd name="connsiteX2" fmla="*/ 0 w 509050"/>
                <a:gd name="connsiteY2" fmla="*/ 6664 h 13328"/>
                <a:gd name="connsiteX3" fmla="*/ 6632 w 509050"/>
                <a:gd name="connsiteY3" fmla="*/ 0 h 13328"/>
                <a:gd name="connsiteX4" fmla="*/ 502419 w 509050"/>
                <a:gd name="connsiteY4" fmla="*/ 0 h 13328"/>
                <a:gd name="connsiteX5" fmla="*/ 509050 w 509050"/>
                <a:gd name="connsiteY5" fmla="*/ 6664 h 13328"/>
                <a:gd name="connsiteX6" fmla="*/ 502419 w 509050"/>
                <a:gd name="connsiteY6" fmla="*/ 13329 h 1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9050" h="13328">
                  <a:moveTo>
                    <a:pt x="502419" y="13329"/>
                  </a:moveTo>
                  <a:lnTo>
                    <a:pt x="6632" y="13329"/>
                  </a:lnTo>
                  <a:cubicBezTo>
                    <a:pt x="2970" y="13329"/>
                    <a:pt x="0" y="10343"/>
                    <a:pt x="0" y="6664"/>
                  </a:cubicBezTo>
                  <a:cubicBezTo>
                    <a:pt x="0" y="2986"/>
                    <a:pt x="2970" y="0"/>
                    <a:pt x="6632" y="0"/>
                  </a:cubicBezTo>
                  <a:lnTo>
                    <a:pt x="502419" y="0"/>
                  </a:lnTo>
                  <a:cubicBezTo>
                    <a:pt x="506079" y="0"/>
                    <a:pt x="509050" y="2986"/>
                    <a:pt x="509050" y="6664"/>
                  </a:cubicBezTo>
                  <a:cubicBezTo>
                    <a:pt x="509050" y="10343"/>
                    <a:pt x="506079" y="13329"/>
                    <a:pt x="502419" y="13329"/>
                  </a:cubicBez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5E555F9C-7A1D-4977-94BC-1E52655F2F50}"/>
              </a:ext>
            </a:extLst>
          </p:cNvPr>
          <p:cNvSpPr txBox="1"/>
          <p:nvPr/>
        </p:nvSpPr>
        <p:spPr>
          <a:xfrm>
            <a:off x="1447257" y="2390407"/>
            <a:ext cx="64302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>
                <a:solidFill>
                  <a:schemeClr val="accent2"/>
                </a:solidFill>
                <a:latin typeface="+mj-ea"/>
                <a:ea typeface="+mj-ea"/>
              </a:rPr>
              <a:t>汇报完毕</a:t>
            </a:r>
            <a:endParaRPr lang="en-US" altLang="zh-CN" sz="5400" b="1">
              <a:solidFill>
                <a:schemeClr val="accent2"/>
              </a:solidFill>
              <a:latin typeface="+mj-ea"/>
              <a:ea typeface="+mj-ea"/>
            </a:endParaRPr>
          </a:p>
          <a:p>
            <a:r>
              <a:rPr lang="zh-CN" altLang="en-US" sz="5400" b="1">
                <a:solidFill>
                  <a:schemeClr val="accent1"/>
                </a:solidFill>
                <a:latin typeface="+mj-ea"/>
                <a:ea typeface="+mj-ea"/>
              </a:rPr>
              <a:t>感谢观看</a:t>
            </a:r>
          </a:p>
        </p:txBody>
      </p:sp>
      <p:pic>
        <p:nvPicPr>
          <p:cNvPr id="15" name="1-3">
            <a:hlinkClick r:id="rId2"/>
            <a:extLst>
              <a:ext uri="{FF2B5EF4-FFF2-40B4-BE49-F238E27FC236}">
                <a16:creationId xmlns:a16="http://schemas.microsoft.com/office/drawing/2014/main" id="{83A4C917-9640-4C38-9E9D-5068D3001B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663" y="2032820"/>
            <a:ext cx="2220713" cy="296094"/>
          </a:xfrm>
          <a:prstGeom prst="rect">
            <a:avLst/>
          </a:prstGeom>
        </p:spPr>
      </p:pic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9646272B-73E4-45BD-A934-3ED037E5745E}"/>
              </a:ext>
            </a:extLst>
          </p:cNvPr>
          <p:cNvSpPr/>
          <p:nvPr/>
        </p:nvSpPr>
        <p:spPr>
          <a:xfrm>
            <a:off x="1447257" y="4946079"/>
            <a:ext cx="2346960" cy="44284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>
                <a:latin typeface="+mj-ea"/>
                <a:ea typeface="+mj-ea"/>
              </a:rPr>
              <a:t>主讲人：</a:t>
            </a:r>
            <a:r>
              <a:rPr lang="en-US" altLang="zh-CN" sz="1600">
                <a:latin typeface="+mj-ea"/>
                <a:ea typeface="+mj-ea"/>
              </a:rPr>
              <a:t>OfficePLUS</a:t>
            </a:r>
            <a:endParaRPr lang="zh-CN" altLang="en-US" sz="1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8997734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1-1">
            <a:extLst>
              <a:ext uri="{FF2B5EF4-FFF2-40B4-BE49-F238E27FC236}">
                <a16:creationId xmlns:a16="http://schemas.microsoft.com/office/drawing/2014/main" id="{A9BF2115-7099-4B36-B061-4BC763220978}"/>
              </a:ext>
            </a:extLst>
          </p:cNvPr>
          <p:cNvGrpSpPr/>
          <p:nvPr/>
        </p:nvGrpSpPr>
        <p:grpSpPr>
          <a:xfrm>
            <a:off x="1960978" y="1729003"/>
            <a:ext cx="7866294" cy="609685"/>
            <a:chOff x="1960978" y="1963900"/>
            <a:chExt cx="7866294" cy="609685"/>
          </a:xfr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grpSpPr>
        <p:sp>
          <p:nvSpPr>
            <p:cNvPr id="95" name="boss-with-tie_81303">
              <a:extLst>
                <a:ext uri="{FF2B5EF4-FFF2-40B4-BE49-F238E27FC236}">
                  <a16:creationId xmlns:a16="http://schemas.microsoft.com/office/drawing/2014/main" id="{C839846A-CE60-41D9-B9CF-32418AA37F84}"/>
                </a:ext>
              </a:extLst>
            </p:cNvPr>
            <p:cNvSpPr/>
            <p:nvPr/>
          </p:nvSpPr>
          <p:spPr>
            <a:xfrm>
              <a:off x="3139267" y="1963900"/>
              <a:ext cx="609685" cy="493484"/>
            </a:xfrm>
            <a:custGeom>
              <a:avLst/>
              <a:gdLst>
                <a:gd name="connsiteX0" fmla="*/ 355420 w 607568"/>
                <a:gd name="connsiteY0" fmla="*/ 250307 h 491771"/>
                <a:gd name="connsiteX1" fmla="*/ 352312 w 607568"/>
                <a:gd name="connsiteY1" fmla="*/ 251812 h 491771"/>
                <a:gd name="connsiteX2" fmla="*/ 321042 w 607568"/>
                <a:gd name="connsiteY2" fmla="*/ 289814 h 491771"/>
                <a:gd name="connsiteX3" fmla="*/ 321513 w 607568"/>
                <a:gd name="connsiteY3" fmla="*/ 295364 h 491771"/>
                <a:gd name="connsiteX4" fmla="*/ 369736 w 607568"/>
                <a:gd name="connsiteY4" fmla="*/ 338257 h 491771"/>
                <a:gd name="connsiteX5" fmla="*/ 371997 w 607568"/>
                <a:gd name="connsiteY5" fmla="*/ 339104 h 491771"/>
                <a:gd name="connsiteX6" fmla="*/ 373127 w 607568"/>
                <a:gd name="connsiteY6" fmla="*/ 338916 h 491771"/>
                <a:gd name="connsiteX7" fmla="*/ 375293 w 607568"/>
                <a:gd name="connsiteY7" fmla="*/ 336282 h 491771"/>
                <a:gd name="connsiteX8" fmla="*/ 383676 w 607568"/>
                <a:gd name="connsiteY8" fmla="*/ 279467 h 491771"/>
                <a:gd name="connsiteX9" fmla="*/ 376424 w 607568"/>
                <a:gd name="connsiteY9" fmla="*/ 263287 h 491771"/>
                <a:gd name="connsiteX10" fmla="*/ 357681 w 607568"/>
                <a:gd name="connsiteY10" fmla="*/ 250965 h 491771"/>
                <a:gd name="connsiteX11" fmla="*/ 355420 w 607568"/>
                <a:gd name="connsiteY11" fmla="*/ 250307 h 491771"/>
                <a:gd name="connsiteX12" fmla="*/ 258879 w 607568"/>
                <a:gd name="connsiteY12" fmla="*/ 250307 h 491771"/>
                <a:gd name="connsiteX13" fmla="*/ 256712 w 607568"/>
                <a:gd name="connsiteY13" fmla="*/ 250965 h 491771"/>
                <a:gd name="connsiteX14" fmla="*/ 237969 w 607568"/>
                <a:gd name="connsiteY14" fmla="*/ 263287 h 491771"/>
                <a:gd name="connsiteX15" fmla="*/ 230717 w 607568"/>
                <a:gd name="connsiteY15" fmla="*/ 279467 h 491771"/>
                <a:gd name="connsiteX16" fmla="*/ 239100 w 607568"/>
                <a:gd name="connsiteY16" fmla="*/ 336282 h 491771"/>
                <a:gd name="connsiteX17" fmla="*/ 241266 w 607568"/>
                <a:gd name="connsiteY17" fmla="*/ 338916 h 491771"/>
                <a:gd name="connsiteX18" fmla="*/ 242396 w 607568"/>
                <a:gd name="connsiteY18" fmla="*/ 339104 h 491771"/>
                <a:gd name="connsiteX19" fmla="*/ 244657 w 607568"/>
                <a:gd name="connsiteY19" fmla="*/ 338257 h 491771"/>
                <a:gd name="connsiteX20" fmla="*/ 292880 w 607568"/>
                <a:gd name="connsiteY20" fmla="*/ 295364 h 491771"/>
                <a:gd name="connsiteX21" fmla="*/ 293351 w 607568"/>
                <a:gd name="connsiteY21" fmla="*/ 289814 h 491771"/>
                <a:gd name="connsiteX22" fmla="*/ 261987 w 607568"/>
                <a:gd name="connsiteY22" fmla="*/ 251812 h 491771"/>
                <a:gd name="connsiteX23" fmla="*/ 258879 w 607568"/>
                <a:gd name="connsiteY23" fmla="*/ 250307 h 491771"/>
                <a:gd name="connsiteX24" fmla="*/ 500465 w 607568"/>
                <a:gd name="connsiteY24" fmla="*/ 66049 h 491771"/>
                <a:gd name="connsiteX25" fmla="*/ 565743 w 607568"/>
                <a:gd name="connsiteY25" fmla="*/ 130673 h 491771"/>
                <a:gd name="connsiteX26" fmla="*/ 566120 w 607568"/>
                <a:gd name="connsiteY26" fmla="*/ 130673 h 491771"/>
                <a:gd name="connsiteX27" fmla="*/ 580250 w 607568"/>
                <a:gd name="connsiteY27" fmla="*/ 160962 h 491771"/>
                <a:gd name="connsiteX28" fmla="*/ 560939 w 607568"/>
                <a:gd name="connsiteY28" fmla="*/ 182503 h 491771"/>
                <a:gd name="connsiteX29" fmla="*/ 531927 w 607568"/>
                <a:gd name="connsiteY29" fmla="*/ 223799 h 491771"/>
                <a:gd name="connsiteX30" fmla="*/ 528253 w 607568"/>
                <a:gd name="connsiteY30" fmla="*/ 234240 h 491771"/>
                <a:gd name="connsiteX31" fmla="*/ 530797 w 607568"/>
                <a:gd name="connsiteY31" fmla="*/ 246281 h 491771"/>
                <a:gd name="connsiteX32" fmla="*/ 545868 w 607568"/>
                <a:gd name="connsiteY32" fmla="*/ 261143 h 491771"/>
                <a:gd name="connsiteX33" fmla="*/ 558961 w 607568"/>
                <a:gd name="connsiteY33" fmla="*/ 263777 h 491771"/>
                <a:gd name="connsiteX34" fmla="*/ 597299 w 607568"/>
                <a:gd name="connsiteY34" fmla="*/ 301968 h 491771"/>
                <a:gd name="connsiteX35" fmla="*/ 607002 w 607568"/>
                <a:gd name="connsiteY35" fmla="*/ 350788 h 491771"/>
                <a:gd name="connsiteX36" fmla="*/ 601256 w 607568"/>
                <a:gd name="connsiteY36" fmla="*/ 373835 h 491771"/>
                <a:gd name="connsiteX37" fmla="*/ 579685 w 607568"/>
                <a:gd name="connsiteY37" fmla="*/ 384088 h 491771"/>
                <a:gd name="connsiteX38" fmla="*/ 490386 w 607568"/>
                <a:gd name="connsiteY38" fmla="*/ 384088 h 491771"/>
                <a:gd name="connsiteX39" fmla="*/ 467685 w 607568"/>
                <a:gd name="connsiteY39" fmla="*/ 310058 h 491771"/>
                <a:gd name="connsiteX40" fmla="*/ 431702 w 607568"/>
                <a:gd name="connsiteY40" fmla="*/ 267445 h 491771"/>
                <a:gd name="connsiteX41" fmla="*/ 441969 w 607568"/>
                <a:gd name="connsiteY41" fmla="*/ 263777 h 491771"/>
                <a:gd name="connsiteX42" fmla="*/ 455157 w 607568"/>
                <a:gd name="connsiteY42" fmla="*/ 261237 h 491771"/>
                <a:gd name="connsiteX43" fmla="*/ 470228 w 607568"/>
                <a:gd name="connsiteY43" fmla="*/ 246281 h 491771"/>
                <a:gd name="connsiteX44" fmla="*/ 472677 w 607568"/>
                <a:gd name="connsiteY44" fmla="*/ 234240 h 491771"/>
                <a:gd name="connsiteX45" fmla="*/ 469098 w 607568"/>
                <a:gd name="connsiteY45" fmla="*/ 223893 h 491771"/>
                <a:gd name="connsiteX46" fmla="*/ 439991 w 607568"/>
                <a:gd name="connsiteY46" fmla="*/ 182503 h 491771"/>
                <a:gd name="connsiteX47" fmla="*/ 426144 w 607568"/>
                <a:gd name="connsiteY47" fmla="*/ 172720 h 491771"/>
                <a:gd name="connsiteX48" fmla="*/ 441404 w 607568"/>
                <a:gd name="connsiteY48" fmla="*/ 143278 h 491771"/>
                <a:gd name="connsiteX49" fmla="*/ 439708 w 607568"/>
                <a:gd name="connsiteY49" fmla="*/ 107438 h 491771"/>
                <a:gd name="connsiteX50" fmla="*/ 500465 w 607568"/>
                <a:gd name="connsiteY50" fmla="*/ 66049 h 491771"/>
                <a:gd name="connsiteX51" fmla="*/ 107100 w 607568"/>
                <a:gd name="connsiteY51" fmla="*/ 66049 h 491771"/>
                <a:gd name="connsiteX52" fmla="*/ 171341 w 607568"/>
                <a:gd name="connsiteY52" fmla="*/ 123618 h 491771"/>
                <a:gd name="connsiteX53" fmla="*/ 172849 w 607568"/>
                <a:gd name="connsiteY53" fmla="*/ 143278 h 491771"/>
                <a:gd name="connsiteX54" fmla="*/ 184246 w 607568"/>
                <a:gd name="connsiteY54" fmla="*/ 168205 h 491771"/>
                <a:gd name="connsiteX55" fmla="*/ 167574 w 607568"/>
                <a:gd name="connsiteY55" fmla="*/ 182503 h 491771"/>
                <a:gd name="connsiteX56" fmla="*/ 138468 w 607568"/>
                <a:gd name="connsiteY56" fmla="*/ 223799 h 491771"/>
                <a:gd name="connsiteX57" fmla="*/ 134794 w 607568"/>
                <a:gd name="connsiteY57" fmla="*/ 234240 h 491771"/>
                <a:gd name="connsiteX58" fmla="*/ 137337 w 607568"/>
                <a:gd name="connsiteY58" fmla="*/ 246281 h 491771"/>
                <a:gd name="connsiteX59" fmla="*/ 152408 w 607568"/>
                <a:gd name="connsiteY59" fmla="*/ 261143 h 491771"/>
                <a:gd name="connsiteX60" fmla="*/ 165596 w 607568"/>
                <a:gd name="connsiteY60" fmla="*/ 263777 h 491771"/>
                <a:gd name="connsiteX61" fmla="*/ 179442 w 607568"/>
                <a:gd name="connsiteY61" fmla="*/ 268856 h 491771"/>
                <a:gd name="connsiteX62" fmla="*/ 146662 w 607568"/>
                <a:gd name="connsiteY62" fmla="*/ 310058 h 491771"/>
                <a:gd name="connsiteX63" fmla="*/ 123867 w 607568"/>
                <a:gd name="connsiteY63" fmla="*/ 384088 h 491771"/>
                <a:gd name="connsiteX64" fmla="*/ 27883 w 607568"/>
                <a:gd name="connsiteY64" fmla="*/ 384088 h 491771"/>
                <a:gd name="connsiteX65" fmla="*/ 6312 w 607568"/>
                <a:gd name="connsiteY65" fmla="*/ 373835 h 491771"/>
                <a:gd name="connsiteX66" fmla="*/ 566 w 607568"/>
                <a:gd name="connsiteY66" fmla="*/ 350788 h 491771"/>
                <a:gd name="connsiteX67" fmla="*/ 10268 w 607568"/>
                <a:gd name="connsiteY67" fmla="*/ 301968 h 491771"/>
                <a:gd name="connsiteX68" fmla="*/ 48606 w 607568"/>
                <a:gd name="connsiteY68" fmla="*/ 263777 h 491771"/>
                <a:gd name="connsiteX69" fmla="*/ 61699 w 607568"/>
                <a:gd name="connsiteY69" fmla="*/ 261237 h 491771"/>
                <a:gd name="connsiteX70" fmla="*/ 76770 w 607568"/>
                <a:gd name="connsiteY70" fmla="*/ 246281 h 491771"/>
                <a:gd name="connsiteX71" fmla="*/ 79313 w 607568"/>
                <a:gd name="connsiteY71" fmla="*/ 234240 h 491771"/>
                <a:gd name="connsiteX72" fmla="*/ 75639 w 607568"/>
                <a:gd name="connsiteY72" fmla="*/ 223893 h 491771"/>
                <a:gd name="connsiteX73" fmla="*/ 46628 w 607568"/>
                <a:gd name="connsiteY73" fmla="*/ 182503 h 491771"/>
                <a:gd name="connsiteX74" fmla="*/ 27318 w 607568"/>
                <a:gd name="connsiteY74" fmla="*/ 160962 h 491771"/>
                <a:gd name="connsiteX75" fmla="*/ 41447 w 607568"/>
                <a:gd name="connsiteY75" fmla="*/ 130673 h 491771"/>
                <a:gd name="connsiteX76" fmla="*/ 41824 w 607568"/>
                <a:gd name="connsiteY76" fmla="*/ 130673 h 491771"/>
                <a:gd name="connsiteX77" fmla="*/ 107100 w 607568"/>
                <a:gd name="connsiteY77" fmla="*/ 66049 h 491771"/>
                <a:gd name="connsiteX78" fmla="*/ 298626 w 607568"/>
                <a:gd name="connsiteY78" fmla="*/ 0 h 491771"/>
                <a:gd name="connsiteX79" fmla="*/ 315956 w 607568"/>
                <a:gd name="connsiteY79" fmla="*/ 0 h 491771"/>
                <a:gd name="connsiteX80" fmla="*/ 401854 w 607568"/>
                <a:gd name="connsiteY80" fmla="*/ 85787 h 491771"/>
                <a:gd name="connsiteX81" fmla="*/ 401854 w 607568"/>
                <a:gd name="connsiteY81" fmla="*/ 95476 h 491771"/>
                <a:gd name="connsiteX82" fmla="*/ 421633 w 607568"/>
                <a:gd name="connsiteY82" fmla="*/ 138840 h 491771"/>
                <a:gd name="connsiteX83" fmla="*/ 417960 w 607568"/>
                <a:gd name="connsiteY83" fmla="*/ 149281 h 491771"/>
                <a:gd name="connsiteX84" fmla="*/ 417112 w 607568"/>
                <a:gd name="connsiteY84" fmla="*/ 151068 h 491771"/>
                <a:gd name="connsiteX85" fmla="*/ 411273 w 607568"/>
                <a:gd name="connsiteY85" fmla="*/ 159534 h 491771"/>
                <a:gd name="connsiteX86" fmla="*/ 410896 w 607568"/>
                <a:gd name="connsiteY86" fmla="*/ 159910 h 491771"/>
                <a:gd name="connsiteX87" fmla="*/ 394037 w 607568"/>
                <a:gd name="connsiteY87" fmla="*/ 169787 h 491771"/>
                <a:gd name="connsiteX88" fmla="*/ 384900 w 607568"/>
                <a:gd name="connsiteY88" fmla="*/ 189541 h 491771"/>
                <a:gd name="connsiteX89" fmla="*/ 384712 w 607568"/>
                <a:gd name="connsiteY89" fmla="*/ 189823 h 491771"/>
                <a:gd name="connsiteX90" fmla="*/ 373316 w 607568"/>
                <a:gd name="connsiteY90" fmla="*/ 207131 h 491771"/>
                <a:gd name="connsiteX91" fmla="*/ 372750 w 607568"/>
                <a:gd name="connsiteY91" fmla="*/ 207789 h 491771"/>
                <a:gd name="connsiteX92" fmla="*/ 359847 w 607568"/>
                <a:gd name="connsiteY92" fmla="*/ 222275 h 491771"/>
                <a:gd name="connsiteX93" fmla="*/ 359188 w 607568"/>
                <a:gd name="connsiteY93" fmla="*/ 222934 h 491771"/>
                <a:gd name="connsiteX94" fmla="*/ 345154 w 607568"/>
                <a:gd name="connsiteY94" fmla="*/ 234598 h 491771"/>
                <a:gd name="connsiteX95" fmla="*/ 345625 w 607568"/>
                <a:gd name="connsiteY95" fmla="*/ 236855 h 491771"/>
                <a:gd name="connsiteX96" fmla="*/ 348639 w 607568"/>
                <a:gd name="connsiteY96" fmla="*/ 235538 h 491771"/>
                <a:gd name="connsiteX97" fmla="*/ 355514 w 607568"/>
                <a:gd name="connsiteY97" fmla="*/ 234033 h 491771"/>
                <a:gd name="connsiteX98" fmla="*/ 366628 w 607568"/>
                <a:gd name="connsiteY98" fmla="*/ 237326 h 491771"/>
                <a:gd name="connsiteX99" fmla="*/ 385371 w 607568"/>
                <a:gd name="connsiteY99" fmla="*/ 249648 h 491771"/>
                <a:gd name="connsiteX100" fmla="*/ 399876 w 607568"/>
                <a:gd name="connsiteY100" fmla="*/ 279373 h 491771"/>
                <a:gd name="connsiteX101" fmla="*/ 430016 w 607568"/>
                <a:gd name="connsiteY101" fmla="*/ 289814 h 491771"/>
                <a:gd name="connsiteX102" fmla="*/ 448382 w 607568"/>
                <a:gd name="connsiteY102" fmla="*/ 316058 h 491771"/>
                <a:gd name="connsiteX103" fmla="*/ 481630 w 607568"/>
                <a:gd name="connsiteY103" fmla="*/ 424515 h 491771"/>
                <a:gd name="connsiteX104" fmla="*/ 483891 w 607568"/>
                <a:gd name="connsiteY104" fmla="*/ 436461 h 491771"/>
                <a:gd name="connsiteX105" fmla="*/ 473718 w 607568"/>
                <a:gd name="connsiteY105" fmla="*/ 470700 h 491771"/>
                <a:gd name="connsiteX106" fmla="*/ 443956 w 607568"/>
                <a:gd name="connsiteY106" fmla="*/ 490360 h 491771"/>
                <a:gd name="connsiteX107" fmla="*/ 431805 w 607568"/>
                <a:gd name="connsiteY107" fmla="*/ 491771 h 491771"/>
                <a:gd name="connsiteX108" fmla="*/ 325375 w 607568"/>
                <a:gd name="connsiteY108" fmla="*/ 491771 h 491771"/>
                <a:gd name="connsiteX109" fmla="*/ 337430 w 607568"/>
                <a:gd name="connsiteY109" fmla="*/ 415296 h 491771"/>
                <a:gd name="connsiteX110" fmla="*/ 334605 w 607568"/>
                <a:gd name="connsiteY110" fmla="*/ 389052 h 491771"/>
                <a:gd name="connsiteX111" fmla="*/ 323962 w 607568"/>
                <a:gd name="connsiteY111" fmla="*/ 360927 h 491771"/>
                <a:gd name="connsiteX112" fmla="*/ 337430 w 607568"/>
                <a:gd name="connsiteY112" fmla="*/ 347476 h 491771"/>
                <a:gd name="connsiteX113" fmla="*/ 307196 w 607568"/>
                <a:gd name="connsiteY113" fmla="*/ 317281 h 491771"/>
                <a:gd name="connsiteX114" fmla="*/ 276868 w 607568"/>
                <a:gd name="connsiteY114" fmla="*/ 347476 h 491771"/>
                <a:gd name="connsiteX115" fmla="*/ 290337 w 607568"/>
                <a:gd name="connsiteY115" fmla="*/ 360927 h 491771"/>
                <a:gd name="connsiteX116" fmla="*/ 279694 w 607568"/>
                <a:gd name="connsiteY116" fmla="*/ 389052 h 491771"/>
                <a:gd name="connsiteX117" fmla="*/ 276963 w 607568"/>
                <a:gd name="connsiteY117" fmla="*/ 415296 h 491771"/>
                <a:gd name="connsiteX118" fmla="*/ 288736 w 607568"/>
                <a:gd name="connsiteY118" fmla="*/ 491771 h 491771"/>
                <a:gd name="connsiteX119" fmla="*/ 182493 w 607568"/>
                <a:gd name="connsiteY119" fmla="*/ 491771 h 491771"/>
                <a:gd name="connsiteX120" fmla="*/ 170437 w 607568"/>
                <a:gd name="connsiteY120" fmla="*/ 490360 h 491771"/>
                <a:gd name="connsiteX121" fmla="*/ 140675 w 607568"/>
                <a:gd name="connsiteY121" fmla="*/ 470700 h 491771"/>
                <a:gd name="connsiteX122" fmla="*/ 132669 w 607568"/>
                <a:gd name="connsiteY122" fmla="*/ 424515 h 491771"/>
                <a:gd name="connsiteX123" fmla="*/ 166011 w 607568"/>
                <a:gd name="connsiteY123" fmla="*/ 316058 h 491771"/>
                <a:gd name="connsiteX124" fmla="*/ 184377 w 607568"/>
                <a:gd name="connsiteY124" fmla="*/ 289814 h 491771"/>
                <a:gd name="connsiteX125" fmla="*/ 214517 w 607568"/>
                <a:gd name="connsiteY125" fmla="*/ 279373 h 491771"/>
                <a:gd name="connsiteX126" fmla="*/ 214517 w 607568"/>
                <a:gd name="connsiteY126" fmla="*/ 279279 h 491771"/>
                <a:gd name="connsiteX127" fmla="*/ 229022 w 607568"/>
                <a:gd name="connsiteY127" fmla="*/ 249648 h 491771"/>
                <a:gd name="connsiteX128" fmla="*/ 247765 w 607568"/>
                <a:gd name="connsiteY128" fmla="*/ 237326 h 491771"/>
                <a:gd name="connsiteX129" fmla="*/ 258879 w 607568"/>
                <a:gd name="connsiteY129" fmla="*/ 234033 h 491771"/>
                <a:gd name="connsiteX130" fmla="*/ 265754 w 607568"/>
                <a:gd name="connsiteY130" fmla="*/ 235538 h 491771"/>
                <a:gd name="connsiteX131" fmla="*/ 268768 w 607568"/>
                <a:gd name="connsiteY131" fmla="*/ 236855 h 491771"/>
                <a:gd name="connsiteX132" fmla="*/ 269239 w 607568"/>
                <a:gd name="connsiteY132" fmla="*/ 234598 h 491771"/>
                <a:gd name="connsiteX133" fmla="*/ 255205 w 607568"/>
                <a:gd name="connsiteY133" fmla="*/ 222934 h 491771"/>
                <a:gd name="connsiteX134" fmla="*/ 254546 w 607568"/>
                <a:gd name="connsiteY134" fmla="*/ 222275 h 491771"/>
                <a:gd name="connsiteX135" fmla="*/ 241548 w 607568"/>
                <a:gd name="connsiteY135" fmla="*/ 207789 h 491771"/>
                <a:gd name="connsiteX136" fmla="*/ 241077 w 607568"/>
                <a:gd name="connsiteY136" fmla="*/ 207225 h 491771"/>
                <a:gd name="connsiteX137" fmla="*/ 229681 w 607568"/>
                <a:gd name="connsiteY137" fmla="*/ 189823 h 491771"/>
                <a:gd name="connsiteX138" fmla="*/ 229493 w 607568"/>
                <a:gd name="connsiteY138" fmla="*/ 189635 h 491771"/>
                <a:gd name="connsiteX139" fmla="*/ 220356 w 607568"/>
                <a:gd name="connsiteY139" fmla="*/ 169787 h 491771"/>
                <a:gd name="connsiteX140" fmla="*/ 203497 w 607568"/>
                <a:gd name="connsiteY140" fmla="*/ 159910 h 491771"/>
                <a:gd name="connsiteX141" fmla="*/ 203120 w 607568"/>
                <a:gd name="connsiteY141" fmla="*/ 159534 h 491771"/>
                <a:gd name="connsiteX142" fmla="*/ 197281 w 607568"/>
                <a:gd name="connsiteY142" fmla="*/ 151068 h 491771"/>
                <a:gd name="connsiteX143" fmla="*/ 196433 w 607568"/>
                <a:gd name="connsiteY143" fmla="*/ 149281 h 491771"/>
                <a:gd name="connsiteX144" fmla="*/ 192666 w 607568"/>
                <a:gd name="connsiteY144" fmla="*/ 138840 h 491771"/>
                <a:gd name="connsiteX145" fmla="*/ 212727 w 607568"/>
                <a:gd name="connsiteY145" fmla="*/ 95476 h 491771"/>
                <a:gd name="connsiteX146" fmla="*/ 212727 w 607568"/>
                <a:gd name="connsiteY146" fmla="*/ 85787 h 491771"/>
                <a:gd name="connsiteX147" fmla="*/ 298626 w 607568"/>
                <a:gd name="connsiteY147" fmla="*/ 0 h 49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607568" h="491771">
                  <a:moveTo>
                    <a:pt x="355420" y="250307"/>
                  </a:moveTo>
                  <a:cubicBezTo>
                    <a:pt x="354290" y="250307"/>
                    <a:pt x="353160" y="250871"/>
                    <a:pt x="352312" y="251812"/>
                  </a:cubicBezTo>
                  <a:lnTo>
                    <a:pt x="321042" y="289814"/>
                  </a:lnTo>
                  <a:cubicBezTo>
                    <a:pt x="319723" y="291507"/>
                    <a:pt x="319912" y="293953"/>
                    <a:pt x="321513" y="295364"/>
                  </a:cubicBezTo>
                  <a:lnTo>
                    <a:pt x="369736" y="338257"/>
                  </a:lnTo>
                  <a:cubicBezTo>
                    <a:pt x="370396" y="338822"/>
                    <a:pt x="371149" y="339104"/>
                    <a:pt x="371997" y="339104"/>
                  </a:cubicBezTo>
                  <a:cubicBezTo>
                    <a:pt x="372374" y="339104"/>
                    <a:pt x="372750" y="339010"/>
                    <a:pt x="373127" y="338916"/>
                  </a:cubicBezTo>
                  <a:cubicBezTo>
                    <a:pt x="374257" y="338539"/>
                    <a:pt x="375105" y="337505"/>
                    <a:pt x="375293" y="336282"/>
                  </a:cubicBezTo>
                  <a:lnTo>
                    <a:pt x="383676" y="279467"/>
                  </a:lnTo>
                  <a:cubicBezTo>
                    <a:pt x="384618" y="273164"/>
                    <a:pt x="381792" y="266768"/>
                    <a:pt x="376424" y="263287"/>
                  </a:cubicBezTo>
                  <a:lnTo>
                    <a:pt x="357681" y="250965"/>
                  </a:lnTo>
                  <a:cubicBezTo>
                    <a:pt x="357021" y="250495"/>
                    <a:pt x="356174" y="250307"/>
                    <a:pt x="355420" y="250307"/>
                  </a:cubicBezTo>
                  <a:close/>
                  <a:moveTo>
                    <a:pt x="258879" y="250307"/>
                  </a:moveTo>
                  <a:cubicBezTo>
                    <a:pt x="258125" y="250307"/>
                    <a:pt x="257372" y="250495"/>
                    <a:pt x="256712" y="250965"/>
                  </a:cubicBezTo>
                  <a:lnTo>
                    <a:pt x="237969" y="263287"/>
                  </a:lnTo>
                  <a:cubicBezTo>
                    <a:pt x="232601" y="266768"/>
                    <a:pt x="229775" y="273164"/>
                    <a:pt x="230717" y="279467"/>
                  </a:cubicBezTo>
                  <a:lnTo>
                    <a:pt x="239100" y="336282"/>
                  </a:lnTo>
                  <a:cubicBezTo>
                    <a:pt x="239288" y="337505"/>
                    <a:pt x="240136" y="338539"/>
                    <a:pt x="241266" y="338916"/>
                  </a:cubicBezTo>
                  <a:cubicBezTo>
                    <a:pt x="241643" y="339010"/>
                    <a:pt x="242019" y="339104"/>
                    <a:pt x="242396" y="339104"/>
                  </a:cubicBezTo>
                  <a:cubicBezTo>
                    <a:pt x="243244" y="339104"/>
                    <a:pt x="243997" y="338822"/>
                    <a:pt x="244657" y="338257"/>
                  </a:cubicBezTo>
                  <a:lnTo>
                    <a:pt x="292880" y="295364"/>
                  </a:lnTo>
                  <a:cubicBezTo>
                    <a:pt x="294481" y="293953"/>
                    <a:pt x="294670" y="291507"/>
                    <a:pt x="293351" y="289814"/>
                  </a:cubicBezTo>
                  <a:lnTo>
                    <a:pt x="261987" y="251812"/>
                  </a:lnTo>
                  <a:cubicBezTo>
                    <a:pt x="261233" y="250871"/>
                    <a:pt x="260103" y="250307"/>
                    <a:pt x="258879" y="250307"/>
                  </a:cubicBezTo>
                  <a:close/>
                  <a:moveTo>
                    <a:pt x="500465" y="66049"/>
                  </a:moveTo>
                  <a:cubicBezTo>
                    <a:pt x="548129" y="66049"/>
                    <a:pt x="562447" y="93516"/>
                    <a:pt x="565743" y="130673"/>
                  </a:cubicBezTo>
                  <a:cubicBezTo>
                    <a:pt x="565932" y="130673"/>
                    <a:pt x="566026" y="130673"/>
                    <a:pt x="566120" y="130673"/>
                  </a:cubicBezTo>
                  <a:cubicBezTo>
                    <a:pt x="577141" y="133118"/>
                    <a:pt x="583358" y="146664"/>
                    <a:pt x="580250" y="160962"/>
                  </a:cubicBezTo>
                  <a:cubicBezTo>
                    <a:pt x="577706" y="172532"/>
                    <a:pt x="569700" y="180904"/>
                    <a:pt x="560939" y="182503"/>
                  </a:cubicBezTo>
                  <a:cubicBezTo>
                    <a:pt x="554628" y="199529"/>
                    <a:pt x="543796" y="214016"/>
                    <a:pt x="531927" y="223799"/>
                  </a:cubicBezTo>
                  <a:cubicBezTo>
                    <a:pt x="528913" y="226338"/>
                    <a:pt x="527500" y="230383"/>
                    <a:pt x="528253" y="234240"/>
                  </a:cubicBezTo>
                  <a:lnTo>
                    <a:pt x="530797" y="246281"/>
                  </a:lnTo>
                  <a:cubicBezTo>
                    <a:pt x="532304" y="253806"/>
                    <a:pt x="538238" y="259732"/>
                    <a:pt x="545868" y="261143"/>
                  </a:cubicBezTo>
                  <a:lnTo>
                    <a:pt x="558961" y="263777"/>
                  </a:lnTo>
                  <a:cubicBezTo>
                    <a:pt x="578366" y="267634"/>
                    <a:pt x="593437" y="282684"/>
                    <a:pt x="597299" y="301968"/>
                  </a:cubicBezTo>
                  <a:lnTo>
                    <a:pt x="607002" y="350788"/>
                  </a:lnTo>
                  <a:cubicBezTo>
                    <a:pt x="608697" y="358972"/>
                    <a:pt x="606531" y="367438"/>
                    <a:pt x="601256" y="373835"/>
                  </a:cubicBezTo>
                  <a:cubicBezTo>
                    <a:pt x="595981" y="380325"/>
                    <a:pt x="588068" y="384088"/>
                    <a:pt x="579685" y="384088"/>
                  </a:cubicBezTo>
                  <a:lnTo>
                    <a:pt x="490386" y="384088"/>
                  </a:lnTo>
                  <a:lnTo>
                    <a:pt x="467685" y="310058"/>
                  </a:lnTo>
                  <a:cubicBezTo>
                    <a:pt x="461845" y="291150"/>
                    <a:pt x="448563" y="276194"/>
                    <a:pt x="431702" y="267445"/>
                  </a:cubicBezTo>
                  <a:cubicBezTo>
                    <a:pt x="434999" y="265940"/>
                    <a:pt x="438295" y="264529"/>
                    <a:pt x="441969" y="263777"/>
                  </a:cubicBezTo>
                  <a:lnTo>
                    <a:pt x="455157" y="261237"/>
                  </a:lnTo>
                  <a:cubicBezTo>
                    <a:pt x="462692" y="259732"/>
                    <a:pt x="468627" y="253806"/>
                    <a:pt x="470228" y="246281"/>
                  </a:cubicBezTo>
                  <a:lnTo>
                    <a:pt x="472677" y="234240"/>
                  </a:lnTo>
                  <a:cubicBezTo>
                    <a:pt x="473525" y="230383"/>
                    <a:pt x="472112" y="226338"/>
                    <a:pt x="469098" y="223893"/>
                  </a:cubicBezTo>
                  <a:cubicBezTo>
                    <a:pt x="457229" y="214016"/>
                    <a:pt x="446302" y="199529"/>
                    <a:pt x="439991" y="182503"/>
                  </a:cubicBezTo>
                  <a:cubicBezTo>
                    <a:pt x="434716" y="181563"/>
                    <a:pt x="429818" y="177894"/>
                    <a:pt x="426144" y="172720"/>
                  </a:cubicBezTo>
                  <a:cubicBezTo>
                    <a:pt x="433303" y="164725"/>
                    <a:pt x="438861" y="154754"/>
                    <a:pt x="441404" y="143278"/>
                  </a:cubicBezTo>
                  <a:cubicBezTo>
                    <a:pt x="444324" y="130485"/>
                    <a:pt x="443476" y="118068"/>
                    <a:pt x="439708" y="107438"/>
                  </a:cubicBezTo>
                  <a:cubicBezTo>
                    <a:pt x="447244" y="82699"/>
                    <a:pt x="464200" y="66049"/>
                    <a:pt x="500465" y="66049"/>
                  </a:cubicBezTo>
                  <a:close/>
                  <a:moveTo>
                    <a:pt x="107100" y="66049"/>
                  </a:moveTo>
                  <a:cubicBezTo>
                    <a:pt x="151561" y="66049"/>
                    <a:pt x="166820" y="90130"/>
                    <a:pt x="171341" y="123618"/>
                  </a:cubicBezTo>
                  <a:cubicBezTo>
                    <a:pt x="170965" y="129920"/>
                    <a:pt x="171436" y="136505"/>
                    <a:pt x="172849" y="143278"/>
                  </a:cubicBezTo>
                  <a:cubicBezTo>
                    <a:pt x="174921" y="152590"/>
                    <a:pt x="178971" y="161056"/>
                    <a:pt x="184246" y="168205"/>
                  </a:cubicBezTo>
                  <a:cubicBezTo>
                    <a:pt x="180573" y="175919"/>
                    <a:pt x="174356" y="181281"/>
                    <a:pt x="167574" y="182503"/>
                  </a:cubicBezTo>
                  <a:cubicBezTo>
                    <a:pt x="161263" y="199529"/>
                    <a:pt x="150336" y="214016"/>
                    <a:pt x="138468" y="223799"/>
                  </a:cubicBezTo>
                  <a:cubicBezTo>
                    <a:pt x="135453" y="226338"/>
                    <a:pt x="134040" y="230383"/>
                    <a:pt x="134794" y="234240"/>
                  </a:cubicBezTo>
                  <a:lnTo>
                    <a:pt x="137337" y="246281"/>
                  </a:lnTo>
                  <a:cubicBezTo>
                    <a:pt x="138939" y="253806"/>
                    <a:pt x="144873" y="259732"/>
                    <a:pt x="152408" y="261143"/>
                  </a:cubicBezTo>
                  <a:lnTo>
                    <a:pt x="165596" y="263777"/>
                  </a:lnTo>
                  <a:cubicBezTo>
                    <a:pt x="170494" y="264812"/>
                    <a:pt x="175203" y="266505"/>
                    <a:pt x="179442" y="268856"/>
                  </a:cubicBezTo>
                  <a:cubicBezTo>
                    <a:pt x="164088" y="277793"/>
                    <a:pt x="152126" y="292279"/>
                    <a:pt x="146662" y="310058"/>
                  </a:cubicBezTo>
                  <a:lnTo>
                    <a:pt x="123867" y="384088"/>
                  </a:lnTo>
                  <a:lnTo>
                    <a:pt x="27883" y="384088"/>
                  </a:lnTo>
                  <a:cubicBezTo>
                    <a:pt x="19499" y="384088"/>
                    <a:pt x="11587" y="380325"/>
                    <a:pt x="6312" y="373835"/>
                  </a:cubicBezTo>
                  <a:cubicBezTo>
                    <a:pt x="1037" y="367438"/>
                    <a:pt x="-1129" y="358972"/>
                    <a:pt x="566" y="350788"/>
                  </a:cubicBezTo>
                  <a:lnTo>
                    <a:pt x="10268" y="301968"/>
                  </a:lnTo>
                  <a:cubicBezTo>
                    <a:pt x="14130" y="282684"/>
                    <a:pt x="29202" y="267634"/>
                    <a:pt x="48606" y="263777"/>
                  </a:cubicBezTo>
                  <a:lnTo>
                    <a:pt x="61699" y="261237"/>
                  </a:lnTo>
                  <a:cubicBezTo>
                    <a:pt x="69328" y="259732"/>
                    <a:pt x="75263" y="253806"/>
                    <a:pt x="76770" y="246281"/>
                  </a:cubicBezTo>
                  <a:lnTo>
                    <a:pt x="79313" y="234240"/>
                  </a:lnTo>
                  <a:cubicBezTo>
                    <a:pt x="80067" y="230383"/>
                    <a:pt x="78654" y="226338"/>
                    <a:pt x="75639" y="223893"/>
                  </a:cubicBezTo>
                  <a:cubicBezTo>
                    <a:pt x="63771" y="214016"/>
                    <a:pt x="52939" y="199623"/>
                    <a:pt x="46628" y="182503"/>
                  </a:cubicBezTo>
                  <a:cubicBezTo>
                    <a:pt x="37867" y="180904"/>
                    <a:pt x="29861" y="172532"/>
                    <a:pt x="27318" y="160962"/>
                  </a:cubicBezTo>
                  <a:cubicBezTo>
                    <a:pt x="24115" y="146664"/>
                    <a:pt x="30426" y="133118"/>
                    <a:pt x="41447" y="130673"/>
                  </a:cubicBezTo>
                  <a:cubicBezTo>
                    <a:pt x="41541" y="130673"/>
                    <a:pt x="41729" y="130673"/>
                    <a:pt x="41824" y="130673"/>
                  </a:cubicBezTo>
                  <a:cubicBezTo>
                    <a:pt x="45403" y="93516"/>
                    <a:pt x="60192" y="66049"/>
                    <a:pt x="107100" y="66049"/>
                  </a:cubicBezTo>
                  <a:close/>
                  <a:moveTo>
                    <a:pt x="298626" y="0"/>
                  </a:moveTo>
                  <a:lnTo>
                    <a:pt x="315956" y="0"/>
                  </a:lnTo>
                  <a:cubicBezTo>
                    <a:pt x="363426" y="0"/>
                    <a:pt x="401854" y="38378"/>
                    <a:pt x="401854" y="85787"/>
                  </a:cubicBezTo>
                  <a:lnTo>
                    <a:pt x="401854" y="95476"/>
                  </a:lnTo>
                  <a:cubicBezTo>
                    <a:pt x="417301" y="99238"/>
                    <a:pt x="426154" y="118522"/>
                    <a:pt x="421633" y="138840"/>
                  </a:cubicBezTo>
                  <a:cubicBezTo>
                    <a:pt x="420880" y="142602"/>
                    <a:pt x="419467" y="146083"/>
                    <a:pt x="417960" y="149281"/>
                  </a:cubicBezTo>
                  <a:cubicBezTo>
                    <a:pt x="417677" y="149939"/>
                    <a:pt x="417395" y="150504"/>
                    <a:pt x="417112" y="151068"/>
                  </a:cubicBezTo>
                  <a:cubicBezTo>
                    <a:pt x="415417" y="154172"/>
                    <a:pt x="413533" y="157088"/>
                    <a:pt x="411273" y="159534"/>
                  </a:cubicBezTo>
                  <a:cubicBezTo>
                    <a:pt x="411179" y="159628"/>
                    <a:pt x="410990" y="159816"/>
                    <a:pt x="410896" y="159910"/>
                  </a:cubicBezTo>
                  <a:cubicBezTo>
                    <a:pt x="406092" y="165084"/>
                    <a:pt x="400159" y="168658"/>
                    <a:pt x="394037" y="169787"/>
                  </a:cubicBezTo>
                  <a:cubicBezTo>
                    <a:pt x="391494" y="176654"/>
                    <a:pt x="388385" y="183332"/>
                    <a:pt x="384900" y="189541"/>
                  </a:cubicBezTo>
                  <a:cubicBezTo>
                    <a:pt x="384806" y="189635"/>
                    <a:pt x="384806" y="189729"/>
                    <a:pt x="384712" y="189823"/>
                  </a:cubicBezTo>
                  <a:cubicBezTo>
                    <a:pt x="381227" y="196031"/>
                    <a:pt x="377460" y="201769"/>
                    <a:pt x="373316" y="207131"/>
                  </a:cubicBezTo>
                  <a:cubicBezTo>
                    <a:pt x="373127" y="207413"/>
                    <a:pt x="372939" y="207601"/>
                    <a:pt x="372750" y="207789"/>
                  </a:cubicBezTo>
                  <a:cubicBezTo>
                    <a:pt x="368700" y="213057"/>
                    <a:pt x="364368" y="217948"/>
                    <a:pt x="359847" y="222275"/>
                  </a:cubicBezTo>
                  <a:cubicBezTo>
                    <a:pt x="359658" y="222463"/>
                    <a:pt x="359376" y="222651"/>
                    <a:pt x="359188" y="222934"/>
                  </a:cubicBezTo>
                  <a:cubicBezTo>
                    <a:pt x="354667" y="227261"/>
                    <a:pt x="349957" y="231211"/>
                    <a:pt x="345154" y="234598"/>
                  </a:cubicBezTo>
                  <a:lnTo>
                    <a:pt x="345625" y="236855"/>
                  </a:lnTo>
                  <a:cubicBezTo>
                    <a:pt x="346567" y="236385"/>
                    <a:pt x="347603" y="235915"/>
                    <a:pt x="348639" y="235538"/>
                  </a:cubicBezTo>
                  <a:cubicBezTo>
                    <a:pt x="350899" y="234786"/>
                    <a:pt x="353065" y="234033"/>
                    <a:pt x="355514" y="234033"/>
                  </a:cubicBezTo>
                  <a:cubicBezTo>
                    <a:pt x="359470" y="234033"/>
                    <a:pt x="363238" y="235162"/>
                    <a:pt x="366628" y="237326"/>
                  </a:cubicBezTo>
                  <a:cubicBezTo>
                    <a:pt x="366628" y="237326"/>
                    <a:pt x="380756" y="246450"/>
                    <a:pt x="385371" y="249648"/>
                  </a:cubicBezTo>
                  <a:cubicBezTo>
                    <a:pt x="401854" y="261030"/>
                    <a:pt x="399876" y="279373"/>
                    <a:pt x="399876" y="279373"/>
                  </a:cubicBezTo>
                  <a:cubicBezTo>
                    <a:pt x="410990" y="279655"/>
                    <a:pt x="421822" y="283041"/>
                    <a:pt x="430016" y="289814"/>
                  </a:cubicBezTo>
                  <a:cubicBezTo>
                    <a:pt x="445180" y="302324"/>
                    <a:pt x="447535" y="313330"/>
                    <a:pt x="448382" y="316058"/>
                  </a:cubicBezTo>
                  <a:lnTo>
                    <a:pt x="481630" y="424515"/>
                  </a:lnTo>
                  <a:cubicBezTo>
                    <a:pt x="482855" y="428371"/>
                    <a:pt x="483608" y="432416"/>
                    <a:pt x="483891" y="436461"/>
                  </a:cubicBezTo>
                  <a:cubicBezTo>
                    <a:pt x="484644" y="448595"/>
                    <a:pt x="481159" y="460730"/>
                    <a:pt x="473718" y="470700"/>
                  </a:cubicBezTo>
                  <a:cubicBezTo>
                    <a:pt x="466372" y="480671"/>
                    <a:pt x="455823" y="487538"/>
                    <a:pt x="443956" y="490360"/>
                  </a:cubicBezTo>
                  <a:cubicBezTo>
                    <a:pt x="440000" y="491301"/>
                    <a:pt x="435950" y="491771"/>
                    <a:pt x="431805" y="491771"/>
                  </a:cubicBezTo>
                  <a:lnTo>
                    <a:pt x="325375" y="491771"/>
                  </a:lnTo>
                  <a:lnTo>
                    <a:pt x="337430" y="415296"/>
                  </a:lnTo>
                  <a:cubicBezTo>
                    <a:pt x="338749" y="406454"/>
                    <a:pt x="337807" y="397424"/>
                    <a:pt x="334605" y="389052"/>
                  </a:cubicBezTo>
                  <a:lnTo>
                    <a:pt x="323962" y="360927"/>
                  </a:lnTo>
                  <a:lnTo>
                    <a:pt x="337430" y="347476"/>
                  </a:lnTo>
                  <a:lnTo>
                    <a:pt x="307196" y="317281"/>
                  </a:lnTo>
                  <a:lnTo>
                    <a:pt x="276868" y="347476"/>
                  </a:lnTo>
                  <a:lnTo>
                    <a:pt x="290337" y="360927"/>
                  </a:lnTo>
                  <a:lnTo>
                    <a:pt x="279694" y="389052"/>
                  </a:lnTo>
                  <a:cubicBezTo>
                    <a:pt x="276586" y="397424"/>
                    <a:pt x="275644" y="406454"/>
                    <a:pt x="276963" y="415296"/>
                  </a:cubicBezTo>
                  <a:lnTo>
                    <a:pt x="288736" y="491771"/>
                  </a:lnTo>
                  <a:lnTo>
                    <a:pt x="182493" y="491771"/>
                  </a:lnTo>
                  <a:cubicBezTo>
                    <a:pt x="178443" y="491771"/>
                    <a:pt x="174299" y="491301"/>
                    <a:pt x="170437" y="490360"/>
                  </a:cubicBezTo>
                  <a:cubicBezTo>
                    <a:pt x="158570" y="487538"/>
                    <a:pt x="148021" y="480671"/>
                    <a:pt x="140675" y="470700"/>
                  </a:cubicBezTo>
                  <a:cubicBezTo>
                    <a:pt x="130785" y="457343"/>
                    <a:pt x="127865" y="440223"/>
                    <a:pt x="132669" y="424515"/>
                  </a:cubicBezTo>
                  <a:lnTo>
                    <a:pt x="166011" y="316058"/>
                  </a:lnTo>
                  <a:cubicBezTo>
                    <a:pt x="166858" y="313330"/>
                    <a:pt x="170908" y="300631"/>
                    <a:pt x="184377" y="289814"/>
                  </a:cubicBezTo>
                  <a:cubicBezTo>
                    <a:pt x="192666" y="283229"/>
                    <a:pt x="203403" y="279655"/>
                    <a:pt x="214517" y="279373"/>
                  </a:cubicBezTo>
                  <a:lnTo>
                    <a:pt x="214517" y="279279"/>
                  </a:lnTo>
                  <a:cubicBezTo>
                    <a:pt x="214140" y="273447"/>
                    <a:pt x="211880" y="260654"/>
                    <a:pt x="229022" y="249648"/>
                  </a:cubicBezTo>
                  <a:cubicBezTo>
                    <a:pt x="233731" y="246638"/>
                    <a:pt x="247765" y="237326"/>
                    <a:pt x="247765" y="237326"/>
                  </a:cubicBezTo>
                  <a:cubicBezTo>
                    <a:pt x="251061" y="235162"/>
                    <a:pt x="254923" y="234033"/>
                    <a:pt x="258879" y="234033"/>
                  </a:cubicBezTo>
                  <a:cubicBezTo>
                    <a:pt x="261328" y="234033"/>
                    <a:pt x="263494" y="234786"/>
                    <a:pt x="265754" y="235538"/>
                  </a:cubicBezTo>
                  <a:cubicBezTo>
                    <a:pt x="266790" y="236009"/>
                    <a:pt x="267826" y="236385"/>
                    <a:pt x="268768" y="236855"/>
                  </a:cubicBezTo>
                  <a:lnTo>
                    <a:pt x="269239" y="234598"/>
                  </a:lnTo>
                  <a:cubicBezTo>
                    <a:pt x="264436" y="231211"/>
                    <a:pt x="259726" y="227261"/>
                    <a:pt x="255205" y="222934"/>
                  </a:cubicBezTo>
                  <a:cubicBezTo>
                    <a:pt x="254923" y="222651"/>
                    <a:pt x="254735" y="222463"/>
                    <a:pt x="254546" y="222275"/>
                  </a:cubicBezTo>
                  <a:cubicBezTo>
                    <a:pt x="250025" y="217948"/>
                    <a:pt x="245693" y="213057"/>
                    <a:pt x="241548" y="207789"/>
                  </a:cubicBezTo>
                  <a:cubicBezTo>
                    <a:pt x="241454" y="207601"/>
                    <a:pt x="241266" y="207413"/>
                    <a:pt x="241077" y="207225"/>
                  </a:cubicBezTo>
                  <a:cubicBezTo>
                    <a:pt x="236933" y="201769"/>
                    <a:pt x="233072" y="196031"/>
                    <a:pt x="229681" y="189823"/>
                  </a:cubicBezTo>
                  <a:cubicBezTo>
                    <a:pt x="229587" y="189729"/>
                    <a:pt x="229587" y="189635"/>
                    <a:pt x="229493" y="189635"/>
                  </a:cubicBezTo>
                  <a:cubicBezTo>
                    <a:pt x="226008" y="183332"/>
                    <a:pt x="222899" y="176654"/>
                    <a:pt x="220356" y="169787"/>
                  </a:cubicBezTo>
                  <a:cubicBezTo>
                    <a:pt x="214140" y="168658"/>
                    <a:pt x="208301" y="165084"/>
                    <a:pt x="203497" y="159910"/>
                  </a:cubicBezTo>
                  <a:cubicBezTo>
                    <a:pt x="203309" y="159722"/>
                    <a:pt x="203214" y="159628"/>
                    <a:pt x="203120" y="159534"/>
                  </a:cubicBezTo>
                  <a:cubicBezTo>
                    <a:pt x="200860" y="157088"/>
                    <a:pt x="198976" y="154172"/>
                    <a:pt x="197281" y="151068"/>
                  </a:cubicBezTo>
                  <a:cubicBezTo>
                    <a:pt x="196998" y="150504"/>
                    <a:pt x="196716" y="149939"/>
                    <a:pt x="196433" y="149281"/>
                  </a:cubicBezTo>
                  <a:cubicBezTo>
                    <a:pt x="194832" y="146083"/>
                    <a:pt x="193513" y="142602"/>
                    <a:pt x="192666" y="138840"/>
                  </a:cubicBezTo>
                  <a:cubicBezTo>
                    <a:pt x="188145" y="118428"/>
                    <a:pt x="197092" y="99050"/>
                    <a:pt x="212727" y="95476"/>
                  </a:cubicBezTo>
                  <a:lnTo>
                    <a:pt x="212727" y="85787"/>
                  </a:lnTo>
                  <a:cubicBezTo>
                    <a:pt x="212727" y="38378"/>
                    <a:pt x="251155" y="0"/>
                    <a:pt x="29862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6" name="workers-team_50603">
              <a:extLst>
                <a:ext uri="{FF2B5EF4-FFF2-40B4-BE49-F238E27FC236}">
                  <a16:creationId xmlns:a16="http://schemas.microsoft.com/office/drawing/2014/main" id="{D7CB76A8-33F1-42BE-B41E-50F144172446}"/>
                </a:ext>
              </a:extLst>
            </p:cNvPr>
            <p:cNvSpPr/>
            <p:nvPr/>
          </p:nvSpPr>
          <p:spPr>
            <a:xfrm>
              <a:off x="4368640" y="1963900"/>
              <a:ext cx="575710" cy="609685"/>
            </a:xfrm>
            <a:custGeom>
              <a:avLst/>
              <a:gdLst>
                <a:gd name="connsiteX0" fmla="*/ 435703 w 572779"/>
                <a:gd name="connsiteY0" fmla="*/ 160183 h 606580"/>
                <a:gd name="connsiteX1" fmla="*/ 479697 w 572779"/>
                <a:gd name="connsiteY1" fmla="*/ 160183 h 606580"/>
                <a:gd name="connsiteX2" fmla="*/ 479581 w 572779"/>
                <a:gd name="connsiteY2" fmla="*/ 160472 h 606580"/>
                <a:gd name="connsiteX3" fmla="*/ 479812 w 572779"/>
                <a:gd name="connsiteY3" fmla="*/ 160472 h 606580"/>
                <a:gd name="connsiteX4" fmla="*/ 478713 w 572779"/>
                <a:gd name="connsiteY4" fmla="*/ 162726 h 606580"/>
                <a:gd name="connsiteX5" fmla="*/ 469682 w 572779"/>
                <a:gd name="connsiteY5" fmla="*/ 187227 h 606580"/>
                <a:gd name="connsiteX6" fmla="*/ 474776 w 572779"/>
                <a:gd name="connsiteY6" fmla="*/ 242470 h 606580"/>
                <a:gd name="connsiteX7" fmla="*/ 494284 w 572779"/>
                <a:gd name="connsiteY7" fmla="*/ 242470 h 606580"/>
                <a:gd name="connsiteX8" fmla="*/ 510840 w 572779"/>
                <a:gd name="connsiteY8" fmla="*/ 160183 h 606580"/>
                <a:gd name="connsiteX9" fmla="*/ 527338 w 572779"/>
                <a:gd name="connsiteY9" fmla="*/ 160183 h 606580"/>
                <a:gd name="connsiteX10" fmla="*/ 572779 w 572779"/>
                <a:gd name="connsiteY10" fmla="*/ 205430 h 606580"/>
                <a:gd name="connsiteX11" fmla="*/ 572779 w 572779"/>
                <a:gd name="connsiteY11" fmla="*/ 337413 h 606580"/>
                <a:gd name="connsiteX12" fmla="*/ 527396 w 572779"/>
                <a:gd name="connsiteY12" fmla="*/ 382717 h 606580"/>
                <a:gd name="connsiteX13" fmla="*/ 521607 w 572779"/>
                <a:gd name="connsiteY13" fmla="*/ 382717 h 606580"/>
                <a:gd name="connsiteX14" fmla="*/ 521607 w 572779"/>
                <a:gd name="connsiteY14" fmla="*/ 574624 h 606580"/>
                <a:gd name="connsiteX15" fmla="*/ 489595 w 572779"/>
                <a:gd name="connsiteY15" fmla="*/ 606580 h 606580"/>
                <a:gd name="connsiteX16" fmla="*/ 457815 w 572779"/>
                <a:gd name="connsiteY16" fmla="*/ 578149 h 606580"/>
                <a:gd name="connsiteX17" fmla="*/ 425978 w 572779"/>
                <a:gd name="connsiteY17" fmla="*/ 606580 h 606580"/>
                <a:gd name="connsiteX18" fmla="*/ 393966 w 572779"/>
                <a:gd name="connsiteY18" fmla="*/ 574624 h 606580"/>
                <a:gd name="connsiteX19" fmla="*/ 393966 w 572779"/>
                <a:gd name="connsiteY19" fmla="*/ 392541 h 606580"/>
                <a:gd name="connsiteX20" fmla="*/ 422967 w 572779"/>
                <a:gd name="connsiteY20" fmla="*/ 337528 h 606580"/>
                <a:gd name="connsiteX21" fmla="*/ 422967 w 572779"/>
                <a:gd name="connsiteY21" fmla="*/ 242528 h 606580"/>
                <a:gd name="connsiteX22" fmla="*/ 440739 w 572779"/>
                <a:gd name="connsiteY22" fmla="*/ 242528 h 606580"/>
                <a:gd name="connsiteX23" fmla="*/ 445833 w 572779"/>
                <a:gd name="connsiteY23" fmla="*/ 186996 h 606580"/>
                <a:gd name="connsiteX24" fmla="*/ 445196 w 572779"/>
                <a:gd name="connsiteY24" fmla="*/ 183991 h 606580"/>
                <a:gd name="connsiteX25" fmla="*/ 436860 w 572779"/>
                <a:gd name="connsiteY25" fmla="*/ 162726 h 606580"/>
                <a:gd name="connsiteX26" fmla="*/ 435818 w 572779"/>
                <a:gd name="connsiteY26" fmla="*/ 160472 h 606580"/>
                <a:gd name="connsiteX27" fmla="*/ 435876 w 572779"/>
                <a:gd name="connsiteY27" fmla="*/ 160472 h 606580"/>
                <a:gd name="connsiteX28" fmla="*/ 435703 w 572779"/>
                <a:gd name="connsiteY28" fmla="*/ 160183 h 606580"/>
                <a:gd name="connsiteX29" fmla="*/ 264349 w 572779"/>
                <a:gd name="connsiteY29" fmla="*/ 160183 h 606580"/>
                <a:gd name="connsiteX30" fmla="*/ 308327 w 572779"/>
                <a:gd name="connsiteY30" fmla="*/ 160183 h 606580"/>
                <a:gd name="connsiteX31" fmla="*/ 308154 w 572779"/>
                <a:gd name="connsiteY31" fmla="*/ 160472 h 606580"/>
                <a:gd name="connsiteX32" fmla="*/ 308385 w 572779"/>
                <a:gd name="connsiteY32" fmla="*/ 160472 h 606580"/>
                <a:gd name="connsiteX33" fmla="*/ 307344 w 572779"/>
                <a:gd name="connsiteY33" fmla="*/ 162726 h 606580"/>
                <a:gd name="connsiteX34" fmla="*/ 298316 w 572779"/>
                <a:gd name="connsiteY34" fmla="*/ 187227 h 606580"/>
                <a:gd name="connsiteX35" fmla="*/ 303409 w 572779"/>
                <a:gd name="connsiteY35" fmla="*/ 242470 h 606580"/>
                <a:gd name="connsiteX36" fmla="*/ 322910 w 572779"/>
                <a:gd name="connsiteY36" fmla="*/ 242470 h 606580"/>
                <a:gd name="connsiteX37" fmla="*/ 339401 w 572779"/>
                <a:gd name="connsiteY37" fmla="*/ 160183 h 606580"/>
                <a:gd name="connsiteX38" fmla="*/ 355951 w 572779"/>
                <a:gd name="connsiteY38" fmla="*/ 160183 h 606580"/>
                <a:gd name="connsiteX39" fmla="*/ 401376 w 572779"/>
                <a:gd name="connsiteY39" fmla="*/ 205430 h 606580"/>
                <a:gd name="connsiteX40" fmla="*/ 401376 w 572779"/>
                <a:gd name="connsiteY40" fmla="*/ 337413 h 606580"/>
                <a:gd name="connsiteX41" fmla="*/ 356009 w 572779"/>
                <a:gd name="connsiteY41" fmla="*/ 382717 h 606580"/>
                <a:gd name="connsiteX42" fmla="*/ 350222 w 572779"/>
                <a:gd name="connsiteY42" fmla="*/ 382717 h 606580"/>
                <a:gd name="connsiteX43" fmla="*/ 350222 w 572779"/>
                <a:gd name="connsiteY43" fmla="*/ 574624 h 606580"/>
                <a:gd name="connsiteX44" fmla="*/ 318222 w 572779"/>
                <a:gd name="connsiteY44" fmla="*/ 606580 h 606580"/>
                <a:gd name="connsiteX45" fmla="*/ 286396 w 572779"/>
                <a:gd name="connsiteY45" fmla="*/ 578149 h 606580"/>
                <a:gd name="connsiteX46" fmla="*/ 254628 w 572779"/>
                <a:gd name="connsiteY46" fmla="*/ 606580 h 606580"/>
                <a:gd name="connsiteX47" fmla="*/ 222628 w 572779"/>
                <a:gd name="connsiteY47" fmla="*/ 574624 h 606580"/>
                <a:gd name="connsiteX48" fmla="*/ 222628 w 572779"/>
                <a:gd name="connsiteY48" fmla="*/ 382833 h 606580"/>
                <a:gd name="connsiteX49" fmla="*/ 216841 w 572779"/>
                <a:gd name="connsiteY49" fmla="*/ 382833 h 606580"/>
                <a:gd name="connsiteX50" fmla="*/ 171474 w 572779"/>
                <a:gd name="connsiteY50" fmla="*/ 337528 h 606580"/>
                <a:gd name="connsiteX51" fmla="*/ 171474 w 572779"/>
                <a:gd name="connsiteY51" fmla="*/ 205545 h 606580"/>
                <a:gd name="connsiteX52" fmla="*/ 216841 w 572779"/>
                <a:gd name="connsiteY52" fmla="*/ 160241 h 606580"/>
                <a:gd name="connsiteX53" fmla="*/ 233333 w 572779"/>
                <a:gd name="connsiteY53" fmla="*/ 160241 h 606580"/>
                <a:gd name="connsiteX54" fmla="*/ 249825 w 572779"/>
                <a:gd name="connsiteY54" fmla="*/ 242528 h 606580"/>
                <a:gd name="connsiteX55" fmla="*/ 269383 w 572779"/>
                <a:gd name="connsiteY55" fmla="*/ 242528 h 606580"/>
                <a:gd name="connsiteX56" fmla="*/ 274476 w 572779"/>
                <a:gd name="connsiteY56" fmla="*/ 186996 h 606580"/>
                <a:gd name="connsiteX57" fmla="*/ 273839 w 572779"/>
                <a:gd name="connsiteY57" fmla="*/ 183991 h 606580"/>
                <a:gd name="connsiteX58" fmla="*/ 265506 w 572779"/>
                <a:gd name="connsiteY58" fmla="*/ 162726 h 606580"/>
                <a:gd name="connsiteX59" fmla="*/ 264407 w 572779"/>
                <a:gd name="connsiteY59" fmla="*/ 160472 h 606580"/>
                <a:gd name="connsiteX60" fmla="*/ 264523 w 572779"/>
                <a:gd name="connsiteY60" fmla="*/ 160472 h 606580"/>
                <a:gd name="connsiteX61" fmla="*/ 264349 w 572779"/>
                <a:gd name="connsiteY61" fmla="*/ 160183 h 606580"/>
                <a:gd name="connsiteX62" fmla="*/ 92987 w 572779"/>
                <a:gd name="connsiteY62" fmla="*/ 160183 h 606580"/>
                <a:gd name="connsiteX63" fmla="*/ 136964 w 572779"/>
                <a:gd name="connsiteY63" fmla="*/ 160183 h 606580"/>
                <a:gd name="connsiteX64" fmla="*/ 136791 w 572779"/>
                <a:gd name="connsiteY64" fmla="*/ 160472 h 606580"/>
                <a:gd name="connsiteX65" fmla="*/ 137022 w 572779"/>
                <a:gd name="connsiteY65" fmla="*/ 160472 h 606580"/>
                <a:gd name="connsiteX66" fmla="*/ 135923 w 572779"/>
                <a:gd name="connsiteY66" fmla="*/ 162726 h 606580"/>
                <a:gd name="connsiteX67" fmla="*/ 126896 w 572779"/>
                <a:gd name="connsiteY67" fmla="*/ 187227 h 606580"/>
                <a:gd name="connsiteX68" fmla="*/ 131988 w 572779"/>
                <a:gd name="connsiteY68" fmla="*/ 242470 h 606580"/>
                <a:gd name="connsiteX69" fmla="*/ 149752 w 572779"/>
                <a:gd name="connsiteY69" fmla="*/ 242470 h 606580"/>
                <a:gd name="connsiteX70" fmla="*/ 149752 w 572779"/>
                <a:gd name="connsiteY70" fmla="*/ 337471 h 606580"/>
                <a:gd name="connsiteX71" fmla="*/ 178742 w 572779"/>
                <a:gd name="connsiteY71" fmla="*/ 392483 h 606580"/>
                <a:gd name="connsiteX72" fmla="*/ 178742 w 572779"/>
                <a:gd name="connsiteY72" fmla="*/ 574624 h 606580"/>
                <a:gd name="connsiteX73" fmla="*/ 146743 w 572779"/>
                <a:gd name="connsiteY73" fmla="*/ 606580 h 606580"/>
                <a:gd name="connsiteX74" fmla="*/ 114976 w 572779"/>
                <a:gd name="connsiteY74" fmla="*/ 578149 h 606580"/>
                <a:gd name="connsiteX75" fmla="*/ 83151 w 572779"/>
                <a:gd name="connsiteY75" fmla="*/ 606580 h 606580"/>
                <a:gd name="connsiteX76" fmla="*/ 51152 w 572779"/>
                <a:gd name="connsiteY76" fmla="*/ 574624 h 606580"/>
                <a:gd name="connsiteX77" fmla="*/ 51152 w 572779"/>
                <a:gd name="connsiteY77" fmla="*/ 382833 h 606580"/>
                <a:gd name="connsiteX78" fmla="*/ 45365 w 572779"/>
                <a:gd name="connsiteY78" fmla="*/ 382833 h 606580"/>
                <a:gd name="connsiteX79" fmla="*/ 0 w 572779"/>
                <a:gd name="connsiteY79" fmla="*/ 337528 h 606580"/>
                <a:gd name="connsiteX80" fmla="*/ 0 w 572779"/>
                <a:gd name="connsiteY80" fmla="*/ 205545 h 606580"/>
                <a:gd name="connsiteX81" fmla="*/ 45365 w 572779"/>
                <a:gd name="connsiteY81" fmla="*/ 160241 h 606580"/>
                <a:gd name="connsiteX82" fmla="*/ 61972 w 572779"/>
                <a:gd name="connsiteY82" fmla="*/ 160241 h 606580"/>
                <a:gd name="connsiteX83" fmla="*/ 78464 w 572779"/>
                <a:gd name="connsiteY83" fmla="*/ 242528 h 606580"/>
                <a:gd name="connsiteX84" fmla="*/ 97964 w 572779"/>
                <a:gd name="connsiteY84" fmla="*/ 242528 h 606580"/>
                <a:gd name="connsiteX85" fmla="*/ 103056 w 572779"/>
                <a:gd name="connsiteY85" fmla="*/ 186996 h 606580"/>
                <a:gd name="connsiteX86" fmla="*/ 102477 w 572779"/>
                <a:gd name="connsiteY86" fmla="*/ 183991 h 606580"/>
                <a:gd name="connsiteX87" fmla="*/ 94145 w 572779"/>
                <a:gd name="connsiteY87" fmla="*/ 162726 h 606580"/>
                <a:gd name="connsiteX88" fmla="*/ 93045 w 572779"/>
                <a:gd name="connsiteY88" fmla="*/ 160472 h 606580"/>
                <a:gd name="connsiteX89" fmla="*/ 93103 w 572779"/>
                <a:gd name="connsiteY89" fmla="*/ 160472 h 606580"/>
                <a:gd name="connsiteX90" fmla="*/ 92987 w 572779"/>
                <a:gd name="connsiteY90" fmla="*/ 160183 h 606580"/>
                <a:gd name="connsiteX91" fmla="*/ 457411 w 572779"/>
                <a:gd name="connsiteY91" fmla="*/ 751 h 606580"/>
                <a:gd name="connsiteX92" fmla="*/ 458047 w 572779"/>
                <a:gd name="connsiteY92" fmla="*/ 751 h 606580"/>
                <a:gd name="connsiteX93" fmla="*/ 521621 w 572779"/>
                <a:gd name="connsiteY93" fmla="*/ 49915 h 606580"/>
                <a:gd name="connsiteX94" fmla="*/ 523761 w 572779"/>
                <a:gd name="connsiteY94" fmla="*/ 66553 h 606580"/>
                <a:gd name="connsiteX95" fmla="*/ 458105 w 572779"/>
                <a:gd name="connsiteY95" fmla="*/ 132124 h 606580"/>
                <a:gd name="connsiteX96" fmla="*/ 457469 w 572779"/>
                <a:gd name="connsiteY96" fmla="*/ 132124 h 606580"/>
                <a:gd name="connsiteX97" fmla="*/ 393895 w 572779"/>
                <a:gd name="connsiteY97" fmla="*/ 82960 h 606580"/>
                <a:gd name="connsiteX98" fmla="*/ 391755 w 572779"/>
                <a:gd name="connsiteY98" fmla="*/ 66322 h 606580"/>
                <a:gd name="connsiteX99" fmla="*/ 457411 w 572779"/>
                <a:gd name="connsiteY99" fmla="*/ 751 h 606580"/>
                <a:gd name="connsiteX100" fmla="*/ 285868 w 572779"/>
                <a:gd name="connsiteY100" fmla="*/ 751 h 606580"/>
                <a:gd name="connsiteX101" fmla="*/ 286621 w 572779"/>
                <a:gd name="connsiteY101" fmla="*/ 751 h 606580"/>
                <a:gd name="connsiteX102" fmla="*/ 350227 w 572779"/>
                <a:gd name="connsiteY102" fmla="*/ 49915 h 606580"/>
                <a:gd name="connsiteX103" fmla="*/ 352369 w 572779"/>
                <a:gd name="connsiteY103" fmla="*/ 66553 h 606580"/>
                <a:gd name="connsiteX104" fmla="*/ 286736 w 572779"/>
                <a:gd name="connsiteY104" fmla="*/ 132124 h 606580"/>
                <a:gd name="connsiteX105" fmla="*/ 286100 w 572779"/>
                <a:gd name="connsiteY105" fmla="*/ 132124 h 606580"/>
                <a:gd name="connsiteX106" fmla="*/ 222493 w 572779"/>
                <a:gd name="connsiteY106" fmla="*/ 82845 h 606580"/>
                <a:gd name="connsiteX107" fmla="*/ 220351 w 572779"/>
                <a:gd name="connsiteY107" fmla="*/ 66264 h 606580"/>
                <a:gd name="connsiteX108" fmla="*/ 285868 w 572779"/>
                <a:gd name="connsiteY108" fmla="*/ 751 h 606580"/>
                <a:gd name="connsiteX109" fmla="*/ 114639 w 572779"/>
                <a:gd name="connsiteY109" fmla="*/ 751 h 606580"/>
                <a:gd name="connsiteX110" fmla="*/ 115275 w 572779"/>
                <a:gd name="connsiteY110" fmla="*/ 751 h 606580"/>
                <a:gd name="connsiteX111" fmla="*/ 178882 w 572779"/>
                <a:gd name="connsiteY111" fmla="*/ 49915 h 606580"/>
                <a:gd name="connsiteX112" fmla="*/ 181024 w 572779"/>
                <a:gd name="connsiteY112" fmla="*/ 66553 h 606580"/>
                <a:gd name="connsiteX113" fmla="*/ 115333 w 572779"/>
                <a:gd name="connsiteY113" fmla="*/ 132124 h 606580"/>
                <a:gd name="connsiteX114" fmla="*/ 114754 w 572779"/>
                <a:gd name="connsiteY114" fmla="*/ 132124 h 606580"/>
                <a:gd name="connsiteX115" fmla="*/ 51148 w 572779"/>
                <a:gd name="connsiteY115" fmla="*/ 82960 h 606580"/>
                <a:gd name="connsiteX116" fmla="*/ 49006 w 572779"/>
                <a:gd name="connsiteY116" fmla="*/ 66322 h 606580"/>
                <a:gd name="connsiteX117" fmla="*/ 114639 w 572779"/>
                <a:gd name="connsiteY117" fmla="*/ 751 h 606580"/>
                <a:gd name="connsiteX118" fmla="*/ 457410 w 572779"/>
                <a:gd name="connsiteY118" fmla="*/ 423 h 606580"/>
                <a:gd name="connsiteX119" fmla="*/ 391355 w 572779"/>
                <a:gd name="connsiteY119" fmla="*/ 66356 h 606580"/>
                <a:gd name="connsiteX120" fmla="*/ 393497 w 572779"/>
                <a:gd name="connsiteY120" fmla="*/ 83056 h 606580"/>
                <a:gd name="connsiteX121" fmla="*/ 457468 w 572779"/>
                <a:gd name="connsiteY121" fmla="*/ 132521 h 606580"/>
                <a:gd name="connsiteX122" fmla="*/ 457815 w 572779"/>
                <a:gd name="connsiteY122" fmla="*/ 132521 h 606580"/>
                <a:gd name="connsiteX123" fmla="*/ 458104 w 572779"/>
                <a:gd name="connsiteY123" fmla="*/ 132521 h 606580"/>
                <a:gd name="connsiteX124" fmla="*/ 524159 w 572779"/>
                <a:gd name="connsiteY124" fmla="*/ 66587 h 606580"/>
                <a:gd name="connsiteX125" fmla="*/ 522017 w 572779"/>
                <a:gd name="connsiteY125" fmla="*/ 49887 h 606580"/>
                <a:gd name="connsiteX126" fmla="*/ 458046 w 572779"/>
                <a:gd name="connsiteY126" fmla="*/ 423 h 606580"/>
                <a:gd name="connsiteX127" fmla="*/ 457699 w 572779"/>
                <a:gd name="connsiteY127" fmla="*/ 423 h 606580"/>
                <a:gd name="connsiteX128" fmla="*/ 114646 w 572779"/>
                <a:gd name="connsiteY128" fmla="*/ 423 h 606580"/>
                <a:gd name="connsiteX129" fmla="*/ 48620 w 572779"/>
                <a:gd name="connsiteY129" fmla="*/ 66356 h 606580"/>
                <a:gd name="connsiteX130" fmla="*/ 50761 w 572779"/>
                <a:gd name="connsiteY130" fmla="*/ 83056 h 606580"/>
                <a:gd name="connsiteX131" fmla="*/ 114762 w 572779"/>
                <a:gd name="connsiteY131" fmla="*/ 132521 h 606580"/>
                <a:gd name="connsiteX132" fmla="*/ 115051 w 572779"/>
                <a:gd name="connsiteY132" fmla="*/ 132521 h 606580"/>
                <a:gd name="connsiteX133" fmla="*/ 115340 w 572779"/>
                <a:gd name="connsiteY133" fmla="*/ 132521 h 606580"/>
                <a:gd name="connsiteX134" fmla="*/ 181424 w 572779"/>
                <a:gd name="connsiteY134" fmla="*/ 66587 h 606580"/>
                <a:gd name="connsiteX135" fmla="*/ 179225 w 572779"/>
                <a:gd name="connsiteY135" fmla="*/ 49887 h 606580"/>
                <a:gd name="connsiteX136" fmla="*/ 115282 w 572779"/>
                <a:gd name="connsiteY136" fmla="*/ 423 h 606580"/>
                <a:gd name="connsiteX137" fmla="*/ 114993 w 572779"/>
                <a:gd name="connsiteY137" fmla="*/ 423 h 606580"/>
                <a:gd name="connsiteX138" fmla="*/ 286036 w 572779"/>
                <a:gd name="connsiteY138" fmla="*/ 397 h 606580"/>
                <a:gd name="connsiteX139" fmla="*/ 219952 w 572779"/>
                <a:gd name="connsiteY139" fmla="*/ 66286 h 606580"/>
                <a:gd name="connsiteX140" fmla="*/ 222151 w 572779"/>
                <a:gd name="connsiteY140" fmla="*/ 82990 h 606580"/>
                <a:gd name="connsiteX141" fmla="*/ 286094 w 572779"/>
                <a:gd name="connsiteY141" fmla="*/ 132522 h 606580"/>
                <a:gd name="connsiteX142" fmla="*/ 286383 w 572779"/>
                <a:gd name="connsiteY142" fmla="*/ 132522 h 606580"/>
                <a:gd name="connsiteX143" fmla="*/ 286730 w 572779"/>
                <a:gd name="connsiteY143" fmla="*/ 132522 h 606580"/>
                <a:gd name="connsiteX144" fmla="*/ 352756 w 572779"/>
                <a:gd name="connsiteY144" fmla="*/ 66575 h 606580"/>
                <a:gd name="connsiteX145" fmla="*/ 350615 w 572779"/>
                <a:gd name="connsiteY145" fmla="*/ 49872 h 606580"/>
                <a:gd name="connsiteX146" fmla="*/ 286614 w 572779"/>
                <a:gd name="connsiteY146" fmla="*/ 397 h 606580"/>
                <a:gd name="connsiteX147" fmla="*/ 286325 w 572779"/>
                <a:gd name="connsiteY147" fmla="*/ 397 h 606580"/>
                <a:gd name="connsiteX148" fmla="*/ 457411 w 572779"/>
                <a:gd name="connsiteY148" fmla="*/ 0 h 606580"/>
                <a:gd name="connsiteX149" fmla="*/ 458047 w 572779"/>
                <a:gd name="connsiteY149" fmla="*/ 0 h 606580"/>
                <a:gd name="connsiteX150" fmla="*/ 522315 w 572779"/>
                <a:gd name="connsiteY150" fmla="*/ 49741 h 606580"/>
                <a:gd name="connsiteX151" fmla="*/ 524513 w 572779"/>
                <a:gd name="connsiteY151" fmla="*/ 66553 h 606580"/>
                <a:gd name="connsiteX152" fmla="*/ 458105 w 572779"/>
                <a:gd name="connsiteY152" fmla="*/ 132875 h 606580"/>
                <a:gd name="connsiteX153" fmla="*/ 457469 w 572779"/>
                <a:gd name="connsiteY153" fmla="*/ 132875 h 606580"/>
                <a:gd name="connsiteX154" fmla="*/ 393201 w 572779"/>
                <a:gd name="connsiteY154" fmla="*/ 83133 h 606580"/>
                <a:gd name="connsiteX155" fmla="*/ 391003 w 572779"/>
                <a:gd name="connsiteY155" fmla="*/ 66322 h 606580"/>
                <a:gd name="connsiteX156" fmla="*/ 457411 w 572779"/>
                <a:gd name="connsiteY156" fmla="*/ 0 h 606580"/>
                <a:gd name="connsiteX157" fmla="*/ 285868 w 572779"/>
                <a:gd name="connsiteY157" fmla="*/ 0 h 606580"/>
                <a:gd name="connsiteX158" fmla="*/ 286621 w 572779"/>
                <a:gd name="connsiteY158" fmla="*/ 0 h 606580"/>
                <a:gd name="connsiteX159" fmla="*/ 350980 w 572779"/>
                <a:gd name="connsiteY159" fmla="*/ 49741 h 606580"/>
                <a:gd name="connsiteX160" fmla="*/ 353179 w 572779"/>
                <a:gd name="connsiteY160" fmla="*/ 66553 h 606580"/>
                <a:gd name="connsiteX161" fmla="*/ 286736 w 572779"/>
                <a:gd name="connsiteY161" fmla="*/ 132875 h 606580"/>
                <a:gd name="connsiteX162" fmla="*/ 286100 w 572779"/>
                <a:gd name="connsiteY162" fmla="*/ 132875 h 606580"/>
                <a:gd name="connsiteX163" fmla="*/ 221740 w 572779"/>
                <a:gd name="connsiteY163" fmla="*/ 83076 h 606580"/>
                <a:gd name="connsiteX164" fmla="*/ 219599 w 572779"/>
                <a:gd name="connsiteY164" fmla="*/ 66264 h 606580"/>
                <a:gd name="connsiteX165" fmla="*/ 285868 w 572779"/>
                <a:gd name="connsiteY165" fmla="*/ 0 h 606580"/>
                <a:gd name="connsiteX166" fmla="*/ 114639 w 572779"/>
                <a:gd name="connsiteY166" fmla="*/ 0 h 606580"/>
                <a:gd name="connsiteX167" fmla="*/ 115275 w 572779"/>
                <a:gd name="connsiteY167" fmla="*/ 0 h 606580"/>
                <a:gd name="connsiteX168" fmla="*/ 179635 w 572779"/>
                <a:gd name="connsiteY168" fmla="*/ 49741 h 606580"/>
                <a:gd name="connsiteX169" fmla="*/ 181776 w 572779"/>
                <a:gd name="connsiteY169" fmla="*/ 66553 h 606580"/>
                <a:gd name="connsiteX170" fmla="*/ 115333 w 572779"/>
                <a:gd name="connsiteY170" fmla="*/ 132875 h 606580"/>
                <a:gd name="connsiteX171" fmla="*/ 114754 w 572779"/>
                <a:gd name="connsiteY171" fmla="*/ 132875 h 606580"/>
                <a:gd name="connsiteX172" fmla="*/ 50395 w 572779"/>
                <a:gd name="connsiteY172" fmla="*/ 83133 h 606580"/>
                <a:gd name="connsiteX173" fmla="*/ 48196 w 572779"/>
                <a:gd name="connsiteY173" fmla="*/ 66322 h 606580"/>
                <a:gd name="connsiteX174" fmla="*/ 114639 w 572779"/>
                <a:gd name="connsiteY174" fmla="*/ 0 h 606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572779" h="606580">
                  <a:moveTo>
                    <a:pt x="435703" y="160183"/>
                  </a:moveTo>
                  <a:lnTo>
                    <a:pt x="479697" y="160183"/>
                  </a:lnTo>
                  <a:cubicBezTo>
                    <a:pt x="479639" y="160241"/>
                    <a:pt x="479639" y="160414"/>
                    <a:pt x="479581" y="160472"/>
                  </a:cubicBezTo>
                  <a:lnTo>
                    <a:pt x="479812" y="160472"/>
                  </a:lnTo>
                  <a:cubicBezTo>
                    <a:pt x="479407" y="161281"/>
                    <a:pt x="478713" y="162726"/>
                    <a:pt x="478713" y="162726"/>
                  </a:cubicBezTo>
                  <a:cubicBezTo>
                    <a:pt x="474834" y="170989"/>
                    <a:pt x="471245" y="178848"/>
                    <a:pt x="469682" y="187227"/>
                  </a:cubicBezTo>
                  <a:lnTo>
                    <a:pt x="474776" y="242470"/>
                  </a:lnTo>
                  <a:lnTo>
                    <a:pt x="494284" y="242470"/>
                  </a:lnTo>
                  <a:lnTo>
                    <a:pt x="510840" y="160183"/>
                  </a:lnTo>
                  <a:lnTo>
                    <a:pt x="527338" y="160183"/>
                  </a:lnTo>
                  <a:cubicBezTo>
                    <a:pt x="552345" y="160183"/>
                    <a:pt x="572663" y="180466"/>
                    <a:pt x="572779" y="205430"/>
                  </a:cubicBezTo>
                  <a:lnTo>
                    <a:pt x="572779" y="337413"/>
                  </a:lnTo>
                  <a:cubicBezTo>
                    <a:pt x="572779" y="362434"/>
                    <a:pt x="552519" y="382717"/>
                    <a:pt x="527396" y="382717"/>
                  </a:cubicBezTo>
                  <a:lnTo>
                    <a:pt x="521607" y="382717"/>
                  </a:lnTo>
                  <a:lnTo>
                    <a:pt x="521607" y="574624"/>
                  </a:lnTo>
                  <a:cubicBezTo>
                    <a:pt x="521607" y="592249"/>
                    <a:pt x="507251" y="606580"/>
                    <a:pt x="489595" y="606580"/>
                  </a:cubicBezTo>
                  <a:cubicBezTo>
                    <a:pt x="473155" y="606580"/>
                    <a:pt x="459552" y="594098"/>
                    <a:pt x="457815" y="578149"/>
                  </a:cubicBezTo>
                  <a:cubicBezTo>
                    <a:pt x="456021" y="594214"/>
                    <a:pt x="442417" y="606580"/>
                    <a:pt x="425978" y="606580"/>
                  </a:cubicBezTo>
                  <a:cubicBezTo>
                    <a:pt x="408322" y="606580"/>
                    <a:pt x="393966" y="592249"/>
                    <a:pt x="393966" y="574624"/>
                  </a:cubicBezTo>
                  <a:lnTo>
                    <a:pt x="393966" y="392541"/>
                  </a:lnTo>
                  <a:cubicBezTo>
                    <a:pt x="411506" y="380521"/>
                    <a:pt x="422967" y="360354"/>
                    <a:pt x="422967" y="337528"/>
                  </a:cubicBezTo>
                  <a:lnTo>
                    <a:pt x="422967" y="242528"/>
                  </a:lnTo>
                  <a:lnTo>
                    <a:pt x="440739" y="242528"/>
                  </a:lnTo>
                  <a:lnTo>
                    <a:pt x="445833" y="186996"/>
                  </a:lnTo>
                  <a:cubicBezTo>
                    <a:pt x="445659" y="186013"/>
                    <a:pt x="445428" y="184973"/>
                    <a:pt x="445196" y="183991"/>
                  </a:cubicBezTo>
                  <a:cubicBezTo>
                    <a:pt x="443459" y="176768"/>
                    <a:pt x="440276" y="169891"/>
                    <a:pt x="436860" y="162726"/>
                  </a:cubicBezTo>
                  <a:cubicBezTo>
                    <a:pt x="436860" y="162726"/>
                    <a:pt x="436166" y="161281"/>
                    <a:pt x="435818" y="160472"/>
                  </a:cubicBezTo>
                  <a:lnTo>
                    <a:pt x="435876" y="160472"/>
                  </a:lnTo>
                  <a:cubicBezTo>
                    <a:pt x="435818" y="160356"/>
                    <a:pt x="435818" y="160241"/>
                    <a:pt x="435703" y="160183"/>
                  </a:cubicBezTo>
                  <a:close/>
                  <a:moveTo>
                    <a:pt x="264349" y="160183"/>
                  </a:moveTo>
                  <a:lnTo>
                    <a:pt x="308327" y="160183"/>
                  </a:lnTo>
                  <a:cubicBezTo>
                    <a:pt x="308269" y="160241"/>
                    <a:pt x="308269" y="160414"/>
                    <a:pt x="308154" y="160472"/>
                  </a:cubicBezTo>
                  <a:lnTo>
                    <a:pt x="308385" y="160472"/>
                  </a:lnTo>
                  <a:cubicBezTo>
                    <a:pt x="308038" y="161281"/>
                    <a:pt x="307344" y="162726"/>
                    <a:pt x="307344" y="162726"/>
                  </a:cubicBezTo>
                  <a:cubicBezTo>
                    <a:pt x="303467" y="170989"/>
                    <a:pt x="299821" y="178848"/>
                    <a:pt x="298316" y="187227"/>
                  </a:cubicBezTo>
                  <a:lnTo>
                    <a:pt x="303409" y="242470"/>
                  </a:lnTo>
                  <a:lnTo>
                    <a:pt x="322910" y="242470"/>
                  </a:lnTo>
                  <a:lnTo>
                    <a:pt x="339401" y="160183"/>
                  </a:lnTo>
                  <a:lnTo>
                    <a:pt x="355951" y="160183"/>
                  </a:lnTo>
                  <a:cubicBezTo>
                    <a:pt x="380949" y="160183"/>
                    <a:pt x="401202" y="180466"/>
                    <a:pt x="401376" y="205430"/>
                  </a:cubicBezTo>
                  <a:lnTo>
                    <a:pt x="401376" y="337413"/>
                  </a:lnTo>
                  <a:cubicBezTo>
                    <a:pt x="401376" y="362434"/>
                    <a:pt x="381065" y="382717"/>
                    <a:pt x="356009" y="382717"/>
                  </a:cubicBezTo>
                  <a:lnTo>
                    <a:pt x="350222" y="382717"/>
                  </a:lnTo>
                  <a:lnTo>
                    <a:pt x="350222" y="574624"/>
                  </a:lnTo>
                  <a:cubicBezTo>
                    <a:pt x="350222" y="592249"/>
                    <a:pt x="335872" y="606580"/>
                    <a:pt x="318222" y="606580"/>
                  </a:cubicBezTo>
                  <a:cubicBezTo>
                    <a:pt x="301788" y="606580"/>
                    <a:pt x="288190" y="594098"/>
                    <a:pt x="286396" y="578149"/>
                  </a:cubicBezTo>
                  <a:cubicBezTo>
                    <a:pt x="284660" y="594214"/>
                    <a:pt x="271062" y="606580"/>
                    <a:pt x="254628" y="606580"/>
                  </a:cubicBezTo>
                  <a:cubicBezTo>
                    <a:pt x="236978" y="606580"/>
                    <a:pt x="222628" y="592249"/>
                    <a:pt x="222628" y="574624"/>
                  </a:cubicBezTo>
                  <a:lnTo>
                    <a:pt x="222628" y="382833"/>
                  </a:lnTo>
                  <a:lnTo>
                    <a:pt x="216841" y="382833"/>
                  </a:lnTo>
                  <a:cubicBezTo>
                    <a:pt x="191727" y="382833"/>
                    <a:pt x="171474" y="362608"/>
                    <a:pt x="171474" y="337528"/>
                  </a:cubicBezTo>
                  <a:lnTo>
                    <a:pt x="171474" y="205545"/>
                  </a:lnTo>
                  <a:cubicBezTo>
                    <a:pt x="171474" y="180524"/>
                    <a:pt x="191727" y="160241"/>
                    <a:pt x="216841" y="160241"/>
                  </a:cubicBezTo>
                  <a:lnTo>
                    <a:pt x="233333" y="160241"/>
                  </a:lnTo>
                  <a:lnTo>
                    <a:pt x="249825" y="242528"/>
                  </a:lnTo>
                  <a:lnTo>
                    <a:pt x="269383" y="242528"/>
                  </a:lnTo>
                  <a:lnTo>
                    <a:pt x="274476" y="186996"/>
                  </a:lnTo>
                  <a:cubicBezTo>
                    <a:pt x="274302" y="186013"/>
                    <a:pt x="274071" y="184973"/>
                    <a:pt x="273839" y="183991"/>
                  </a:cubicBezTo>
                  <a:cubicBezTo>
                    <a:pt x="272045" y="176768"/>
                    <a:pt x="268921" y="169891"/>
                    <a:pt x="265506" y="162726"/>
                  </a:cubicBezTo>
                  <a:cubicBezTo>
                    <a:pt x="265506" y="162726"/>
                    <a:pt x="264812" y="161281"/>
                    <a:pt x="264407" y="160472"/>
                  </a:cubicBezTo>
                  <a:lnTo>
                    <a:pt x="264523" y="160472"/>
                  </a:lnTo>
                  <a:cubicBezTo>
                    <a:pt x="264407" y="160356"/>
                    <a:pt x="264407" y="160241"/>
                    <a:pt x="264349" y="160183"/>
                  </a:cubicBezTo>
                  <a:close/>
                  <a:moveTo>
                    <a:pt x="92987" y="160183"/>
                  </a:moveTo>
                  <a:lnTo>
                    <a:pt x="136964" y="160183"/>
                  </a:lnTo>
                  <a:cubicBezTo>
                    <a:pt x="136848" y="160241"/>
                    <a:pt x="136848" y="160414"/>
                    <a:pt x="136791" y="160472"/>
                  </a:cubicBezTo>
                  <a:lnTo>
                    <a:pt x="137022" y="160472"/>
                  </a:lnTo>
                  <a:cubicBezTo>
                    <a:pt x="136617" y="161281"/>
                    <a:pt x="135923" y="162726"/>
                    <a:pt x="135923" y="162726"/>
                  </a:cubicBezTo>
                  <a:cubicBezTo>
                    <a:pt x="132104" y="170989"/>
                    <a:pt x="128458" y="178848"/>
                    <a:pt x="126896" y="187227"/>
                  </a:cubicBezTo>
                  <a:lnTo>
                    <a:pt x="131988" y="242470"/>
                  </a:lnTo>
                  <a:lnTo>
                    <a:pt x="149752" y="242470"/>
                  </a:lnTo>
                  <a:lnTo>
                    <a:pt x="149752" y="337471"/>
                  </a:lnTo>
                  <a:cubicBezTo>
                    <a:pt x="149752" y="360296"/>
                    <a:pt x="161267" y="380406"/>
                    <a:pt x="178742" y="392483"/>
                  </a:cubicBezTo>
                  <a:lnTo>
                    <a:pt x="178742" y="574624"/>
                  </a:lnTo>
                  <a:cubicBezTo>
                    <a:pt x="178742" y="592249"/>
                    <a:pt x="164392" y="606580"/>
                    <a:pt x="146743" y="606580"/>
                  </a:cubicBezTo>
                  <a:cubicBezTo>
                    <a:pt x="130310" y="606580"/>
                    <a:pt x="116712" y="594098"/>
                    <a:pt x="114976" y="578149"/>
                  </a:cubicBezTo>
                  <a:cubicBezTo>
                    <a:pt x="113182" y="594214"/>
                    <a:pt x="99584" y="606580"/>
                    <a:pt x="83151" y="606580"/>
                  </a:cubicBezTo>
                  <a:cubicBezTo>
                    <a:pt x="65502" y="606580"/>
                    <a:pt x="51152" y="592249"/>
                    <a:pt x="51152" y="574624"/>
                  </a:cubicBezTo>
                  <a:lnTo>
                    <a:pt x="51152" y="382833"/>
                  </a:lnTo>
                  <a:lnTo>
                    <a:pt x="45365" y="382833"/>
                  </a:lnTo>
                  <a:cubicBezTo>
                    <a:pt x="20310" y="382833"/>
                    <a:pt x="0" y="362608"/>
                    <a:pt x="0" y="337528"/>
                  </a:cubicBezTo>
                  <a:lnTo>
                    <a:pt x="0" y="205545"/>
                  </a:lnTo>
                  <a:cubicBezTo>
                    <a:pt x="0" y="180524"/>
                    <a:pt x="20310" y="160241"/>
                    <a:pt x="45365" y="160241"/>
                  </a:cubicBezTo>
                  <a:lnTo>
                    <a:pt x="61972" y="160241"/>
                  </a:lnTo>
                  <a:lnTo>
                    <a:pt x="78464" y="242528"/>
                  </a:lnTo>
                  <a:lnTo>
                    <a:pt x="97964" y="242528"/>
                  </a:lnTo>
                  <a:lnTo>
                    <a:pt x="103056" y="186996"/>
                  </a:lnTo>
                  <a:cubicBezTo>
                    <a:pt x="102940" y="186013"/>
                    <a:pt x="102709" y="184973"/>
                    <a:pt x="102477" y="183991"/>
                  </a:cubicBezTo>
                  <a:cubicBezTo>
                    <a:pt x="100683" y="176768"/>
                    <a:pt x="97501" y="169891"/>
                    <a:pt x="94145" y="162726"/>
                  </a:cubicBezTo>
                  <a:cubicBezTo>
                    <a:pt x="94145" y="162726"/>
                    <a:pt x="93450" y="161281"/>
                    <a:pt x="93045" y="160472"/>
                  </a:cubicBezTo>
                  <a:lnTo>
                    <a:pt x="93103" y="160472"/>
                  </a:lnTo>
                  <a:cubicBezTo>
                    <a:pt x="93045" y="160356"/>
                    <a:pt x="93045" y="160241"/>
                    <a:pt x="92987" y="160183"/>
                  </a:cubicBezTo>
                  <a:close/>
                  <a:moveTo>
                    <a:pt x="457411" y="751"/>
                  </a:moveTo>
                  <a:lnTo>
                    <a:pt x="458047" y="751"/>
                  </a:lnTo>
                  <a:cubicBezTo>
                    <a:pt x="488012" y="751"/>
                    <a:pt x="514158" y="20971"/>
                    <a:pt x="521621" y="49915"/>
                  </a:cubicBezTo>
                  <a:cubicBezTo>
                    <a:pt x="523009" y="55403"/>
                    <a:pt x="523761" y="61007"/>
                    <a:pt x="523761" y="66553"/>
                  </a:cubicBezTo>
                  <a:cubicBezTo>
                    <a:pt x="523761" y="102718"/>
                    <a:pt x="494317" y="132124"/>
                    <a:pt x="458105" y="132124"/>
                  </a:cubicBezTo>
                  <a:lnTo>
                    <a:pt x="457469" y="132124"/>
                  </a:lnTo>
                  <a:cubicBezTo>
                    <a:pt x="427504" y="132124"/>
                    <a:pt x="401358" y="111904"/>
                    <a:pt x="393895" y="82960"/>
                  </a:cubicBezTo>
                  <a:cubicBezTo>
                    <a:pt x="392507" y="77472"/>
                    <a:pt x="391755" y="71868"/>
                    <a:pt x="391755" y="66322"/>
                  </a:cubicBezTo>
                  <a:cubicBezTo>
                    <a:pt x="391755" y="30157"/>
                    <a:pt x="421199" y="751"/>
                    <a:pt x="457411" y="751"/>
                  </a:cubicBezTo>
                  <a:close/>
                  <a:moveTo>
                    <a:pt x="285868" y="751"/>
                  </a:moveTo>
                  <a:lnTo>
                    <a:pt x="286621" y="751"/>
                  </a:lnTo>
                  <a:cubicBezTo>
                    <a:pt x="316601" y="751"/>
                    <a:pt x="342761" y="20971"/>
                    <a:pt x="350227" y="49915"/>
                  </a:cubicBezTo>
                  <a:cubicBezTo>
                    <a:pt x="351674" y="55403"/>
                    <a:pt x="352369" y="61007"/>
                    <a:pt x="352369" y="66553"/>
                  </a:cubicBezTo>
                  <a:cubicBezTo>
                    <a:pt x="352369" y="102718"/>
                    <a:pt x="322909" y="132124"/>
                    <a:pt x="286736" y="132124"/>
                  </a:cubicBezTo>
                  <a:lnTo>
                    <a:pt x="286100" y="132124"/>
                  </a:lnTo>
                  <a:cubicBezTo>
                    <a:pt x="256119" y="132124"/>
                    <a:pt x="229959" y="111846"/>
                    <a:pt x="222493" y="82845"/>
                  </a:cubicBezTo>
                  <a:cubicBezTo>
                    <a:pt x="221046" y="77414"/>
                    <a:pt x="220351" y="71810"/>
                    <a:pt x="220351" y="66264"/>
                  </a:cubicBezTo>
                  <a:cubicBezTo>
                    <a:pt x="220351" y="30157"/>
                    <a:pt x="249753" y="751"/>
                    <a:pt x="285868" y="751"/>
                  </a:cubicBezTo>
                  <a:close/>
                  <a:moveTo>
                    <a:pt x="114639" y="751"/>
                  </a:moveTo>
                  <a:lnTo>
                    <a:pt x="115275" y="751"/>
                  </a:lnTo>
                  <a:cubicBezTo>
                    <a:pt x="145256" y="751"/>
                    <a:pt x="171416" y="20971"/>
                    <a:pt x="178882" y="49915"/>
                  </a:cubicBezTo>
                  <a:cubicBezTo>
                    <a:pt x="180329" y="55403"/>
                    <a:pt x="181024" y="61007"/>
                    <a:pt x="181024" y="66553"/>
                  </a:cubicBezTo>
                  <a:cubicBezTo>
                    <a:pt x="181024" y="102718"/>
                    <a:pt x="151564" y="132124"/>
                    <a:pt x="115333" y="132124"/>
                  </a:cubicBezTo>
                  <a:lnTo>
                    <a:pt x="114754" y="132124"/>
                  </a:lnTo>
                  <a:cubicBezTo>
                    <a:pt x="84774" y="132124"/>
                    <a:pt x="58614" y="111904"/>
                    <a:pt x="51148" y="82960"/>
                  </a:cubicBezTo>
                  <a:cubicBezTo>
                    <a:pt x="49701" y="77472"/>
                    <a:pt x="49006" y="71868"/>
                    <a:pt x="49006" y="66322"/>
                  </a:cubicBezTo>
                  <a:cubicBezTo>
                    <a:pt x="49006" y="30157"/>
                    <a:pt x="78466" y="751"/>
                    <a:pt x="114639" y="751"/>
                  </a:cubicBezTo>
                  <a:close/>
                  <a:moveTo>
                    <a:pt x="457410" y="423"/>
                  </a:moveTo>
                  <a:cubicBezTo>
                    <a:pt x="420880" y="423"/>
                    <a:pt x="391355" y="29894"/>
                    <a:pt x="391355" y="66356"/>
                  </a:cubicBezTo>
                  <a:cubicBezTo>
                    <a:pt x="391355" y="72135"/>
                    <a:pt x="392108" y="77740"/>
                    <a:pt x="393497" y="83056"/>
                  </a:cubicBezTo>
                  <a:cubicBezTo>
                    <a:pt x="400849" y="111487"/>
                    <a:pt x="426669" y="132521"/>
                    <a:pt x="457468" y="132521"/>
                  </a:cubicBezTo>
                  <a:lnTo>
                    <a:pt x="457815" y="132521"/>
                  </a:lnTo>
                  <a:lnTo>
                    <a:pt x="458104" y="132521"/>
                  </a:lnTo>
                  <a:cubicBezTo>
                    <a:pt x="494634" y="132521"/>
                    <a:pt x="524159" y="103050"/>
                    <a:pt x="524159" y="66587"/>
                  </a:cubicBezTo>
                  <a:cubicBezTo>
                    <a:pt x="524159" y="60809"/>
                    <a:pt x="523406" y="55204"/>
                    <a:pt x="522017" y="49887"/>
                  </a:cubicBezTo>
                  <a:cubicBezTo>
                    <a:pt x="514665" y="21457"/>
                    <a:pt x="488845" y="423"/>
                    <a:pt x="458046" y="423"/>
                  </a:cubicBezTo>
                  <a:lnTo>
                    <a:pt x="457699" y="423"/>
                  </a:lnTo>
                  <a:close/>
                  <a:moveTo>
                    <a:pt x="114646" y="423"/>
                  </a:moveTo>
                  <a:cubicBezTo>
                    <a:pt x="78190" y="423"/>
                    <a:pt x="48620" y="29894"/>
                    <a:pt x="48620" y="66356"/>
                  </a:cubicBezTo>
                  <a:cubicBezTo>
                    <a:pt x="48620" y="72135"/>
                    <a:pt x="49372" y="77740"/>
                    <a:pt x="50761" y="83056"/>
                  </a:cubicBezTo>
                  <a:cubicBezTo>
                    <a:pt x="58110" y="111487"/>
                    <a:pt x="83977" y="132521"/>
                    <a:pt x="114762" y="132521"/>
                  </a:cubicBezTo>
                  <a:lnTo>
                    <a:pt x="115051" y="132521"/>
                  </a:lnTo>
                  <a:lnTo>
                    <a:pt x="115340" y="132521"/>
                  </a:lnTo>
                  <a:cubicBezTo>
                    <a:pt x="151854" y="132521"/>
                    <a:pt x="181424" y="103050"/>
                    <a:pt x="181424" y="66587"/>
                  </a:cubicBezTo>
                  <a:cubicBezTo>
                    <a:pt x="181424" y="60809"/>
                    <a:pt x="180614" y="55204"/>
                    <a:pt x="179225" y="49887"/>
                  </a:cubicBezTo>
                  <a:cubicBezTo>
                    <a:pt x="171934" y="21457"/>
                    <a:pt x="146067" y="423"/>
                    <a:pt x="115282" y="423"/>
                  </a:cubicBezTo>
                  <a:lnTo>
                    <a:pt x="114993" y="423"/>
                  </a:lnTo>
                  <a:close/>
                  <a:moveTo>
                    <a:pt x="286036" y="397"/>
                  </a:moveTo>
                  <a:cubicBezTo>
                    <a:pt x="249522" y="282"/>
                    <a:pt x="219952" y="29874"/>
                    <a:pt x="219952" y="66286"/>
                  </a:cubicBezTo>
                  <a:cubicBezTo>
                    <a:pt x="219952" y="72066"/>
                    <a:pt x="220762" y="77672"/>
                    <a:pt x="222151" y="82990"/>
                  </a:cubicBezTo>
                  <a:cubicBezTo>
                    <a:pt x="229442" y="111484"/>
                    <a:pt x="255309" y="132522"/>
                    <a:pt x="286094" y="132522"/>
                  </a:cubicBezTo>
                  <a:lnTo>
                    <a:pt x="286383" y="132522"/>
                  </a:lnTo>
                  <a:lnTo>
                    <a:pt x="286730" y="132522"/>
                  </a:lnTo>
                  <a:cubicBezTo>
                    <a:pt x="323186" y="132522"/>
                    <a:pt x="352756" y="103045"/>
                    <a:pt x="352756" y="66575"/>
                  </a:cubicBezTo>
                  <a:cubicBezTo>
                    <a:pt x="352756" y="60796"/>
                    <a:pt x="352004" y="55189"/>
                    <a:pt x="350615" y="49872"/>
                  </a:cubicBezTo>
                  <a:cubicBezTo>
                    <a:pt x="343266" y="21436"/>
                    <a:pt x="317399" y="397"/>
                    <a:pt x="286614" y="397"/>
                  </a:cubicBezTo>
                  <a:lnTo>
                    <a:pt x="286325" y="397"/>
                  </a:lnTo>
                  <a:close/>
                  <a:moveTo>
                    <a:pt x="457411" y="0"/>
                  </a:moveTo>
                  <a:lnTo>
                    <a:pt x="458047" y="0"/>
                  </a:lnTo>
                  <a:cubicBezTo>
                    <a:pt x="488359" y="0"/>
                    <a:pt x="514795" y="20451"/>
                    <a:pt x="522315" y="49741"/>
                  </a:cubicBezTo>
                  <a:cubicBezTo>
                    <a:pt x="523761" y="55230"/>
                    <a:pt x="524513" y="60891"/>
                    <a:pt x="524513" y="66553"/>
                  </a:cubicBezTo>
                  <a:cubicBezTo>
                    <a:pt x="524513" y="103122"/>
                    <a:pt x="494722" y="132875"/>
                    <a:pt x="458105" y="132875"/>
                  </a:cubicBezTo>
                  <a:lnTo>
                    <a:pt x="457469" y="132875"/>
                  </a:lnTo>
                  <a:cubicBezTo>
                    <a:pt x="427157" y="132875"/>
                    <a:pt x="400721" y="112424"/>
                    <a:pt x="393201" y="83133"/>
                  </a:cubicBezTo>
                  <a:cubicBezTo>
                    <a:pt x="391755" y="77645"/>
                    <a:pt x="391003" y="71983"/>
                    <a:pt x="391003" y="66322"/>
                  </a:cubicBezTo>
                  <a:cubicBezTo>
                    <a:pt x="391003" y="29752"/>
                    <a:pt x="420794" y="0"/>
                    <a:pt x="457411" y="0"/>
                  </a:cubicBezTo>
                  <a:close/>
                  <a:moveTo>
                    <a:pt x="285868" y="0"/>
                  </a:moveTo>
                  <a:lnTo>
                    <a:pt x="286621" y="0"/>
                  </a:lnTo>
                  <a:cubicBezTo>
                    <a:pt x="316948" y="0"/>
                    <a:pt x="343456" y="20451"/>
                    <a:pt x="350980" y="49741"/>
                  </a:cubicBezTo>
                  <a:cubicBezTo>
                    <a:pt x="352427" y="55287"/>
                    <a:pt x="353179" y="60891"/>
                    <a:pt x="353179" y="66553"/>
                  </a:cubicBezTo>
                  <a:cubicBezTo>
                    <a:pt x="353179" y="103122"/>
                    <a:pt x="323372" y="132875"/>
                    <a:pt x="286736" y="132875"/>
                  </a:cubicBezTo>
                  <a:lnTo>
                    <a:pt x="286100" y="132875"/>
                  </a:lnTo>
                  <a:cubicBezTo>
                    <a:pt x="255772" y="132875"/>
                    <a:pt x="229322" y="112366"/>
                    <a:pt x="221740" y="83076"/>
                  </a:cubicBezTo>
                  <a:cubicBezTo>
                    <a:pt x="220294" y="77530"/>
                    <a:pt x="219599" y="71868"/>
                    <a:pt x="219599" y="66264"/>
                  </a:cubicBezTo>
                  <a:cubicBezTo>
                    <a:pt x="219599" y="29695"/>
                    <a:pt x="249348" y="0"/>
                    <a:pt x="285868" y="0"/>
                  </a:cubicBezTo>
                  <a:close/>
                  <a:moveTo>
                    <a:pt x="114639" y="0"/>
                  </a:moveTo>
                  <a:lnTo>
                    <a:pt x="115275" y="0"/>
                  </a:lnTo>
                  <a:cubicBezTo>
                    <a:pt x="145603" y="0"/>
                    <a:pt x="172053" y="20451"/>
                    <a:pt x="179635" y="49741"/>
                  </a:cubicBezTo>
                  <a:cubicBezTo>
                    <a:pt x="181081" y="55230"/>
                    <a:pt x="181776" y="60891"/>
                    <a:pt x="181776" y="66553"/>
                  </a:cubicBezTo>
                  <a:cubicBezTo>
                    <a:pt x="181776" y="103122"/>
                    <a:pt x="151969" y="132875"/>
                    <a:pt x="115333" y="132875"/>
                  </a:cubicBezTo>
                  <a:lnTo>
                    <a:pt x="114754" y="132875"/>
                  </a:lnTo>
                  <a:cubicBezTo>
                    <a:pt x="84427" y="132875"/>
                    <a:pt x="57919" y="112424"/>
                    <a:pt x="50395" y="83133"/>
                  </a:cubicBezTo>
                  <a:cubicBezTo>
                    <a:pt x="48948" y="77645"/>
                    <a:pt x="48196" y="71983"/>
                    <a:pt x="48196" y="66322"/>
                  </a:cubicBezTo>
                  <a:cubicBezTo>
                    <a:pt x="48196" y="29752"/>
                    <a:pt x="78003" y="0"/>
                    <a:pt x="11463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7" name="businessman_57134">
              <a:extLst>
                <a:ext uri="{FF2B5EF4-FFF2-40B4-BE49-F238E27FC236}">
                  <a16:creationId xmlns:a16="http://schemas.microsoft.com/office/drawing/2014/main" id="{AD072940-D72D-4883-AB2E-0477B5E639A0}"/>
                </a:ext>
              </a:extLst>
            </p:cNvPr>
            <p:cNvSpPr/>
            <p:nvPr/>
          </p:nvSpPr>
          <p:spPr>
            <a:xfrm>
              <a:off x="1960978" y="1963900"/>
              <a:ext cx="558601" cy="609685"/>
            </a:xfrm>
            <a:custGeom>
              <a:avLst/>
              <a:gdLst>
                <a:gd name="connsiteX0" fmla="*/ 243589 w 557114"/>
                <a:gd name="connsiteY0" fmla="*/ 355438 h 608062"/>
                <a:gd name="connsiteX1" fmla="*/ 277656 w 557114"/>
                <a:gd name="connsiteY1" fmla="*/ 355438 h 608062"/>
                <a:gd name="connsiteX2" fmla="*/ 277940 w 557114"/>
                <a:gd name="connsiteY2" fmla="*/ 355438 h 608062"/>
                <a:gd name="connsiteX3" fmla="*/ 278604 w 557114"/>
                <a:gd name="connsiteY3" fmla="*/ 355438 h 608062"/>
                <a:gd name="connsiteX4" fmla="*/ 279174 w 557114"/>
                <a:gd name="connsiteY4" fmla="*/ 355438 h 608062"/>
                <a:gd name="connsiteX5" fmla="*/ 279458 w 557114"/>
                <a:gd name="connsiteY5" fmla="*/ 355438 h 608062"/>
                <a:gd name="connsiteX6" fmla="*/ 279553 w 557114"/>
                <a:gd name="connsiteY6" fmla="*/ 355438 h 608062"/>
                <a:gd name="connsiteX7" fmla="*/ 313620 w 557114"/>
                <a:gd name="connsiteY7" fmla="*/ 355438 h 608062"/>
                <a:gd name="connsiteX8" fmla="*/ 324438 w 557114"/>
                <a:gd name="connsiteY8" fmla="*/ 375432 h 608062"/>
                <a:gd name="connsiteX9" fmla="*/ 298152 w 557114"/>
                <a:gd name="connsiteY9" fmla="*/ 430202 h 608062"/>
                <a:gd name="connsiteX10" fmla="*/ 301948 w 557114"/>
                <a:gd name="connsiteY10" fmla="*/ 510272 h 608062"/>
                <a:gd name="connsiteX11" fmla="*/ 356891 w 557114"/>
                <a:gd name="connsiteY11" fmla="*/ 389172 h 608062"/>
                <a:gd name="connsiteX12" fmla="*/ 356986 w 557114"/>
                <a:gd name="connsiteY12" fmla="*/ 389172 h 608062"/>
                <a:gd name="connsiteX13" fmla="*/ 376628 w 557114"/>
                <a:gd name="connsiteY13" fmla="*/ 375337 h 608062"/>
                <a:gd name="connsiteX14" fmla="*/ 383556 w 557114"/>
                <a:gd name="connsiteY14" fmla="*/ 376474 h 608062"/>
                <a:gd name="connsiteX15" fmla="*/ 383745 w 557114"/>
                <a:gd name="connsiteY15" fmla="*/ 376569 h 608062"/>
                <a:gd name="connsiteX16" fmla="*/ 518588 w 557114"/>
                <a:gd name="connsiteY16" fmla="*/ 438920 h 608062"/>
                <a:gd name="connsiteX17" fmla="*/ 557114 w 557114"/>
                <a:gd name="connsiteY17" fmla="*/ 482224 h 608062"/>
                <a:gd name="connsiteX18" fmla="*/ 557114 w 557114"/>
                <a:gd name="connsiteY18" fmla="*/ 608062 h 608062"/>
                <a:gd name="connsiteX19" fmla="*/ 279743 w 557114"/>
                <a:gd name="connsiteY19" fmla="*/ 608062 h 608062"/>
                <a:gd name="connsiteX20" fmla="*/ 279458 w 557114"/>
                <a:gd name="connsiteY20" fmla="*/ 608062 h 608062"/>
                <a:gd name="connsiteX21" fmla="*/ 279364 w 557114"/>
                <a:gd name="connsiteY21" fmla="*/ 608062 h 608062"/>
                <a:gd name="connsiteX22" fmla="*/ 279174 w 557114"/>
                <a:gd name="connsiteY22" fmla="*/ 608062 h 608062"/>
                <a:gd name="connsiteX23" fmla="*/ 278984 w 557114"/>
                <a:gd name="connsiteY23" fmla="*/ 608062 h 608062"/>
                <a:gd name="connsiteX24" fmla="*/ 278604 w 557114"/>
                <a:gd name="connsiteY24" fmla="*/ 608062 h 608062"/>
                <a:gd name="connsiteX25" fmla="*/ 278130 w 557114"/>
                <a:gd name="connsiteY25" fmla="*/ 608062 h 608062"/>
                <a:gd name="connsiteX26" fmla="*/ 277940 w 557114"/>
                <a:gd name="connsiteY26" fmla="*/ 608062 h 608062"/>
                <a:gd name="connsiteX27" fmla="*/ 277845 w 557114"/>
                <a:gd name="connsiteY27" fmla="*/ 608062 h 608062"/>
                <a:gd name="connsiteX28" fmla="*/ 277750 w 557114"/>
                <a:gd name="connsiteY28" fmla="*/ 608062 h 608062"/>
                <a:gd name="connsiteX29" fmla="*/ 277656 w 557114"/>
                <a:gd name="connsiteY29" fmla="*/ 608062 h 608062"/>
                <a:gd name="connsiteX30" fmla="*/ 277371 w 557114"/>
                <a:gd name="connsiteY30" fmla="*/ 608062 h 608062"/>
                <a:gd name="connsiteX31" fmla="*/ 0 w 557114"/>
                <a:gd name="connsiteY31" fmla="*/ 608062 h 608062"/>
                <a:gd name="connsiteX32" fmla="*/ 0 w 557114"/>
                <a:gd name="connsiteY32" fmla="*/ 482224 h 608062"/>
                <a:gd name="connsiteX33" fmla="*/ 38621 w 557114"/>
                <a:gd name="connsiteY33" fmla="*/ 438920 h 608062"/>
                <a:gd name="connsiteX34" fmla="*/ 173464 w 557114"/>
                <a:gd name="connsiteY34" fmla="*/ 376569 h 608062"/>
                <a:gd name="connsiteX35" fmla="*/ 173558 w 557114"/>
                <a:gd name="connsiteY35" fmla="*/ 376474 h 608062"/>
                <a:gd name="connsiteX36" fmla="*/ 180486 w 557114"/>
                <a:gd name="connsiteY36" fmla="*/ 375337 h 608062"/>
                <a:gd name="connsiteX37" fmla="*/ 200223 w 557114"/>
                <a:gd name="connsiteY37" fmla="*/ 389172 h 608062"/>
                <a:gd name="connsiteX38" fmla="*/ 255166 w 557114"/>
                <a:gd name="connsiteY38" fmla="*/ 510272 h 608062"/>
                <a:gd name="connsiteX39" fmla="*/ 258962 w 557114"/>
                <a:gd name="connsiteY39" fmla="*/ 430202 h 608062"/>
                <a:gd name="connsiteX40" fmla="*/ 232676 w 557114"/>
                <a:gd name="connsiteY40" fmla="*/ 375432 h 608062"/>
                <a:gd name="connsiteX41" fmla="*/ 243589 w 557114"/>
                <a:gd name="connsiteY41" fmla="*/ 355438 h 608062"/>
                <a:gd name="connsiteX42" fmla="*/ 276250 w 557114"/>
                <a:gd name="connsiteY42" fmla="*/ 0 h 608062"/>
                <a:gd name="connsiteX43" fmla="*/ 277674 w 557114"/>
                <a:gd name="connsiteY43" fmla="*/ 0 h 608062"/>
                <a:gd name="connsiteX44" fmla="*/ 277863 w 557114"/>
                <a:gd name="connsiteY44" fmla="*/ 0 h 608062"/>
                <a:gd name="connsiteX45" fmla="*/ 277958 w 557114"/>
                <a:gd name="connsiteY45" fmla="*/ 0 h 608062"/>
                <a:gd name="connsiteX46" fmla="*/ 279382 w 557114"/>
                <a:gd name="connsiteY46" fmla="*/ 0 h 608062"/>
                <a:gd name="connsiteX47" fmla="*/ 402570 w 557114"/>
                <a:gd name="connsiteY47" fmla="*/ 104895 h 608062"/>
                <a:gd name="connsiteX48" fmla="*/ 394693 w 557114"/>
                <a:gd name="connsiteY48" fmla="*/ 159001 h 608062"/>
                <a:gd name="connsiteX49" fmla="*/ 405892 w 557114"/>
                <a:gd name="connsiteY49" fmla="*/ 184774 h 608062"/>
                <a:gd name="connsiteX50" fmla="*/ 377040 w 557114"/>
                <a:gd name="connsiteY50" fmla="*/ 236890 h 608062"/>
                <a:gd name="connsiteX51" fmla="*/ 315731 w 557114"/>
                <a:gd name="connsiteY51" fmla="*/ 311274 h 608062"/>
                <a:gd name="connsiteX52" fmla="*/ 277958 w 557114"/>
                <a:gd name="connsiteY52" fmla="*/ 319707 h 608062"/>
                <a:gd name="connsiteX53" fmla="*/ 277958 w 557114"/>
                <a:gd name="connsiteY53" fmla="*/ 319802 h 608062"/>
                <a:gd name="connsiteX54" fmla="*/ 277863 w 557114"/>
                <a:gd name="connsiteY54" fmla="*/ 319802 h 608062"/>
                <a:gd name="connsiteX55" fmla="*/ 277674 w 557114"/>
                <a:gd name="connsiteY55" fmla="*/ 319802 h 608062"/>
                <a:gd name="connsiteX56" fmla="*/ 277674 w 557114"/>
                <a:gd name="connsiteY56" fmla="*/ 319707 h 608062"/>
                <a:gd name="connsiteX57" fmla="*/ 239901 w 557114"/>
                <a:gd name="connsiteY57" fmla="*/ 311274 h 608062"/>
                <a:gd name="connsiteX58" fmla="*/ 178592 w 557114"/>
                <a:gd name="connsiteY58" fmla="*/ 236890 h 608062"/>
                <a:gd name="connsiteX59" fmla="*/ 149740 w 557114"/>
                <a:gd name="connsiteY59" fmla="*/ 184774 h 608062"/>
                <a:gd name="connsiteX60" fmla="*/ 161034 w 557114"/>
                <a:gd name="connsiteY60" fmla="*/ 159001 h 608062"/>
                <a:gd name="connsiteX61" fmla="*/ 153062 w 557114"/>
                <a:gd name="connsiteY61" fmla="*/ 104895 h 608062"/>
                <a:gd name="connsiteX62" fmla="*/ 276250 w 557114"/>
                <a:gd name="connsiteY62" fmla="*/ 0 h 608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57114" h="608062">
                  <a:moveTo>
                    <a:pt x="243589" y="355438"/>
                  </a:moveTo>
                  <a:lnTo>
                    <a:pt x="277656" y="355438"/>
                  </a:lnTo>
                  <a:lnTo>
                    <a:pt x="277940" y="355438"/>
                  </a:lnTo>
                  <a:lnTo>
                    <a:pt x="278604" y="355438"/>
                  </a:lnTo>
                  <a:lnTo>
                    <a:pt x="279174" y="355438"/>
                  </a:lnTo>
                  <a:lnTo>
                    <a:pt x="279458" y="355438"/>
                  </a:lnTo>
                  <a:lnTo>
                    <a:pt x="279553" y="355438"/>
                  </a:lnTo>
                  <a:lnTo>
                    <a:pt x="313620" y="355438"/>
                  </a:lnTo>
                  <a:cubicBezTo>
                    <a:pt x="325007" y="355438"/>
                    <a:pt x="330511" y="364630"/>
                    <a:pt x="324438" y="375432"/>
                  </a:cubicBezTo>
                  <a:cubicBezTo>
                    <a:pt x="321781" y="379980"/>
                    <a:pt x="298152" y="430202"/>
                    <a:pt x="298152" y="430202"/>
                  </a:cubicBezTo>
                  <a:lnTo>
                    <a:pt x="301948" y="510272"/>
                  </a:lnTo>
                  <a:cubicBezTo>
                    <a:pt x="317700" y="481655"/>
                    <a:pt x="343131" y="422432"/>
                    <a:pt x="356891" y="389172"/>
                  </a:cubicBezTo>
                  <a:cubicBezTo>
                    <a:pt x="356891" y="389172"/>
                    <a:pt x="356891" y="389172"/>
                    <a:pt x="356986" y="389172"/>
                  </a:cubicBezTo>
                  <a:cubicBezTo>
                    <a:pt x="359832" y="381117"/>
                    <a:pt x="367519" y="375337"/>
                    <a:pt x="376628" y="375337"/>
                  </a:cubicBezTo>
                  <a:cubicBezTo>
                    <a:pt x="379096" y="375337"/>
                    <a:pt x="381373" y="375716"/>
                    <a:pt x="383556" y="376474"/>
                  </a:cubicBezTo>
                  <a:cubicBezTo>
                    <a:pt x="383650" y="376474"/>
                    <a:pt x="383650" y="376474"/>
                    <a:pt x="383745" y="376569"/>
                  </a:cubicBezTo>
                  <a:cubicBezTo>
                    <a:pt x="387446" y="377706"/>
                    <a:pt x="464973" y="411724"/>
                    <a:pt x="518588" y="438920"/>
                  </a:cubicBezTo>
                  <a:cubicBezTo>
                    <a:pt x="542595" y="451049"/>
                    <a:pt x="557114" y="466305"/>
                    <a:pt x="557114" y="482224"/>
                  </a:cubicBezTo>
                  <a:lnTo>
                    <a:pt x="557114" y="608062"/>
                  </a:lnTo>
                  <a:lnTo>
                    <a:pt x="279743" y="608062"/>
                  </a:lnTo>
                  <a:lnTo>
                    <a:pt x="279458" y="608062"/>
                  </a:lnTo>
                  <a:lnTo>
                    <a:pt x="279364" y="608062"/>
                  </a:lnTo>
                  <a:lnTo>
                    <a:pt x="279174" y="608062"/>
                  </a:lnTo>
                  <a:lnTo>
                    <a:pt x="278984" y="608062"/>
                  </a:lnTo>
                  <a:lnTo>
                    <a:pt x="278604" y="608062"/>
                  </a:lnTo>
                  <a:lnTo>
                    <a:pt x="278130" y="608062"/>
                  </a:lnTo>
                  <a:lnTo>
                    <a:pt x="277940" y="608062"/>
                  </a:lnTo>
                  <a:lnTo>
                    <a:pt x="277845" y="608062"/>
                  </a:lnTo>
                  <a:lnTo>
                    <a:pt x="277750" y="608062"/>
                  </a:lnTo>
                  <a:lnTo>
                    <a:pt x="277656" y="608062"/>
                  </a:lnTo>
                  <a:lnTo>
                    <a:pt x="277371" y="608062"/>
                  </a:lnTo>
                  <a:lnTo>
                    <a:pt x="0" y="608062"/>
                  </a:lnTo>
                  <a:lnTo>
                    <a:pt x="0" y="482224"/>
                  </a:lnTo>
                  <a:cubicBezTo>
                    <a:pt x="0" y="466305"/>
                    <a:pt x="14519" y="451049"/>
                    <a:pt x="38621" y="438920"/>
                  </a:cubicBezTo>
                  <a:cubicBezTo>
                    <a:pt x="92141" y="411724"/>
                    <a:pt x="169668" y="377706"/>
                    <a:pt x="173464" y="376569"/>
                  </a:cubicBezTo>
                  <a:cubicBezTo>
                    <a:pt x="173464" y="376474"/>
                    <a:pt x="173464" y="376474"/>
                    <a:pt x="173558" y="376474"/>
                  </a:cubicBezTo>
                  <a:cubicBezTo>
                    <a:pt x="175741" y="375716"/>
                    <a:pt x="178018" y="375337"/>
                    <a:pt x="180486" y="375337"/>
                  </a:cubicBezTo>
                  <a:cubicBezTo>
                    <a:pt x="189595" y="375337"/>
                    <a:pt x="197282" y="381117"/>
                    <a:pt x="200223" y="389172"/>
                  </a:cubicBezTo>
                  <a:cubicBezTo>
                    <a:pt x="214078" y="422432"/>
                    <a:pt x="239414" y="481655"/>
                    <a:pt x="255166" y="510272"/>
                  </a:cubicBezTo>
                  <a:lnTo>
                    <a:pt x="258962" y="430202"/>
                  </a:lnTo>
                  <a:cubicBezTo>
                    <a:pt x="258962" y="430202"/>
                    <a:pt x="235333" y="379980"/>
                    <a:pt x="232676" y="375432"/>
                  </a:cubicBezTo>
                  <a:cubicBezTo>
                    <a:pt x="226603" y="364630"/>
                    <a:pt x="232107" y="355438"/>
                    <a:pt x="243589" y="355438"/>
                  </a:cubicBezTo>
                  <a:close/>
                  <a:moveTo>
                    <a:pt x="276250" y="0"/>
                  </a:moveTo>
                  <a:cubicBezTo>
                    <a:pt x="276725" y="0"/>
                    <a:pt x="277199" y="0"/>
                    <a:pt x="277674" y="0"/>
                  </a:cubicBezTo>
                  <a:cubicBezTo>
                    <a:pt x="277769" y="0"/>
                    <a:pt x="277769" y="0"/>
                    <a:pt x="277863" y="0"/>
                  </a:cubicBezTo>
                  <a:cubicBezTo>
                    <a:pt x="277863" y="0"/>
                    <a:pt x="277863" y="0"/>
                    <a:pt x="277958" y="0"/>
                  </a:cubicBezTo>
                  <a:cubicBezTo>
                    <a:pt x="278433" y="0"/>
                    <a:pt x="278907" y="0"/>
                    <a:pt x="279382" y="0"/>
                  </a:cubicBezTo>
                  <a:cubicBezTo>
                    <a:pt x="385487" y="0"/>
                    <a:pt x="405417" y="75615"/>
                    <a:pt x="402570" y="104895"/>
                  </a:cubicBezTo>
                  <a:cubicBezTo>
                    <a:pt x="400387" y="128395"/>
                    <a:pt x="394693" y="159001"/>
                    <a:pt x="394693" y="159001"/>
                  </a:cubicBezTo>
                  <a:cubicBezTo>
                    <a:pt x="394693" y="159001"/>
                    <a:pt x="405892" y="164118"/>
                    <a:pt x="405892" y="184774"/>
                  </a:cubicBezTo>
                  <a:cubicBezTo>
                    <a:pt x="402001" y="236511"/>
                    <a:pt x="381311" y="214149"/>
                    <a:pt x="377040" y="236890"/>
                  </a:cubicBezTo>
                  <a:cubicBezTo>
                    <a:pt x="370017" y="274603"/>
                    <a:pt x="336610" y="301893"/>
                    <a:pt x="315731" y="311274"/>
                  </a:cubicBezTo>
                  <a:cubicBezTo>
                    <a:pt x="303583" y="316770"/>
                    <a:pt x="291055" y="319518"/>
                    <a:pt x="277958" y="319707"/>
                  </a:cubicBezTo>
                  <a:lnTo>
                    <a:pt x="277958" y="319802"/>
                  </a:lnTo>
                  <a:cubicBezTo>
                    <a:pt x="277863" y="319802"/>
                    <a:pt x="277863" y="319802"/>
                    <a:pt x="277863" y="319802"/>
                  </a:cubicBezTo>
                  <a:cubicBezTo>
                    <a:pt x="277769" y="319802"/>
                    <a:pt x="277769" y="319802"/>
                    <a:pt x="277674" y="319802"/>
                  </a:cubicBezTo>
                  <a:lnTo>
                    <a:pt x="277674" y="319707"/>
                  </a:lnTo>
                  <a:cubicBezTo>
                    <a:pt x="264577" y="319518"/>
                    <a:pt x="252049" y="316770"/>
                    <a:pt x="239901" y="311274"/>
                  </a:cubicBezTo>
                  <a:cubicBezTo>
                    <a:pt x="219022" y="301893"/>
                    <a:pt x="185615" y="274603"/>
                    <a:pt x="178592" y="236890"/>
                  </a:cubicBezTo>
                  <a:cubicBezTo>
                    <a:pt x="174321" y="214149"/>
                    <a:pt x="153631" y="236511"/>
                    <a:pt x="149740" y="184774"/>
                  </a:cubicBezTo>
                  <a:cubicBezTo>
                    <a:pt x="149740" y="164118"/>
                    <a:pt x="161034" y="159001"/>
                    <a:pt x="161034" y="159001"/>
                  </a:cubicBezTo>
                  <a:cubicBezTo>
                    <a:pt x="161034" y="159001"/>
                    <a:pt x="155245" y="128395"/>
                    <a:pt x="153062" y="104895"/>
                  </a:cubicBezTo>
                  <a:cubicBezTo>
                    <a:pt x="150215" y="75615"/>
                    <a:pt x="170145" y="0"/>
                    <a:pt x="27625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8" name="live-chat_72439">
              <a:extLst>
                <a:ext uri="{FF2B5EF4-FFF2-40B4-BE49-F238E27FC236}">
                  <a16:creationId xmlns:a16="http://schemas.microsoft.com/office/drawing/2014/main" id="{7C01FA0C-A6D1-46A0-AA3E-D2F8D8469ECD}"/>
                </a:ext>
              </a:extLst>
            </p:cNvPr>
            <p:cNvSpPr/>
            <p:nvPr/>
          </p:nvSpPr>
          <p:spPr>
            <a:xfrm>
              <a:off x="5564038" y="1963900"/>
              <a:ext cx="609685" cy="532220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9" name="progress-report_18229">
              <a:extLst>
                <a:ext uri="{FF2B5EF4-FFF2-40B4-BE49-F238E27FC236}">
                  <a16:creationId xmlns:a16="http://schemas.microsoft.com/office/drawing/2014/main" id="{372A8832-DAC2-4681-8F7E-4385115A54BF}"/>
                </a:ext>
              </a:extLst>
            </p:cNvPr>
            <p:cNvSpPr/>
            <p:nvPr/>
          </p:nvSpPr>
          <p:spPr>
            <a:xfrm>
              <a:off x="6793411" y="1963900"/>
              <a:ext cx="609684" cy="553212"/>
            </a:xfrm>
            <a:custGeom>
              <a:avLst/>
              <a:gdLst>
                <a:gd name="connsiteX0" fmla="*/ 116112 w 607919"/>
                <a:gd name="connsiteY0" fmla="*/ 473652 h 551610"/>
                <a:gd name="connsiteX1" fmla="*/ 118901 w 607919"/>
                <a:gd name="connsiteY1" fmla="*/ 480423 h 551610"/>
                <a:gd name="connsiteX2" fmla="*/ 118901 w 607919"/>
                <a:gd name="connsiteY2" fmla="*/ 551610 h 551610"/>
                <a:gd name="connsiteX3" fmla="*/ 55604 w 607919"/>
                <a:gd name="connsiteY3" fmla="*/ 551610 h 551610"/>
                <a:gd name="connsiteX4" fmla="*/ 55604 w 607919"/>
                <a:gd name="connsiteY4" fmla="*/ 540851 h 551610"/>
                <a:gd name="connsiteX5" fmla="*/ 65255 w 607919"/>
                <a:gd name="connsiteY5" fmla="*/ 520583 h 551610"/>
                <a:gd name="connsiteX6" fmla="*/ 83555 w 607919"/>
                <a:gd name="connsiteY6" fmla="*/ 502317 h 551610"/>
                <a:gd name="connsiteX7" fmla="*/ 109375 w 607919"/>
                <a:gd name="connsiteY7" fmla="*/ 476545 h 551610"/>
                <a:gd name="connsiteX8" fmla="*/ 116112 w 607919"/>
                <a:gd name="connsiteY8" fmla="*/ 473652 h 551610"/>
                <a:gd name="connsiteX9" fmla="*/ 199155 w 607919"/>
                <a:gd name="connsiteY9" fmla="*/ 390799 h 551610"/>
                <a:gd name="connsiteX10" fmla="*/ 201956 w 607919"/>
                <a:gd name="connsiteY10" fmla="*/ 397632 h 551610"/>
                <a:gd name="connsiteX11" fmla="*/ 201956 w 607919"/>
                <a:gd name="connsiteY11" fmla="*/ 551610 h 551610"/>
                <a:gd name="connsiteX12" fmla="*/ 145363 w 607919"/>
                <a:gd name="connsiteY12" fmla="*/ 551610 h 551610"/>
                <a:gd name="connsiteX13" fmla="*/ 145363 w 607919"/>
                <a:gd name="connsiteY13" fmla="*/ 454170 h 551610"/>
                <a:gd name="connsiteX14" fmla="*/ 154879 w 607919"/>
                <a:gd name="connsiteY14" fmla="*/ 431030 h 551610"/>
                <a:gd name="connsiteX15" fmla="*/ 192315 w 607919"/>
                <a:gd name="connsiteY15" fmla="*/ 393630 h 551610"/>
                <a:gd name="connsiteX16" fmla="*/ 199155 w 607919"/>
                <a:gd name="connsiteY16" fmla="*/ 390799 h 551610"/>
                <a:gd name="connsiteX17" fmla="*/ 231082 w 607919"/>
                <a:gd name="connsiteY17" fmla="*/ 388245 h 551610"/>
                <a:gd name="connsiteX18" fmla="*/ 237930 w 607919"/>
                <a:gd name="connsiteY18" fmla="*/ 391091 h 551610"/>
                <a:gd name="connsiteX19" fmla="*/ 266763 w 607919"/>
                <a:gd name="connsiteY19" fmla="*/ 419867 h 551610"/>
                <a:gd name="connsiteX20" fmla="*/ 275915 w 607919"/>
                <a:gd name="connsiteY20" fmla="*/ 428875 h 551610"/>
                <a:gd name="connsiteX21" fmla="*/ 284941 w 607919"/>
                <a:gd name="connsiteY21" fmla="*/ 451520 h 551610"/>
                <a:gd name="connsiteX22" fmla="*/ 284941 w 607919"/>
                <a:gd name="connsiteY22" fmla="*/ 551610 h 551610"/>
                <a:gd name="connsiteX23" fmla="*/ 228277 w 607919"/>
                <a:gd name="connsiteY23" fmla="*/ 551610 h 551610"/>
                <a:gd name="connsiteX24" fmla="*/ 228277 w 607919"/>
                <a:gd name="connsiteY24" fmla="*/ 394969 h 551610"/>
                <a:gd name="connsiteX25" fmla="*/ 231082 w 607919"/>
                <a:gd name="connsiteY25" fmla="*/ 388245 h 551610"/>
                <a:gd name="connsiteX26" fmla="*/ 365148 w 607919"/>
                <a:gd name="connsiteY26" fmla="*/ 381336 h 551610"/>
                <a:gd name="connsiteX27" fmla="*/ 367997 w 607919"/>
                <a:gd name="connsiteY27" fmla="*/ 388122 h 551610"/>
                <a:gd name="connsiteX28" fmla="*/ 367997 w 607919"/>
                <a:gd name="connsiteY28" fmla="*/ 551610 h 551610"/>
                <a:gd name="connsiteX29" fmla="*/ 311262 w 607919"/>
                <a:gd name="connsiteY29" fmla="*/ 551610 h 551610"/>
                <a:gd name="connsiteX30" fmla="*/ 311262 w 607919"/>
                <a:gd name="connsiteY30" fmla="*/ 444661 h 551610"/>
                <a:gd name="connsiteX31" fmla="*/ 316898 w 607919"/>
                <a:gd name="connsiteY31" fmla="*/ 425523 h 551610"/>
                <a:gd name="connsiteX32" fmla="*/ 322534 w 607919"/>
                <a:gd name="connsiteY32" fmla="*/ 419894 h 551610"/>
                <a:gd name="connsiteX33" fmla="*/ 358353 w 607919"/>
                <a:gd name="connsiteY33" fmla="*/ 384120 h 551610"/>
                <a:gd name="connsiteX34" fmla="*/ 365148 w 607919"/>
                <a:gd name="connsiteY34" fmla="*/ 381336 h 551610"/>
                <a:gd name="connsiteX35" fmla="*/ 448177 w 607919"/>
                <a:gd name="connsiteY35" fmla="*/ 298352 h 551610"/>
                <a:gd name="connsiteX36" fmla="*/ 450982 w 607919"/>
                <a:gd name="connsiteY36" fmla="*/ 305139 h 551610"/>
                <a:gd name="connsiteX37" fmla="*/ 450982 w 607919"/>
                <a:gd name="connsiteY37" fmla="*/ 551610 h 551610"/>
                <a:gd name="connsiteX38" fmla="*/ 394318 w 607919"/>
                <a:gd name="connsiteY38" fmla="*/ 551610 h 551610"/>
                <a:gd name="connsiteX39" fmla="*/ 394318 w 607919"/>
                <a:gd name="connsiteY39" fmla="*/ 361815 h 551610"/>
                <a:gd name="connsiteX40" fmla="*/ 403846 w 607919"/>
                <a:gd name="connsiteY40" fmla="*/ 338669 h 551610"/>
                <a:gd name="connsiteX41" fmla="*/ 441329 w 607919"/>
                <a:gd name="connsiteY41" fmla="*/ 301136 h 551610"/>
                <a:gd name="connsiteX42" fmla="*/ 448177 w 607919"/>
                <a:gd name="connsiteY42" fmla="*/ 298352 h 551610"/>
                <a:gd name="connsiteX43" fmla="*/ 527085 w 607919"/>
                <a:gd name="connsiteY43" fmla="*/ 219452 h 551610"/>
                <a:gd name="connsiteX44" fmla="*/ 529874 w 607919"/>
                <a:gd name="connsiteY44" fmla="*/ 226177 h 551610"/>
                <a:gd name="connsiteX45" fmla="*/ 529874 w 607919"/>
                <a:gd name="connsiteY45" fmla="*/ 551610 h 551610"/>
                <a:gd name="connsiteX46" fmla="*/ 477232 w 607919"/>
                <a:gd name="connsiteY46" fmla="*/ 551610 h 551610"/>
                <a:gd name="connsiteX47" fmla="*/ 477232 w 607919"/>
                <a:gd name="connsiteY47" fmla="*/ 278727 h 551610"/>
                <a:gd name="connsiteX48" fmla="*/ 486883 w 607919"/>
                <a:gd name="connsiteY48" fmla="*/ 255580 h 551610"/>
                <a:gd name="connsiteX49" fmla="*/ 520348 w 607919"/>
                <a:gd name="connsiteY49" fmla="*/ 222298 h 551610"/>
                <a:gd name="connsiteX50" fmla="*/ 527085 w 607919"/>
                <a:gd name="connsiteY50" fmla="*/ 219452 h 551610"/>
                <a:gd name="connsiteX51" fmla="*/ 387769 w 607919"/>
                <a:gd name="connsiteY51" fmla="*/ 0 h 551610"/>
                <a:gd name="connsiteX52" fmla="*/ 580729 w 607919"/>
                <a:gd name="connsiteY52" fmla="*/ 0 h 551610"/>
                <a:gd name="connsiteX53" fmla="*/ 607919 w 607919"/>
                <a:gd name="connsiteY53" fmla="*/ 26022 h 551610"/>
                <a:gd name="connsiteX54" fmla="*/ 607919 w 607919"/>
                <a:gd name="connsiteY54" fmla="*/ 219812 h 551610"/>
                <a:gd name="connsiteX55" fmla="*/ 598271 w 607919"/>
                <a:gd name="connsiteY55" fmla="*/ 223815 h 551610"/>
                <a:gd name="connsiteX56" fmla="*/ 530610 w 607919"/>
                <a:gd name="connsiteY56" fmla="*/ 156258 h 551610"/>
                <a:gd name="connsiteX57" fmla="*/ 304320 w 607919"/>
                <a:gd name="connsiteY57" fmla="*/ 382325 h 551610"/>
                <a:gd name="connsiteX58" fmla="*/ 285024 w 607919"/>
                <a:gd name="connsiteY58" fmla="*/ 382325 h 551610"/>
                <a:gd name="connsiteX59" fmla="*/ 216360 w 607919"/>
                <a:gd name="connsiteY59" fmla="*/ 313767 h 551610"/>
                <a:gd name="connsiteX60" fmla="*/ 94068 w 607919"/>
                <a:gd name="connsiteY60" fmla="*/ 435996 h 551610"/>
                <a:gd name="connsiteX61" fmla="*/ 17260 w 607919"/>
                <a:gd name="connsiteY61" fmla="*/ 435996 h 551610"/>
                <a:gd name="connsiteX62" fmla="*/ 15882 w 607919"/>
                <a:gd name="connsiteY62" fmla="*/ 434745 h 551610"/>
                <a:gd name="connsiteX63" fmla="*/ 15882 w 607919"/>
                <a:gd name="connsiteY63" fmla="*/ 358055 h 551610"/>
                <a:gd name="connsiteX64" fmla="*/ 206837 w 607919"/>
                <a:gd name="connsiteY64" fmla="*/ 167267 h 551610"/>
                <a:gd name="connsiteX65" fmla="*/ 226008 w 607919"/>
                <a:gd name="connsiteY65" fmla="*/ 167267 h 551610"/>
                <a:gd name="connsiteX66" fmla="*/ 294672 w 607919"/>
                <a:gd name="connsiteY66" fmla="*/ 235701 h 551610"/>
                <a:gd name="connsiteX67" fmla="*/ 424481 w 607919"/>
                <a:gd name="connsiteY67" fmla="*/ 105965 h 551610"/>
                <a:gd name="connsiteX68" fmla="*/ 452423 w 607919"/>
                <a:gd name="connsiteY68" fmla="*/ 78192 h 551610"/>
                <a:gd name="connsiteX69" fmla="*/ 383885 w 607919"/>
                <a:gd name="connsiteY69" fmla="*/ 9633 h 551610"/>
                <a:gd name="connsiteX70" fmla="*/ 387769 w 607919"/>
                <a:gd name="connsiteY70" fmla="*/ 0 h 55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607919" h="551610">
                  <a:moveTo>
                    <a:pt x="116112" y="473652"/>
                  </a:moveTo>
                  <a:cubicBezTo>
                    <a:pt x="117836" y="474356"/>
                    <a:pt x="118901" y="476670"/>
                    <a:pt x="118901" y="480423"/>
                  </a:cubicBezTo>
                  <a:lnTo>
                    <a:pt x="118901" y="551610"/>
                  </a:lnTo>
                  <a:lnTo>
                    <a:pt x="55604" y="551610"/>
                  </a:lnTo>
                  <a:lnTo>
                    <a:pt x="55604" y="540851"/>
                  </a:lnTo>
                  <a:cubicBezTo>
                    <a:pt x="55604" y="534971"/>
                    <a:pt x="59991" y="525838"/>
                    <a:pt x="65255" y="520583"/>
                  </a:cubicBezTo>
                  <a:lnTo>
                    <a:pt x="83555" y="502317"/>
                  </a:lnTo>
                  <a:lnTo>
                    <a:pt x="109375" y="476545"/>
                  </a:lnTo>
                  <a:cubicBezTo>
                    <a:pt x="112007" y="473855"/>
                    <a:pt x="114389" y="472948"/>
                    <a:pt x="116112" y="473652"/>
                  </a:cubicBezTo>
                  <a:close/>
                  <a:moveTo>
                    <a:pt x="199155" y="390799"/>
                  </a:moveTo>
                  <a:cubicBezTo>
                    <a:pt x="200892" y="391534"/>
                    <a:pt x="201956" y="393880"/>
                    <a:pt x="201956" y="397632"/>
                  </a:cubicBezTo>
                  <a:lnTo>
                    <a:pt x="201956" y="551610"/>
                  </a:lnTo>
                  <a:lnTo>
                    <a:pt x="145363" y="551610"/>
                  </a:lnTo>
                  <a:lnTo>
                    <a:pt x="145363" y="454170"/>
                  </a:lnTo>
                  <a:cubicBezTo>
                    <a:pt x="145363" y="446665"/>
                    <a:pt x="149620" y="436283"/>
                    <a:pt x="154879" y="431030"/>
                  </a:cubicBezTo>
                  <a:lnTo>
                    <a:pt x="192315" y="393630"/>
                  </a:lnTo>
                  <a:cubicBezTo>
                    <a:pt x="195007" y="390941"/>
                    <a:pt x="197417" y="390065"/>
                    <a:pt x="199155" y="390799"/>
                  </a:cubicBezTo>
                  <a:close/>
                  <a:moveTo>
                    <a:pt x="231082" y="388245"/>
                  </a:moveTo>
                  <a:cubicBezTo>
                    <a:pt x="232822" y="387525"/>
                    <a:pt x="235235" y="388401"/>
                    <a:pt x="237930" y="391091"/>
                  </a:cubicBezTo>
                  <a:lnTo>
                    <a:pt x="266763" y="419867"/>
                  </a:lnTo>
                  <a:lnTo>
                    <a:pt x="275915" y="428875"/>
                  </a:lnTo>
                  <a:cubicBezTo>
                    <a:pt x="280929" y="433879"/>
                    <a:pt x="284941" y="444013"/>
                    <a:pt x="284941" y="451520"/>
                  </a:cubicBezTo>
                  <a:lnTo>
                    <a:pt x="284941" y="551610"/>
                  </a:lnTo>
                  <a:lnTo>
                    <a:pt x="228277" y="551610"/>
                  </a:lnTo>
                  <a:lnTo>
                    <a:pt x="228277" y="394969"/>
                  </a:lnTo>
                  <a:cubicBezTo>
                    <a:pt x="228277" y="391278"/>
                    <a:pt x="229343" y="388964"/>
                    <a:pt x="231082" y="388245"/>
                  </a:cubicBezTo>
                  <a:close/>
                  <a:moveTo>
                    <a:pt x="365148" y="381336"/>
                  </a:moveTo>
                  <a:cubicBezTo>
                    <a:pt x="366901" y="382055"/>
                    <a:pt x="367997" y="384370"/>
                    <a:pt x="367997" y="388122"/>
                  </a:cubicBezTo>
                  <a:lnTo>
                    <a:pt x="367997" y="551610"/>
                  </a:lnTo>
                  <a:lnTo>
                    <a:pt x="311262" y="551610"/>
                  </a:lnTo>
                  <a:lnTo>
                    <a:pt x="311262" y="444661"/>
                  </a:lnTo>
                  <a:cubicBezTo>
                    <a:pt x="311262" y="437156"/>
                    <a:pt x="313767" y="428650"/>
                    <a:pt x="316898" y="425523"/>
                  </a:cubicBezTo>
                  <a:cubicBezTo>
                    <a:pt x="320029" y="422396"/>
                    <a:pt x="322534" y="419894"/>
                    <a:pt x="322534" y="419894"/>
                  </a:cubicBezTo>
                  <a:lnTo>
                    <a:pt x="358353" y="384120"/>
                  </a:lnTo>
                  <a:cubicBezTo>
                    <a:pt x="360983" y="381493"/>
                    <a:pt x="363394" y="380617"/>
                    <a:pt x="365148" y="381336"/>
                  </a:cubicBezTo>
                  <a:close/>
                  <a:moveTo>
                    <a:pt x="448177" y="298352"/>
                  </a:moveTo>
                  <a:cubicBezTo>
                    <a:pt x="449916" y="299071"/>
                    <a:pt x="450982" y="301386"/>
                    <a:pt x="450982" y="305139"/>
                  </a:cubicBezTo>
                  <a:lnTo>
                    <a:pt x="450982" y="551610"/>
                  </a:lnTo>
                  <a:lnTo>
                    <a:pt x="394318" y="551610"/>
                  </a:lnTo>
                  <a:lnTo>
                    <a:pt x="394318" y="361815"/>
                  </a:lnTo>
                  <a:cubicBezTo>
                    <a:pt x="394318" y="354308"/>
                    <a:pt x="398580" y="343924"/>
                    <a:pt x="403846" y="338669"/>
                  </a:cubicBezTo>
                  <a:lnTo>
                    <a:pt x="441329" y="301136"/>
                  </a:lnTo>
                  <a:cubicBezTo>
                    <a:pt x="444024" y="298508"/>
                    <a:pt x="446438" y="297633"/>
                    <a:pt x="448177" y="298352"/>
                  </a:cubicBezTo>
                  <a:close/>
                  <a:moveTo>
                    <a:pt x="527085" y="219452"/>
                  </a:moveTo>
                  <a:cubicBezTo>
                    <a:pt x="528809" y="220171"/>
                    <a:pt x="529874" y="222486"/>
                    <a:pt x="529874" y="226177"/>
                  </a:cubicBezTo>
                  <a:lnTo>
                    <a:pt x="529874" y="551610"/>
                  </a:lnTo>
                  <a:lnTo>
                    <a:pt x="477232" y="551610"/>
                  </a:lnTo>
                  <a:lnTo>
                    <a:pt x="477232" y="278727"/>
                  </a:lnTo>
                  <a:cubicBezTo>
                    <a:pt x="477232" y="271345"/>
                    <a:pt x="481494" y="260960"/>
                    <a:pt x="486883" y="255580"/>
                  </a:cubicBezTo>
                  <a:lnTo>
                    <a:pt x="520348" y="222298"/>
                  </a:lnTo>
                  <a:cubicBezTo>
                    <a:pt x="522980" y="219608"/>
                    <a:pt x="525362" y="218732"/>
                    <a:pt x="527085" y="219452"/>
                  </a:cubicBezTo>
                  <a:close/>
                  <a:moveTo>
                    <a:pt x="387769" y="0"/>
                  </a:moveTo>
                  <a:lnTo>
                    <a:pt x="580729" y="0"/>
                  </a:lnTo>
                  <a:cubicBezTo>
                    <a:pt x="594512" y="0"/>
                    <a:pt x="607919" y="12135"/>
                    <a:pt x="607919" y="26022"/>
                  </a:cubicBezTo>
                  <a:lnTo>
                    <a:pt x="607919" y="219812"/>
                  </a:lnTo>
                  <a:cubicBezTo>
                    <a:pt x="607919" y="227318"/>
                    <a:pt x="603534" y="229070"/>
                    <a:pt x="598271" y="223815"/>
                  </a:cubicBezTo>
                  <a:lnTo>
                    <a:pt x="530610" y="156258"/>
                  </a:lnTo>
                  <a:lnTo>
                    <a:pt x="304320" y="382325"/>
                  </a:lnTo>
                  <a:cubicBezTo>
                    <a:pt x="298932" y="387580"/>
                    <a:pt x="290412" y="387580"/>
                    <a:pt x="285024" y="382325"/>
                  </a:cubicBezTo>
                  <a:lnTo>
                    <a:pt x="216360" y="313767"/>
                  </a:lnTo>
                  <a:lnTo>
                    <a:pt x="94068" y="435996"/>
                  </a:lnTo>
                  <a:cubicBezTo>
                    <a:pt x="72767" y="457264"/>
                    <a:pt x="38435" y="457264"/>
                    <a:pt x="17260" y="435996"/>
                  </a:cubicBezTo>
                  <a:lnTo>
                    <a:pt x="15882" y="434745"/>
                  </a:lnTo>
                  <a:cubicBezTo>
                    <a:pt x="-5294" y="413477"/>
                    <a:pt x="-5294" y="379198"/>
                    <a:pt x="15882" y="358055"/>
                  </a:cubicBezTo>
                  <a:lnTo>
                    <a:pt x="206837" y="167267"/>
                  </a:lnTo>
                  <a:cubicBezTo>
                    <a:pt x="212100" y="161888"/>
                    <a:pt x="220745" y="161888"/>
                    <a:pt x="226008" y="167267"/>
                  </a:cubicBezTo>
                  <a:lnTo>
                    <a:pt x="294672" y="235701"/>
                  </a:lnTo>
                  <a:lnTo>
                    <a:pt x="424481" y="105965"/>
                  </a:lnTo>
                  <a:lnTo>
                    <a:pt x="452423" y="78192"/>
                  </a:lnTo>
                  <a:lnTo>
                    <a:pt x="383885" y="9633"/>
                  </a:lnTo>
                  <a:cubicBezTo>
                    <a:pt x="378497" y="4379"/>
                    <a:pt x="380376" y="0"/>
                    <a:pt x="38776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0" name="admin-with-cogwheels_78948">
              <a:extLst>
                <a:ext uri="{FF2B5EF4-FFF2-40B4-BE49-F238E27FC236}">
                  <a16:creationId xmlns:a16="http://schemas.microsoft.com/office/drawing/2014/main" id="{AA27201F-9B09-4AC9-9055-3DD93A509F59}"/>
                </a:ext>
              </a:extLst>
            </p:cNvPr>
            <p:cNvSpPr/>
            <p:nvPr/>
          </p:nvSpPr>
          <p:spPr>
            <a:xfrm>
              <a:off x="9252159" y="1963900"/>
              <a:ext cx="575113" cy="609685"/>
            </a:xfrm>
            <a:custGeom>
              <a:avLst/>
              <a:gdLst>
                <a:gd name="connsiteX0" fmla="*/ 163934 w 574049"/>
                <a:gd name="connsiteY0" fmla="*/ 419229 h 608556"/>
                <a:gd name="connsiteX1" fmla="*/ 243204 w 574049"/>
                <a:gd name="connsiteY1" fmla="*/ 456825 h 608556"/>
                <a:gd name="connsiteX2" fmla="*/ 322474 w 574049"/>
                <a:gd name="connsiteY2" fmla="*/ 419229 h 608556"/>
                <a:gd name="connsiteX3" fmla="*/ 465217 w 574049"/>
                <a:gd name="connsiteY3" fmla="*/ 530768 h 608556"/>
                <a:gd name="connsiteX4" fmla="*/ 476968 w 574049"/>
                <a:gd name="connsiteY4" fmla="*/ 565383 h 608556"/>
                <a:gd name="connsiteX5" fmla="*/ 472634 w 574049"/>
                <a:gd name="connsiteY5" fmla="*/ 594902 h 608556"/>
                <a:gd name="connsiteX6" fmla="*/ 446050 w 574049"/>
                <a:gd name="connsiteY6" fmla="*/ 608556 h 608556"/>
                <a:gd name="connsiteX7" fmla="*/ 40358 w 574049"/>
                <a:gd name="connsiteY7" fmla="*/ 608556 h 608556"/>
                <a:gd name="connsiteX8" fmla="*/ 13871 w 574049"/>
                <a:gd name="connsiteY8" fmla="*/ 594902 h 608556"/>
                <a:gd name="connsiteX9" fmla="*/ 9440 w 574049"/>
                <a:gd name="connsiteY9" fmla="*/ 565383 h 608556"/>
                <a:gd name="connsiteX10" fmla="*/ 21191 w 574049"/>
                <a:gd name="connsiteY10" fmla="*/ 530768 h 608556"/>
                <a:gd name="connsiteX11" fmla="*/ 163934 w 574049"/>
                <a:gd name="connsiteY11" fmla="*/ 419229 h 608556"/>
                <a:gd name="connsiteX12" fmla="*/ 406631 w 574049"/>
                <a:gd name="connsiteY12" fmla="*/ 313875 h 608556"/>
                <a:gd name="connsiteX13" fmla="*/ 472435 w 574049"/>
                <a:gd name="connsiteY13" fmla="*/ 379473 h 608556"/>
                <a:gd name="connsiteX14" fmla="*/ 438040 w 574049"/>
                <a:gd name="connsiteY14" fmla="*/ 436800 h 608556"/>
                <a:gd name="connsiteX15" fmla="*/ 344006 w 574049"/>
                <a:gd name="connsiteY15" fmla="*/ 390920 h 608556"/>
                <a:gd name="connsiteX16" fmla="*/ 371946 w 574049"/>
                <a:gd name="connsiteY16" fmla="*/ 323974 h 608556"/>
                <a:gd name="connsiteX17" fmla="*/ 406631 w 574049"/>
                <a:gd name="connsiteY17" fmla="*/ 313875 h 608556"/>
                <a:gd name="connsiteX18" fmla="*/ 381817 w 574049"/>
                <a:gd name="connsiteY18" fmla="*/ 212472 h 608556"/>
                <a:gd name="connsiteX19" fmla="*/ 431512 w 574049"/>
                <a:gd name="connsiteY19" fmla="*/ 212472 h 608556"/>
                <a:gd name="connsiteX20" fmla="*/ 445284 w 574049"/>
                <a:gd name="connsiteY20" fmla="*/ 226127 h 608556"/>
                <a:gd name="connsiteX21" fmla="*/ 445284 w 574049"/>
                <a:gd name="connsiteY21" fmla="*/ 254301 h 608556"/>
                <a:gd name="connsiteX22" fmla="*/ 468013 w 574049"/>
                <a:gd name="connsiteY22" fmla="*/ 263725 h 608556"/>
                <a:gd name="connsiteX23" fmla="*/ 488045 w 574049"/>
                <a:gd name="connsiteY23" fmla="*/ 243820 h 608556"/>
                <a:gd name="connsiteX24" fmla="*/ 497773 w 574049"/>
                <a:gd name="connsiteY24" fmla="*/ 239781 h 608556"/>
                <a:gd name="connsiteX25" fmla="*/ 507403 w 574049"/>
                <a:gd name="connsiteY25" fmla="*/ 243820 h 608556"/>
                <a:gd name="connsiteX26" fmla="*/ 542556 w 574049"/>
                <a:gd name="connsiteY26" fmla="*/ 278918 h 608556"/>
                <a:gd name="connsiteX27" fmla="*/ 546601 w 574049"/>
                <a:gd name="connsiteY27" fmla="*/ 288630 h 608556"/>
                <a:gd name="connsiteX28" fmla="*/ 542556 w 574049"/>
                <a:gd name="connsiteY28" fmla="*/ 298246 h 608556"/>
                <a:gd name="connsiteX29" fmla="*/ 522620 w 574049"/>
                <a:gd name="connsiteY29" fmla="*/ 318247 h 608556"/>
                <a:gd name="connsiteX30" fmla="*/ 532155 w 574049"/>
                <a:gd name="connsiteY30" fmla="*/ 340941 h 608556"/>
                <a:gd name="connsiteX31" fmla="*/ 560277 w 574049"/>
                <a:gd name="connsiteY31" fmla="*/ 340941 h 608556"/>
                <a:gd name="connsiteX32" fmla="*/ 574049 w 574049"/>
                <a:gd name="connsiteY32" fmla="*/ 354692 h 608556"/>
                <a:gd name="connsiteX33" fmla="*/ 574049 w 574049"/>
                <a:gd name="connsiteY33" fmla="*/ 404310 h 608556"/>
                <a:gd name="connsiteX34" fmla="*/ 570004 w 574049"/>
                <a:gd name="connsiteY34" fmla="*/ 414022 h 608556"/>
                <a:gd name="connsiteX35" fmla="*/ 560277 w 574049"/>
                <a:gd name="connsiteY35" fmla="*/ 418060 h 608556"/>
                <a:gd name="connsiteX36" fmla="*/ 532155 w 574049"/>
                <a:gd name="connsiteY36" fmla="*/ 418060 h 608556"/>
                <a:gd name="connsiteX37" fmla="*/ 522620 w 574049"/>
                <a:gd name="connsiteY37" fmla="*/ 440754 h 608556"/>
                <a:gd name="connsiteX38" fmla="*/ 542652 w 574049"/>
                <a:gd name="connsiteY38" fmla="*/ 460755 h 608556"/>
                <a:gd name="connsiteX39" fmla="*/ 546601 w 574049"/>
                <a:gd name="connsiteY39" fmla="*/ 470371 h 608556"/>
                <a:gd name="connsiteX40" fmla="*/ 542652 w 574049"/>
                <a:gd name="connsiteY40" fmla="*/ 480083 h 608556"/>
                <a:gd name="connsiteX41" fmla="*/ 507500 w 574049"/>
                <a:gd name="connsiteY41" fmla="*/ 515181 h 608556"/>
                <a:gd name="connsiteX42" fmla="*/ 497773 w 574049"/>
                <a:gd name="connsiteY42" fmla="*/ 519220 h 608556"/>
                <a:gd name="connsiteX43" fmla="*/ 493246 w 574049"/>
                <a:gd name="connsiteY43" fmla="*/ 518355 h 608556"/>
                <a:gd name="connsiteX44" fmla="*/ 453182 w 574049"/>
                <a:gd name="connsiteY44" fmla="*/ 451716 h 608556"/>
                <a:gd name="connsiteX45" fmla="*/ 492861 w 574049"/>
                <a:gd name="connsiteY45" fmla="*/ 379501 h 608556"/>
                <a:gd name="connsiteX46" fmla="*/ 406665 w 574049"/>
                <a:gd name="connsiteY46" fmla="*/ 293534 h 608556"/>
                <a:gd name="connsiteX47" fmla="*/ 377098 w 574049"/>
                <a:gd name="connsiteY47" fmla="*/ 299015 h 608556"/>
                <a:gd name="connsiteX48" fmla="*/ 379698 w 574049"/>
                <a:gd name="connsiteY48" fmla="*/ 265167 h 608556"/>
                <a:gd name="connsiteX49" fmla="*/ 373149 w 574049"/>
                <a:gd name="connsiteY49" fmla="*/ 215741 h 608556"/>
                <a:gd name="connsiteX50" fmla="*/ 381817 w 574049"/>
                <a:gd name="connsiteY50" fmla="*/ 212472 h 608556"/>
                <a:gd name="connsiteX51" fmla="*/ 243227 w 574049"/>
                <a:gd name="connsiteY51" fmla="*/ 144222 h 608556"/>
                <a:gd name="connsiteX52" fmla="*/ 348920 w 574049"/>
                <a:gd name="connsiteY52" fmla="*/ 265117 h 608556"/>
                <a:gd name="connsiteX53" fmla="*/ 243190 w 574049"/>
                <a:gd name="connsiteY53" fmla="*/ 426215 h 608556"/>
                <a:gd name="connsiteX54" fmla="*/ 137461 w 574049"/>
                <a:gd name="connsiteY54" fmla="*/ 265117 h 608556"/>
                <a:gd name="connsiteX55" fmla="*/ 243227 w 574049"/>
                <a:gd name="connsiteY55" fmla="*/ 144222 h 608556"/>
                <a:gd name="connsiteX56" fmla="*/ 279862 w 574049"/>
                <a:gd name="connsiteY56" fmla="*/ 119148 h 608556"/>
                <a:gd name="connsiteX57" fmla="*/ 310064 w 574049"/>
                <a:gd name="connsiteY57" fmla="*/ 131181 h 608556"/>
                <a:gd name="connsiteX58" fmla="*/ 279862 w 574049"/>
                <a:gd name="connsiteY58" fmla="*/ 119148 h 608556"/>
                <a:gd name="connsiteX59" fmla="*/ 155080 w 574049"/>
                <a:gd name="connsiteY59" fmla="*/ 94840 h 608556"/>
                <a:gd name="connsiteX60" fmla="*/ 203722 w 574049"/>
                <a:gd name="connsiteY60" fmla="*/ 119842 h 608556"/>
                <a:gd name="connsiteX61" fmla="*/ 117804 w 574049"/>
                <a:gd name="connsiteY61" fmla="*/ 201676 h 608556"/>
                <a:gd name="connsiteX62" fmla="*/ 155080 w 574049"/>
                <a:gd name="connsiteY62" fmla="*/ 94840 h 608556"/>
                <a:gd name="connsiteX63" fmla="*/ 131962 w 574049"/>
                <a:gd name="connsiteY63" fmla="*/ 0 h 608556"/>
                <a:gd name="connsiteX64" fmla="*/ 178101 w 574049"/>
                <a:gd name="connsiteY64" fmla="*/ 0 h 608556"/>
                <a:gd name="connsiteX65" fmla="*/ 190816 w 574049"/>
                <a:gd name="connsiteY65" fmla="*/ 12695 h 608556"/>
                <a:gd name="connsiteX66" fmla="*/ 190816 w 574049"/>
                <a:gd name="connsiteY66" fmla="*/ 38757 h 608556"/>
                <a:gd name="connsiteX67" fmla="*/ 211911 w 574049"/>
                <a:gd name="connsiteY67" fmla="*/ 47509 h 608556"/>
                <a:gd name="connsiteX68" fmla="*/ 230501 w 574049"/>
                <a:gd name="connsiteY68" fmla="*/ 29044 h 608556"/>
                <a:gd name="connsiteX69" fmla="*/ 239459 w 574049"/>
                <a:gd name="connsiteY69" fmla="*/ 25389 h 608556"/>
                <a:gd name="connsiteX70" fmla="*/ 248417 w 574049"/>
                <a:gd name="connsiteY70" fmla="*/ 29044 h 608556"/>
                <a:gd name="connsiteX71" fmla="*/ 280975 w 574049"/>
                <a:gd name="connsiteY71" fmla="*/ 61646 h 608556"/>
                <a:gd name="connsiteX72" fmla="*/ 284731 w 574049"/>
                <a:gd name="connsiteY72" fmla="*/ 70590 h 608556"/>
                <a:gd name="connsiteX73" fmla="*/ 280975 w 574049"/>
                <a:gd name="connsiteY73" fmla="*/ 79534 h 608556"/>
                <a:gd name="connsiteX74" fmla="*/ 262481 w 574049"/>
                <a:gd name="connsiteY74" fmla="*/ 97999 h 608556"/>
                <a:gd name="connsiteX75" fmla="*/ 270379 w 574049"/>
                <a:gd name="connsiteY75" fmla="*/ 116848 h 608556"/>
                <a:gd name="connsiteX76" fmla="*/ 224915 w 574049"/>
                <a:gd name="connsiteY76" fmla="*/ 115502 h 608556"/>
                <a:gd name="connsiteX77" fmla="*/ 155080 w 574049"/>
                <a:gd name="connsiteY77" fmla="*/ 74437 h 608556"/>
                <a:gd name="connsiteX78" fmla="*/ 74458 w 574049"/>
                <a:gd name="connsiteY78" fmla="*/ 154836 h 608556"/>
                <a:gd name="connsiteX79" fmla="*/ 111638 w 574049"/>
                <a:gd name="connsiteY79" fmla="*/ 222445 h 608556"/>
                <a:gd name="connsiteX80" fmla="*/ 106822 w 574049"/>
                <a:gd name="connsiteY80" fmla="*/ 265145 h 608556"/>
                <a:gd name="connsiteX81" fmla="*/ 106822 w 574049"/>
                <a:gd name="connsiteY81" fmla="*/ 265818 h 608556"/>
                <a:gd name="connsiteX82" fmla="*/ 98153 w 574049"/>
                <a:gd name="connsiteY82" fmla="*/ 262163 h 608556"/>
                <a:gd name="connsiteX83" fmla="*/ 79659 w 574049"/>
                <a:gd name="connsiteY83" fmla="*/ 280628 h 608556"/>
                <a:gd name="connsiteX84" fmla="*/ 70701 w 574049"/>
                <a:gd name="connsiteY84" fmla="*/ 284379 h 608556"/>
                <a:gd name="connsiteX85" fmla="*/ 61647 w 574049"/>
                <a:gd name="connsiteY85" fmla="*/ 280628 h 608556"/>
                <a:gd name="connsiteX86" fmla="*/ 29089 w 574049"/>
                <a:gd name="connsiteY86" fmla="*/ 248122 h 608556"/>
                <a:gd name="connsiteX87" fmla="*/ 29089 w 574049"/>
                <a:gd name="connsiteY87" fmla="*/ 230138 h 608556"/>
                <a:gd name="connsiteX88" fmla="*/ 47583 w 574049"/>
                <a:gd name="connsiteY88" fmla="*/ 211673 h 608556"/>
                <a:gd name="connsiteX89" fmla="*/ 38722 w 574049"/>
                <a:gd name="connsiteY89" fmla="*/ 190612 h 608556"/>
                <a:gd name="connsiteX90" fmla="*/ 12715 w 574049"/>
                <a:gd name="connsiteY90" fmla="*/ 190612 h 608556"/>
                <a:gd name="connsiteX91" fmla="*/ 0 w 574049"/>
                <a:gd name="connsiteY91" fmla="*/ 177821 h 608556"/>
                <a:gd name="connsiteX92" fmla="*/ 0 w 574049"/>
                <a:gd name="connsiteY92" fmla="*/ 131851 h 608556"/>
                <a:gd name="connsiteX93" fmla="*/ 12715 w 574049"/>
                <a:gd name="connsiteY93" fmla="*/ 119156 h 608556"/>
                <a:gd name="connsiteX94" fmla="*/ 38818 w 574049"/>
                <a:gd name="connsiteY94" fmla="*/ 119156 h 608556"/>
                <a:gd name="connsiteX95" fmla="*/ 47583 w 574049"/>
                <a:gd name="connsiteY95" fmla="*/ 98095 h 608556"/>
                <a:gd name="connsiteX96" fmla="*/ 29089 w 574049"/>
                <a:gd name="connsiteY96" fmla="*/ 79630 h 608556"/>
                <a:gd name="connsiteX97" fmla="*/ 25333 w 574049"/>
                <a:gd name="connsiteY97" fmla="*/ 70590 h 608556"/>
                <a:gd name="connsiteX98" fmla="*/ 29089 w 574049"/>
                <a:gd name="connsiteY98" fmla="*/ 61646 h 608556"/>
                <a:gd name="connsiteX99" fmla="*/ 61647 w 574049"/>
                <a:gd name="connsiteY99" fmla="*/ 29044 h 608556"/>
                <a:gd name="connsiteX100" fmla="*/ 70701 w 574049"/>
                <a:gd name="connsiteY100" fmla="*/ 25389 h 608556"/>
                <a:gd name="connsiteX101" fmla="*/ 79659 w 574049"/>
                <a:gd name="connsiteY101" fmla="*/ 29140 h 608556"/>
                <a:gd name="connsiteX102" fmla="*/ 98153 w 574049"/>
                <a:gd name="connsiteY102" fmla="*/ 47509 h 608556"/>
                <a:gd name="connsiteX103" fmla="*/ 119248 w 574049"/>
                <a:gd name="connsiteY103" fmla="*/ 38757 h 608556"/>
                <a:gd name="connsiteX104" fmla="*/ 119248 w 574049"/>
                <a:gd name="connsiteY104" fmla="*/ 12695 h 608556"/>
                <a:gd name="connsiteX105" fmla="*/ 131962 w 574049"/>
                <a:gd name="connsiteY105" fmla="*/ 0 h 608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574049" h="608556">
                  <a:moveTo>
                    <a:pt x="163934" y="419229"/>
                  </a:moveTo>
                  <a:cubicBezTo>
                    <a:pt x="185702" y="442210"/>
                    <a:pt x="212671" y="456825"/>
                    <a:pt x="243204" y="456825"/>
                  </a:cubicBezTo>
                  <a:cubicBezTo>
                    <a:pt x="273737" y="456825"/>
                    <a:pt x="300706" y="442210"/>
                    <a:pt x="322474" y="419229"/>
                  </a:cubicBezTo>
                  <a:cubicBezTo>
                    <a:pt x="387585" y="424998"/>
                    <a:pt x="443835" y="468075"/>
                    <a:pt x="465217" y="530768"/>
                  </a:cubicBezTo>
                  <a:lnTo>
                    <a:pt x="476968" y="565383"/>
                  </a:lnTo>
                  <a:cubicBezTo>
                    <a:pt x="480339" y="575383"/>
                    <a:pt x="478702" y="586344"/>
                    <a:pt x="472634" y="594902"/>
                  </a:cubicBezTo>
                  <a:cubicBezTo>
                    <a:pt x="466469" y="603460"/>
                    <a:pt x="456549" y="608556"/>
                    <a:pt x="446050" y="608556"/>
                  </a:cubicBezTo>
                  <a:lnTo>
                    <a:pt x="40358" y="608556"/>
                  </a:lnTo>
                  <a:cubicBezTo>
                    <a:pt x="29859" y="608556"/>
                    <a:pt x="19939" y="603460"/>
                    <a:pt x="13871" y="594902"/>
                  </a:cubicBezTo>
                  <a:cubicBezTo>
                    <a:pt x="7706" y="586344"/>
                    <a:pt x="6069" y="575383"/>
                    <a:pt x="9440" y="565383"/>
                  </a:cubicBezTo>
                  <a:lnTo>
                    <a:pt x="21191" y="530768"/>
                  </a:lnTo>
                  <a:cubicBezTo>
                    <a:pt x="42573" y="468075"/>
                    <a:pt x="98919" y="424998"/>
                    <a:pt x="163934" y="419229"/>
                  </a:cubicBezTo>
                  <a:close/>
                  <a:moveTo>
                    <a:pt x="406631" y="313875"/>
                  </a:moveTo>
                  <a:cubicBezTo>
                    <a:pt x="442857" y="313875"/>
                    <a:pt x="472435" y="343308"/>
                    <a:pt x="472435" y="379473"/>
                  </a:cubicBezTo>
                  <a:cubicBezTo>
                    <a:pt x="472435" y="404289"/>
                    <a:pt x="458369" y="425642"/>
                    <a:pt x="438040" y="436800"/>
                  </a:cubicBezTo>
                  <a:cubicBezTo>
                    <a:pt x="411641" y="413523"/>
                    <a:pt x="379269" y="397556"/>
                    <a:pt x="344006" y="390920"/>
                  </a:cubicBezTo>
                  <a:cubicBezTo>
                    <a:pt x="356435" y="370913"/>
                    <a:pt x="365973" y="347925"/>
                    <a:pt x="371946" y="323974"/>
                  </a:cubicBezTo>
                  <a:cubicBezTo>
                    <a:pt x="382063" y="317626"/>
                    <a:pt x="393913" y="313875"/>
                    <a:pt x="406631" y="313875"/>
                  </a:cubicBezTo>
                  <a:close/>
                  <a:moveTo>
                    <a:pt x="381817" y="212472"/>
                  </a:moveTo>
                  <a:lnTo>
                    <a:pt x="431512" y="212472"/>
                  </a:lnTo>
                  <a:cubicBezTo>
                    <a:pt x="439121" y="212472"/>
                    <a:pt x="445284" y="218530"/>
                    <a:pt x="445284" y="226127"/>
                  </a:cubicBezTo>
                  <a:lnTo>
                    <a:pt x="445284" y="254301"/>
                  </a:lnTo>
                  <a:cubicBezTo>
                    <a:pt x="453182" y="256705"/>
                    <a:pt x="460790" y="259879"/>
                    <a:pt x="468013" y="263725"/>
                  </a:cubicBezTo>
                  <a:lnTo>
                    <a:pt x="488045" y="243820"/>
                  </a:lnTo>
                  <a:cubicBezTo>
                    <a:pt x="490742" y="241127"/>
                    <a:pt x="494209" y="239781"/>
                    <a:pt x="497773" y="239781"/>
                  </a:cubicBezTo>
                  <a:cubicBezTo>
                    <a:pt x="501240" y="239781"/>
                    <a:pt x="504803" y="241127"/>
                    <a:pt x="507403" y="243820"/>
                  </a:cubicBezTo>
                  <a:lnTo>
                    <a:pt x="542556" y="278918"/>
                  </a:lnTo>
                  <a:cubicBezTo>
                    <a:pt x="545157" y="281514"/>
                    <a:pt x="546601" y="284976"/>
                    <a:pt x="546601" y="288630"/>
                  </a:cubicBezTo>
                  <a:cubicBezTo>
                    <a:pt x="546601" y="292188"/>
                    <a:pt x="545157" y="295746"/>
                    <a:pt x="542556" y="298246"/>
                  </a:cubicBezTo>
                  <a:lnTo>
                    <a:pt x="522620" y="318247"/>
                  </a:lnTo>
                  <a:cubicBezTo>
                    <a:pt x="526473" y="325459"/>
                    <a:pt x="529651" y="333056"/>
                    <a:pt x="532155" y="340941"/>
                  </a:cubicBezTo>
                  <a:lnTo>
                    <a:pt x="560277" y="340941"/>
                  </a:lnTo>
                  <a:cubicBezTo>
                    <a:pt x="567885" y="340941"/>
                    <a:pt x="574049" y="347095"/>
                    <a:pt x="574049" y="354692"/>
                  </a:cubicBezTo>
                  <a:lnTo>
                    <a:pt x="574049" y="404310"/>
                  </a:lnTo>
                  <a:cubicBezTo>
                    <a:pt x="574049" y="407964"/>
                    <a:pt x="572605" y="411425"/>
                    <a:pt x="570004" y="414022"/>
                  </a:cubicBezTo>
                  <a:cubicBezTo>
                    <a:pt x="567500" y="416618"/>
                    <a:pt x="563937" y="418060"/>
                    <a:pt x="560277" y="418060"/>
                  </a:cubicBezTo>
                  <a:lnTo>
                    <a:pt x="532155" y="418060"/>
                  </a:lnTo>
                  <a:cubicBezTo>
                    <a:pt x="529651" y="425946"/>
                    <a:pt x="526473" y="433542"/>
                    <a:pt x="522620" y="440754"/>
                  </a:cubicBezTo>
                  <a:lnTo>
                    <a:pt x="542652" y="460755"/>
                  </a:lnTo>
                  <a:cubicBezTo>
                    <a:pt x="545157" y="463255"/>
                    <a:pt x="546601" y="466813"/>
                    <a:pt x="546601" y="470371"/>
                  </a:cubicBezTo>
                  <a:cubicBezTo>
                    <a:pt x="546601" y="474025"/>
                    <a:pt x="545157" y="477487"/>
                    <a:pt x="542652" y="480083"/>
                  </a:cubicBezTo>
                  <a:lnTo>
                    <a:pt x="507500" y="515181"/>
                  </a:lnTo>
                  <a:cubicBezTo>
                    <a:pt x="504803" y="517874"/>
                    <a:pt x="501240" y="519220"/>
                    <a:pt x="497773" y="519220"/>
                  </a:cubicBezTo>
                  <a:cubicBezTo>
                    <a:pt x="496232" y="519220"/>
                    <a:pt x="494691" y="518835"/>
                    <a:pt x="493246" y="518355"/>
                  </a:cubicBezTo>
                  <a:cubicBezTo>
                    <a:pt x="484289" y="493161"/>
                    <a:pt x="470517" y="470660"/>
                    <a:pt x="453182" y="451716"/>
                  </a:cubicBezTo>
                  <a:cubicBezTo>
                    <a:pt x="476970" y="436331"/>
                    <a:pt x="492861" y="409791"/>
                    <a:pt x="492861" y="379501"/>
                  </a:cubicBezTo>
                  <a:cubicBezTo>
                    <a:pt x="492861" y="332094"/>
                    <a:pt x="454145" y="293534"/>
                    <a:pt x="406665" y="293534"/>
                  </a:cubicBezTo>
                  <a:cubicBezTo>
                    <a:pt x="396263" y="293534"/>
                    <a:pt x="386440" y="295650"/>
                    <a:pt x="377098" y="299015"/>
                  </a:cubicBezTo>
                  <a:cubicBezTo>
                    <a:pt x="378735" y="287765"/>
                    <a:pt x="379698" y="276418"/>
                    <a:pt x="379698" y="265167"/>
                  </a:cubicBezTo>
                  <a:cubicBezTo>
                    <a:pt x="379698" y="247570"/>
                    <a:pt x="377387" y="231031"/>
                    <a:pt x="373149" y="215741"/>
                  </a:cubicBezTo>
                  <a:cubicBezTo>
                    <a:pt x="375557" y="213818"/>
                    <a:pt x="378542" y="212472"/>
                    <a:pt x="381817" y="212472"/>
                  </a:cubicBezTo>
                  <a:close/>
                  <a:moveTo>
                    <a:pt x="243227" y="144222"/>
                  </a:moveTo>
                  <a:cubicBezTo>
                    <a:pt x="296103" y="144270"/>
                    <a:pt x="348968" y="184617"/>
                    <a:pt x="348920" y="265117"/>
                  </a:cubicBezTo>
                  <a:cubicBezTo>
                    <a:pt x="348920" y="342829"/>
                    <a:pt x="301640" y="426215"/>
                    <a:pt x="243190" y="426215"/>
                  </a:cubicBezTo>
                  <a:cubicBezTo>
                    <a:pt x="184837" y="426215"/>
                    <a:pt x="137461" y="342829"/>
                    <a:pt x="137461" y="265117"/>
                  </a:cubicBezTo>
                  <a:cubicBezTo>
                    <a:pt x="137461" y="184424"/>
                    <a:pt x="190350" y="144174"/>
                    <a:pt x="243227" y="144222"/>
                  </a:cubicBezTo>
                  <a:close/>
                  <a:moveTo>
                    <a:pt x="279862" y="119148"/>
                  </a:moveTo>
                  <a:cubicBezTo>
                    <a:pt x="294336" y="119148"/>
                    <a:pt x="309292" y="116645"/>
                    <a:pt x="310064" y="131181"/>
                  </a:cubicBezTo>
                  <a:cubicBezTo>
                    <a:pt x="300704" y="125983"/>
                    <a:pt x="290573" y="121940"/>
                    <a:pt x="279862" y="119148"/>
                  </a:cubicBezTo>
                  <a:close/>
                  <a:moveTo>
                    <a:pt x="155080" y="94840"/>
                  </a:moveTo>
                  <a:cubicBezTo>
                    <a:pt x="175115" y="94840"/>
                    <a:pt x="192838" y="104745"/>
                    <a:pt x="203722" y="119842"/>
                  </a:cubicBezTo>
                  <a:cubicBezTo>
                    <a:pt x="163749" y="131478"/>
                    <a:pt x="133216" y="160807"/>
                    <a:pt x="117804" y="201676"/>
                  </a:cubicBezTo>
                  <a:cubicBezTo>
                    <a:pt x="72823" y="165904"/>
                    <a:pt x="98733" y="94840"/>
                    <a:pt x="155080" y="94840"/>
                  </a:cubicBezTo>
                  <a:close/>
                  <a:moveTo>
                    <a:pt x="131962" y="0"/>
                  </a:moveTo>
                  <a:lnTo>
                    <a:pt x="178101" y="0"/>
                  </a:lnTo>
                  <a:cubicBezTo>
                    <a:pt x="185133" y="0"/>
                    <a:pt x="190816" y="5674"/>
                    <a:pt x="190816" y="12695"/>
                  </a:cubicBezTo>
                  <a:lnTo>
                    <a:pt x="190816" y="38757"/>
                  </a:lnTo>
                  <a:cubicBezTo>
                    <a:pt x="198233" y="41065"/>
                    <a:pt x="205265" y="44047"/>
                    <a:pt x="211911" y="47509"/>
                  </a:cubicBezTo>
                  <a:lnTo>
                    <a:pt x="230501" y="29044"/>
                  </a:lnTo>
                  <a:cubicBezTo>
                    <a:pt x="232909" y="26543"/>
                    <a:pt x="236184" y="25389"/>
                    <a:pt x="239459" y="25389"/>
                  </a:cubicBezTo>
                  <a:cubicBezTo>
                    <a:pt x="242734" y="25389"/>
                    <a:pt x="245913" y="26543"/>
                    <a:pt x="248417" y="29044"/>
                  </a:cubicBezTo>
                  <a:lnTo>
                    <a:pt x="280975" y="61646"/>
                  </a:lnTo>
                  <a:cubicBezTo>
                    <a:pt x="283383" y="63954"/>
                    <a:pt x="284731" y="67224"/>
                    <a:pt x="284731" y="70590"/>
                  </a:cubicBezTo>
                  <a:cubicBezTo>
                    <a:pt x="284731" y="73956"/>
                    <a:pt x="283383" y="77226"/>
                    <a:pt x="280975" y="79534"/>
                  </a:cubicBezTo>
                  <a:lnTo>
                    <a:pt x="262481" y="97999"/>
                  </a:lnTo>
                  <a:cubicBezTo>
                    <a:pt x="265659" y="103961"/>
                    <a:pt x="268260" y="110405"/>
                    <a:pt x="270379" y="116848"/>
                  </a:cubicBezTo>
                  <a:cubicBezTo>
                    <a:pt x="253619" y="113675"/>
                    <a:pt x="239748" y="113675"/>
                    <a:pt x="224915" y="115502"/>
                  </a:cubicBezTo>
                  <a:cubicBezTo>
                    <a:pt x="211044" y="91171"/>
                    <a:pt x="185133" y="74437"/>
                    <a:pt x="155080" y="74437"/>
                  </a:cubicBezTo>
                  <a:cubicBezTo>
                    <a:pt x="110675" y="74437"/>
                    <a:pt x="74458" y="110501"/>
                    <a:pt x="74458" y="154836"/>
                  </a:cubicBezTo>
                  <a:cubicBezTo>
                    <a:pt x="74458" y="183207"/>
                    <a:pt x="89388" y="208115"/>
                    <a:pt x="111638" y="222445"/>
                  </a:cubicBezTo>
                  <a:cubicBezTo>
                    <a:pt x="108556" y="235812"/>
                    <a:pt x="106822" y="250046"/>
                    <a:pt x="106822" y="265145"/>
                  </a:cubicBezTo>
                  <a:cubicBezTo>
                    <a:pt x="106822" y="265337"/>
                    <a:pt x="106822" y="265626"/>
                    <a:pt x="106822" y="265818"/>
                  </a:cubicBezTo>
                  <a:cubicBezTo>
                    <a:pt x="104029" y="264568"/>
                    <a:pt x="100946" y="263606"/>
                    <a:pt x="98153" y="262163"/>
                  </a:cubicBezTo>
                  <a:lnTo>
                    <a:pt x="79659" y="280628"/>
                  </a:lnTo>
                  <a:cubicBezTo>
                    <a:pt x="77251" y="283033"/>
                    <a:pt x="74072" y="284379"/>
                    <a:pt x="70701" y="284379"/>
                  </a:cubicBezTo>
                  <a:cubicBezTo>
                    <a:pt x="67330" y="284379"/>
                    <a:pt x="64055" y="283033"/>
                    <a:pt x="61647" y="280628"/>
                  </a:cubicBezTo>
                  <a:lnTo>
                    <a:pt x="29089" y="248122"/>
                  </a:lnTo>
                  <a:cubicBezTo>
                    <a:pt x="24081" y="243121"/>
                    <a:pt x="24081" y="235043"/>
                    <a:pt x="29089" y="230138"/>
                  </a:cubicBezTo>
                  <a:lnTo>
                    <a:pt x="47583" y="211673"/>
                  </a:lnTo>
                  <a:cubicBezTo>
                    <a:pt x="44020" y="204941"/>
                    <a:pt x="41034" y="197921"/>
                    <a:pt x="38722" y="190612"/>
                  </a:cubicBezTo>
                  <a:lnTo>
                    <a:pt x="12715" y="190612"/>
                  </a:lnTo>
                  <a:cubicBezTo>
                    <a:pt x="5683" y="190612"/>
                    <a:pt x="0" y="184842"/>
                    <a:pt x="0" y="177821"/>
                  </a:cubicBezTo>
                  <a:lnTo>
                    <a:pt x="0" y="131851"/>
                  </a:lnTo>
                  <a:cubicBezTo>
                    <a:pt x="0" y="124831"/>
                    <a:pt x="5683" y="119156"/>
                    <a:pt x="12715" y="119156"/>
                  </a:cubicBezTo>
                  <a:lnTo>
                    <a:pt x="38818" y="119156"/>
                  </a:lnTo>
                  <a:cubicBezTo>
                    <a:pt x="41034" y="111751"/>
                    <a:pt x="44020" y="104731"/>
                    <a:pt x="47583" y="98095"/>
                  </a:cubicBezTo>
                  <a:lnTo>
                    <a:pt x="29089" y="79630"/>
                  </a:lnTo>
                  <a:cubicBezTo>
                    <a:pt x="26681" y="77226"/>
                    <a:pt x="25333" y="73956"/>
                    <a:pt x="25333" y="70590"/>
                  </a:cubicBezTo>
                  <a:cubicBezTo>
                    <a:pt x="25333" y="67224"/>
                    <a:pt x="26681" y="63954"/>
                    <a:pt x="29089" y="61646"/>
                  </a:cubicBezTo>
                  <a:lnTo>
                    <a:pt x="61647" y="29044"/>
                  </a:lnTo>
                  <a:cubicBezTo>
                    <a:pt x="64151" y="26639"/>
                    <a:pt x="67426" y="25389"/>
                    <a:pt x="70701" y="25389"/>
                  </a:cubicBezTo>
                  <a:cubicBezTo>
                    <a:pt x="73976" y="25389"/>
                    <a:pt x="77155" y="26639"/>
                    <a:pt x="79659" y="29140"/>
                  </a:cubicBezTo>
                  <a:lnTo>
                    <a:pt x="98153" y="47509"/>
                  </a:lnTo>
                  <a:cubicBezTo>
                    <a:pt x="104896" y="44047"/>
                    <a:pt x="111927" y="41065"/>
                    <a:pt x="119248" y="38757"/>
                  </a:cubicBezTo>
                  <a:lnTo>
                    <a:pt x="119248" y="12695"/>
                  </a:lnTo>
                  <a:cubicBezTo>
                    <a:pt x="119248" y="5674"/>
                    <a:pt x="125027" y="0"/>
                    <a:pt x="13196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1" name="businessmen_126365">
              <a:extLst>
                <a:ext uri="{FF2B5EF4-FFF2-40B4-BE49-F238E27FC236}">
                  <a16:creationId xmlns:a16="http://schemas.microsoft.com/office/drawing/2014/main" id="{BBCD3F13-F81A-4C9F-B8B8-E4E833D75BE1}"/>
                </a:ext>
              </a:extLst>
            </p:cNvPr>
            <p:cNvSpPr/>
            <p:nvPr/>
          </p:nvSpPr>
          <p:spPr>
            <a:xfrm>
              <a:off x="8022783" y="1963900"/>
              <a:ext cx="609685" cy="529451"/>
            </a:xfrm>
            <a:custGeom>
              <a:avLst/>
              <a:gdLst>
                <a:gd name="connsiteX0" fmla="*/ 373712 w 606516"/>
                <a:gd name="connsiteY0" fmla="*/ 367646 h 526700"/>
                <a:gd name="connsiteX1" fmla="*/ 406213 w 606516"/>
                <a:gd name="connsiteY1" fmla="*/ 470253 h 526700"/>
                <a:gd name="connsiteX2" fmla="*/ 410671 w 606516"/>
                <a:gd name="connsiteY2" fmla="*/ 484249 h 526700"/>
                <a:gd name="connsiteX3" fmla="*/ 425250 w 606516"/>
                <a:gd name="connsiteY3" fmla="*/ 443095 h 526700"/>
                <a:gd name="connsiteX4" fmla="*/ 434072 w 606516"/>
                <a:gd name="connsiteY4" fmla="*/ 394248 h 526700"/>
                <a:gd name="connsiteX5" fmla="*/ 434165 w 606516"/>
                <a:gd name="connsiteY5" fmla="*/ 394248 h 526700"/>
                <a:gd name="connsiteX6" fmla="*/ 434258 w 606516"/>
                <a:gd name="connsiteY6" fmla="*/ 394248 h 526700"/>
                <a:gd name="connsiteX7" fmla="*/ 434443 w 606516"/>
                <a:gd name="connsiteY7" fmla="*/ 394248 h 526700"/>
                <a:gd name="connsiteX8" fmla="*/ 434536 w 606516"/>
                <a:gd name="connsiteY8" fmla="*/ 394248 h 526700"/>
                <a:gd name="connsiteX9" fmla="*/ 443358 w 606516"/>
                <a:gd name="connsiteY9" fmla="*/ 443095 h 526700"/>
                <a:gd name="connsiteX10" fmla="*/ 457937 w 606516"/>
                <a:gd name="connsiteY10" fmla="*/ 484249 h 526700"/>
                <a:gd name="connsiteX11" fmla="*/ 462395 w 606516"/>
                <a:gd name="connsiteY11" fmla="*/ 470253 h 526700"/>
                <a:gd name="connsiteX12" fmla="*/ 494804 w 606516"/>
                <a:gd name="connsiteY12" fmla="*/ 367646 h 526700"/>
                <a:gd name="connsiteX13" fmla="*/ 562221 w 606516"/>
                <a:gd name="connsiteY13" fmla="*/ 400180 h 526700"/>
                <a:gd name="connsiteX14" fmla="*/ 606516 w 606516"/>
                <a:gd name="connsiteY14" fmla="*/ 526700 h 526700"/>
                <a:gd name="connsiteX15" fmla="*/ 434443 w 606516"/>
                <a:gd name="connsiteY15" fmla="*/ 526700 h 526700"/>
                <a:gd name="connsiteX16" fmla="*/ 434072 w 606516"/>
                <a:gd name="connsiteY16" fmla="*/ 526700 h 526700"/>
                <a:gd name="connsiteX17" fmla="*/ 374362 w 606516"/>
                <a:gd name="connsiteY17" fmla="*/ 526700 h 526700"/>
                <a:gd name="connsiteX18" fmla="*/ 374362 w 606516"/>
                <a:gd name="connsiteY18" fmla="*/ 526329 h 526700"/>
                <a:gd name="connsiteX19" fmla="*/ 374269 w 606516"/>
                <a:gd name="connsiteY19" fmla="*/ 512797 h 526700"/>
                <a:gd name="connsiteX20" fmla="*/ 366840 w 606516"/>
                <a:gd name="connsiteY20" fmla="*/ 430304 h 526700"/>
                <a:gd name="connsiteX21" fmla="*/ 337681 w 606516"/>
                <a:gd name="connsiteY21" fmla="*/ 386925 h 526700"/>
                <a:gd name="connsiteX22" fmla="*/ 373712 w 606516"/>
                <a:gd name="connsiteY22" fmla="*/ 367646 h 526700"/>
                <a:gd name="connsiteX23" fmla="*/ 111694 w 606516"/>
                <a:gd name="connsiteY23" fmla="*/ 367646 h 526700"/>
                <a:gd name="connsiteX24" fmla="*/ 144097 w 606516"/>
                <a:gd name="connsiteY24" fmla="*/ 470253 h 526700"/>
                <a:gd name="connsiteX25" fmla="*/ 148554 w 606516"/>
                <a:gd name="connsiteY25" fmla="*/ 484249 h 526700"/>
                <a:gd name="connsiteX26" fmla="*/ 163130 w 606516"/>
                <a:gd name="connsiteY26" fmla="*/ 443095 h 526700"/>
                <a:gd name="connsiteX27" fmla="*/ 171951 w 606516"/>
                <a:gd name="connsiteY27" fmla="*/ 394248 h 526700"/>
                <a:gd name="connsiteX28" fmla="*/ 172044 w 606516"/>
                <a:gd name="connsiteY28" fmla="*/ 394248 h 526700"/>
                <a:gd name="connsiteX29" fmla="*/ 172229 w 606516"/>
                <a:gd name="connsiteY29" fmla="*/ 394248 h 526700"/>
                <a:gd name="connsiteX30" fmla="*/ 172322 w 606516"/>
                <a:gd name="connsiteY30" fmla="*/ 394248 h 526700"/>
                <a:gd name="connsiteX31" fmla="*/ 172415 w 606516"/>
                <a:gd name="connsiteY31" fmla="*/ 394248 h 526700"/>
                <a:gd name="connsiteX32" fmla="*/ 181235 w 606516"/>
                <a:gd name="connsiteY32" fmla="*/ 443095 h 526700"/>
                <a:gd name="connsiteX33" fmla="*/ 195812 w 606516"/>
                <a:gd name="connsiteY33" fmla="*/ 484249 h 526700"/>
                <a:gd name="connsiteX34" fmla="*/ 200269 w 606516"/>
                <a:gd name="connsiteY34" fmla="*/ 470253 h 526700"/>
                <a:gd name="connsiteX35" fmla="*/ 232766 w 606516"/>
                <a:gd name="connsiteY35" fmla="*/ 367646 h 526700"/>
                <a:gd name="connsiteX36" fmla="*/ 300079 w 606516"/>
                <a:gd name="connsiteY36" fmla="*/ 400180 h 526700"/>
                <a:gd name="connsiteX37" fmla="*/ 344552 w 606516"/>
                <a:gd name="connsiteY37" fmla="*/ 526700 h 526700"/>
                <a:gd name="connsiteX38" fmla="*/ 172415 w 606516"/>
                <a:gd name="connsiteY38" fmla="*/ 526700 h 526700"/>
                <a:gd name="connsiteX39" fmla="*/ 172044 w 606516"/>
                <a:gd name="connsiteY39" fmla="*/ 526700 h 526700"/>
                <a:gd name="connsiteX40" fmla="*/ 0 w 606516"/>
                <a:gd name="connsiteY40" fmla="*/ 526700 h 526700"/>
                <a:gd name="connsiteX41" fmla="*/ 44287 w 606516"/>
                <a:gd name="connsiteY41" fmla="*/ 400180 h 526700"/>
                <a:gd name="connsiteX42" fmla="*/ 111694 w 606516"/>
                <a:gd name="connsiteY42" fmla="*/ 367646 h 526700"/>
                <a:gd name="connsiteX43" fmla="*/ 434075 w 606516"/>
                <a:gd name="connsiteY43" fmla="*/ 153512 h 526700"/>
                <a:gd name="connsiteX44" fmla="*/ 514298 w 606516"/>
                <a:gd name="connsiteY44" fmla="*/ 235556 h 526700"/>
                <a:gd name="connsiteX45" fmla="*/ 434632 w 606516"/>
                <a:gd name="connsiteY45" fmla="*/ 360801 h 526700"/>
                <a:gd name="connsiteX46" fmla="*/ 434168 w 606516"/>
                <a:gd name="connsiteY46" fmla="*/ 360801 h 526700"/>
                <a:gd name="connsiteX47" fmla="*/ 433704 w 606516"/>
                <a:gd name="connsiteY47" fmla="*/ 360801 h 526700"/>
                <a:gd name="connsiteX48" fmla="*/ 354038 w 606516"/>
                <a:gd name="connsiteY48" fmla="*/ 235556 h 526700"/>
                <a:gd name="connsiteX49" fmla="*/ 434075 w 606516"/>
                <a:gd name="connsiteY49" fmla="*/ 153512 h 526700"/>
                <a:gd name="connsiteX50" fmla="*/ 172347 w 606516"/>
                <a:gd name="connsiteY50" fmla="*/ 153512 h 526700"/>
                <a:gd name="connsiteX51" fmla="*/ 252591 w 606516"/>
                <a:gd name="connsiteY51" fmla="*/ 235556 h 526700"/>
                <a:gd name="connsiteX52" fmla="*/ 172718 w 606516"/>
                <a:gd name="connsiteY52" fmla="*/ 360801 h 526700"/>
                <a:gd name="connsiteX53" fmla="*/ 172254 w 606516"/>
                <a:gd name="connsiteY53" fmla="*/ 360801 h 526700"/>
                <a:gd name="connsiteX54" fmla="*/ 171697 w 606516"/>
                <a:gd name="connsiteY54" fmla="*/ 360801 h 526700"/>
                <a:gd name="connsiteX55" fmla="*/ 92103 w 606516"/>
                <a:gd name="connsiteY55" fmla="*/ 235556 h 526700"/>
                <a:gd name="connsiteX56" fmla="*/ 172347 w 606516"/>
                <a:gd name="connsiteY56" fmla="*/ 153512 h 526700"/>
                <a:gd name="connsiteX57" fmla="*/ 354248 w 606516"/>
                <a:gd name="connsiteY57" fmla="*/ 51351 h 526700"/>
                <a:gd name="connsiteX58" fmla="*/ 351276 w 606516"/>
                <a:gd name="connsiteY58" fmla="*/ 51629 h 526700"/>
                <a:gd name="connsiteX59" fmla="*/ 348490 w 606516"/>
                <a:gd name="connsiteY59" fmla="*/ 52463 h 526700"/>
                <a:gd name="connsiteX60" fmla="*/ 339575 w 606516"/>
                <a:gd name="connsiteY60" fmla="*/ 65996 h 526700"/>
                <a:gd name="connsiteX61" fmla="*/ 348490 w 606516"/>
                <a:gd name="connsiteY61" fmla="*/ 79436 h 526700"/>
                <a:gd name="connsiteX62" fmla="*/ 351276 w 606516"/>
                <a:gd name="connsiteY62" fmla="*/ 80270 h 526700"/>
                <a:gd name="connsiteX63" fmla="*/ 354248 w 606516"/>
                <a:gd name="connsiteY63" fmla="*/ 80548 h 526700"/>
                <a:gd name="connsiteX64" fmla="*/ 368828 w 606516"/>
                <a:gd name="connsiteY64" fmla="*/ 65996 h 526700"/>
                <a:gd name="connsiteX65" fmla="*/ 354248 w 606516"/>
                <a:gd name="connsiteY65" fmla="*/ 51351 h 526700"/>
                <a:gd name="connsiteX66" fmla="*/ 309301 w 606516"/>
                <a:gd name="connsiteY66" fmla="*/ 50424 h 526700"/>
                <a:gd name="connsiteX67" fmla="*/ 294628 w 606516"/>
                <a:gd name="connsiteY67" fmla="*/ 64976 h 526700"/>
                <a:gd name="connsiteX68" fmla="*/ 309301 w 606516"/>
                <a:gd name="connsiteY68" fmla="*/ 79529 h 526700"/>
                <a:gd name="connsiteX69" fmla="*/ 323881 w 606516"/>
                <a:gd name="connsiteY69" fmla="*/ 64976 h 526700"/>
                <a:gd name="connsiteX70" fmla="*/ 309301 w 606516"/>
                <a:gd name="connsiteY70" fmla="*/ 50424 h 526700"/>
                <a:gd name="connsiteX71" fmla="*/ 264446 w 606516"/>
                <a:gd name="connsiteY71" fmla="*/ 49497 h 526700"/>
                <a:gd name="connsiteX72" fmla="*/ 257481 w 606516"/>
                <a:gd name="connsiteY72" fmla="*/ 51258 h 526700"/>
                <a:gd name="connsiteX73" fmla="*/ 249959 w 606516"/>
                <a:gd name="connsiteY73" fmla="*/ 62381 h 526700"/>
                <a:gd name="connsiteX74" fmla="*/ 249959 w 606516"/>
                <a:gd name="connsiteY74" fmla="*/ 65810 h 526700"/>
                <a:gd name="connsiteX75" fmla="*/ 257481 w 606516"/>
                <a:gd name="connsiteY75" fmla="*/ 76933 h 526700"/>
                <a:gd name="connsiteX76" fmla="*/ 264446 w 606516"/>
                <a:gd name="connsiteY76" fmla="*/ 78694 h 526700"/>
                <a:gd name="connsiteX77" fmla="*/ 279026 w 606516"/>
                <a:gd name="connsiteY77" fmla="*/ 64142 h 526700"/>
                <a:gd name="connsiteX78" fmla="*/ 264446 w 606516"/>
                <a:gd name="connsiteY78" fmla="*/ 49497 h 526700"/>
                <a:gd name="connsiteX79" fmla="*/ 266768 w 606516"/>
                <a:gd name="connsiteY79" fmla="*/ 0 h 526700"/>
                <a:gd name="connsiteX80" fmla="*/ 352391 w 606516"/>
                <a:gd name="connsiteY80" fmla="*/ 0 h 526700"/>
                <a:gd name="connsiteX81" fmla="*/ 399567 w 606516"/>
                <a:gd name="connsiteY81" fmla="*/ 47087 h 526700"/>
                <a:gd name="connsiteX82" fmla="*/ 399567 w 606516"/>
                <a:gd name="connsiteY82" fmla="*/ 81661 h 526700"/>
                <a:gd name="connsiteX83" fmla="*/ 352391 w 606516"/>
                <a:gd name="connsiteY83" fmla="*/ 128747 h 526700"/>
                <a:gd name="connsiteX84" fmla="*/ 266768 w 606516"/>
                <a:gd name="connsiteY84" fmla="*/ 128747 h 526700"/>
                <a:gd name="connsiteX85" fmla="*/ 244758 w 606516"/>
                <a:gd name="connsiteY85" fmla="*/ 123279 h 526700"/>
                <a:gd name="connsiteX86" fmla="*/ 209933 w 606516"/>
                <a:gd name="connsiteY86" fmla="*/ 131250 h 526700"/>
                <a:gd name="connsiteX87" fmla="*/ 209097 w 606516"/>
                <a:gd name="connsiteY87" fmla="*/ 125132 h 526700"/>
                <a:gd name="connsiteX88" fmla="*/ 226278 w 606516"/>
                <a:gd name="connsiteY88" fmla="*/ 105667 h 526700"/>
                <a:gd name="connsiteX89" fmla="*/ 219591 w 606516"/>
                <a:gd name="connsiteY89" fmla="*/ 81661 h 526700"/>
                <a:gd name="connsiteX90" fmla="*/ 219591 w 606516"/>
                <a:gd name="connsiteY90" fmla="*/ 47087 h 526700"/>
                <a:gd name="connsiteX91" fmla="*/ 266768 w 606516"/>
                <a:gd name="connsiteY91" fmla="*/ 0 h 52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606516" h="526700">
                  <a:moveTo>
                    <a:pt x="373712" y="367646"/>
                  </a:moveTo>
                  <a:lnTo>
                    <a:pt x="406213" y="470253"/>
                  </a:lnTo>
                  <a:lnTo>
                    <a:pt x="410671" y="484249"/>
                  </a:lnTo>
                  <a:lnTo>
                    <a:pt x="425250" y="443095"/>
                  </a:lnTo>
                  <a:cubicBezTo>
                    <a:pt x="391820" y="396472"/>
                    <a:pt x="427850" y="394248"/>
                    <a:pt x="434072" y="394248"/>
                  </a:cubicBezTo>
                  <a:lnTo>
                    <a:pt x="434165" y="394248"/>
                  </a:lnTo>
                  <a:lnTo>
                    <a:pt x="434258" y="394248"/>
                  </a:lnTo>
                  <a:lnTo>
                    <a:pt x="434443" y="394248"/>
                  </a:lnTo>
                  <a:lnTo>
                    <a:pt x="434536" y="394248"/>
                  </a:lnTo>
                  <a:cubicBezTo>
                    <a:pt x="440851" y="394248"/>
                    <a:pt x="476788" y="396472"/>
                    <a:pt x="443358" y="443095"/>
                  </a:cubicBezTo>
                  <a:lnTo>
                    <a:pt x="457937" y="484249"/>
                  </a:lnTo>
                  <a:lnTo>
                    <a:pt x="462395" y="470253"/>
                  </a:lnTo>
                  <a:lnTo>
                    <a:pt x="494804" y="367646"/>
                  </a:lnTo>
                  <a:cubicBezTo>
                    <a:pt x="494804" y="367646"/>
                    <a:pt x="520062" y="384145"/>
                    <a:pt x="562221" y="400180"/>
                  </a:cubicBezTo>
                  <a:cubicBezTo>
                    <a:pt x="608652" y="417142"/>
                    <a:pt x="605681" y="455144"/>
                    <a:pt x="606516" y="526700"/>
                  </a:cubicBezTo>
                  <a:lnTo>
                    <a:pt x="434443" y="526700"/>
                  </a:lnTo>
                  <a:lnTo>
                    <a:pt x="434072" y="526700"/>
                  </a:lnTo>
                  <a:lnTo>
                    <a:pt x="374362" y="526700"/>
                  </a:lnTo>
                  <a:lnTo>
                    <a:pt x="374362" y="526329"/>
                  </a:lnTo>
                  <a:cubicBezTo>
                    <a:pt x="374362" y="521695"/>
                    <a:pt x="374269" y="517060"/>
                    <a:pt x="374269" y="512797"/>
                  </a:cubicBezTo>
                  <a:cubicBezTo>
                    <a:pt x="373897" y="479243"/>
                    <a:pt x="373619" y="452827"/>
                    <a:pt x="366840" y="430304"/>
                  </a:cubicBezTo>
                  <a:cubicBezTo>
                    <a:pt x="361268" y="412044"/>
                    <a:pt x="351703" y="397677"/>
                    <a:pt x="337681" y="386925"/>
                  </a:cubicBezTo>
                  <a:cubicBezTo>
                    <a:pt x="360711" y="376173"/>
                    <a:pt x="373712" y="367646"/>
                    <a:pt x="373712" y="367646"/>
                  </a:cubicBezTo>
                  <a:close/>
                  <a:moveTo>
                    <a:pt x="111694" y="367646"/>
                  </a:moveTo>
                  <a:lnTo>
                    <a:pt x="144097" y="470253"/>
                  </a:lnTo>
                  <a:lnTo>
                    <a:pt x="148554" y="484249"/>
                  </a:lnTo>
                  <a:lnTo>
                    <a:pt x="163130" y="443095"/>
                  </a:lnTo>
                  <a:cubicBezTo>
                    <a:pt x="129706" y="396472"/>
                    <a:pt x="165730" y="394248"/>
                    <a:pt x="171951" y="394248"/>
                  </a:cubicBezTo>
                  <a:lnTo>
                    <a:pt x="172044" y="394248"/>
                  </a:lnTo>
                  <a:lnTo>
                    <a:pt x="172229" y="394248"/>
                  </a:lnTo>
                  <a:lnTo>
                    <a:pt x="172322" y="394248"/>
                  </a:lnTo>
                  <a:lnTo>
                    <a:pt x="172415" y="394248"/>
                  </a:lnTo>
                  <a:cubicBezTo>
                    <a:pt x="178729" y="394248"/>
                    <a:pt x="214661" y="396472"/>
                    <a:pt x="181235" y="443095"/>
                  </a:cubicBezTo>
                  <a:lnTo>
                    <a:pt x="195812" y="484249"/>
                  </a:lnTo>
                  <a:lnTo>
                    <a:pt x="200269" y="470253"/>
                  </a:lnTo>
                  <a:lnTo>
                    <a:pt x="232766" y="367646"/>
                  </a:lnTo>
                  <a:cubicBezTo>
                    <a:pt x="232766" y="367646"/>
                    <a:pt x="258020" y="384145"/>
                    <a:pt x="300079" y="400180"/>
                  </a:cubicBezTo>
                  <a:cubicBezTo>
                    <a:pt x="346502" y="417142"/>
                    <a:pt x="343624" y="455144"/>
                    <a:pt x="344552" y="526700"/>
                  </a:cubicBezTo>
                  <a:lnTo>
                    <a:pt x="172415" y="526700"/>
                  </a:lnTo>
                  <a:lnTo>
                    <a:pt x="172044" y="526700"/>
                  </a:lnTo>
                  <a:lnTo>
                    <a:pt x="0" y="526700"/>
                  </a:lnTo>
                  <a:cubicBezTo>
                    <a:pt x="1021" y="455144"/>
                    <a:pt x="-1950" y="417142"/>
                    <a:pt x="44287" y="400180"/>
                  </a:cubicBezTo>
                  <a:cubicBezTo>
                    <a:pt x="86439" y="384145"/>
                    <a:pt x="111694" y="367646"/>
                    <a:pt x="111694" y="367646"/>
                  </a:cubicBezTo>
                  <a:close/>
                  <a:moveTo>
                    <a:pt x="434075" y="153512"/>
                  </a:moveTo>
                  <a:cubicBezTo>
                    <a:pt x="440853" y="153234"/>
                    <a:pt x="510398" y="152492"/>
                    <a:pt x="514298" y="235556"/>
                  </a:cubicBezTo>
                  <a:cubicBezTo>
                    <a:pt x="514298" y="235556"/>
                    <a:pt x="527854" y="359781"/>
                    <a:pt x="434632" y="360801"/>
                  </a:cubicBezTo>
                  <a:lnTo>
                    <a:pt x="434168" y="360801"/>
                  </a:lnTo>
                  <a:lnTo>
                    <a:pt x="433704" y="360801"/>
                  </a:lnTo>
                  <a:cubicBezTo>
                    <a:pt x="340574" y="359781"/>
                    <a:pt x="354038" y="235556"/>
                    <a:pt x="354038" y="235556"/>
                  </a:cubicBezTo>
                  <a:cubicBezTo>
                    <a:pt x="357937" y="152492"/>
                    <a:pt x="427483" y="153234"/>
                    <a:pt x="434075" y="153512"/>
                  </a:cubicBezTo>
                  <a:close/>
                  <a:moveTo>
                    <a:pt x="172347" y="153512"/>
                  </a:moveTo>
                  <a:cubicBezTo>
                    <a:pt x="179127" y="153234"/>
                    <a:pt x="248783" y="152492"/>
                    <a:pt x="252591" y="235556"/>
                  </a:cubicBezTo>
                  <a:cubicBezTo>
                    <a:pt x="252591" y="235556"/>
                    <a:pt x="266058" y="359781"/>
                    <a:pt x="172718" y="360801"/>
                  </a:cubicBezTo>
                  <a:lnTo>
                    <a:pt x="172254" y="360801"/>
                  </a:lnTo>
                  <a:lnTo>
                    <a:pt x="171697" y="360801"/>
                  </a:lnTo>
                  <a:cubicBezTo>
                    <a:pt x="78636" y="359781"/>
                    <a:pt x="92103" y="235556"/>
                    <a:pt x="92103" y="235556"/>
                  </a:cubicBezTo>
                  <a:cubicBezTo>
                    <a:pt x="95911" y="152492"/>
                    <a:pt x="165567" y="153234"/>
                    <a:pt x="172347" y="153512"/>
                  </a:cubicBezTo>
                  <a:close/>
                  <a:moveTo>
                    <a:pt x="354248" y="51351"/>
                  </a:moveTo>
                  <a:cubicBezTo>
                    <a:pt x="353227" y="51351"/>
                    <a:pt x="352205" y="51351"/>
                    <a:pt x="351276" y="51629"/>
                  </a:cubicBezTo>
                  <a:cubicBezTo>
                    <a:pt x="350255" y="51907"/>
                    <a:pt x="349419" y="52092"/>
                    <a:pt x="348490" y="52463"/>
                  </a:cubicBezTo>
                  <a:cubicBezTo>
                    <a:pt x="343290" y="54688"/>
                    <a:pt x="339575" y="59878"/>
                    <a:pt x="339575" y="65996"/>
                  </a:cubicBezTo>
                  <a:cubicBezTo>
                    <a:pt x="339575" y="72021"/>
                    <a:pt x="343290" y="77211"/>
                    <a:pt x="348490" y="79436"/>
                  </a:cubicBezTo>
                  <a:cubicBezTo>
                    <a:pt x="349419" y="79807"/>
                    <a:pt x="350255" y="80085"/>
                    <a:pt x="351276" y="80270"/>
                  </a:cubicBezTo>
                  <a:cubicBezTo>
                    <a:pt x="352205" y="80456"/>
                    <a:pt x="353227" y="80548"/>
                    <a:pt x="354248" y="80548"/>
                  </a:cubicBezTo>
                  <a:cubicBezTo>
                    <a:pt x="362235" y="80548"/>
                    <a:pt x="368828" y="73967"/>
                    <a:pt x="368828" y="65996"/>
                  </a:cubicBezTo>
                  <a:cubicBezTo>
                    <a:pt x="368828" y="57932"/>
                    <a:pt x="362235" y="51351"/>
                    <a:pt x="354248" y="51351"/>
                  </a:cubicBezTo>
                  <a:close/>
                  <a:moveTo>
                    <a:pt x="309301" y="50424"/>
                  </a:moveTo>
                  <a:cubicBezTo>
                    <a:pt x="301221" y="50424"/>
                    <a:pt x="294813" y="56912"/>
                    <a:pt x="294628" y="64976"/>
                  </a:cubicBezTo>
                  <a:cubicBezTo>
                    <a:pt x="294628" y="73040"/>
                    <a:pt x="301221" y="79529"/>
                    <a:pt x="309301" y="79529"/>
                  </a:cubicBezTo>
                  <a:cubicBezTo>
                    <a:pt x="317287" y="79529"/>
                    <a:pt x="323881" y="73040"/>
                    <a:pt x="323881" y="64976"/>
                  </a:cubicBezTo>
                  <a:cubicBezTo>
                    <a:pt x="323881" y="56912"/>
                    <a:pt x="317287" y="50424"/>
                    <a:pt x="309301" y="50424"/>
                  </a:cubicBezTo>
                  <a:close/>
                  <a:moveTo>
                    <a:pt x="264446" y="49497"/>
                  </a:moveTo>
                  <a:cubicBezTo>
                    <a:pt x="261938" y="49497"/>
                    <a:pt x="259617" y="50146"/>
                    <a:pt x="257481" y="51258"/>
                  </a:cubicBezTo>
                  <a:cubicBezTo>
                    <a:pt x="253395" y="53483"/>
                    <a:pt x="250609" y="57561"/>
                    <a:pt x="249959" y="62381"/>
                  </a:cubicBezTo>
                  <a:lnTo>
                    <a:pt x="249959" y="65810"/>
                  </a:lnTo>
                  <a:cubicBezTo>
                    <a:pt x="250609" y="70630"/>
                    <a:pt x="253395" y="74709"/>
                    <a:pt x="257481" y="76933"/>
                  </a:cubicBezTo>
                  <a:cubicBezTo>
                    <a:pt x="259617" y="78046"/>
                    <a:pt x="261938" y="78694"/>
                    <a:pt x="264446" y="78694"/>
                  </a:cubicBezTo>
                  <a:cubicBezTo>
                    <a:pt x="272525" y="78694"/>
                    <a:pt x="279026" y="72113"/>
                    <a:pt x="279026" y="64142"/>
                  </a:cubicBezTo>
                  <a:cubicBezTo>
                    <a:pt x="279026" y="56078"/>
                    <a:pt x="272525" y="49497"/>
                    <a:pt x="264446" y="49497"/>
                  </a:cubicBezTo>
                  <a:close/>
                  <a:moveTo>
                    <a:pt x="266768" y="0"/>
                  </a:moveTo>
                  <a:lnTo>
                    <a:pt x="352391" y="0"/>
                  </a:lnTo>
                  <a:cubicBezTo>
                    <a:pt x="378394" y="0"/>
                    <a:pt x="399567" y="21226"/>
                    <a:pt x="399567" y="47087"/>
                  </a:cubicBezTo>
                  <a:lnTo>
                    <a:pt x="399567" y="81661"/>
                  </a:lnTo>
                  <a:cubicBezTo>
                    <a:pt x="399567" y="107614"/>
                    <a:pt x="378208" y="128747"/>
                    <a:pt x="352391" y="128747"/>
                  </a:cubicBezTo>
                  <a:lnTo>
                    <a:pt x="266768" y="128747"/>
                  </a:lnTo>
                  <a:cubicBezTo>
                    <a:pt x="258781" y="128747"/>
                    <a:pt x="251352" y="126801"/>
                    <a:pt x="244758" y="123279"/>
                  </a:cubicBezTo>
                  <a:cubicBezTo>
                    <a:pt x="232407" y="132362"/>
                    <a:pt x="219127" y="132733"/>
                    <a:pt x="209933" y="131250"/>
                  </a:cubicBezTo>
                  <a:cubicBezTo>
                    <a:pt x="206868" y="130694"/>
                    <a:pt x="206218" y="126523"/>
                    <a:pt x="209097" y="125132"/>
                  </a:cubicBezTo>
                  <a:cubicBezTo>
                    <a:pt x="217734" y="120869"/>
                    <a:pt x="223213" y="112434"/>
                    <a:pt x="226278" y="105667"/>
                  </a:cubicBezTo>
                  <a:cubicBezTo>
                    <a:pt x="222098" y="98623"/>
                    <a:pt x="219591" y="90466"/>
                    <a:pt x="219591" y="81661"/>
                  </a:cubicBezTo>
                  <a:lnTo>
                    <a:pt x="219591" y="47087"/>
                  </a:lnTo>
                  <a:cubicBezTo>
                    <a:pt x="219591" y="21134"/>
                    <a:pt x="240950" y="0"/>
                    <a:pt x="26676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02" name="1-2">
            <a:extLst>
              <a:ext uri="{FF2B5EF4-FFF2-40B4-BE49-F238E27FC236}">
                <a16:creationId xmlns:a16="http://schemas.microsoft.com/office/drawing/2014/main" id="{A84CCF41-C939-4031-BFEE-3FA0E826176E}"/>
              </a:ext>
            </a:extLst>
          </p:cNvPr>
          <p:cNvGrpSpPr/>
          <p:nvPr/>
        </p:nvGrpSpPr>
        <p:grpSpPr>
          <a:xfrm>
            <a:off x="1935435" y="2987674"/>
            <a:ext cx="7926409" cy="608835"/>
            <a:chOff x="1935435" y="3072890"/>
            <a:chExt cx="7926409" cy="608835"/>
          </a:xfr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grpSpPr>
        <p:sp>
          <p:nvSpPr>
            <p:cNvPr id="103" name="crowd-of-users_33887">
              <a:extLst>
                <a:ext uri="{FF2B5EF4-FFF2-40B4-BE49-F238E27FC236}">
                  <a16:creationId xmlns:a16="http://schemas.microsoft.com/office/drawing/2014/main" id="{17B1E303-CA0D-46CE-B683-B40D6C24A6F9}"/>
                </a:ext>
              </a:extLst>
            </p:cNvPr>
            <p:cNvSpPr/>
            <p:nvPr/>
          </p:nvSpPr>
          <p:spPr>
            <a:xfrm>
              <a:off x="4374343" y="3072890"/>
              <a:ext cx="609685" cy="466203"/>
            </a:xfrm>
            <a:custGeom>
              <a:avLst/>
              <a:gdLst>
                <a:gd name="connsiteX0" fmla="*/ 279380 w 602133"/>
                <a:gd name="connsiteY0" fmla="*/ 303917 h 460429"/>
                <a:gd name="connsiteX1" fmla="*/ 329638 w 602133"/>
                <a:gd name="connsiteY1" fmla="*/ 303917 h 460429"/>
                <a:gd name="connsiteX2" fmla="*/ 405716 w 602133"/>
                <a:gd name="connsiteY2" fmla="*/ 379871 h 460429"/>
                <a:gd name="connsiteX3" fmla="*/ 405716 w 602133"/>
                <a:gd name="connsiteY3" fmla="*/ 441555 h 460429"/>
                <a:gd name="connsiteX4" fmla="*/ 405255 w 602133"/>
                <a:gd name="connsiteY4" fmla="*/ 441555 h 460429"/>
                <a:gd name="connsiteX5" fmla="*/ 401566 w 602133"/>
                <a:gd name="connsiteY5" fmla="*/ 443857 h 460429"/>
                <a:gd name="connsiteX6" fmla="*/ 311195 w 602133"/>
                <a:gd name="connsiteY6" fmla="*/ 460429 h 460429"/>
                <a:gd name="connsiteX7" fmla="*/ 207452 w 602133"/>
                <a:gd name="connsiteY7" fmla="*/ 443857 h 460429"/>
                <a:gd name="connsiteX8" fmla="*/ 203302 w 602133"/>
                <a:gd name="connsiteY8" fmla="*/ 442476 h 460429"/>
                <a:gd name="connsiteX9" fmla="*/ 203302 w 602133"/>
                <a:gd name="connsiteY9" fmla="*/ 441555 h 460429"/>
                <a:gd name="connsiteX10" fmla="*/ 203302 w 602133"/>
                <a:gd name="connsiteY10" fmla="*/ 379871 h 460429"/>
                <a:gd name="connsiteX11" fmla="*/ 279380 w 602133"/>
                <a:gd name="connsiteY11" fmla="*/ 303917 h 460429"/>
                <a:gd name="connsiteX12" fmla="*/ 378044 w 602133"/>
                <a:gd name="connsiteY12" fmla="*/ 242690 h 460429"/>
                <a:gd name="connsiteX13" fmla="*/ 428312 w 602133"/>
                <a:gd name="connsiteY13" fmla="*/ 242690 h 460429"/>
                <a:gd name="connsiteX14" fmla="*/ 504406 w 602133"/>
                <a:gd name="connsiteY14" fmla="*/ 318644 h 460429"/>
                <a:gd name="connsiteX15" fmla="*/ 504406 w 602133"/>
                <a:gd name="connsiteY15" fmla="*/ 380329 h 460429"/>
                <a:gd name="connsiteX16" fmla="*/ 503945 w 602133"/>
                <a:gd name="connsiteY16" fmla="*/ 380329 h 460429"/>
                <a:gd name="connsiteX17" fmla="*/ 499794 w 602133"/>
                <a:gd name="connsiteY17" fmla="*/ 382630 h 460429"/>
                <a:gd name="connsiteX18" fmla="*/ 420011 w 602133"/>
                <a:gd name="connsiteY18" fmla="*/ 399202 h 460429"/>
                <a:gd name="connsiteX19" fmla="*/ 420011 w 602133"/>
                <a:gd name="connsiteY19" fmla="*/ 380329 h 460429"/>
                <a:gd name="connsiteX20" fmla="*/ 355446 w 602133"/>
                <a:gd name="connsiteY20" fmla="*/ 293787 h 460429"/>
                <a:gd name="connsiteX21" fmla="*/ 378044 w 602133"/>
                <a:gd name="connsiteY21" fmla="*/ 242690 h 460429"/>
                <a:gd name="connsiteX22" fmla="*/ 175210 w 602133"/>
                <a:gd name="connsiteY22" fmla="*/ 242690 h 460429"/>
                <a:gd name="connsiteX23" fmla="*/ 225454 w 602133"/>
                <a:gd name="connsiteY23" fmla="*/ 242690 h 460429"/>
                <a:gd name="connsiteX24" fmla="*/ 230986 w 602133"/>
                <a:gd name="connsiteY24" fmla="*/ 243150 h 460429"/>
                <a:gd name="connsiteX25" fmla="*/ 253573 w 602133"/>
                <a:gd name="connsiteY25" fmla="*/ 293792 h 460429"/>
                <a:gd name="connsiteX26" fmla="*/ 189038 w 602133"/>
                <a:gd name="connsiteY26" fmla="*/ 380343 h 460429"/>
                <a:gd name="connsiteX27" fmla="*/ 189038 w 602133"/>
                <a:gd name="connsiteY27" fmla="*/ 398758 h 460429"/>
                <a:gd name="connsiteX28" fmla="*/ 103300 w 602133"/>
                <a:gd name="connsiteY28" fmla="*/ 382645 h 460429"/>
                <a:gd name="connsiteX29" fmla="*/ 99151 w 602133"/>
                <a:gd name="connsiteY29" fmla="*/ 381264 h 460429"/>
                <a:gd name="connsiteX30" fmla="*/ 98690 w 602133"/>
                <a:gd name="connsiteY30" fmla="*/ 380343 h 460429"/>
                <a:gd name="connsiteX31" fmla="*/ 98690 w 602133"/>
                <a:gd name="connsiteY31" fmla="*/ 318652 h 460429"/>
                <a:gd name="connsiteX32" fmla="*/ 175210 w 602133"/>
                <a:gd name="connsiteY32" fmla="*/ 242690 h 460429"/>
                <a:gd name="connsiteX33" fmla="*/ 76056 w 602133"/>
                <a:gd name="connsiteY33" fmla="*/ 185090 h 460429"/>
                <a:gd name="connsiteX34" fmla="*/ 126300 w 602133"/>
                <a:gd name="connsiteY34" fmla="*/ 185090 h 460429"/>
                <a:gd name="connsiteX35" fmla="*/ 148886 w 602133"/>
                <a:gd name="connsiteY35" fmla="*/ 235732 h 460429"/>
                <a:gd name="connsiteX36" fmla="*/ 84353 w 602133"/>
                <a:gd name="connsiteY36" fmla="*/ 322283 h 460429"/>
                <a:gd name="connsiteX37" fmla="*/ 84353 w 602133"/>
                <a:gd name="connsiteY37" fmla="*/ 341158 h 460429"/>
                <a:gd name="connsiteX38" fmla="*/ 4609 w 602133"/>
                <a:gd name="connsiteY38" fmla="*/ 324584 h 460429"/>
                <a:gd name="connsiteX39" fmla="*/ 461 w 602133"/>
                <a:gd name="connsiteY39" fmla="*/ 322743 h 460429"/>
                <a:gd name="connsiteX40" fmla="*/ 0 w 602133"/>
                <a:gd name="connsiteY40" fmla="*/ 322743 h 460429"/>
                <a:gd name="connsiteX41" fmla="*/ 0 w 602133"/>
                <a:gd name="connsiteY41" fmla="*/ 261052 h 460429"/>
                <a:gd name="connsiteX42" fmla="*/ 76056 w 602133"/>
                <a:gd name="connsiteY42" fmla="*/ 185090 h 460429"/>
                <a:gd name="connsiteX43" fmla="*/ 476280 w 602133"/>
                <a:gd name="connsiteY43" fmla="*/ 183239 h 460429"/>
                <a:gd name="connsiteX44" fmla="*/ 526068 w 602133"/>
                <a:gd name="connsiteY44" fmla="*/ 183239 h 460429"/>
                <a:gd name="connsiteX45" fmla="*/ 602133 w 602133"/>
                <a:gd name="connsiteY45" fmla="*/ 259201 h 460429"/>
                <a:gd name="connsiteX46" fmla="*/ 602133 w 602133"/>
                <a:gd name="connsiteY46" fmla="*/ 320432 h 460429"/>
                <a:gd name="connsiteX47" fmla="*/ 601672 w 602133"/>
                <a:gd name="connsiteY47" fmla="*/ 320432 h 460429"/>
                <a:gd name="connsiteX48" fmla="*/ 597984 w 602133"/>
                <a:gd name="connsiteY48" fmla="*/ 322733 h 460429"/>
                <a:gd name="connsiteX49" fmla="*/ 518231 w 602133"/>
                <a:gd name="connsiteY49" fmla="*/ 339307 h 460429"/>
                <a:gd name="connsiteX50" fmla="*/ 518231 w 602133"/>
                <a:gd name="connsiteY50" fmla="*/ 320432 h 460429"/>
                <a:gd name="connsiteX51" fmla="*/ 453691 w 602133"/>
                <a:gd name="connsiteY51" fmla="*/ 233881 h 460429"/>
                <a:gd name="connsiteX52" fmla="*/ 476280 w 602133"/>
                <a:gd name="connsiteY52" fmla="*/ 183239 h 460429"/>
                <a:gd name="connsiteX53" fmla="*/ 304510 w 602133"/>
                <a:gd name="connsiteY53" fmla="*/ 181462 h 460429"/>
                <a:gd name="connsiteX54" fmla="*/ 363739 w 602133"/>
                <a:gd name="connsiteY54" fmla="*/ 240839 h 460429"/>
                <a:gd name="connsiteX55" fmla="*/ 304510 w 602133"/>
                <a:gd name="connsiteY55" fmla="*/ 300216 h 460429"/>
                <a:gd name="connsiteX56" fmla="*/ 245281 w 602133"/>
                <a:gd name="connsiteY56" fmla="*/ 240839 h 460429"/>
                <a:gd name="connsiteX57" fmla="*/ 304510 w 602133"/>
                <a:gd name="connsiteY57" fmla="*/ 181462 h 460429"/>
                <a:gd name="connsiteX58" fmla="*/ 274338 w 602133"/>
                <a:gd name="connsiteY58" fmla="*/ 133116 h 460429"/>
                <a:gd name="connsiteX59" fmla="*/ 328757 w 602133"/>
                <a:gd name="connsiteY59" fmla="*/ 133116 h 460429"/>
                <a:gd name="connsiteX60" fmla="*/ 345821 w 602133"/>
                <a:gd name="connsiteY60" fmla="*/ 134957 h 460429"/>
                <a:gd name="connsiteX61" fmla="*/ 332447 w 602133"/>
                <a:gd name="connsiteY61" fmla="*/ 172703 h 460429"/>
                <a:gd name="connsiteX62" fmla="*/ 304776 w 602133"/>
                <a:gd name="connsiteY62" fmla="*/ 166719 h 460429"/>
                <a:gd name="connsiteX63" fmla="*/ 270648 w 602133"/>
                <a:gd name="connsiteY63" fmla="*/ 175465 h 460429"/>
                <a:gd name="connsiteX64" fmla="*/ 257274 w 602133"/>
                <a:gd name="connsiteY64" fmla="*/ 134957 h 460429"/>
                <a:gd name="connsiteX65" fmla="*/ 274338 w 602133"/>
                <a:gd name="connsiteY65" fmla="*/ 133116 h 460429"/>
                <a:gd name="connsiteX66" fmla="*/ 402940 w 602133"/>
                <a:gd name="connsiteY66" fmla="*/ 120160 h 460429"/>
                <a:gd name="connsiteX67" fmla="*/ 462427 w 602133"/>
                <a:gd name="connsiteY67" fmla="*/ 179582 h 460429"/>
                <a:gd name="connsiteX68" fmla="*/ 402940 w 602133"/>
                <a:gd name="connsiteY68" fmla="*/ 238543 h 460429"/>
                <a:gd name="connsiteX69" fmla="*/ 377577 w 602133"/>
                <a:gd name="connsiteY69" fmla="*/ 233015 h 460429"/>
                <a:gd name="connsiteX70" fmla="*/ 343452 w 602133"/>
                <a:gd name="connsiteY70" fmla="*/ 178661 h 460429"/>
                <a:gd name="connsiteX71" fmla="*/ 402940 w 602133"/>
                <a:gd name="connsiteY71" fmla="*/ 120160 h 460429"/>
                <a:gd name="connsiteX72" fmla="*/ 200081 w 602133"/>
                <a:gd name="connsiteY72" fmla="*/ 120160 h 460429"/>
                <a:gd name="connsiteX73" fmla="*/ 259569 w 602133"/>
                <a:gd name="connsiteY73" fmla="*/ 179582 h 460429"/>
                <a:gd name="connsiteX74" fmla="*/ 259569 w 602133"/>
                <a:gd name="connsiteY74" fmla="*/ 182806 h 460429"/>
                <a:gd name="connsiteX75" fmla="*/ 231900 w 602133"/>
                <a:gd name="connsiteY75" fmla="*/ 229791 h 460429"/>
                <a:gd name="connsiteX76" fmla="*/ 200081 w 602133"/>
                <a:gd name="connsiteY76" fmla="*/ 238543 h 460429"/>
                <a:gd name="connsiteX77" fmla="*/ 140594 w 602133"/>
                <a:gd name="connsiteY77" fmla="*/ 179582 h 460429"/>
                <a:gd name="connsiteX78" fmla="*/ 200081 w 602133"/>
                <a:gd name="connsiteY78" fmla="*/ 120160 h 460429"/>
                <a:gd name="connsiteX79" fmla="*/ 101428 w 602133"/>
                <a:gd name="connsiteY79" fmla="*/ 62190 h 460429"/>
                <a:gd name="connsiteX80" fmla="*/ 160879 w 602133"/>
                <a:gd name="connsiteY80" fmla="*/ 120646 h 460429"/>
                <a:gd name="connsiteX81" fmla="*/ 126315 w 602133"/>
                <a:gd name="connsiteY81" fmla="*/ 175421 h 460429"/>
                <a:gd name="connsiteX82" fmla="*/ 101428 w 602133"/>
                <a:gd name="connsiteY82" fmla="*/ 180944 h 460429"/>
                <a:gd name="connsiteX83" fmla="*/ 41978 w 602133"/>
                <a:gd name="connsiteY83" fmla="*/ 121567 h 460429"/>
                <a:gd name="connsiteX84" fmla="*/ 101428 w 602133"/>
                <a:gd name="connsiteY84" fmla="*/ 62190 h 460429"/>
                <a:gd name="connsiteX85" fmla="*/ 500695 w 602133"/>
                <a:gd name="connsiteY85" fmla="*/ 60339 h 460429"/>
                <a:gd name="connsiteX86" fmla="*/ 560154 w 602133"/>
                <a:gd name="connsiteY86" fmla="*/ 119716 h 460429"/>
                <a:gd name="connsiteX87" fmla="*/ 500695 w 602133"/>
                <a:gd name="connsiteY87" fmla="*/ 179093 h 460429"/>
                <a:gd name="connsiteX88" fmla="*/ 475805 w 602133"/>
                <a:gd name="connsiteY88" fmla="*/ 173570 h 460429"/>
                <a:gd name="connsiteX89" fmla="*/ 441697 w 602133"/>
                <a:gd name="connsiteY89" fmla="*/ 118795 h 460429"/>
                <a:gd name="connsiteX90" fmla="*/ 500695 w 602133"/>
                <a:gd name="connsiteY90" fmla="*/ 60339 h 460429"/>
                <a:gd name="connsiteX91" fmla="*/ 413085 w 602133"/>
                <a:gd name="connsiteY91" fmla="*/ 16140 h 460429"/>
                <a:gd name="connsiteX92" fmla="*/ 468869 w 602133"/>
                <a:gd name="connsiteY92" fmla="*/ 55274 h 460429"/>
                <a:gd name="connsiteX93" fmla="*/ 429221 w 602133"/>
                <a:gd name="connsiteY93" fmla="*/ 112824 h 460429"/>
                <a:gd name="connsiteX94" fmla="*/ 402020 w 602133"/>
                <a:gd name="connsiteY94" fmla="*/ 107760 h 460429"/>
                <a:gd name="connsiteX95" fmla="*/ 370670 w 602133"/>
                <a:gd name="connsiteY95" fmla="*/ 115126 h 460429"/>
                <a:gd name="connsiteX96" fmla="*/ 363294 w 602133"/>
                <a:gd name="connsiteY96" fmla="*/ 105918 h 460429"/>
                <a:gd name="connsiteX97" fmla="*/ 376664 w 602133"/>
                <a:gd name="connsiteY97" fmla="*/ 63561 h 460429"/>
                <a:gd name="connsiteX98" fmla="*/ 370670 w 602133"/>
                <a:gd name="connsiteY98" fmla="*/ 34556 h 460429"/>
                <a:gd name="connsiteX99" fmla="*/ 413085 w 602133"/>
                <a:gd name="connsiteY99" fmla="*/ 16140 h 460429"/>
                <a:gd name="connsiteX100" fmla="*/ 192697 w 602133"/>
                <a:gd name="connsiteY100" fmla="*/ 16140 h 460429"/>
                <a:gd name="connsiteX101" fmla="*/ 231875 w 602133"/>
                <a:gd name="connsiteY101" fmla="*/ 31337 h 460429"/>
                <a:gd name="connsiteX102" fmla="*/ 224501 w 602133"/>
                <a:gd name="connsiteY102" fmla="*/ 63573 h 460429"/>
                <a:gd name="connsiteX103" fmla="*/ 240172 w 602133"/>
                <a:gd name="connsiteY103" fmla="*/ 109165 h 460429"/>
                <a:gd name="connsiteX104" fmla="*/ 233719 w 602133"/>
                <a:gd name="connsiteY104" fmla="*/ 116533 h 460429"/>
                <a:gd name="connsiteX105" fmla="*/ 199150 w 602133"/>
                <a:gd name="connsiteY105" fmla="*/ 107783 h 460429"/>
                <a:gd name="connsiteX106" fmla="*/ 171034 w 602133"/>
                <a:gd name="connsiteY106" fmla="*/ 114230 h 460429"/>
                <a:gd name="connsiteX107" fmla="*/ 136004 w 602133"/>
                <a:gd name="connsiteY107" fmla="*/ 59429 h 460429"/>
                <a:gd name="connsiteX108" fmla="*/ 192697 w 602133"/>
                <a:gd name="connsiteY108" fmla="*/ 16140 h 460429"/>
                <a:gd name="connsiteX109" fmla="*/ 301511 w 602133"/>
                <a:gd name="connsiteY109" fmla="*/ 0 h 460429"/>
                <a:gd name="connsiteX110" fmla="*/ 366033 w 602133"/>
                <a:gd name="connsiteY110" fmla="*/ 64485 h 460429"/>
                <a:gd name="connsiteX111" fmla="*/ 301511 w 602133"/>
                <a:gd name="connsiteY111" fmla="*/ 128970 h 460429"/>
                <a:gd name="connsiteX112" fmla="*/ 236989 w 602133"/>
                <a:gd name="connsiteY112" fmla="*/ 64485 h 460429"/>
                <a:gd name="connsiteX113" fmla="*/ 301511 w 602133"/>
                <a:gd name="connsiteY113" fmla="*/ 0 h 46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602133" h="460429">
                  <a:moveTo>
                    <a:pt x="279380" y="303917"/>
                  </a:moveTo>
                  <a:lnTo>
                    <a:pt x="329638" y="303917"/>
                  </a:lnTo>
                  <a:cubicBezTo>
                    <a:pt x="371596" y="303917"/>
                    <a:pt x="405716" y="337981"/>
                    <a:pt x="405716" y="379871"/>
                  </a:cubicBezTo>
                  <a:lnTo>
                    <a:pt x="405716" y="441555"/>
                  </a:lnTo>
                  <a:lnTo>
                    <a:pt x="405255" y="441555"/>
                  </a:lnTo>
                  <a:lnTo>
                    <a:pt x="401566" y="443857"/>
                  </a:lnTo>
                  <a:cubicBezTo>
                    <a:pt x="399261" y="444778"/>
                    <a:pt x="366985" y="460429"/>
                    <a:pt x="311195" y="460429"/>
                  </a:cubicBezTo>
                  <a:cubicBezTo>
                    <a:pt x="282608" y="460429"/>
                    <a:pt x="247566" y="456286"/>
                    <a:pt x="207452" y="443857"/>
                  </a:cubicBezTo>
                  <a:lnTo>
                    <a:pt x="203302" y="442476"/>
                  </a:lnTo>
                  <a:lnTo>
                    <a:pt x="203302" y="441555"/>
                  </a:lnTo>
                  <a:lnTo>
                    <a:pt x="203302" y="379871"/>
                  </a:lnTo>
                  <a:cubicBezTo>
                    <a:pt x="203302" y="337981"/>
                    <a:pt x="237422" y="303917"/>
                    <a:pt x="279380" y="303917"/>
                  </a:cubicBezTo>
                  <a:close/>
                  <a:moveTo>
                    <a:pt x="378044" y="242690"/>
                  </a:moveTo>
                  <a:lnTo>
                    <a:pt x="428312" y="242690"/>
                  </a:lnTo>
                  <a:cubicBezTo>
                    <a:pt x="470279" y="242690"/>
                    <a:pt x="504406" y="276754"/>
                    <a:pt x="504406" y="318644"/>
                  </a:cubicBezTo>
                  <a:lnTo>
                    <a:pt x="504406" y="380329"/>
                  </a:lnTo>
                  <a:lnTo>
                    <a:pt x="503945" y="380329"/>
                  </a:lnTo>
                  <a:lnTo>
                    <a:pt x="499794" y="382630"/>
                  </a:lnTo>
                  <a:cubicBezTo>
                    <a:pt x="497950" y="383551"/>
                    <a:pt x="469357" y="397361"/>
                    <a:pt x="420011" y="399202"/>
                  </a:cubicBezTo>
                  <a:lnTo>
                    <a:pt x="420011" y="380329"/>
                  </a:lnTo>
                  <a:cubicBezTo>
                    <a:pt x="420011" y="339359"/>
                    <a:pt x="392801" y="304834"/>
                    <a:pt x="355446" y="293787"/>
                  </a:cubicBezTo>
                  <a:cubicBezTo>
                    <a:pt x="368820" y="280897"/>
                    <a:pt x="377583" y="262944"/>
                    <a:pt x="378044" y="242690"/>
                  </a:cubicBezTo>
                  <a:close/>
                  <a:moveTo>
                    <a:pt x="175210" y="242690"/>
                  </a:moveTo>
                  <a:lnTo>
                    <a:pt x="225454" y="242690"/>
                  </a:lnTo>
                  <a:cubicBezTo>
                    <a:pt x="227298" y="242690"/>
                    <a:pt x="229142" y="243150"/>
                    <a:pt x="230986" y="243150"/>
                  </a:cubicBezTo>
                  <a:cubicBezTo>
                    <a:pt x="231447" y="262947"/>
                    <a:pt x="240205" y="280901"/>
                    <a:pt x="253573" y="293792"/>
                  </a:cubicBezTo>
                  <a:cubicBezTo>
                    <a:pt x="216235" y="304841"/>
                    <a:pt x="189038" y="339369"/>
                    <a:pt x="189038" y="380343"/>
                  </a:cubicBezTo>
                  <a:lnTo>
                    <a:pt x="189038" y="398758"/>
                  </a:lnTo>
                  <a:cubicBezTo>
                    <a:pt x="164146" y="397377"/>
                    <a:pt x="135567" y="392773"/>
                    <a:pt x="103300" y="382645"/>
                  </a:cubicBezTo>
                  <a:lnTo>
                    <a:pt x="99151" y="381264"/>
                  </a:lnTo>
                  <a:lnTo>
                    <a:pt x="98690" y="380343"/>
                  </a:lnTo>
                  <a:lnTo>
                    <a:pt x="98690" y="318652"/>
                  </a:lnTo>
                  <a:cubicBezTo>
                    <a:pt x="98690" y="276758"/>
                    <a:pt x="133262" y="242690"/>
                    <a:pt x="175210" y="242690"/>
                  </a:cubicBezTo>
                  <a:close/>
                  <a:moveTo>
                    <a:pt x="76056" y="185090"/>
                  </a:moveTo>
                  <a:lnTo>
                    <a:pt x="126300" y="185090"/>
                  </a:lnTo>
                  <a:cubicBezTo>
                    <a:pt x="126760" y="204886"/>
                    <a:pt x="135058" y="222841"/>
                    <a:pt x="148886" y="235732"/>
                  </a:cubicBezTo>
                  <a:cubicBezTo>
                    <a:pt x="111549" y="246781"/>
                    <a:pt x="84353" y="281309"/>
                    <a:pt x="84353" y="322283"/>
                  </a:cubicBezTo>
                  <a:lnTo>
                    <a:pt x="84353" y="341158"/>
                  </a:lnTo>
                  <a:cubicBezTo>
                    <a:pt x="34571" y="339316"/>
                    <a:pt x="6453" y="325505"/>
                    <a:pt x="4609" y="324584"/>
                  </a:cubicBezTo>
                  <a:lnTo>
                    <a:pt x="461" y="322743"/>
                  </a:lnTo>
                  <a:lnTo>
                    <a:pt x="0" y="322743"/>
                  </a:lnTo>
                  <a:lnTo>
                    <a:pt x="0" y="261052"/>
                  </a:lnTo>
                  <a:cubicBezTo>
                    <a:pt x="0" y="219158"/>
                    <a:pt x="34110" y="185090"/>
                    <a:pt x="76056" y="185090"/>
                  </a:cubicBezTo>
                  <a:close/>
                  <a:moveTo>
                    <a:pt x="476280" y="183239"/>
                  </a:moveTo>
                  <a:lnTo>
                    <a:pt x="526068" y="183239"/>
                  </a:lnTo>
                  <a:cubicBezTo>
                    <a:pt x="568019" y="183239"/>
                    <a:pt x="602133" y="217307"/>
                    <a:pt x="602133" y="259201"/>
                  </a:cubicBezTo>
                  <a:lnTo>
                    <a:pt x="602133" y="320432"/>
                  </a:lnTo>
                  <a:lnTo>
                    <a:pt x="601672" y="320432"/>
                  </a:lnTo>
                  <a:lnTo>
                    <a:pt x="597984" y="322733"/>
                  </a:lnTo>
                  <a:cubicBezTo>
                    <a:pt x="596140" y="323654"/>
                    <a:pt x="567558" y="337465"/>
                    <a:pt x="518231" y="339307"/>
                  </a:cubicBezTo>
                  <a:lnTo>
                    <a:pt x="518231" y="320432"/>
                  </a:lnTo>
                  <a:cubicBezTo>
                    <a:pt x="518231" y="279458"/>
                    <a:pt x="490571" y="244930"/>
                    <a:pt x="453691" y="233881"/>
                  </a:cubicBezTo>
                  <a:cubicBezTo>
                    <a:pt x="467060" y="220990"/>
                    <a:pt x="475358" y="203035"/>
                    <a:pt x="476280" y="183239"/>
                  </a:cubicBezTo>
                  <a:close/>
                  <a:moveTo>
                    <a:pt x="304510" y="181462"/>
                  </a:moveTo>
                  <a:cubicBezTo>
                    <a:pt x="337221" y="181462"/>
                    <a:pt x="363739" y="208046"/>
                    <a:pt x="363739" y="240839"/>
                  </a:cubicBezTo>
                  <a:cubicBezTo>
                    <a:pt x="363739" y="273632"/>
                    <a:pt x="337221" y="300216"/>
                    <a:pt x="304510" y="300216"/>
                  </a:cubicBezTo>
                  <a:cubicBezTo>
                    <a:pt x="271799" y="300216"/>
                    <a:pt x="245281" y="273632"/>
                    <a:pt x="245281" y="240839"/>
                  </a:cubicBezTo>
                  <a:cubicBezTo>
                    <a:pt x="245281" y="208046"/>
                    <a:pt x="271799" y="181462"/>
                    <a:pt x="304510" y="181462"/>
                  </a:cubicBezTo>
                  <a:close/>
                  <a:moveTo>
                    <a:pt x="274338" y="133116"/>
                  </a:moveTo>
                  <a:lnTo>
                    <a:pt x="328757" y="133116"/>
                  </a:lnTo>
                  <a:cubicBezTo>
                    <a:pt x="334753" y="133116"/>
                    <a:pt x="340287" y="134037"/>
                    <a:pt x="345821" y="134957"/>
                  </a:cubicBezTo>
                  <a:cubicBezTo>
                    <a:pt x="337981" y="145545"/>
                    <a:pt x="333369" y="158894"/>
                    <a:pt x="332447" y="172703"/>
                  </a:cubicBezTo>
                  <a:cubicBezTo>
                    <a:pt x="324145" y="169021"/>
                    <a:pt x="314461" y="166719"/>
                    <a:pt x="304776" y="166719"/>
                  </a:cubicBezTo>
                  <a:cubicBezTo>
                    <a:pt x="292324" y="166719"/>
                    <a:pt x="280794" y="169941"/>
                    <a:pt x="270648" y="175465"/>
                  </a:cubicBezTo>
                  <a:cubicBezTo>
                    <a:pt x="270648" y="160275"/>
                    <a:pt x="265575" y="146465"/>
                    <a:pt x="257274" y="134957"/>
                  </a:cubicBezTo>
                  <a:cubicBezTo>
                    <a:pt x="262808" y="134037"/>
                    <a:pt x="268342" y="133116"/>
                    <a:pt x="274338" y="133116"/>
                  </a:cubicBezTo>
                  <a:close/>
                  <a:moveTo>
                    <a:pt x="402940" y="120160"/>
                  </a:moveTo>
                  <a:cubicBezTo>
                    <a:pt x="435681" y="120160"/>
                    <a:pt x="462427" y="146416"/>
                    <a:pt x="462427" y="179582"/>
                  </a:cubicBezTo>
                  <a:cubicBezTo>
                    <a:pt x="462427" y="212287"/>
                    <a:pt x="435681" y="238543"/>
                    <a:pt x="402940" y="238543"/>
                  </a:cubicBezTo>
                  <a:cubicBezTo>
                    <a:pt x="393717" y="238543"/>
                    <a:pt x="385416" y="236700"/>
                    <a:pt x="377577" y="233015"/>
                  </a:cubicBezTo>
                  <a:cubicBezTo>
                    <a:pt x="375271" y="209984"/>
                    <a:pt x="362359" y="190176"/>
                    <a:pt x="343452" y="178661"/>
                  </a:cubicBezTo>
                  <a:cubicBezTo>
                    <a:pt x="343913" y="145956"/>
                    <a:pt x="370198" y="120160"/>
                    <a:pt x="402940" y="120160"/>
                  </a:cubicBezTo>
                  <a:close/>
                  <a:moveTo>
                    <a:pt x="200081" y="120160"/>
                  </a:moveTo>
                  <a:cubicBezTo>
                    <a:pt x="232823" y="120160"/>
                    <a:pt x="259569" y="146416"/>
                    <a:pt x="259569" y="179582"/>
                  </a:cubicBezTo>
                  <a:cubicBezTo>
                    <a:pt x="259569" y="180503"/>
                    <a:pt x="259569" y="181424"/>
                    <a:pt x="259569" y="182806"/>
                  </a:cubicBezTo>
                  <a:cubicBezTo>
                    <a:pt x="244812" y="193861"/>
                    <a:pt x="234667" y="210444"/>
                    <a:pt x="231900" y="229791"/>
                  </a:cubicBezTo>
                  <a:cubicBezTo>
                    <a:pt x="222677" y="235319"/>
                    <a:pt x="212071" y="238543"/>
                    <a:pt x="200081" y="238543"/>
                  </a:cubicBezTo>
                  <a:cubicBezTo>
                    <a:pt x="167340" y="238543"/>
                    <a:pt x="140594" y="212287"/>
                    <a:pt x="140594" y="179582"/>
                  </a:cubicBezTo>
                  <a:cubicBezTo>
                    <a:pt x="140594" y="146416"/>
                    <a:pt x="167340" y="120160"/>
                    <a:pt x="200081" y="120160"/>
                  </a:cubicBezTo>
                  <a:close/>
                  <a:moveTo>
                    <a:pt x="101428" y="62190"/>
                  </a:moveTo>
                  <a:cubicBezTo>
                    <a:pt x="133688" y="62190"/>
                    <a:pt x="160418" y="88426"/>
                    <a:pt x="160879" y="120646"/>
                  </a:cubicBezTo>
                  <a:cubicBezTo>
                    <a:pt x="141984" y="132154"/>
                    <a:pt x="128619" y="152406"/>
                    <a:pt x="126315" y="175421"/>
                  </a:cubicBezTo>
                  <a:cubicBezTo>
                    <a:pt x="118941" y="178643"/>
                    <a:pt x="110185" y="180944"/>
                    <a:pt x="101428" y="180944"/>
                  </a:cubicBezTo>
                  <a:cubicBezTo>
                    <a:pt x="68708" y="180944"/>
                    <a:pt x="41978" y="154247"/>
                    <a:pt x="41978" y="121567"/>
                  </a:cubicBezTo>
                  <a:cubicBezTo>
                    <a:pt x="41978" y="88887"/>
                    <a:pt x="68708" y="62190"/>
                    <a:pt x="101428" y="62190"/>
                  </a:cubicBezTo>
                  <a:close/>
                  <a:moveTo>
                    <a:pt x="500695" y="60339"/>
                  </a:moveTo>
                  <a:cubicBezTo>
                    <a:pt x="533882" y="60339"/>
                    <a:pt x="560154" y="87036"/>
                    <a:pt x="560154" y="119716"/>
                  </a:cubicBezTo>
                  <a:cubicBezTo>
                    <a:pt x="560154" y="152396"/>
                    <a:pt x="533882" y="179093"/>
                    <a:pt x="500695" y="179093"/>
                  </a:cubicBezTo>
                  <a:cubicBezTo>
                    <a:pt x="491938" y="179093"/>
                    <a:pt x="483180" y="176792"/>
                    <a:pt x="475805" y="173570"/>
                  </a:cubicBezTo>
                  <a:cubicBezTo>
                    <a:pt x="473501" y="150095"/>
                    <a:pt x="460134" y="130303"/>
                    <a:pt x="441697" y="118795"/>
                  </a:cubicBezTo>
                  <a:cubicBezTo>
                    <a:pt x="442158" y="86575"/>
                    <a:pt x="468431" y="60339"/>
                    <a:pt x="500695" y="60339"/>
                  </a:cubicBezTo>
                  <a:close/>
                  <a:moveTo>
                    <a:pt x="413085" y="16140"/>
                  </a:moveTo>
                  <a:cubicBezTo>
                    <a:pt x="438441" y="16140"/>
                    <a:pt x="460571" y="31794"/>
                    <a:pt x="468869" y="55274"/>
                  </a:cubicBezTo>
                  <a:cubicBezTo>
                    <a:pt x="446279" y="66324"/>
                    <a:pt x="431526" y="87962"/>
                    <a:pt x="429221" y="112824"/>
                  </a:cubicBezTo>
                  <a:cubicBezTo>
                    <a:pt x="422766" y="110522"/>
                    <a:pt x="412624" y="107760"/>
                    <a:pt x="402020" y="107760"/>
                  </a:cubicBezTo>
                  <a:cubicBezTo>
                    <a:pt x="390956" y="107760"/>
                    <a:pt x="380352" y="110062"/>
                    <a:pt x="370670" y="115126"/>
                  </a:cubicBezTo>
                  <a:cubicBezTo>
                    <a:pt x="367904" y="112364"/>
                    <a:pt x="365599" y="109141"/>
                    <a:pt x="363294" y="105918"/>
                  </a:cubicBezTo>
                  <a:cubicBezTo>
                    <a:pt x="372054" y="93487"/>
                    <a:pt x="376664" y="78754"/>
                    <a:pt x="376664" y="63561"/>
                  </a:cubicBezTo>
                  <a:cubicBezTo>
                    <a:pt x="376664" y="53432"/>
                    <a:pt x="374359" y="43764"/>
                    <a:pt x="370670" y="34556"/>
                  </a:cubicBezTo>
                  <a:cubicBezTo>
                    <a:pt x="381735" y="22586"/>
                    <a:pt x="396949" y="16140"/>
                    <a:pt x="413085" y="16140"/>
                  </a:cubicBezTo>
                  <a:close/>
                  <a:moveTo>
                    <a:pt x="192697" y="16140"/>
                  </a:moveTo>
                  <a:cubicBezTo>
                    <a:pt x="207447" y="16140"/>
                    <a:pt x="221274" y="21206"/>
                    <a:pt x="231875" y="31337"/>
                  </a:cubicBezTo>
                  <a:cubicBezTo>
                    <a:pt x="227266" y="41008"/>
                    <a:pt x="224501" y="52060"/>
                    <a:pt x="224501" y="63573"/>
                  </a:cubicBezTo>
                  <a:cubicBezTo>
                    <a:pt x="224501" y="80152"/>
                    <a:pt x="230032" y="96270"/>
                    <a:pt x="240172" y="109165"/>
                  </a:cubicBezTo>
                  <a:cubicBezTo>
                    <a:pt x="238328" y="111928"/>
                    <a:pt x="236024" y="114230"/>
                    <a:pt x="233719" y="116533"/>
                  </a:cubicBezTo>
                  <a:cubicBezTo>
                    <a:pt x="223118" y="111007"/>
                    <a:pt x="211134" y="107783"/>
                    <a:pt x="199150" y="107783"/>
                  </a:cubicBezTo>
                  <a:cubicBezTo>
                    <a:pt x="189010" y="107783"/>
                    <a:pt x="177948" y="111467"/>
                    <a:pt x="171034" y="114230"/>
                  </a:cubicBezTo>
                  <a:cubicBezTo>
                    <a:pt x="168729" y="91204"/>
                    <a:pt x="155824" y="70942"/>
                    <a:pt x="136004" y="59429"/>
                  </a:cubicBezTo>
                  <a:cubicBezTo>
                    <a:pt x="142457" y="34100"/>
                    <a:pt x="165964" y="16140"/>
                    <a:pt x="192697" y="16140"/>
                  </a:cubicBezTo>
                  <a:close/>
                  <a:moveTo>
                    <a:pt x="301511" y="0"/>
                  </a:moveTo>
                  <a:cubicBezTo>
                    <a:pt x="337146" y="0"/>
                    <a:pt x="366033" y="28871"/>
                    <a:pt x="366033" y="64485"/>
                  </a:cubicBezTo>
                  <a:cubicBezTo>
                    <a:pt x="366033" y="100099"/>
                    <a:pt x="337146" y="128970"/>
                    <a:pt x="301511" y="128970"/>
                  </a:cubicBezTo>
                  <a:cubicBezTo>
                    <a:pt x="265876" y="128970"/>
                    <a:pt x="236989" y="100099"/>
                    <a:pt x="236989" y="64485"/>
                  </a:cubicBezTo>
                  <a:cubicBezTo>
                    <a:pt x="236989" y="28871"/>
                    <a:pt x="265876" y="0"/>
                    <a:pt x="30151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4" name="trade-center_89006">
              <a:extLst>
                <a:ext uri="{FF2B5EF4-FFF2-40B4-BE49-F238E27FC236}">
                  <a16:creationId xmlns:a16="http://schemas.microsoft.com/office/drawing/2014/main" id="{D0FCC665-1651-48FC-B713-BEBF388A7876}"/>
                </a:ext>
              </a:extLst>
            </p:cNvPr>
            <p:cNvSpPr/>
            <p:nvPr/>
          </p:nvSpPr>
          <p:spPr>
            <a:xfrm>
              <a:off x="3154889" y="3072890"/>
              <a:ext cx="609685" cy="587151"/>
            </a:xfrm>
            <a:custGeom>
              <a:avLst/>
              <a:gdLst>
                <a:gd name="connsiteX0" fmla="*/ 216243 w 609050"/>
                <a:gd name="connsiteY0" fmla="*/ 412730 h 586540"/>
                <a:gd name="connsiteX1" fmla="*/ 216243 w 609050"/>
                <a:gd name="connsiteY1" fmla="*/ 456594 h 586540"/>
                <a:gd name="connsiteX2" fmla="*/ 293953 w 609050"/>
                <a:gd name="connsiteY2" fmla="*/ 456594 h 586540"/>
                <a:gd name="connsiteX3" fmla="*/ 293953 w 609050"/>
                <a:gd name="connsiteY3" fmla="*/ 412730 h 586540"/>
                <a:gd name="connsiteX4" fmla="*/ 69884 w 609050"/>
                <a:gd name="connsiteY4" fmla="*/ 412730 h 586540"/>
                <a:gd name="connsiteX5" fmla="*/ 69884 w 609050"/>
                <a:gd name="connsiteY5" fmla="*/ 456594 h 586540"/>
                <a:gd name="connsiteX6" fmla="*/ 147595 w 609050"/>
                <a:gd name="connsiteY6" fmla="*/ 456594 h 586540"/>
                <a:gd name="connsiteX7" fmla="*/ 147595 w 609050"/>
                <a:gd name="connsiteY7" fmla="*/ 412730 h 586540"/>
                <a:gd name="connsiteX8" fmla="*/ 460769 w 609050"/>
                <a:gd name="connsiteY8" fmla="*/ 376268 h 586540"/>
                <a:gd name="connsiteX9" fmla="*/ 460769 w 609050"/>
                <a:gd name="connsiteY9" fmla="*/ 414786 h 586540"/>
                <a:gd name="connsiteX10" fmla="*/ 555916 w 609050"/>
                <a:gd name="connsiteY10" fmla="*/ 414786 h 586540"/>
                <a:gd name="connsiteX11" fmla="*/ 555916 w 609050"/>
                <a:gd name="connsiteY11" fmla="*/ 376268 h 586540"/>
                <a:gd name="connsiteX12" fmla="*/ 216243 w 609050"/>
                <a:gd name="connsiteY12" fmla="*/ 339670 h 586540"/>
                <a:gd name="connsiteX13" fmla="*/ 216243 w 609050"/>
                <a:gd name="connsiteY13" fmla="*/ 383533 h 586540"/>
                <a:gd name="connsiteX14" fmla="*/ 293953 w 609050"/>
                <a:gd name="connsiteY14" fmla="*/ 383533 h 586540"/>
                <a:gd name="connsiteX15" fmla="*/ 293953 w 609050"/>
                <a:gd name="connsiteY15" fmla="*/ 339670 h 586540"/>
                <a:gd name="connsiteX16" fmla="*/ 69884 w 609050"/>
                <a:gd name="connsiteY16" fmla="*/ 339670 h 586540"/>
                <a:gd name="connsiteX17" fmla="*/ 69884 w 609050"/>
                <a:gd name="connsiteY17" fmla="*/ 383533 h 586540"/>
                <a:gd name="connsiteX18" fmla="*/ 147595 w 609050"/>
                <a:gd name="connsiteY18" fmla="*/ 383533 h 586540"/>
                <a:gd name="connsiteX19" fmla="*/ 147595 w 609050"/>
                <a:gd name="connsiteY19" fmla="*/ 339670 h 586540"/>
                <a:gd name="connsiteX20" fmla="*/ 460769 w 609050"/>
                <a:gd name="connsiteY20" fmla="*/ 303071 h 586540"/>
                <a:gd name="connsiteX21" fmla="*/ 460769 w 609050"/>
                <a:gd name="connsiteY21" fmla="*/ 341726 h 586540"/>
                <a:gd name="connsiteX22" fmla="*/ 555916 w 609050"/>
                <a:gd name="connsiteY22" fmla="*/ 341726 h 586540"/>
                <a:gd name="connsiteX23" fmla="*/ 555916 w 609050"/>
                <a:gd name="connsiteY23" fmla="*/ 303071 h 586540"/>
                <a:gd name="connsiteX24" fmla="*/ 216243 w 609050"/>
                <a:gd name="connsiteY24" fmla="*/ 266609 h 586540"/>
                <a:gd name="connsiteX25" fmla="*/ 216243 w 609050"/>
                <a:gd name="connsiteY25" fmla="*/ 310473 h 586540"/>
                <a:gd name="connsiteX26" fmla="*/ 293953 w 609050"/>
                <a:gd name="connsiteY26" fmla="*/ 310473 h 586540"/>
                <a:gd name="connsiteX27" fmla="*/ 293953 w 609050"/>
                <a:gd name="connsiteY27" fmla="*/ 266609 h 586540"/>
                <a:gd name="connsiteX28" fmla="*/ 69884 w 609050"/>
                <a:gd name="connsiteY28" fmla="*/ 266609 h 586540"/>
                <a:gd name="connsiteX29" fmla="*/ 69884 w 609050"/>
                <a:gd name="connsiteY29" fmla="*/ 310473 h 586540"/>
                <a:gd name="connsiteX30" fmla="*/ 147595 w 609050"/>
                <a:gd name="connsiteY30" fmla="*/ 310473 h 586540"/>
                <a:gd name="connsiteX31" fmla="*/ 147595 w 609050"/>
                <a:gd name="connsiteY31" fmla="*/ 266609 h 586540"/>
                <a:gd name="connsiteX32" fmla="*/ 460769 w 609050"/>
                <a:gd name="connsiteY32" fmla="*/ 230010 h 586540"/>
                <a:gd name="connsiteX33" fmla="*/ 460769 w 609050"/>
                <a:gd name="connsiteY33" fmla="*/ 268528 h 586540"/>
                <a:gd name="connsiteX34" fmla="*/ 555916 w 609050"/>
                <a:gd name="connsiteY34" fmla="*/ 268528 h 586540"/>
                <a:gd name="connsiteX35" fmla="*/ 555916 w 609050"/>
                <a:gd name="connsiteY35" fmla="*/ 230010 h 586540"/>
                <a:gd name="connsiteX36" fmla="*/ 216243 w 609050"/>
                <a:gd name="connsiteY36" fmla="*/ 193549 h 586540"/>
                <a:gd name="connsiteX37" fmla="*/ 216243 w 609050"/>
                <a:gd name="connsiteY37" fmla="*/ 237412 h 586540"/>
                <a:gd name="connsiteX38" fmla="*/ 293953 w 609050"/>
                <a:gd name="connsiteY38" fmla="*/ 237412 h 586540"/>
                <a:gd name="connsiteX39" fmla="*/ 293953 w 609050"/>
                <a:gd name="connsiteY39" fmla="*/ 193549 h 586540"/>
                <a:gd name="connsiteX40" fmla="*/ 69884 w 609050"/>
                <a:gd name="connsiteY40" fmla="*/ 193549 h 586540"/>
                <a:gd name="connsiteX41" fmla="*/ 69884 w 609050"/>
                <a:gd name="connsiteY41" fmla="*/ 237412 h 586540"/>
                <a:gd name="connsiteX42" fmla="*/ 147595 w 609050"/>
                <a:gd name="connsiteY42" fmla="*/ 237412 h 586540"/>
                <a:gd name="connsiteX43" fmla="*/ 147595 w 609050"/>
                <a:gd name="connsiteY43" fmla="*/ 193549 h 586540"/>
                <a:gd name="connsiteX44" fmla="*/ 460769 w 609050"/>
                <a:gd name="connsiteY44" fmla="*/ 156950 h 586540"/>
                <a:gd name="connsiteX45" fmla="*/ 460769 w 609050"/>
                <a:gd name="connsiteY45" fmla="*/ 195468 h 586540"/>
                <a:gd name="connsiteX46" fmla="*/ 555916 w 609050"/>
                <a:gd name="connsiteY46" fmla="*/ 195468 h 586540"/>
                <a:gd name="connsiteX47" fmla="*/ 555916 w 609050"/>
                <a:gd name="connsiteY47" fmla="*/ 156950 h 586540"/>
                <a:gd name="connsiteX48" fmla="*/ 192926 w 609050"/>
                <a:gd name="connsiteY48" fmla="*/ 96251 h 586540"/>
                <a:gd name="connsiteX49" fmla="*/ 361366 w 609050"/>
                <a:gd name="connsiteY49" fmla="*/ 96251 h 586540"/>
                <a:gd name="connsiteX50" fmla="*/ 361366 w 609050"/>
                <a:gd name="connsiteY50" fmla="*/ 114880 h 586540"/>
                <a:gd name="connsiteX51" fmla="*/ 192926 w 609050"/>
                <a:gd name="connsiteY51" fmla="*/ 114880 h 586540"/>
                <a:gd name="connsiteX52" fmla="*/ 192926 w 609050"/>
                <a:gd name="connsiteY52" fmla="*/ 49819 h 586540"/>
                <a:gd name="connsiteX53" fmla="*/ 361366 w 609050"/>
                <a:gd name="connsiteY53" fmla="*/ 49819 h 586540"/>
                <a:gd name="connsiteX54" fmla="*/ 361366 w 609050"/>
                <a:gd name="connsiteY54" fmla="*/ 68307 h 586540"/>
                <a:gd name="connsiteX55" fmla="*/ 192926 w 609050"/>
                <a:gd name="connsiteY55" fmla="*/ 68307 h 586540"/>
                <a:gd name="connsiteX56" fmla="*/ 166130 w 609050"/>
                <a:gd name="connsiteY56" fmla="*/ 25222 h 586540"/>
                <a:gd name="connsiteX57" fmla="*/ 166130 w 609050"/>
                <a:gd name="connsiteY57" fmla="*/ 155716 h 586540"/>
                <a:gd name="connsiteX58" fmla="*/ 338987 w 609050"/>
                <a:gd name="connsiteY58" fmla="*/ 155716 h 586540"/>
                <a:gd name="connsiteX59" fmla="*/ 338987 w 609050"/>
                <a:gd name="connsiteY59" fmla="*/ 341040 h 586540"/>
                <a:gd name="connsiteX60" fmla="*/ 338987 w 609050"/>
                <a:gd name="connsiteY60" fmla="*/ 531710 h 586540"/>
                <a:gd name="connsiteX61" fmla="*/ 366721 w 609050"/>
                <a:gd name="connsiteY61" fmla="*/ 531710 h 586540"/>
                <a:gd name="connsiteX62" fmla="*/ 366721 w 609050"/>
                <a:gd name="connsiteY62" fmla="*/ 341040 h 586540"/>
                <a:gd name="connsiteX63" fmla="*/ 366721 w 609050"/>
                <a:gd name="connsiteY63" fmla="*/ 155305 h 586540"/>
                <a:gd name="connsiteX64" fmla="*/ 388002 w 609050"/>
                <a:gd name="connsiteY64" fmla="*/ 143517 h 586540"/>
                <a:gd name="connsiteX65" fmla="*/ 388002 w 609050"/>
                <a:gd name="connsiteY65" fmla="*/ 25222 h 586540"/>
                <a:gd name="connsiteX66" fmla="*/ 140867 w 609050"/>
                <a:gd name="connsiteY66" fmla="*/ 0 h 586540"/>
                <a:gd name="connsiteX67" fmla="*/ 413402 w 609050"/>
                <a:gd name="connsiteY67" fmla="*/ 0 h 586540"/>
                <a:gd name="connsiteX68" fmla="*/ 413402 w 609050"/>
                <a:gd name="connsiteY68" fmla="*/ 129398 h 586540"/>
                <a:gd name="connsiteX69" fmla="*/ 432486 w 609050"/>
                <a:gd name="connsiteY69" fmla="*/ 118843 h 586540"/>
                <a:gd name="connsiteX70" fmla="*/ 584199 w 609050"/>
                <a:gd name="connsiteY70" fmla="*/ 118843 h 586540"/>
                <a:gd name="connsiteX71" fmla="*/ 584199 w 609050"/>
                <a:gd name="connsiteY71" fmla="*/ 531710 h 586540"/>
                <a:gd name="connsiteX72" fmla="*/ 609050 w 609050"/>
                <a:gd name="connsiteY72" fmla="*/ 531710 h 586540"/>
                <a:gd name="connsiteX73" fmla="*/ 609050 w 609050"/>
                <a:gd name="connsiteY73" fmla="*/ 586540 h 586540"/>
                <a:gd name="connsiteX74" fmla="*/ 0 w 609050"/>
                <a:gd name="connsiteY74" fmla="*/ 586540 h 586540"/>
                <a:gd name="connsiteX75" fmla="*/ 0 w 609050"/>
                <a:gd name="connsiteY75" fmla="*/ 531710 h 586540"/>
                <a:gd name="connsiteX76" fmla="*/ 24851 w 609050"/>
                <a:gd name="connsiteY76" fmla="*/ 531710 h 586540"/>
                <a:gd name="connsiteX77" fmla="*/ 24851 w 609050"/>
                <a:gd name="connsiteY77" fmla="*/ 155716 h 586540"/>
                <a:gd name="connsiteX78" fmla="*/ 140867 w 609050"/>
                <a:gd name="connsiteY78" fmla="*/ 155716 h 586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609050" h="586540">
                  <a:moveTo>
                    <a:pt x="216243" y="412730"/>
                  </a:moveTo>
                  <a:lnTo>
                    <a:pt x="216243" y="456594"/>
                  </a:lnTo>
                  <a:lnTo>
                    <a:pt x="293953" y="456594"/>
                  </a:lnTo>
                  <a:lnTo>
                    <a:pt x="293953" y="412730"/>
                  </a:lnTo>
                  <a:close/>
                  <a:moveTo>
                    <a:pt x="69884" y="412730"/>
                  </a:moveTo>
                  <a:lnTo>
                    <a:pt x="69884" y="456594"/>
                  </a:lnTo>
                  <a:lnTo>
                    <a:pt x="147595" y="456594"/>
                  </a:lnTo>
                  <a:lnTo>
                    <a:pt x="147595" y="412730"/>
                  </a:lnTo>
                  <a:close/>
                  <a:moveTo>
                    <a:pt x="460769" y="376268"/>
                  </a:moveTo>
                  <a:lnTo>
                    <a:pt x="460769" y="414786"/>
                  </a:lnTo>
                  <a:lnTo>
                    <a:pt x="555916" y="414786"/>
                  </a:lnTo>
                  <a:lnTo>
                    <a:pt x="555916" y="376268"/>
                  </a:lnTo>
                  <a:close/>
                  <a:moveTo>
                    <a:pt x="216243" y="339670"/>
                  </a:moveTo>
                  <a:lnTo>
                    <a:pt x="216243" y="383533"/>
                  </a:lnTo>
                  <a:lnTo>
                    <a:pt x="293953" y="383533"/>
                  </a:lnTo>
                  <a:lnTo>
                    <a:pt x="293953" y="339670"/>
                  </a:lnTo>
                  <a:close/>
                  <a:moveTo>
                    <a:pt x="69884" y="339670"/>
                  </a:moveTo>
                  <a:lnTo>
                    <a:pt x="69884" y="383533"/>
                  </a:lnTo>
                  <a:lnTo>
                    <a:pt x="147595" y="383533"/>
                  </a:lnTo>
                  <a:lnTo>
                    <a:pt x="147595" y="339670"/>
                  </a:lnTo>
                  <a:close/>
                  <a:moveTo>
                    <a:pt x="460769" y="303071"/>
                  </a:moveTo>
                  <a:lnTo>
                    <a:pt x="460769" y="341726"/>
                  </a:lnTo>
                  <a:lnTo>
                    <a:pt x="555916" y="341726"/>
                  </a:lnTo>
                  <a:lnTo>
                    <a:pt x="555916" y="303071"/>
                  </a:lnTo>
                  <a:close/>
                  <a:moveTo>
                    <a:pt x="216243" y="266609"/>
                  </a:moveTo>
                  <a:lnTo>
                    <a:pt x="216243" y="310473"/>
                  </a:lnTo>
                  <a:lnTo>
                    <a:pt x="293953" y="310473"/>
                  </a:lnTo>
                  <a:lnTo>
                    <a:pt x="293953" y="266609"/>
                  </a:lnTo>
                  <a:close/>
                  <a:moveTo>
                    <a:pt x="69884" y="266609"/>
                  </a:moveTo>
                  <a:lnTo>
                    <a:pt x="69884" y="310473"/>
                  </a:lnTo>
                  <a:lnTo>
                    <a:pt x="147595" y="310473"/>
                  </a:lnTo>
                  <a:lnTo>
                    <a:pt x="147595" y="266609"/>
                  </a:lnTo>
                  <a:close/>
                  <a:moveTo>
                    <a:pt x="460769" y="230010"/>
                  </a:moveTo>
                  <a:lnTo>
                    <a:pt x="460769" y="268528"/>
                  </a:lnTo>
                  <a:lnTo>
                    <a:pt x="555916" y="268528"/>
                  </a:lnTo>
                  <a:lnTo>
                    <a:pt x="555916" y="230010"/>
                  </a:lnTo>
                  <a:close/>
                  <a:moveTo>
                    <a:pt x="216243" y="193549"/>
                  </a:moveTo>
                  <a:lnTo>
                    <a:pt x="216243" y="237412"/>
                  </a:lnTo>
                  <a:lnTo>
                    <a:pt x="293953" y="237412"/>
                  </a:lnTo>
                  <a:lnTo>
                    <a:pt x="293953" y="193549"/>
                  </a:lnTo>
                  <a:close/>
                  <a:moveTo>
                    <a:pt x="69884" y="193549"/>
                  </a:moveTo>
                  <a:lnTo>
                    <a:pt x="69884" y="237412"/>
                  </a:lnTo>
                  <a:lnTo>
                    <a:pt x="147595" y="237412"/>
                  </a:lnTo>
                  <a:lnTo>
                    <a:pt x="147595" y="193549"/>
                  </a:lnTo>
                  <a:close/>
                  <a:moveTo>
                    <a:pt x="460769" y="156950"/>
                  </a:moveTo>
                  <a:lnTo>
                    <a:pt x="460769" y="195468"/>
                  </a:lnTo>
                  <a:lnTo>
                    <a:pt x="555916" y="195468"/>
                  </a:lnTo>
                  <a:lnTo>
                    <a:pt x="555916" y="156950"/>
                  </a:lnTo>
                  <a:close/>
                  <a:moveTo>
                    <a:pt x="192926" y="96251"/>
                  </a:moveTo>
                  <a:lnTo>
                    <a:pt x="361366" y="96251"/>
                  </a:lnTo>
                  <a:lnTo>
                    <a:pt x="361366" y="114880"/>
                  </a:lnTo>
                  <a:lnTo>
                    <a:pt x="192926" y="114880"/>
                  </a:lnTo>
                  <a:close/>
                  <a:moveTo>
                    <a:pt x="192926" y="49819"/>
                  </a:moveTo>
                  <a:lnTo>
                    <a:pt x="361366" y="49819"/>
                  </a:lnTo>
                  <a:lnTo>
                    <a:pt x="361366" y="68307"/>
                  </a:lnTo>
                  <a:lnTo>
                    <a:pt x="192926" y="68307"/>
                  </a:lnTo>
                  <a:close/>
                  <a:moveTo>
                    <a:pt x="166130" y="25222"/>
                  </a:moveTo>
                  <a:lnTo>
                    <a:pt x="166130" y="155716"/>
                  </a:lnTo>
                  <a:lnTo>
                    <a:pt x="338987" y="155716"/>
                  </a:lnTo>
                  <a:lnTo>
                    <a:pt x="338987" y="341040"/>
                  </a:lnTo>
                  <a:lnTo>
                    <a:pt x="338987" y="531710"/>
                  </a:lnTo>
                  <a:lnTo>
                    <a:pt x="366721" y="531710"/>
                  </a:lnTo>
                  <a:lnTo>
                    <a:pt x="366721" y="341040"/>
                  </a:lnTo>
                  <a:lnTo>
                    <a:pt x="366721" y="155305"/>
                  </a:lnTo>
                  <a:lnTo>
                    <a:pt x="388002" y="143517"/>
                  </a:lnTo>
                  <a:lnTo>
                    <a:pt x="388002" y="25222"/>
                  </a:lnTo>
                  <a:close/>
                  <a:moveTo>
                    <a:pt x="140867" y="0"/>
                  </a:moveTo>
                  <a:lnTo>
                    <a:pt x="413402" y="0"/>
                  </a:lnTo>
                  <a:lnTo>
                    <a:pt x="413402" y="129398"/>
                  </a:lnTo>
                  <a:lnTo>
                    <a:pt x="432486" y="118843"/>
                  </a:lnTo>
                  <a:lnTo>
                    <a:pt x="584199" y="118843"/>
                  </a:lnTo>
                  <a:lnTo>
                    <a:pt x="584199" y="531710"/>
                  </a:lnTo>
                  <a:lnTo>
                    <a:pt x="609050" y="531710"/>
                  </a:lnTo>
                  <a:lnTo>
                    <a:pt x="609050" y="586540"/>
                  </a:lnTo>
                  <a:lnTo>
                    <a:pt x="0" y="586540"/>
                  </a:lnTo>
                  <a:lnTo>
                    <a:pt x="0" y="531710"/>
                  </a:lnTo>
                  <a:lnTo>
                    <a:pt x="24851" y="531710"/>
                  </a:lnTo>
                  <a:lnTo>
                    <a:pt x="24851" y="155716"/>
                  </a:lnTo>
                  <a:lnTo>
                    <a:pt x="140867" y="15571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5" name="agreement_126444">
              <a:extLst>
                <a:ext uri="{FF2B5EF4-FFF2-40B4-BE49-F238E27FC236}">
                  <a16:creationId xmlns:a16="http://schemas.microsoft.com/office/drawing/2014/main" id="{BA4CDC4E-0DC5-4FC9-B9F6-CC1E92F3B1D0}"/>
                </a:ext>
              </a:extLst>
            </p:cNvPr>
            <p:cNvSpPr/>
            <p:nvPr/>
          </p:nvSpPr>
          <p:spPr>
            <a:xfrm>
              <a:off x="1935435" y="3072890"/>
              <a:ext cx="609685" cy="540101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6" name="wallet-filled-money-tool_60484">
              <a:extLst>
                <a:ext uri="{FF2B5EF4-FFF2-40B4-BE49-F238E27FC236}">
                  <a16:creationId xmlns:a16="http://schemas.microsoft.com/office/drawing/2014/main" id="{9D665E2D-9739-4910-BD21-59AB3780E91A}"/>
                </a:ext>
              </a:extLst>
            </p:cNvPr>
            <p:cNvSpPr/>
            <p:nvPr/>
          </p:nvSpPr>
          <p:spPr>
            <a:xfrm>
              <a:off x="6813251" y="3072890"/>
              <a:ext cx="609685" cy="584326"/>
            </a:xfrm>
            <a:custGeom>
              <a:avLst/>
              <a:gdLst>
                <a:gd name="connsiteX0" fmla="*/ 413212 w 608062"/>
                <a:gd name="connsiteY0" fmla="*/ 336089 h 582771"/>
                <a:gd name="connsiteX1" fmla="*/ 402712 w 608062"/>
                <a:gd name="connsiteY1" fmla="*/ 339771 h 582771"/>
                <a:gd name="connsiteX2" fmla="*/ 396155 w 608062"/>
                <a:gd name="connsiteY2" fmla="*/ 353117 h 582771"/>
                <a:gd name="connsiteX3" fmla="*/ 396155 w 608062"/>
                <a:gd name="connsiteY3" fmla="*/ 364468 h 582771"/>
                <a:gd name="connsiteX4" fmla="*/ 413212 w 608062"/>
                <a:gd name="connsiteY4" fmla="*/ 381496 h 582771"/>
                <a:gd name="connsiteX5" fmla="*/ 424584 w 608062"/>
                <a:gd name="connsiteY5" fmla="*/ 381496 h 582771"/>
                <a:gd name="connsiteX6" fmla="*/ 441641 w 608062"/>
                <a:gd name="connsiteY6" fmla="*/ 364468 h 582771"/>
                <a:gd name="connsiteX7" fmla="*/ 441641 w 608062"/>
                <a:gd name="connsiteY7" fmla="*/ 353117 h 582771"/>
                <a:gd name="connsiteX8" fmla="*/ 424584 w 608062"/>
                <a:gd name="connsiteY8" fmla="*/ 336089 h 582771"/>
                <a:gd name="connsiteX9" fmla="*/ 416081 w 608062"/>
                <a:gd name="connsiteY9" fmla="*/ 336089 h 582771"/>
                <a:gd name="connsiteX10" fmla="*/ 370339 w 608062"/>
                <a:gd name="connsiteY10" fmla="*/ 285620 h 582771"/>
                <a:gd name="connsiteX11" fmla="*/ 523596 w 608062"/>
                <a:gd name="connsiteY11" fmla="*/ 285620 h 582771"/>
                <a:gd name="connsiteX12" fmla="*/ 561757 w 608062"/>
                <a:gd name="connsiteY12" fmla="*/ 285620 h 582771"/>
                <a:gd name="connsiteX13" fmla="*/ 572360 w 608062"/>
                <a:gd name="connsiteY13" fmla="*/ 285620 h 582771"/>
                <a:gd name="connsiteX14" fmla="*/ 573026 w 608062"/>
                <a:gd name="connsiteY14" fmla="*/ 285620 h 582771"/>
                <a:gd name="connsiteX15" fmla="*/ 573948 w 608062"/>
                <a:gd name="connsiteY15" fmla="*/ 285620 h 582771"/>
                <a:gd name="connsiteX16" fmla="*/ 585012 w 608062"/>
                <a:gd name="connsiteY16" fmla="*/ 287461 h 582771"/>
                <a:gd name="connsiteX17" fmla="*/ 596947 w 608062"/>
                <a:gd name="connsiteY17" fmla="*/ 294568 h 582771"/>
                <a:gd name="connsiteX18" fmla="*/ 608062 w 608062"/>
                <a:gd name="connsiteY18" fmla="*/ 319726 h 582771"/>
                <a:gd name="connsiteX19" fmla="*/ 608062 w 608062"/>
                <a:gd name="connsiteY19" fmla="*/ 395609 h 582771"/>
                <a:gd name="connsiteX20" fmla="*/ 596947 w 608062"/>
                <a:gd name="connsiteY20" fmla="*/ 420767 h 582771"/>
                <a:gd name="connsiteX21" fmla="*/ 585012 w 608062"/>
                <a:gd name="connsiteY21" fmla="*/ 427874 h 582771"/>
                <a:gd name="connsiteX22" fmla="*/ 573948 w 608062"/>
                <a:gd name="connsiteY22" fmla="*/ 429715 h 582771"/>
                <a:gd name="connsiteX23" fmla="*/ 573026 w 608062"/>
                <a:gd name="connsiteY23" fmla="*/ 429715 h 582771"/>
                <a:gd name="connsiteX24" fmla="*/ 370339 w 608062"/>
                <a:gd name="connsiteY24" fmla="*/ 429715 h 582771"/>
                <a:gd name="connsiteX25" fmla="*/ 336174 w 608062"/>
                <a:gd name="connsiteY25" fmla="*/ 395609 h 582771"/>
                <a:gd name="connsiteX26" fmla="*/ 336174 w 608062"/>
                <a:gd name="connsiteY26" fmla="*/ 357821 h 582771"/>
                <a:gd name="connsiteX27" fmla="*/ 336174 w 608062"/>
                <a:gd name="connsiteY27" fmla="*/ 347287 h 582771"/>
                <a:gd name="connsiteX28" fmla="*/ 336174 w 608062"/>
                <a:gd name="connsiteY28" fmla="*/ 336703 h 582771"/>
                <a:gd name="connsiteX29" fmla="*/ 336174 w 608062"/>
                <a:gd name="connsiteY29" fmla="*/ 319726 h 582771"/>
                <a:gd name="connsiteX30" fmla="*/ 370339 w 608062"/>
                <a:gd name="connsiteY30" fmla="*/ 285620 h 582771"/>
                <a:gd name="connsiteX31" fmla="*/ 34208 w 608062"/>
                <a:gd name="connsiteY31" fmla="*/ 134822 h 582771"/>
                <a:gd name="connsiteX32" fmla="*/ 54539 w 608062"/>
                <a:gd name="connsiteY32" fmla="*/ 134822 h 582771"/>
                <a:gd name="connsiteX33" fmla="*/ 60633 w 608062"/>
                <a:gd name="connsiteY33" fmla="*/ 134822 h 582771"/>
                <a:gd name="connsiteX34" fmla="*/ 93407 w 608062"/>
                <a:gd name="connsiteY34" fmla="*/ 134822 h 582771"/>
                <a:gd name="connsiteX35" fmla="*/ 132327 w 608062"/>
                <a:gd name="connsiteY35" fmla="*/ 134822 h 582771"/>
                <a:gd name="connsiteX36" fmla="*/ 429142 w 608062"/>
                <a:gd name="connsiteY36" fmla="*/ 134822 h 582771"/>
                <a:gd name="connsiteX37" fmla="*/ 509900 w 608062"/>
                <a:gd name="connsiteY37" fmla="*/ 134822 h 582771"/>
                <a:gd name="connsiteX38" fmla="*/ 520501 w 608062"/>
                <a:gd name="connsiteY38" fmla="*/ 134822 h 582771"/>
                <a:gd name="connsiteX39" fmla="*/ 531101 w 608062"/>
                <a:gd name="connsiteY39" fmla="*/ 134822 h 582771"/>
                <a:gd name="connsiteX40" fmla="*/ 538885 w 608062"/>
                <a:gd name="connsiteY40" fmla="*/ 134822 h 582771"/>
                <a:gd name="connsiteX41" fmla="*/ 572940 w 608062"/>
                <a:gd name="connsiteY41" fmla="*/ 168926 h 582771"/>
                <a:gd name="connsiteX42" fmla="*/ 572940 w 608062"/>
                <a:gd name="connsiteY42" fmla="*/ 261982 h 582771"/>
                <a:gd name="connsiteX43" fmla="*/ 565719 w 608062"/>
                <a:gd name="connsiteY43" fmla="*/ 261982 h 582771"/>
                <a:gd name="connsiteX44" fmla="*/ 555119 w 608062"/>
                <a:gd name="connsiteY44" fmla="*/ 261982 h 582771"/>
                <a:gd name="connsiteX45" fmla="*/ 544518 w 608062"/>
                <a:gd name="connsiteY45" fmla="*/ 261982 h 582771"/>
                <a:gd name="connsiteX46" fmla="*/ 370301 w 608062"/>
                <a:gd name="connsiteY46" fmla="*/ 261982 h 582771"/>
                <a:gd name="connsiteX47" fmla="*/ 363388 w 608062"/>
                <a:gd name="connsiteY47" fmla="*/ 262391 h 582771"/>
                <a:gd name="connsiteX48" fmla="*/ 328770 w 608062"/>
                <a:gd name="connsiteY48" fmla="*/ 279468 h 582771"/>
                <a:gd name="connsiteX49" fmla="*/ 312331 w 608062"/>
                <a:gd name="connsiteY49" fmla="*/ 319861 h 582771"/>
                <a:gd name="connsiteX50" fmla="*/ 312331 w 608062"/>
                <a:gd name="connsiteY50" fmla="*/ 343279 h 582771"/>
                <a:gd name="connsiteX51" fmla="*/ 312331 w 608062"/>
                <a:gd name="connsiteY51" fmla="*/ 353863 h 582771"/>
                <a:gd name="connsiteX52" fmla="*/ 312331 w 608062"/>
                <a:gd name="connsiteY52" fmla="*/ 364446 h 582771"/>
                <a:gd name="connsiteX53" fmla="*/ 312331 w 608062"/>
                <a:gd name="connsiteY53" fmla="*/ 395636 h 582771"/>
                <a:gd name="connsiteX54" fmla="*/ 370352 w 608062"/>
                <a:gd name="connsiteY54" fmla="*/ 453617 h 582771"/>
                <a:gd name="connsiteX55" fmla="*/ 572940 w 608062"/>
                <a:gd name="connsiteY55" fmla="*/ 453617 h 582771"/>
                <a:gd name="connsiteX56" fmla="*/ 572940 w 608062"/>
                <a:gd name="connsiteY56" fmla="*/ 548719 h 582771"/>
                <a:gd name="connsiteX57" fmla="*/ 538783 w 608062"/>
                <a:gd name="connsiteY57" fmla="*/ 582771 h 582771"/>
                <a:gd name="connsiteX58" fmla="*/ 34157 w 608062"/>
                <a:gd name="connsiteY58" fmla="*/ 582771 h 582771"/>
                <a:gd name="connsiteX59" fmla="*/ 0 w 608062"/>
                <a:gd name="connsiteY59" fmla="*/ 548719 h 582771"/>
                <a:gd name="connsiteX60" fmla="*/ 0 w 608062"/>
                <a:gd name="connsiteY60" fmla="*/ 211875 h 582771"/>
                <a:gd name="connsiteX61" fmla="*/ 0 w 608062"/>
                <a:gd name="connsiteY61" fmla="*/ 173016 h 582771"/>
                <a:gd name="connsiteX62" fmla="*/ 0 w 608062"/>
                <a:gd name="connsiteY62" fmla="*/ 168926 h 582771"/>
                <a:gd name="connsiteX63" fmla="*/ 1229 w 608062"/>
                <a:gd name="connsiteY63" fmla="*/ 159978 h 582771"/>
                <a:gd name="connsiteX64" fmla="*/ 7528 w 608062"/>
                <a:gd name="connsiteY64" fmla="*/ 147656 h 582771"/>
                <a:gd name="connsiteX65" fmla="*/ 34208 w 608062"/>
                <a:gd name="connsiteY65" fmla="*/ 134822 h 582771"/>
                <a:gd name="connsiteX66" fmla="*/ 459702 w 608062"/>
                <a:gd name="connsiteY66" fmla="*/ 46827 h 582771"/>
                <a:gd name="connsiteX67" fmla="*/ 492623 w 608062"/>
                <a:gd name="connsiteY67" fmla="*/ 71966 h 582771"/>
                <a:gd name="connsiteX68" fmla="*/ 503273 w 608062"/>
                <a:gd name="connsiteY68" fmla="*/ 110900 h 582771"/>
                <a:gd name="connsiteX69" fmla="*/ 417257 w 608062"/>
                <a:gd name="connsiteY69" fmla="*/ 110900 h 582771"/>
                <a:gd name="connsiteX70" fmla="*/ 219882 w 608062"/>
                <a:gd name="connsiteY70" fmla="*/ 110900 h 582771"/>
                <a:gd name="connsiteX71" fmla="*/ 393757 w 608062"/>
                <a:gd name="connsiteY71" fmla="*/ 63586 h 582771"/>
                <a:gd name="connsiteX72" fmla="*/ 450691 w 608062"/>
                <a:gd name="connsiteY72" fmla="*/ 48053 h 582771"/>
                <a:gd name="connsiteX73" fmla="*/ 459702 w 608062"/>
                <a:gd name="connsiteY73" fmla="*/ 46827 h 582771"/>
                <a:gd name="connsiteX74" fmla="*/ 351961 w 608062"/>
                <a:gd name="connsiteY74" fmla="*/ 1805 h 582771"/>
                <a:gd name="connsiteX75" fmla="*/ 371657 w 608062"/>
                <a:gd name="connsiteY75" fmla="*/ 18993 h 582771"/>
                <a:gd name="connsiteX76" fmla="*/ 384511 w 608062"/>
                <a:gd name="connsiteY76" fmla="*/ 44858 h 582771"/>
                <a:gd name="connsiteX77" fmla="*/ 142137 w 608062"/>
                <a:gd name="connsiteY77" fmla="*/ 110900 h 582771"/>
                <a:gd name="connsiteX78" fmla="*/ 108953 w 608062"/>
                <a:gd name="connsiteY78" fmla="*/ 110900 h 582771"/>
                <a:gd name="connsiteX79" fmla="*/ 325927 w 608062"/>
                <a:gd name="connsiteY79" fmla="*/ 3556 h 582771"/>
                <a:gd name="connsiteX80" fmla="*/ 351961 w 608062"/>
                <a:gd name="connsiteY80" fmla="*/ 1805 h 582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08062" h="582771">
                  <a:moveTo>
                    <a:pt x="413212" y="336089"/>
                  </a:moveTo>
                  <a:cubicBezTo>
                    <a:pt x="409268" y="336089"/>
                    <a:pt x="405631" y="337521"/>
                    <a:pt x="402712" y="339771"/>
                  </a:cubicBezTo>
                  <a:cubicBezTo>
                    <a:pt x="398665" y="342839"/>
                    <a:pt x="396155" y="347696"/>
                    <a:pt x="396155" y="353117"/>
                  </a:cubicBezTo>
                  <a:lnTo>
                    <a:pt x="396155" y="364468"/>
                  </a:lnTo>
                  <a:cubicBezTo>
                    <a:pt x="396155" y="373877"/>
                    <a:pt x="403787" y="381496"/>
                    <a:pt x="413212" y="381496"/>
                  </a:cubicBezTo>
                  <a:lnTo>
                    <a:pt x="424584" y="381496"/>
                  </a:lnTo>
                  <a:cubicBezTo>
                    <a:pt x="434009" y="381496"/>
                    <a:pt x="441641" y="373877"/>
                    <a:pt x="441641" y="364468"/>
                  </a:cubicBezTo>
                  <a:lnTo>
                    <a:pt x="441641" y="353117"/>
                  </a:lnTo>
                  <a:cubicBezTo>
                    <a:pt x="441641" y="343708"/>
                    <a:pt x="434009" y="336089"/>
                    <a:pt x="424584" y="336089"/>
                  </a:cubicBezTo>
                  <a:lnTo>
                    <a:pt x="416081" y="336089"/>
                  </a:lnTo>
                  <a:close/>
                  <a:moveTo>
                    <a:pt x="370339" y="285620"/>
                  </a:moveTo>
                  <a:lnTo>
                    <a:pt x="523596" y="285620"/>
                  </a:lnTo>
                  <a:lnTo>
                    <a:pt x="561757" y="285620"/>
                  </a:lnTo>
                  <a:lnTo>
                    <a:pt x="572360" y="285620"/>
                  </a:lnTo>
                  <a:lnTo>
                    <a:pt x="573026" y="285620"/>
                  </a:lnTo>
                  <a:lnTo>
                    <a:pt x="573948" y="285620"/>
                  </a:lnTo>
                  <a:cubicBezTo>
                    <a:pt x="577841" y="285620"/>
                    <a:pt x="581529" y="286336"/>
                    <a:pt x="585012" y="287461"/>
                  </a:cubicBezTo>
                  <a:cubicBezTo>
                    <a:pt x="589520" y="289046"/>
                    <a:pt x="593515" y="291449"/>
                    <a:pt x="596947" y="294568"/>
                  </a:cubicBezTo>
                  <a:cubicBezTo>
                    <a:pt x="603759" y="300756"/>
                    <a:pt x="608062" y="309755"/>
                    <a:pt x="608062" y="319726"/>
                  </a:cubicBezTo>
                  <a:lnTo>
                    <a:pt x="608062" y="395609"/>
                  </a:lnTo>
                  <a:cubicBezTo>
                    <a:pt x="608062" y="405580"/>
                    <a:pt x="603759" y="414579"/>
                    <a:pt x="596947" y="420767"/>
                  </a:cubicBezTo>
                  <a:cubicBezTo>
                    <a:pt x="593515" y="423886"/>
                    <a:pt x="589520" y="426340"/>
                    <a:pt x="585012" y="427874"/>
                  </a:cubicBezTo>
                  <a:cubicBezTo>
                    <a:pt x="581529" y="428999"/>
                    <a:pt x="577841" y="429715"/>
                    <a:pt x="573948" y="429715"/>
                  </a:cubicBezTo>
                  <a:lnTo>
                    <a:pt x="573026" y="429715"/>
                  </a:lnTo>
                  <a:lnTo>
                    <a:pt x="370339" y="429715"/>
                  </a:lnTo>
                  <a:cubicBezTo>
                    <a:pt x="351489" y="429715"/>
                    <a:pt x="336174" y="414426"/>
                    <a:pt x="336174" y="395609"/>
                  </a:cubicBezTo>
                  <a:lnTo>
                    <a:pt x="336174" y="357821"/>
                  </a:lnTo>
                  <a:lnTo>
                    <a:pt x="336174" y="347287"/>
                  </a:lnTo>
                  <a:lnTo>
                    <a:pt x="336174" y="336703"/>
                  </a:lnTo>
                  <a:lnTo>
                    <a:pt x="336174" y="319726"/>
                  </a:lnTo>
                  <a:cubicBezTo>
                    <a:pt x="336174" y="300909"/>
                    <a:pt x="351489" y="285620"/>
                    <a:pt x="370339" y="285620"/>
                  </a:cubicBezTo>
                  <a:close/>
                  <a:moveTo>
                    <a:pt x="34208" y="134822"/>
                  </a:moveTo>
                  <a:lnTo>
                    <a:pt x="54539" y="134822"/>
                  </a:lnTo>
                  <a:lnTo>
                    <a:pt x="60633" y="134822"/>
                  </a:lnTo>
                  <a:lnTo>
                    <a:pt x="93407" y="134822"/>
                  </a:lnTo>
                  <a:lnTo>
                    <a:pt x="132327" y="134822"/>
                  </a:lnTo>
                  <a:lnTo>
                    <a:pt x="429142" y="134822"/>
                  </a:lnTo>
                  <a:lnTo>
                    <a:pt x="509900" y="134822"/>
                  </a:lnTo>
                  <a:lnTo>
                    <a:pt x="520501" y="134822"/>
                  </a:lnTo>
                  <a:lnTo>
                    <a:pt x="531101" y="134822"/>
                  </a:lnTo>
                  <a:lnTo>
                    <a:pt x="538885" y="134822"/>
                  </a:lnTo>
                  <a:cubicBezTo>
                    <a:pt x="557730" y="134822"/>
                    <a:pt x="572991" y="150110"/>
                    <a:pt x="572940" y="168926"/>
                  </a:cubicBezTo>
                  <a:lnTo>
                    <a:pt x="572940" y="261982"/>
                  </a:lnTo>
                  <a:lnTo>
                    <a:pt x="565719" y="261982"/>
                  </a:lnTo>
                  <a:lnTo>
                    <a:pt x="555119" y="261982"/>
                  </a:lnTo>
                  <a:lnTo>
                    <a:pt x="544518" y="261982"/>
                  </a:lnTo>
                  <a:lnTo>
                    <a:pt x="370301" y="261982"/>
                  </a:lnTo>
                  <a:cubicBezTo>
                    <a:pt x="367945" y="261982"/>
                    <a:pt x="365641" y="262084"/>
                    <a:pt x="363388" y="262391"/>
                  </a:cubicBezTo>
                  <a:cubicBezTo>
                    <a:pt x="349868" y="263925"/>
                    <a:pt x="337783" y="270214"/>
                    <a:pt x="328770" y="279468"/>
                  </a:cubicBezTo>
                  <a:cubicBezTo>
                    <a:pt x="318579" y="289899"/>
                    <a:pt x="312331" y="304164"/>
                    <a:pt x="312331" y="319861"/>
                  </a:cubicBezTo>
                  <a:lnTo>
                    <a:pt x="312331" y="343279"/>
                  </a:lnTo>
                  <a:lnTo>
                    <a:pt x="312331" y="353863"/>
                  </a:lnTo>
                  <a:lnTo>
                    <a:pt x="312331" y="364446"/>
                  </a:lnTo>
                  <a:lnTo>
                    <a:pt x="312331" y="395636"/>
                  </a:lnTo>
                  <a:cubicBezTo>
                    <a:pt x="312331" y="427643"/>
                    <a:pt x="338346" y="453617"/>
                    <a:pt x="370352" y="453617"/>
                  </a:cubicBezTo>
                  <a:lnTo>
                    <a:pt x="572940" y="453617"/>
                  </a:lnTo>
                  <a:lnTo>
                    <a:pt x="572940" y="548719"/>
                  </a:lnTo>
                  <a:cubicBezTo>
                    <a:pt x="572940" y="567534"/>
                    <a:pt x="557628" y="582771"/>
                    <a:pt x="538783" y="582771"/>
                  </a:cubicBezTo>
                  <a:lnTo>
                    <a:pt x="34157" y="582771"/>
                  </a:lnTo>
                  <a:cubicBezTo>
                    <a:pt x="15312" y="582771"/>
                    <a:pt x="0" y="567534"/>
                    <a:pt x="0" y="548719"/>
                  </a:cubicBezTo>
                  <a:lnTo>
                    <a:pt x="0" y="211875"/>
                  </a:lnTo>
                  <a:lnTo>
                    <a:pt x="0" y="173016"/>
                  </a:lnTo>
                  <a:lnTo>
                    <a:pt x="0" y="168926"/>
                  </a:lnTo>
                  <a:cubicBezTo>
                    <a:pt x="0" y="165858"/>
                    <a:pt x="461" y="162841"/>
                    <a:pt x="1229" y="159978"/>
                  </a:cubicBezTo>
                  <a:cubicBezTo>
                    <a:pt x="2458" y="155427"/>
                    <a:pt x="4660" y="151235"/>
                    <a:pt x="7528" y="147656"/>
                  </a:cubicBezTo>
                  <a:cubicBezTo>
                    <a:pt x="13776" y="139782"/>
                    <a:pt x="23403" y="134822"/>
                    <a:pt x="34208" y="134822"/>
                  </a:cubicBezTo>
                  <a:close/>
                  <a:moveTo>
                    <a:pt x="459702" y="46827"/>
                  </a:moveTo>
                  <a:cubicBezTo>
                    <a:pt x="474755" y="46827"/>
                    <a:pt x="488527" y="56739"/>
                    <a:pt x="492623" y="71966"/>
                  </a:cubicBezTo>
                  <a:lnTo>
                    <a:pt x="503273" y="110900"/>
                  </a:lnTo>
                  <a:lnTo>
                    <a:pt x="417257" y="110900"/>
                  </a:lnTo>
                  <a:lnTo>
                    <a:pt x="219882" y="110900"/>
                  </a:lnTo>
                  <a:lnTo>
                    <a:pt x="393757" y="63586"/>
                  </a:lnTo>
                  <a:lnTo>
                    <a:pt x="450691" y="48053"/>
                  </a:lnTo>
                  <a:cubicBezTo>
                    <a:pt x="453712" y="47236"/>
                    <a:pt x="456732" y="46827"/>
                    <a:pt x="459702" y="46827"/>
                  </a:cubicBezTo>
                  <a:close/>
                  <a:moveTo>
                    <a:pt x="351961" y="1805"/>
                  </a:moveTo>
                  <a:cubicBezTo>
                    <a:pt x="360237" y="4604"/>
                    <a:pt x="367458" y="10559"/>
                    <a:pt x="371657" y="18993"/>
                  </a:cubicBezTo>
                  <a:lnTo>
                    <a:pt x="384511" y="44858"/>
                  </a:lnTo>
                  <a:lnTo>
                    <a:pt x="142137" y="110900"/>
                  </a:lnTo>
                  <a:lnTo>
                    <a:pt x="108953" y="110900"/>
                  </a:lnTo>
                  <a:lnTo>
                    <a:pt x="325927" y="3556"/>
                  </a:lnTo>
                  <a:cubicBezTo>
                    <a:pt x="334351" y="-636"/>
                    <a:pt x="343684" y="-993"/>
                    <a:pt x="351961" y="180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7" name="residential_122365">
              <a:extLst>
                <a:ext uri="{FF2B5EF4-FFF2-40B4-BE49-F238E27FC236}">
                  <a16:creationId xmlns:a16="http://schemas.microsoft.com/office/drawing/2014/main" id="{3F266866-6766-4E9B-B47F-8A6684BA0034}"/>
                </a:ext>
              </a:extLst>
            </p:cNvPr>
            <p:cNvSpPr/>
            <p:nvPr/>
          </p:nvSpPr>
          <p:spPr>
            <a:xfrm>
              <a:off x="8032705" y="3072890"/>
              <a:ext cx="609685" cy="608835"/>
            </a:xfrm>
            <a:custGeom>
              <a:avLst/>
              <a:gdLst>
                <a:gd name="connsiteX0" fmla="*/ 64421 w 606933"/>
                <a:gd name="connsiteY0" fmla="*/ 368927 h 606087"/>
                <a:gd name="connsiteX1" fmla="*/ 64421 w 606933"/>
                <a:gd name="connsiteY1" fmla="*/ 408886 h 606087"/>
                <a:gd name="connsiteX2" fmla="*/ 218970 w 606933"/>
                <a:gd name="connsiteY2" fmla="*/ 408886 h 606087"/>
                <a:gd name="connsiteX3" fmla="*/ 218970 w 606933"/>
                <a:gd name="connsiteY3" fmla="*/ 368927 h 606087"/>
                <a:gd name="connsiteX4" fmla="*/ 387986 w 606933"/>
                <a:gd name="connsiteY4" fmla="*/ 368912 h 606087"/>
                <a:gd name="connsiteX5" fmla="*/ 387986 w 606933"/>
                <a:gd name="connsiteY5" fmla="*/ 408874 h 606087"/>
                <a:gd name="connsiteX6" fmla="*/ 542419 w 606933"/>
                <a:gd name="connsiteY6" fmla="*/ 408874 h 606087"/>
                <a:gd name="connsiteX7" fmla="*/ 542419 w 606933"/>
                <a:gd name="connsiteY7" fmla="*/ 368912 h 606087"/>
                <a:gd name="connsiteX8" fmla="*/ 64421 w 606933"/>
                <a:gd name="connsiteY8" fmla="*/ 271725 h 606087"/>
                <a:gd name="connsiteX9" fmla="*/ 64421 w 606933"/>
                <a:gd name="connsiteY9" fmla="*/ 311685 h 606087"/>
                <a:gd name="connsiteX10" fmla="*/ 218970 w 606933"/>
                <a:gd name="connsiteY10" fmla="*/ 311685 h 606087"/>
                <a:gd name="connsiteX11" fmla="*/ 218970 w 606933"/>
                <a:gd name="connsiteY11" fmla="*/ 271725 h 606087"/>
                <a:gd name="connsiteX12" fmla="*/ 387986 w 606933"/>
                <a:gd name="connsiteY12" fmla="*/ 271704 h 606087"/>
                <a:gd name="connsiteX13" fmla="*/ 387986 w 606933"/>
                <a:gd name="connsiteY13" fmla="*/ 311666 h 606087"/>
                <a:gd name="connsiteX14" fmla="*/ 542419 w 606933"/>
                <a:gd name="connsiteY14" fmla="*/ 311666 h 606087"/>
                <a:gd name="connsiteX15" fmla="*/ 542419 w 606933"/>
                <a:gd name="connsiteY15" fmla="*/ 271704 h 606087"/>
                <a:gd name="connsiteX16" fmla="*/ 64421 w 606933"/>
                <a:gd name="connsiteY16" fmla="*/ 174524 h 606087"/>
                <a:gd name="connsiteX17" fmla="*/ 64421 w 606933"/>
                <a:gd name="connsiteY17" fmla="*/ 214483 h 606087"/>
                <a:gd name="connsiteX18" fmla="*/ 218970 w 606933"/>
                <a:gd name="connsiteY18" fmla="*/ 214483 h 606087"/>
                <a:gd name="connsiteX19" fmla="*/ 218970 w 606933"/>
                <a:gd name="connsiteY19" fmla="*/ 174524 h 606087"/>
                <a:gd name="connsiteX20" fmla="*/ 387986 w 606933"/>
                <a:gd name="connsiteY20" fmla="*/ 174496 h 606087"/>
                <a:gd name="connsiteX21" fmla="*/ 387986 w 606933"/>
                <a:gd name="connsiteY21" fmla="*/ 214458 h 606087"/>
                <a:gd name="connsiteX22" fmla="*/ 542419 w 606933"/>
                <a:gd name="connsiteY22" fmla="*/ 214458 h 606087"/>
                <a:gd name="connsiteX23" fmla="*/ 542419 w 606933"/>
                <a:gd name="connsiteY23" fmla="*/ 174496 h 606087"/>
                <a:gd name="connsiteX24" fmla="*/ 323472 w 606933"/>
                <a:gd name="connsiteY24" fmla="*/ 97169 h 606087"/>
                <a:gd name="connsiteX25" fmla="*/ 606933 w 606933"/>
                <a:gd name="connsiteY25" fmla="*/ 97169 h 606087"/>
                <a:gd name="connsiteX26" fmla="*/ 606933 w 606933"/>
                <a:gd name="connsiteY26" fmla="*/ 606087 h 606087"/>
                <a:gd name="connsiteX27" fmla="*/ 485207 w 606933"/>
                <a:gd name="connsiteY27" fmla="*/ 606087 h 606087"/>
                <a:gd name="connsiteX28" fmla="*/ 485207 w 606933"/>
                <a:gd name="connsiteY28" fmla="*/ 513974 h 606087"/>
                <a:gd name="connsiteX29" fmla="*/ 445198 w 606933"/>
                <a:gd name="connsiteY29" fmla="*/ 513974 h 606087"/>
                <a:gd name="connsiteX30" fmla="*/ 445198 w 606933"/>
                <a:gd name="connsiteY30" fmla="*/ 606087 h 606087"/>
                <a:gd name="connsiteX31" fmla="*/ 323472 w 606933"/>
                <a:gd name="connsiteY31" fmla="*/ 606087 h 606087"/>
                <a:gd name="connsiteX32" fmla="*/ 64421 w 606933"/>
                <a:gd name="connsiteY32" fmla="*/ 77222 h 606087"/>
                <a:gd name="connsiteX33" fmla="*/ 64421 w 606933"/>
                <a:gd name="connsiteY33" fmla="*/ 117181 h 606087"/>
                <a:gd name="connsiteX34" fmla="*/ 218970 w 606933"/>
                <a:gd name="connsiteY34" fmla="*/ 117181 h 606087"/>
                <a:gd name="connsiteX35" fmla="*/ 218970 w 606933"/>
                <a:gd name="connsiteY35" fmla="*/ 77222 h 606087"/>
                <a:gd name="connsiteX36" fmla="*/ 0 w 606933"/>
                <a:gd name="connsiteY36" fmla="*/ 0 h 606087"/>
                <a:gd name="connsiteX37" fmla="*/ 283391 w 606933"/>
                <a:gd name="connsiteY37" fmla="*/ 0 h 606087"/>
                <a:gd name="connsiteX38" fmla="*/ 283391 w 606933"/>
                <a:gd name="connsiteY38" fmla="*/ 606087 h 606087"/>
                <a:gd name="connsiteX39" fmla="*/ 161752 w 606933"/>
                <a:gd name="connsiteY39" fmla="*/ 606087 h 606087"/>
                <a:gd name="connsiteX40" fmla="*/ 161752 w 606933"/>
                <a:gd name="connsiteY40" fmla="*/ 513980 h 606087"/>
                <a:gd name="connsiteX41" fmla="*/ 121739 w 606933"/>
                <a:gd name="connsiteY41" fmla="*/ 513980 h 606087"/>
                <a:gd name="connsiteX42" fmla="*/ 121739 w 606933"/>
                <a:gd name="connsiteY42" fmla="*/ 606087 h 606087"/>
                <a:gd name="connsiteX43" fmla="*/ 0 w 606933"/>
                <a:gd name="connsiteY43" fmla="*/ 606087 h 606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606933" h="606087">
                  <a:moveTo>
                    <a:pt x="64421" y="368927"/>
                  </a:moveTo>
                  <a:lnTo>
                    <a:pt x="64421" y="408886"/>
                  </a:lnTo>
                  <a:lnTo>
                    <a:pt x="218970" y="408886"/>
                  </a:lnTo>
                  <a:lnTo>
                    <a:pt x="218970" y="368927"/>
                  </a:lnTo>
                  <a:close/>
                  <a:moveTo>
                    <a:pt x="387986" y="368912"/>
                  </a:moveTo>
                  <a:lnTo>
                    <a:pt x="387986" y="408874"/>
                  </a:lnTo>
                  <a:lnTo>
                    <a:pt x="542419" y="408874"/>
                  </a:lnTo>
                  <a:lnTo>
                    <a:pt x="542419" y="368912"/>
                  </a:lnTo>
                  <a:close/>
                  <a:moveTo>
                    <a:pt x="64421" y="271725"/>
                  </a:moveTo>
                  <a:lnTo>
                    <a:pt x="64421" y="311685"/>
                  </a:lnTo>
                  <a:lnTo>
                    <a:pt x="218970" y="311685"/>
                  </a:lnTo>
                  <a:lnTo>
                    <a:pt x="218970" y="271725"/>
                  </a:lnTo>
                  <a:close/>
                  <a:moveTo>
                    <a:pt x="387986" y="271704"/>
                  </a:moveTo>
                  <a:lnTo>
                    <a:pt x="387986" y="311666"/>
                  </a:lnTo>
                  <a:lnTo>
                    <a:pt x="542419" y="311666"/>
                  </a:lnTo>
                  <a:lnTo>
                    <a:pt x="542419" y="271704"/>
                  </a:lnTo>
                  <a:close/>
                  <a:moveTo>
                    <a:pt x="64421" y="174524"/>
                  </a:moveTo>
                  <a:lnTo>
                    <a:pt x="64421" y="214483"/>
                  </a:lnTo>
                  <a:lnTo>
                    <a:pt x="218970" y="214483"/>
                  </a:lnTo>
                  <a:lnTo>
                    <a:pt x="218970" y="174524"/>
                  </a:lnTo>
                  <a:close/>
                  <a:moveTo>
                    <a:pt x="387986" y="174496"/>
                  </a:moveTo>
                  <a:lnTo>
                    <a:pt x="387986" y="214458"/>
                  </a:lnTo>
                  <a:lnTo>
                    <a:pt x="542419" y="214458"/>
                  </a:lnTo>
                  <a:lnTo>
                    <a:pt x="542419" y="174496"/>
                  </a:lnTo>
                  <a:close/>
                  <a:moveTo>
                    <a:pt x="323472" y="97169"/>
                  </a:moveTo>
                  <a:lnTo>
                    <a:pt x="606933" y="97169"/>
                  </a:lnTo>
                  <a:lnTo>
                    <a:pt x="606933" y="606087"/>
                  </a:lnTo>
                  <a:lnTo>
                    <a:pt x="485207" y="606087"/>
                  </a:lnTo>
                  <a:lnTo>
                    <a:pt x="485207" y="513974"/>
                  </a:lnTo>
                  <a:lnTo>
                    <a:pt x="445198" y="513974"/>
                  </a:lnTo>
                  <a:lnTo>
                    <a:pt x="445198" y="606087"/>
                  </a:lnTo>
                  <a:lnTo>
                    <a:pt x="323472" y="606087"/>
                  </a:lnTo>
                  <a:close/>
                  <a:moveTo>
                    <a:pt x="64421" y="77222"/>
                  </a:moveTo>
                  <a:lnTo>
                    <a:pt x="64421" y="117181"/>
                  </a:lnTo>
                  <a:lnTo>
                    <a:pt x="218970" y="117181"/>
                  </a:lnTo>
                  <a:lnTo>
                    <a:pt x="218970" y="77222"/>
                  </a:lnTo>
                  <a:close/>
                  <a:moveTo>
                    <a:pt x="0" y="0"/>
                  </a:moveTo>
                  <a:lnTo>
                    <a:pt x="283391" y="0"/>
                  </a:lnTo>
                  <a:lnTo>
                    <a:pt x="283391" y="606087"/>
                  </a:lnTo>
                  <a:lnTo>
                    <a:pt x="161752" y="606087"/>
                  </a:lnTo>
                  <a:lnTo>
                    <a:pt x="161752" y="513980"/>
                  </a:lnTo>
                  <a:lnTo>
                    <a:pt x="121739" y="513980"/>
                  </a:lnTo>
                  <a:lnTo>
                    <a:pt x="121739" y="606087"/>
                  </a:lnTo>
                  <a:lnTo>
                    <a:pt x="0" y="60608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8" name="double-wrench-tool-and-hammer-forming-a-cross_28483">
              <a:extLst>
                <a:ext uri="{FF2B5EF4-FFF2-40B4-BE49-F238E27FC236}">
                  <a16:creationId xmlns:a16="http://schemas.microsoft.com/office/drawing/2014/main" id="{7B67B16C-C65C-42A5-9DBF-6815C5313C22}"/>
                </a:ext>
              </a:extLst>
            </p:cNvPr>
            <p:cNvSpPr/>
            <p:nvPr/>
          </p:nvSpPr>
          <p:spPr>
            <a:xfrm>
              <a:off x="5593797" y="3072890"/>
              <a:ext cx="609685" cy="580830"/>
            </a:xfrm>
            <a:custGeom>
              <a:avLst/>
              <a:gdLst>
                <a:gd name="connsiteX0" fmla="*/ 474392 w 604567"/>
                <a:gd name="connsiteY0" fmla="*/ 431437 h 575955"/>
                <a:gd name="connsiteX1" fmla="*/ 505564 w 604567"/>
                <a:gd name="connsiteY1" fmla="*/ 462558 h 575955"/>
                <a:gd name="connsiteX2" fmla="*/ 494189 w 604567"/>
                <a:gd name="connsiteY2" fmla="*/ 505144 h 575955"/>
                <a:gd name="connsiteX3" fmla="*/ 451532 w 604567"/>
                <a:gd name="connsiteY3" fmla="*/ 516609 h 575955"/>
                <a:gd name="connsiteX4" fmla="*/ 420250 w 604567"/>
                <a:gd name="connsiteY4" fmla="*/ 485379 h 575955"/>
                <a:gd name="connsiteX5" fmla="*/ 431735 w 604567"/>
                <a:gd name="connsiteY5" fmla="*/ 442793 h 575955"/>
                <a:gd name="connsiteX6" fmla="*/ 474716 w 604567"/>
                <a:gd name="connsiteY6" fmla="*/ 415167 h 575955"/>
                <a:gd name="connsiteX7" fmla="*/ 423315 w 604567"/>
                <a:gd name="connsiteY7" fmla="*/ 428930 h 575955"/>
                <a:gd name="connsiteX8" fmla="*/ 417737 w 604567"/>
                <a:gd name="connsiteY8" fmla="*/ 434392 h 575955"/>
                <a:gd name="connsiteX9" fmla="*/ 403958 w 604567"/>
                <a:gd name="connsiteY9" fmla="*/ 485730 h 575955"/>
                <a:gd name="connsiteX10" fmla="*/ 406036 w 604567"/>
                <a:gd name="connsiteY10" fmla="*/ 493267 h 575955"/>
                <a:gd name="connsiteX11" fmla="*/ 443657 w 604567"/>
                <a:gd name="connsiteY11" fmla="*/ 530843 h 575955"/>
                <a:gd name="connsiteX12" fmla="*/ 449125 w 604567"/>
                <a:gd name="connsiteY12" fmla="*/ 533136 h 575955"/>
                <a:gd name="connsiteX13" fmla="*/ 451203 w 604567"/>
                <a:gd name="connsiteY13" fmla="*/ 532918 h 575955"/>
                <a:gd name="connsiteX14" fmla="*/ 502603 w 604567"/>
                <a:gd name="connsiteY14" fmla="*/ 519155 h 575955"/>
                <a:gd name="connsiteX15" fmla="*/ 508072 w 604567"/>
                <a:gd name="connsiteY15" fmla="*/ 513584 h 575955"/>
                <a:gd name="connsiteX16" fmla="*/ 521851 w 604567"/>
                <a:gd name="connsiteY16" fmla="*/ 462246 h 575955"/>
                <a:gd name="connsiteX17" fmla="*/ 519883 w 604567"/>
                <a:gd name="connsiteY17" fmla="*/ 454709 h 575955"/>
                <a:gd name="connsiteX18" fmla="*/ 482262 w 604567"/>
                <a:gd name="connsiteY18" fmla="*/ 417133 h 575955"/>
                <a:gd name="connsiteX19" fmla="*/ 474716 w 604567"/>
                <a:gd name="connsiteY19" fmla="*/ 415167 h 575955"/>
                <a:gd name="connsiteX20" fmla="*/ 462905 w 604567"/>
                <a:gd name="connsiteY20" fmla="*/ 372021 h 575955"/>
                <a:gd name="connsiteX21" fmla="*/ 535084 w 604567"/>
                <a:gd name="connsiteY21" fmla="*/ 401950 h 575955"/>
                <a:gd name="connsiteX22" fmla="*/ 565050 w 604567"/>
                <a:gd name="connsiteY22" fmla="*/ 474043 h 575955"/>
                <a:gd name="connsiteX23" fmla="*/ 535084 w 604567"/>
                <a:gd name="connsiteY23" fmla="*/ 546135 h 575955"/>
                <a:gd name="connsiteX24" fmla="*/ 462905 w 604567"/>
                <a:gd name="connsiteY24" fmla="*/ 575955 h 575955"/>
                <a:gd name="connsiteX25" fmla="*/ 390725 w 604567"/>
                <a:gd name="connsiteY25" fmla="*/ 546135 h 575955"/>
                <a:gd name="connsiteX26" fmla="*/ 367540 w 604567"/>
                <a:gd name="connsiteY26" fmla="*/ 437778 h 575955"/>
                <a:gd name="connsiteX27" fmla="*/ 368196 w 604567"/>
                <a:gd name="connsiteY27" fmla="*/ 436358 h 575955"/>
                <a:gd name="connsiteX28" fmla="*/ 369180 w 604567"/>
                <a:gd name="connsiteY28" fmla="*/ 434064 h 575955"/>
                <a:gd name="connsiteX29" fmla="*/ 369836 w 604567"/>
                <a:gd name="connsiteY29" fmla="*/ 432535 h 575955"/>
                <a:gd name="connsiteX30" fmla="*/ 390725 w 604567"/>
                <a:gd name="connsiteY30" fmla="*/ 401950 h 575955"/>
                <a:gd name="connsiteX31" fmla="*/ 462905 w 604567"/>
                <a:gd name="connsiteY31" fmla="*/ 372021 h 575955"/>
                <a:gd name="connsiteX32" fmla="*/ 351799 w 604567"/>
                <a:gd name="connsiteY32" fmla="*/ 312323 h 575955"/>
                <a:gd name="connsiteX33" fmla="*/ 407125 w 604567"/>
                <a:gd name="connsiteY33" fmla="*/ 367564 h 575955"/>
                <a:gd name="connsiteX34" fmla="*/ 381102 w 604567"/>
                <a:gd name="connsiteY34" fmla="*/ 387215 h 575955"/>
                <a:gd name="connsiteX35" fmla="*/ 358141 w 604567"/>
                <a:gd name="connsiteY35" fmla="*/ 420076 h 575955"/>
                <a:gd name="connsiteX36" fmla="*/ 301065 w 604567"/>
                <a:gd name="connsiteY36" fmla="*/ 363088 h 575955"/>
                <a:gd name="connsiteX37" fmla="*/ 206657 w 604567"/>
                <a:gd name="connsiteY37" fmla="*/ 167381 h 575955"/>
                <a:gd name="connsiteX38" fmla="*/ 289774 w 604567"/>
                <a:gd name="connsiteY38" fmla="*/ 250367 h 575955"/>
                <a:gd name="connsiteX39" fmla="*/ 239029 w 604567"/>
                <a:gd name="connsiteY39" fmla="*/ 301032 h 575955"/>
                <a:gd name="connsiteX40" fmla="*/ 155912 w 604567"/>
                <a:gd name="connsiteY40" fmla="*/ 218155 h 575955"/>
                <a:gd name="connsiteX41" fmla="*/ 157771 w 604567"/>
                <a:gd name="connsiteY41" fmla="*/ 217173 h 575955"/>
                <a:gd name="connsiteX42" fmla="*/ 160943 w 604567"/>
                <a:gd name="connsiteY42" fmla="*/ 215425 h 575955"/>
                <a:gd name="connsiteX43" fmla="*/ 166630 w 604567"/>
                <a:gd name="connsiteY43" fmla="*/ 211931 h 575955"/>
                <a:gd name="connsiteX44" fmla="*/ 169801 w 604567"/>
                <a:gd name="connsiteY44" fmla="*/ 209857 h 575955"/>
                <a:gd name="connsiteX45" fmla="*/ 175379 w 604567"/>
                <a:gd name="connsiteY45" fmla="*/ 205707 h 575955"/>
                <a:gd name="connsiteX46" fmla="*/ 177894 w 604567"/>
                <a:gd name="connsiteY46" fmla="*/ 203633 h 575955"/>
                <a:gd name="connsiteX47" fmla="*/ 185331 w 604567"/>
                <a:gd name="connsiteY47" fmla="*/ 196863 h 575955"/>
                <a:gd name="connsiteX48" fmla="*/ 192549 w 604567"/>
                <a:gd name="connsiteY48" fmla="*/ 188892 h 575955"/>
                <a:gd name="connsiteX49" fmla="*/ 194518 w 604567"/>
                <a:gd name="connsiteY49" fmla="*/ 186380 h 575955"/>
                <a:gd name="connsiteX50" fmla="*/ 199220 w 604567"/>
                <a:gd name="connsiteY50" fmla="*/ 179938 h 575955"/>
                <a:gd name="connsiteX51" fmla="*/ 201079 w 604567"/>
                <a:gd name="connsiteY51" fmla="*/ 177208 h 575955"/>
                <a:gd name="connsiteX52" fmla="*/ 206001 w 604567"/>
                <a:gd name="connsiteY52" fmla="*/ 168691 h 575955"/>
                <a:gd name="connsiteX53" fmla="*/ 206548 w 604567"/>
                <a:gd name="connsiteY53" fmla="*/ 167709 h 575955"/>
                <a:gd name="connsiteX54" fmla="*/ 206657 w 604567"/>
                <a:gd name="connsiteY54" fmla="*/ 167381 h 575955"/>
                <a:gd name="connsiteX55" fmla="*/ 431761 w 604567"/>
                <a:gd name="connsiteY55" fmla="*/ 130828 h 575955"/>
                <a:gd name="connsiteX56" fmla="*/ 451448 w 604567"/>
                <a:gd name="connsiteY56" fmla="*/ 150485 h 575955"/>
                <a:gd name="connsiteX57" fmla="*/ 470916 w 604567"/>
                <a:gd name="connsiteY57" fmla="*/ 169924 h 575955"/>
                <a:gd name="connsiteX58" fmla="*/ 147175 w 604567"/>
                <a:gd name="connsiteY58" fmla="*/ 494045 h 575955"/>
                <a:gd name="connsiteX59" fmla="*/ 146847 w 604567"/>
                <a:gd name="connsiteY59" fmla="*/ 494373 h 575955"/>
                <a:gd name="connsiteX60" fmla="*/ 144222 w 604567"/>
                <a:gd name="connsiteY60" fmla="*/ 496994 h 575955"/>
                <a:gd name="connsiteX61" fmla="*/ 142581 w 604567"/>
                <a:gd name="connsiteY61" fmla="*/ 497868 h 575955"/>
                <a:gd name="connsiteX62" fmla="*/ 107363 w 604567"/>
                <a:gd name="connsiteY62" fmla="*/ 494264 h 575955"/>
                <a:gd name="connsiteX63" fmla="*/ 103645 w 604567"/>
                <a:gd name="connsiteY63" fmla="*/ 459209 h 575955"/>
                <a:gd name="connsiteX64" fmla="*/ 104520 w 604567"/>
                <a:gd name="connsiteY64" fmla="*/ 457571 h 575955"/>
                <a:gd name="connsiteX65" fmla="*/ 242219 w 604567"/>
                <a:gd name="connsiteY65" fmla="*/ 319972 h 575955"/>
                <a:gd name="connsiteX66" fmla="*/ 245063 w 604567"/>
                <a:gd name="connsiteY66" fmla="*/ 318225 h 575955"/>
                <a:gd name="connsiteX67" fmla="*/ 306858 w 604567"/>
                <a:gd name="connsiteY67" fmla="*/ 256414 h 575955"/>
                <a:gd name="connsiteX68" fmla="*/ 308608 w 604567"/>
                <a:gd name="connsiteY68" fmla="*/ 253684 h 575955"/>
                <a:gd name="connsiteX69" fmla="*/ 102108 w 604567"/>
                <a:gd name="connsiteY69" fmla="*/ 11784 h 575955"/>
                <a:gd name="connsiteX70" fmla="*/ 174277 w 604567"/>
                <a:gd name="connsiteY70" fmla="*/ 41599 h 575955"/>
                <a:gd name="connsiteX71" fmla="*/ 198224 w 604567"/>
                <a:gd name="connsiteY71" fmla="*/ 147646 h 575955"/>
                <a:gd name="connsiteX72" fmla="*/ 197568 w 604567"/>
                <a:gd name="connsiteY72" fmla="*/ 149175 h 575955"/>
                <a:gd name="connsiteX73" fmla="*/ 196802 w 604567"/>
                <a:gd name="connsiteY73" fmla="*/ 151032 h 575955"/>
                <a:gd name="connsiteX74" fmla="*/ 174277 w 604567"/>
                <a:gd name="connsiteY74" fmla="*/ 185871 h 575955"/>
                <a:gd name="connsiteX75" fmla="*/ 142785 w 604567"/>
                <a:gd name="connsiteY75" fmla="*/ 207168 h 575955"/>
                <a:gd name="connsiteX76" fmla="*/ 140926 w 604567"/>
                <a:gd name="connsiteY76" fmla="*/ 207932 h 575955"/>
                <a:gd name="connsiteX77" fmla="*/ 139505 w 604567"/>
                <a:gd name="connsiteY77" fmla="*/ 208478 h 575955"/>
                <a:gd name="connsiteX78" fmla="*/ 101890 w 604567"/>
                <a:gd name="connsiteY78" fmla="*/ 215577 h 575955"/>
                <a:gd name="connsiteX79" fmla="*/ 29940 w 604567"/>
                <a:gd name="connsiteY79" fmla="*/ 185762 h 575955"/>
                <a:gd name="connsiteX80" fmla="*/ 3697 w 604567"/>
                <a:gd name="connsiteY80" fmla="*/ 86595 h 575955"/>
                <a:gd name="connsiteX81" fmla="*/ 52903 w 604567"/>
                <a:gd name="connsiteY81" fmla="*/ 135851 h 575955"/>
                <a:gd name="connsiteX82" fmla="*/ 58917 w 604567"/>
                <a:gd name="connsiteY82" fmla="*/ 138035 h 575955"/>
                <a:gd name="connsiteX83" fmla="*/ 115995 w 604567"/>
                <a:gd name="connsiteY83" fmla="*/ 135086 h 575955"/>
                <a:gd name="connsiteX84" fmla="*/ 123431 w 604567"/>
                <a:gd name="connsiteY84" fmla="*/ 127660 h 575955"/>
                <a:gd name="connsiteX85" fmla="*/ 126493 w 604567"/>
                <a:gd name="connsiteY85" fmla="*/ 70650 h 575955"/>
                <a:gd name="connsiteX86" fmla="*/ 124196 w 604567"/>
                <a:gd name="connsiteY86" fmla="*/ 64643 h 575955"/>
                <a:gd name="connsiteX87" fmla="*/ 74881 w 604567"/>
                <a:gd name="connsiteY87" fmla="*/ 15388 h 575955"/>
                <a:gd name="connsiteX88" fmla="*/ 102108 w 604567"/>
                <a:gd name="connsiteY88" fmla="*/ 11784 h 575955"/>
                <a:gd name="connsiteX89" fmla="*/ 362839 w 604567"/>
                <a:gd name="connsiteY89" fmla="*/ 0 h 575955"/>
                <a:gd name="connsiteX90" fmla="*/ 381652 w 604567"/>
                <a:gd name="connsiteY90" fmla="*/ 3822 h 575955"/>
                <a:gd name="connsiteX91" fmla="*/ 525595 w 604567"/>
                <a:gd name="connsiteY91" fmla="*/ 125584 h 575955"/>
                <a:gd name="connsiteX92" fmla="*/ 604567 w 604567"/>
                <a:gd name="connsiteY92" fmla="*/ 321058 h 575955"/>
                <a:gd name="connsiteX93" fmla="*/ 600739 w 604567"/>
                <a:gd name="connsiteY93" fmla="*/ 322696 h 575955"/>
                <a:gd name="connsiteX94" fmla="*/ 488406 w 604567"/>
                <a:gd name="connsiteY94" fmla="*/ 165334 h 575955"/>
                <a:gd name="connsiteX95" fmla="*/ 487531 w 604567"/>
                <a:gd name="connsiteY95" fmla="*/ 164351 h 575955"/>
                <a:gd name="connsiteX96" fmla="*/ 437217 w 604567"/>
                <a:gd name="connsiteY96" fmla="*/ 114227 h 575955"/>
                <a:gd name="connsiteX97" fmla="*/ 435357 w 604567"/>
                <a:gd name="connsiteY97" fmla="*/ 112807 h 575955"/>
                <a:gd name="connsiteX98" fmla="*/ 361855 w 604567"/>
                <a:gd name="connsiteY98" fmla="*/ 74149 h 575955"/>
                <a:gd name="connsiteX99" fmla="*/ 346651 w 604567"/>
                <a:gd name="connsiteY99" fmla="*/ 52199 h 575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604567" h="575955">
                  <a:moveTo>
                    <a:pt x="474392" y="431437"/>
                  </a:moveTo>
                  <a:lnTo>
                    <a:pt x="505564" y="462558"/>
                  </a:lnTo>
                  <a:lnTo>
                    <a:pt x="494189" y="505144"/>
                  </a:lnTo>
                  <a:lnTo>
                    <a:pt x="451532" y="516609"/>
                  </a:lnTo>
                  <a:lnTo>
                    <a:pt x="420250" y="485379"/>
                  </a:lnTo>
                  <a:lnTo>
                    <a:pt x="431735" y="442793"/>
                  </a:lnTo>
                  <a:close/>
                  <a:moveTo>
                    <a:pt x="474716" y="415167"/>
                  </a:moveTo>
                  <a:lnTo>
                    <a:pt x="423315" y="428930"/>
                  </a:lnTo>
                  <a:cubicBezTo>
                    <a:pt x="420581" y="429586"/>
                    <a:pt x="418503" y="431770"/>
                    <a:pt x="417737" y="434392"/>
                  </a:cubicBezTo>
                  <a:lnTo>
                    <a:pt x="403958" y="485730"/>
                  </a:lnTo>
                  <a:cubicBezTo>
                    <a:pt x="403301" y="488461"/>
                    <a:pt x="404067" y="491301"/>
                    <a:pt x="406036" y="493267"/>
                  </a:cubicBezTo>
                  <a:lnTo>
                    <a:pt x="443657" y="530843"/>
                  </a:lnTo>
                  <a:cubicBezTo>
                    <a:pt x="445078" y="532372"/>
                    <a:pt x="447156" y="533136"/>
                    <a:pt x="449125" y="533136"/>
                  </a:cubicBezTo>
                  <a:cubicBezTo>
                    <a:pt x="449890" y="533136"/>
                    <a:pt x="450546" y="533136"/>
                    <a:pt x="451203" y="532918"/>
                  </a:cubicBezTo>
                  <a:lnTo>
                    <a:pt x="502603" y="519155"/>
                  </a:lnTo>
                  <a:cubicBezTo>
                    <a:pt x="505338" y="518390"/>
                    <a:pt x="507415" y="516315"/>
                    <a:pt x="508072" y="513584"/>
                  </a:cubicBezTo>
                  <a:lnTo>
                    <a:pt x="521851" y="462246"/>
                  </a:lnTo>
                  <a:cubicBezTo>
                    <a:pt x="522617" y="459624"/>
                    <a:pt x="521851" y="456675"/>
                    <a:pt x="519883" y="454709"/>
                  </a:cubicBezTo>
                  <a:lnTo>
                    <a:pt x="482262" y="417133"/>
                  </a:lnTo>
                  <a:cubicBezTo>
                    <a:pt x="480293" y="415167"/>
                    <a:pt x="477341" y="414403"/>
                    <a:pt x="474716" y="415167"/>
                  </a:cubicBezTo>
                  <a:close/>
                  <a:moveTo>
                    <a:pt x="462905" y="372021"/>
                  </a:moveTo>
                  <a:cubicBezTo>
                    <a:pt x="490245" y="372021"/>
                    <a:pt x="515836" y="382616"/>
                    <a:pt x="535084" y="401950"/>
                  </a:cubicBezTo>
                  <a:cubicBezTo>
                    <a:pt x="554442" y="421175"/>
                    <a:pt x="565050" y="446844"/>
                    <a:pt x="565050" y="474043"/>
                  </a:cubicBezTo>
                  <a:cubicBezTo>
                    <a:pt x="565050" y="501241"/>
                    <a:pt x="554442" y="526910"/>
                    <a:pt x="535084" y="546135"/>
                  </a:cubicBezTo>
                  <a:cubicBezTo>
                    <a:pt x="515836" y="565360"/>
                    <a:pt x="490245" y="575955"/>
                    <a:pt x="462905" y="575955"/>
                  </a:cubicBezTo>
                  <a:cubicBezTo>
                    <a:pt x="435673" y="575955"/>
                    <a:pt x="410082" y="565360"/>
                    <a:pt x="390725" y="546135"/>
                  </a:cubicBezTo>
                  <a:cubicBezTo>
                    <a:pt x="362290" y="517735"/>
                    <a:pt x="353213" y="475353"/>
                    <a:pt x="367540" y="437778"/>
                  </a:cubicBezTo>
                  <a:cubicBezTo>
                    <a:pt x="367758" y="437341"/>
                    <a:pt x="367977" y="436904"/>
                    <a:pt x="368196" y="436358"/>
                  </a:cubicBezTo>
                  <a:cubicBezTo>
                    <a:pt x="368415" y="435593"/>
                    <a:pt x="368852" y="434829"/>
                    <a:pt x="369180" y="434064"/>
                  </a:cubicBezTo>
                  <a:lnTo>
                    <a:pt x="369836" y="432535"/>
                  </a:lnTo>
                  <a:cubicBezTo>
                    <a:pt x="374976" y="420956"/>
                    <a:pt x="381976" y="410689"/>
                    <a:pt x="390725" y="401950"/>
                  </a:cubicBezTo>
                  <a:cubicBezTo>
                    <a:pt x="410082" y="382616"/>
                    <a:pt x="435673" y="372021"/>
                    <a:pt x="462905" y="372021"/>
                  </a:cubicBezTo>
                  <a:close/>
                  <a:moveTo>
                    <a:pt x="351799" y="312323"/>
                  </a:moveTo>
                  <a:lnTo>
                    <a:pt x="407125" y="367564"/>
                  </a:lnTo>
                  <a:cubicBezTo>
                    <a:pt x="397503" y="372914"/>
                    <a:pt x="388756" y="379464"/>
                    <a:pt x="381102" y="387215"/>
                  </a:cubicBezTo>
                  <a:cubicBezTo>
                    <a:pt x="371589" y="396604"/>
                    <a:pt x="363826" y="407740"/>
                    <a:pt x="358141" y="420076"/>
                  </a:cubicBezTo>
                  <a:lnTo>
                    <a:pt x="301065" y="363088"/>
                  </a:lnTo>
                  <a:close/>
                  <a:moveTo>
                    <a:pt x="206657" y="167381"/>
                  </a:moveTo>
                  <a:lnTo>
                    <a:pt x="289774" y="250367"/>
                  </a:lnTo>
                  <a:lnTo>
                    <a:pt x="239029" y="301032"/>
                  </a:lnTo>
                  <a:lnTo>
                    <a:pt x="155912" y="218155"/>
                  </a:lnTo>
                  <a:cubicBezTo>
                    <a:pt x="156568" y="217828"/>
                    <a:pt x="157115" y="217500"/>
                    <a:pt x="157771" y="217173"/>
                  </a:cubicBezTo>
                  <a:cubicBezTo>
                    <a:pt x="158865" y="216627"/>
                    <a:pt x="159958" y="215971"/>
                    <a:pt x="160943" y="215425"/>
                  </a:cubicBezTo>
                  <a:cubicBezTo>
                    <a:pt x="162911" y="214224"/>
                    <a:pt x="164771" y="213132"/>
                    <a:pt x="166630" y="211931"/>
                  </a:cubicBezTo>
                  <a:cubicBezTo>
                    <a:pt x="167723" y="211276"/>
                    <a:pt x="168708" y="210512"/>
                    <a:pt x="169801" y="209857"/>
                  </a:cubicBezTo>
                  <a:cubicBezTo>
                    <a:pt x="171660" y="208546"/>
                    <a:pt x="173520" y="207127"/>
                    <a:pt x="175379" y="205707"/>
                  </a:cubicBezTo>
                  <a:cubicBezTo>
                    <a:pt x="176144" y="204943"/>
                    <a:pt x="177019" y="204397"/>
                    <a:pt x="177894" y="203633"/>
                  </a:cubicBezTo>
                  <a:cubicBezTo>
                    <a:pt x="180410" y="201449"/>
                    <a:pt x="182925" y="199265"/>
                    <a:pt x="185331" y="196863"/>
                  </a:cubicBezTo>
                  <a:cubicBezTo>
                    <a:pt x="187956" y="194351"/>
                    <a:pt x="190252" y="191622"/>
                    <a:pt x="192549" y="188892"/>
                  </a:cubicBezTo>
                  <a:cubicBezTo>
                    <a:pt x="193315" y="188018"/>
                    <a:pt x="193861" y="187145"/>
                    <a:pt x="194518" y="186380"/>
                  </a:cubicBezTo>
                  <a:cubicBezTo>
                    <a:pt x="196158" y="184306"/>
                    <a:pt x="197689" y="182122"/>
                    <a:pt x="199220" y="179938"/>
                  </a:cubicBezTo>
                  <a:cubicBezTo>
                    <a:pt x="199876" y="178955"/>
                    <a:pt x="200423" y="178082"/>
                    <a:pt x="201079" y="177208"/>
                  </a:cubicBezTo>
                  <a:cubicBezTo>
                    <a:pt x="202829" y="174478"/>
                    <a:pt x="204470" y="171639"/>
                    <a:pt x="206001" y="168691"/>
                  </a:cubicBezTo>
                  <a:cubicBezTo>
                    <a:pt x="206110" y="168364"/>
                    <a:pt x="206329" y="168036"/>
                    <a:pt x="206548" y="167709"/>
                  </a:cubicBezTo>
                  <a:cubicBezTo>
                    <a:pt x="206548" y="167599"/>
                    <a:pt x="206657" y="167490"/>
                    <a:pt x="206657" y="167381"/>
                  </a:cubicBezTo>
                  <a:close/>
                  <a:moveTo>
                    <a:pt x="431761" y="130828"/>
                  </a:moveTo>
                  <a:lnTo>
                    <a:pt x="451448" y="150485"/>
                  </a:lnTo>
                  <a:lnTo>
                    <a:pt x="470916" y="169924"/>
                  </a:lnTo>
                  <a:cubicBezTo>
                    <a:pt x="335185" y="305884"/>
                    <a:pt x="151003" y="490332"/>
                    <a:pt x="147175" y="494045"/>
                  </a:cubicBezTo>
                  <a:cubicBezTo>
                    <a:pt x="147065" y="494155"/>
                    <a:pt x="146956" y="494264"/>
                    <a:pt x="146847" y="494373"/>
                  </a:cubicBezTo>
                  <a:lnTo>
                    <a:pt x="144222" y="496994"/>
                  </a:lnTo>
                  <a:cubicBezTo>
                    <a:pt x="143675" y="497212"/>
                    <a:pt x="143128" y="497540"/>
                    <a:pt x="142581" y="497868"/>
                  </a:cubicBezTo>
                  <a:cubicBezTo>
                    <a:pt x="131753" y="504966"/>
                    <a:pt x="116550" y="503437"/>
                    <a:pt x="107363" y="494264"/>
                  </a:cubicBezTo>
                  <a:cubicBezTo>
                    <a:pt x="97957" y="484872"/>
                    <a:pt x="96426" y="470129"/>
                    <a:pt x="103645" y="459209"/>
                  </a:cubicBezTo>
                  <a:cubicBezTo>
                    <a:pt x="103973" y="458663"/>
                    <a:pt x="104301" y="458117"/>
                    <a:pt x="104520" y="457571"/>
                  </a:cubicBezTo>
                  <a:lnTo>
                    <a:pt x="242219" y="319972"/>
                  </a:lnTo>
                  <a:cubicBezTo>
                    <a:pt x="243313" y="319535"/>
                    <a:pt x="244188" y="318989"/>
                    <a:pt x="245063" y="318225"/>
                  </a:cubicBezTo>
                  <a:lnTo>
                    <a:pt x="306858" y="256414"/>
                  </a:lnTo>
                  <a:cubicBezTo>
                    <a:pt x="307733" y="255650"/>
                    <a:pt x="308280" y="254667"/>
                    <a:pt x="308608" y="253684"/>
                  </a:cubicBezTo>
                  <a:close/>
                  <a:moveTo>
                    <a:pt x="102108" y="11784"/>
                  </a:moveTo>
                  <a:cubicBezTo>
                    <a:pt x="129336" y="11784"/>
                    <a:pt x="155032" y="22378"/>
                    <a:pt x="174277" y="41599"/>
                  </a:cubicBezTo>
                  <a:cubicBezTo>
                    <a:pt x="201832" y="69121"/>
                    <a:pt x="211236" y="110841"/>
                    <a:pt x="198224" y="147646"/>
                  </a:cubicBezTo>
                  <a:cubicBezTo>
                    <a:pt x="198114" y="148192"/>
                    <a:pt x="197786" y="148629"/>
                    <a:pt x="197568" y="149175"/>
                  </a:cubicBezTo>
                  <a:cubicBezTo>
                    <a:pt x="197349" y="149830"/>
                    <a:pt x="197130" y="150376"/>
                    <a:pt x="196802" y="151032"/>
                  </a:cubicBezTo>
                  <a:cubicBezTo>
                    <a:pt x="191663" y="164356"/>
                    <a:pt x="184009" y="176151"/>
                    <a:pt x="174277" y="185871"/>
                  </a:cubicBezTo>
                  <a:cubicBezTo>
                    <a:pt x="165311" y="194826"/>
                    <a:pt x="154704" y="201925"/>
                    <a:pt x="142785" y="207168"/>
                  </a:cubicBezTo>
                  <a:cubicBezTo>
                    <a:pt x="142129" y="207386"/>
                    <a:pt x="141473" y="207714"/>
                    <a:pt x="140926" y="207932"/>
                  </a:cubicBezTo>
                  <a:lnTo>
                    <a:pt x="139505" y="208478"/>
                  </a:lnTo>
                  <a:cubicBezTo>
                    <a:pt x="127477" y="213174"/>
                    <a:pt x="114793" y="215577"/>
                    <a:pt x="101890" y="215577"/>
                  </a:cubicBezTo>
                  <a:cubicBezTo>
                    <a:pt x="74663" y="215577"/>
                    <a:pt x="49076" y="204983"/>
                    <a:pt x="29940" y="185762"/>
                  </a:cubicBezTo>
                  <a:cubicBezTo>
                    <a:pt x="3697" y="159550"/>
                    <a:pt x="-6035" y="121762"/>
                    <a:pt x="3697" y="86595"/>
                  </a:cubicBezTo>
                  <a:lnTo>
                    <a:pt x="52903" y="135851"/>
                  </a:lnTo>
                  <a:cubicBezTo>
                    <a:pt x="54543" y="137380"/>
                    <a:pt x="56620" y="138254"/>
                    <a:pt x="58917" y="138035"/>
                  </a:cubicBezTo>
                  <a:lnTo>
                    <a:pt x="115995" y="135086"/>
                  </a:lnTo>
                  <a:cubicBezTo>
                    <a:pt x="120041" y="134868"/>
                    <a:pt x="123212" y="131592"/>
                    <a:pt x="123431" y="127660"/>
                  </a:cubicBezTo>
                  <a:lnTo>
                    <a:pt x="126493" y="70650"/>
                  </a:lnTo>
                  <a:cubicBezTo>
                    <a:pt x="126602" y="68357"/>
                    <a:pt x="125727" y="66172"/>
                    <a:pt x="124196" y="64643"/>
                  </a:cubicBezTo>
                  <a:lnTo>
                    <a:pt x="74881" y="15388"/>
                  </a:lnTo>
                  <a:cubicBezTo>
                    <a:pt x="83738" y="12985"/>
                    <a:pt x="92814" y="11784"/>
                    <a:pt x="102108" y="11784"/>
                  </a:cubicBezTo>
                  <a:close/>
                  <a:moveTo>
                    <a:pt x="362839" y="0"/>
                  </a:moveTo>
                  <a:lnTo>
                    <a:pt x="381652" y="3822"/>
                  </a:lnTo>
                  <a:lnTo>
                    <a:pt x="525595" y="125584"/>
                  </a:lnTo>
                  <a:lnTo>
                    <a:pt x="604567" y="321058"/>
                  </a:lnTo>
                  <a:lnTo>
                    <a:pt x="600739" y="322696"/>
                  </a:lnTo>
                  <a:lnTo>
                    <a:pt x="488406" y="165334"/>
                  </a:lnTo>
                  <a:cubicBezTo>
                    <a:pt x="488078" y="165006"/>
                    <a:pt x="487859" y="164679"/>
                    <a:pt x="487531" y="164351"/>
                  </a:cubicBezTo>
                  <a:lnTo>
                    <a:pt x="437217" y="114227"/>
                  </a:lnTo>
                  <a:cubicBezTo>
                    <a:pt x="436670" y="113681"/>
                    <a:pt x="436123" y="113135"/>
                    <a:pt x="435357" y="112807"/>
                  </a:cubicBezTo>
                  <a:lnTo>
                    <a:pt x="361855" y="74149"/>
                  </a:lnTo>
                  <a:lnTo>
                    <a:pt x="346651" y="5219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9" name="analytics_230928">
              <a:extLst>
                <a:ext uri="{FF2B5EF4-FFF2-40B4-BE49-F238E27FC236}">
                  <a16:creationId xmlns:a16="http://schemas.microsoft.com/office/drawing/2014/main" id="{02ACC58B-9FC5-4E8C-A278-72081BF3BEA5}"/>
                </a:ext>
              </a:extLst>
            </p:cNvPr>
            <p:cNvSpPr/>
            <p:nvPr/>
          </p:nvSpPr>
          <p:spPr>
            <a:xfrm>
              <a:off x="9252159" y="3072890"/>
              <a:ext cx="609685" cy="608764"/>
            </a:xfrm>
            <a:custGeom>
              <a:avLst/>
              <a:gdLst>
                <a:gd name="T0" fmla="*/ 4096 w 6827"/>
                <a:gd name="T1" fmla="*/ 4551 h 6827"/>
                <a:gd name="T2" fmla="*/ 6258 w 6827"/>
                <a:gd name="T3" fmla="*/ 4096 h 6827"/>
                <a:gd name="T4" fmla="*/ 2348 w 6827"/>
                <a:gd name="T5" fmla="*/ 4911 h 6827"/>
                <a:gd name="T6" fmla="*/ 569 w 6827"/>
                <a:gd name="T7" fmla="*/ 4551 h 6827"/>
                <a:gd name="T8" fmla="*/ 569 w 6827"/>
                <a:gd name="T9" fmla="*/ 3982 h 6827"/>
                <a:gd name="T10" fmla="*/ 1707 w 6827"/>
                <a:gd name="T11" fmla="*/ 2503 h 6827"/>
                <a:gd name="T12" fmla="*/ 3868 w 6827"/>
                <a:gd name="T13" fmla="*/ 2731 h 6827"/>
                <a:gd name="T14" fmla="*/ 5827 w 6827"/>
                <a:gd name="T15" fmla="*/ 2004 h 6827"/>
                <a:gd name="T16" fmla="*/ 6258 w 6827"/>
                <a:gd name="T17" fmla="*/ 1820 h 6827"/>
                <a:gd name="T18" fmla="*/ 4779 w 6827"/>
                <a:gd name="T19" fmla="*/ 0 h 6827"/>
                <a:gd name="T20" fmla="*/ 2854 w 6827"/>
                <a:gd name="T21" fmla="*/ 2381 h 6827"/>
                <a:gd name="T22" fmla="*/ 1239 w 6827"/>
                <a:gd name="T23" fmla="*/ 2257 h 6827"/>
                <a:gd name="T24" fmla="*/ 569 w 6827"/>
                <a:gd name="T25" fmla="*/ 2844 h 6827"/>
                <a:gd name="T26" fmla="*/ 569 w 6827"/>
                <a:gd name="T27" fmla="*/ 2276 h 6827"/>
                <a:gd name="T28" fmla="*/ 569 w 6827"/>
                <a:gd name="T29" fmla="*/ 1707 h 6827"/>
                <a:gd name="T30" fmla="*/ 569 w 6827"/>
                <a:gd name="T31" fmla="*/ 1138 h 6827"/>
                <a:gd name="T32" fmla="*/ 569 w 6827"/>
                <a:gd name="T33" fmla="*/ 569 h 6827"/>
                <a:gd name="T34" fmla="*/ 341 w 6827"/>
                <a:gd name="T35" fmla="*/ 0 h 6827"/>
                <a:gd name="T36" fmla="*/ 114 w 6827"/>
                <a:gd name="T37" fmla="*/ 569 h 6827"/>
                <a:gd name="T38" fmla="*/ 114 w 6827"/>
                <a:gd name="T39" fmla="*/ 1138 h 6827"/>
                <a:gd name="T40" fmla="*/ 114 w 6827"/>
                <a:gd name="T41" fmla="*/ 1707 h 6827"/>
                <a:gd name="T42" fmla="*/ 114 w 6827"/>
                <a:gd name="T43" fmla="*/ 2276 h 6827"/>
                <a:gd name="T44" fmla="*/ 114 w 6827"/>
                <a:gd name="T45" fmla="*/ 2844 h 6827"/>
                <a:gd name="T46" fmla="*/ 114 w 6827"/>
                <a:gd name="T47" fmla="*/ 3413 h 6827"/>
                <a:gd name="T48" fmla="*/ 114 w 6827"/>
                <a:gd name="T49" fmla="*/ 3982 h 6827"/>
                <a:gd name="T50" fmla="*/ 114 w 6827"/>
                <a:gd name="T51" fmla="*/ 4551 h 6827"/>
                <a:gd name="T52" fmla="*/ 114 w 6827"/>
                <a:gd name="T53" fmla="*/ 5120 h 6827"/>
                <a:gd name="T54" fmla="*/ 114 w 6827"/>
                <a:gd name="T55" fmla="*/ 5689 h 6827"/>
                <a:gd name="T56" fmla="*/ 114 w 6827"/>
                <a:gd name="T57" fmla="*/ 6258 h 6827"/>
                <a:gd name="T58" fmla="*/ 683 w 6827"/>
                <a:gd name="T59" fmla="*/ 6713 h 6827"/>
                <a:gd name="T60" fmla="*/ 1252 w 6827"/>
                <a:gd name="T61" fmla="*/ 6713 h 6827"/>
                <a:gd name="T62" fmla="*/ 1820 w 6827"/>
                <a:gd name="T63" fmla="*/ 6713 h 6827"/>
                <a:gd name="T64" fmla="*/ 2389 w 6827"/>
                <a:gd name="T65" fmla="*/ 6713 h 6827"/>
                <a:gd name="T66" fmla="*/ 2958 w 6827"/>
                <a:gd name="T67" fmla="*/ 6713 h 6827"/>
                <a:gd name="T68" fmla="*/ 3527 w 6827"/>
                <a:gd name="T69" fmla="*/ 6713 h 6827"/>
                <a:gd name="T70" fmla="*/ 4096 w 6827"/>
                <a:gd name="T71" fmla="*/ 6713 h 6827"/>
                <a:gd name="T72" fmla="*/ 4665 w 6827"/>
                <a:gd name="T73" fmla="*/ 6713 h 6827"/>
                <a:gd name="T74" fmla="*/ 5234 w 6827"/>
                <a:gd name="T75" fmla="*/ 6713 h 6827"/>
                <a:gd name="T76" fmla="*/ 5803 w 6827"/>
                <a:gd name="T77" fmla="*/ 6713 h 6827"/>
                <a:gd name="T78" fmla="*/ 6371 w 6827"/>
                <a:gd name="T79" fmla="*/ 6713 h 6827"/>
                <a:gd name="T80" fmla="*/ 6827 w 6827"/>
                <a:gd name="T81" fmla="*/ 6485 h 6827"/>
                <a:gd name="T82" fmla="*/ 6371 w 6827"/>
                <a:gd name="T83" fmla="*/ 6258 h 6827"/>
                <a:gd name="T84" fmla="*/ 5803 w 6827"/>
                <a:gd name="T85" fmla="*/ 6258 h 6827"/>
                <a:gd name="T86" fmla="*/ 5234 w 6827"/>
                <a:gd name="T87" fmla="*/ 6258 h 6827"/>
                <a:gd name="T88" fmla="*/ 4665 w 6827"/>
                <a:gd name="T89" fmla="*/ 6258 h 6827"/>
                <a:gd name="T90" fmla="*/ 4096 w 6827"/>
                <a:gd name="T91" fmla="*/ 6258 h 6827"/>
                <a:gd name="T92" fmla="*/ 3527 w 6827"/>
                <a:gd name="T93" fmla="*/ 6258 h 6827"/>
                <a:gd name="T94" fmla="*/ 2958 w 6827"/>
                <a:gd name="T95" fmla="*/ 6258 h 6827"/>
                <a:gd name="T96" fmla="*/ 2389 w 6827"/>
                <a:gd name="T97" fmla="*/ 6258 h 6827"/>
                <a:gd name="T98" fmla="*/ 1820 w 6827"/>
                <a:gd name="T99" fmla="*/ 6258 h 6827"/>
                <a:gd name="T100" fmla="*/ 1252 w 6827"/>
                <a:gd name="T101" fmla="*/ 6258 h 6827"/>
                <a:gd name="T102" fmla="*/ 683 w 6827"/>
                <a:gd name="T103" fmla="*/ 6258 h 6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827" h="6827">
                  <a:moveTo>
                    <a:pt x="1263" y="5234"/>
                  </a:moveTo>
                  <a:cubicBezTo>
                    <a:pt x="1316" y="5493"/>
                    <a:pt x="1546" y="5689"/>
                    <a:pt x="1820" y="5689"/>
                  </a:cubicBezTo>
                  <a:cubicBezTo>
                    <a:pt x="2114" y="5689"/>
                    <a:pt x="2354" y="5464"/>
                    <a:pt x="2383" y="5178"/>
                  </a:cubicBezTo>
                  <a:lnTo>
                    <a:pt x="3568" y="4191"/>
                  </a:lnTo>
                  <a:cubicBezTo>
                    <a:pt x="3652" y="4401"/>
                    <a:pt x="3856" y="4551"/>
                    <a:pt x="4096" y="4551"/>
                  </a:cubicBezTo>
                  <a:cubicBezTo>
                    <a:pt x="4348" y="4551"/>
                    <a:pt x="4560" y="4385"/>
                    <a:pt x="4635" y="4157"/>
                  </a:cubicBezTo>
                  <a:lnTo>
                    <a:pt x="5696" y="4736"/>
                  </a:lnTo>
                  <a:cubicBezTo>
                    <a:pt x="5732" y="5016"/>
                    <a:pt x="5969" y="5234"/>
                    <a:pt x="6258" y="5234"/>
                  </a:cubicBezTo>
                  <a:cubicBezTo>
                    <a:pt x="6571" y="5234"/>
                    <a:pt x="6827" y="4979"/>
                    <a:pt x="6827" y="4665"/>
                  </a:cubicBezTo>
                  <a:cubicBezTo>
                    <a:pt x="6827" y="4351"/>
                    <a:pt x="6571" y="4096"/>
                    <a:pt x="6258" y="4096"/>
                  </a:cubicBezTo>
                  <a:cubicBezTo>
                    <a:pt x="6006" y="4096"/>
                    <a:pt x="5794" y="4262"/>
                    <a:pt x="5719" y="4490"/>
                  </a:cubicBezTo>
                  <a:lnTo>
                    <a:pt x="4658" y="3911"/>
                  </a:lnTo>
                  <a:cubicBezTo>
                    <a:pt x="4622" y="3631"/>
                    <a:pt x="4385" y="3413"/>
                    <a:pt x="4096" y="3413"/>
                  </a:cubicBezTo>
                  <a:cubicBezTo>
                    <a:pt x="3802" y="3413"/>
                    <a:pt x="3563" y="3638"/>
                    <a:pt x="3533" y="3924"/>
                  </a:cubicBezTo>
                  <a:lnTo>
                    <a:pt x="2348" y="4911"/>
                  </a:lnTo>
                  <a:cubicBezTo>
                    <a:pt x="2265" y="4701"/>
                    <a:pt x="2060" y="4551"/>
                    <a:pt x="1820" y="4551"/>
                  </a:cubicBezTo>
                  <a:cubicBezTo>
                    <a:pt x="1546" y="4551"/>
                    <a:pt x="1316" y="4747"/>
                    <a:pt x="1263" y="5006"/>
                  </a:cubicBezTo>
                  <a:lnTo>
                    <a:pt x="455" y="5006"/>
                  </a:lnTo>
                  <a:lnTo>
                    <a:pt x="455" y="4551"/>
                  </a:lnTo>
                  <a:lnTo>
                    <a:pt x="569" y="4551"/>
                  </a:lnTo>
                  <a:cubicBezTo>
                    <a:pt x="632" y="4551"/>
                    <a:pt x="683" y="4500"/>
                    <a:pt x="683" y="4437"/>
                  </a:cubicBezTo>
                  <a:cubicBezTo>
                    <a:pt x="683" y="4374"/>
                    <a:pt x="632" y="4324"/>
                    <a:pt x="569" y="4324"/>
                  </a:cubicBezTo>
                  <a:lnTo>
                    <a:pt x="455" y="4324"/>
                  </a:lnTo>
                  <a:lnTo>
                    <a:pt x="455" y="3982"/>
                  </a:lnTo>
                  <a:lnTo>
                    <a:pt x="569" y="3982"/>
                  </a:lnTo>
                  <a:cubicBezTo>
                    <a:pt x="632" y="3982"/>
                    <a:pt x="683" y="3931"/>
                    <a:pt x="683" y="3868"/>
                  </a:cubicBezTo>
                  <a:cubicBezTo>
                    <a:pt x="683" y="3806"/>
                    <a:pt x="632" y="3755"/>
                    <a:pt x="569" y="3755"/>
                  </a:cubicBezTo>
                  <a:lnTo>
                    <a:pt x="480" y="3755"/>
                  </a:lnTo>
                  <a:lnTo>
                    <a:pt x="1407" y="2416"/>
                  </a:lnTo>
                  <a:cubicBezTo>
                    <a:pt x="1494" y="2470"/>
                    <a:pt x="1596" y="2503"/>
                    <a:pt x="1707" y="2503"/>
                  </a:cubicBezTo>
                  <a:cubicBezTo>
                    <a:pt x="1888" y="2503"/>
                    <a:pt x="2048" y="2416"/>
                    <a:pt x="2152" y="2284"/>
                  </a:cubicBezTo>
                  <a:lnTo>
                    <a:pt x="2752" y="2584"/>
                  </a:lnTo>
                  <a:cubicBezTo>
                    <a:pt x="2740" y="2631"/>
                    <a:pt x="2731" y="2680"/>
                    <a:pt x="2731" y="2731"/>
                  </a:cubicBezTo>
                  <a:cubicBezTo>
                    <a:pt x="2731" y="3044"/>
                    <a:pt x="2986" y="3300"/>
                    <a:pt x="3300" y="3300"/>
                  </a:cubicBezTo>
                  <a:cubicBezTo>
                    <a:pt x="3613" y="3300"/>
                    <a:pt x="3868" y="3044"/>
                    <a:pt x="3868" y="2731"/>
                  </a:cubicBezTo>
                  <a:cubicBezTo>
                    <a:pt x="3868" y="2608"/>
                    <a:pt x="3829" y="2496"/>
                    <a:pt x="3763" y="2403"/>
                  </a:cubicBezTo>
                  <a:lnTo>
                    <a:pt x="4488" y="1055"/>
                  </a:lnTo>
                  <a:cubicBezTo>
                    <a:pt x="4574" y="1107"/>
                    <a:pt x="4672" y="1138"/>
                    <a:pt x="4779" y="1138"/>
                  </a:cubicBezTo>
                  <a:cubicBezTo>
                    <a:pt x="4891" y="1138"/>
                    <a:pt x="4995" y="1104"/>
                    <a:pt x="5083" y="1048"/>
                  </a:cubicBezTo>
                  <a:lnTo>
                    <a:pt x="5827" y="2004"/>
                  </a:lnTo>
                  <a:cubicBezTo>
                    <a:pt x="5829" y="2007"/>
                    <a:pt x="5833" y="2009"/>
                    <a:pt x="5836" y="2011"/>
                  </a:cubicBezTo>
                  <a:cubicBezTo>
                    <a:pt x="5745" y="2112"/>
                    <a:pt x="5689" y="2244"/>
                    <a:pt x="5689" y="2389"/>
                  </a:cubicBezTo>
                  <a:cubicBezTo>
                    <a:pt x="5689" y="2703"/>
                    <a:pt x="5944" y="2958"/>
                    <a:pt x="6258" y="2958"/>
                  </a:cubicBezTo>
                  <a:cubicBezTo>
                    <a:pt x="6571" y="2958"/>
                    <a:pt x="6827" y="2703"/>
                    <a:pt x="6827" y="2389"/>
                  </a:cubicBezTo>
                  <a:cubicBezTo>
                    <a:pt x="6827" y="2076"/>
                    <a:pt x="6571" y="1820"/>
                    <a:pt x="6258" y="1820"/>
                  </a:cubicBezTo>
                  <a:cubicBezTo>
                    <a:pt x="6170" y="1820"/>
                    <a:pt x="6087" y="1842"/>
                    <a:pt x="6013" y="1878"/>
                  </a:cubicBezTo>
                  <a:cubicBezTo>
                    <a:pt x="6010" y="1874"/>
                    <a:pt x="6010" y="1869"/>
                    <a:pt x="6006" y="1864"/>
                  </a:cubicBezTo>
                  <a:lnTo>
                    <a:pt x="5248" y="890"/>
                  </a:lnTo>
                  <a:cubicBezTo>
                    <a:pt x="5311" y="798"/>
                    <a:pt x="5348" y="688"/>
                    <a:pt x="5348" y="569"/>
                  </a:cubicBezTo>
                  <a:cubicBezTo>
                    <a:pt x="5348" y="255"/>
                    <a:pt x="5092" y="0"/>
                    <a:pt x="4779" y="0"/>
                  </a:cubicBezTo>
                  <a:cubicBezTo>
                    <a:pt x="4465" y="0"/>
                    <a:pt x="4210" y="255"/>
                    <a:pt x="4210" y="569"/>
                  </a:cubicBezTo>
                  <a:cubicBezTo>
                    <a:pt x="4210" y="691"/>
                    <a:pt x="4249" y="804"/>
                    <a:pt x="4315" y="897"/>
                  </a:cubicBezTo>
                  <a:lnTo>
                    <a:pt x="3590" y="2244"/>
                  </a:lnTo>
                  <a:cubicBezTo>
                    <a:pt x="3505" y="2193"/>
                    <a:pt x="3406" y="2162"/>
                    <a:pt x="3300" y="2162"/>
                  </a:cubicBezTo>
                  <a:cubicBezTo>
                    <a:pt x="3118" y="2162"/>
                    <a:pt x="2959" y="2248"/>
                    <a:pt x="2854" y="2381"/>
                  </a:cubicBezTo>
                  <a:lnTo>
                    <a:pt x="2254" y="2081"/>
                  </a:lnTo>
                  <a:cubicBezTo>
                    <a:pt x="2267" y="2034"/>
                    <a:pt x="2276" y="1985"/>
                    <a:pt x="2276" y="1934"/>
                  </a:cubicBezTo>
                  <a:cubicBezTo>
                    <a:pt x="2276" y="1621"/>
                    <a:pt x="2020" y="1365"/>
                    <a:pt x="1707" y="1365"/>
                  </a:cubicBezTo>
                  <a:cubicBezTo>
                    <a:pt x="1393" y="1365"/>
                    <a:pt x="1138" y="1621"/>
                    <a:pt x="1138" y="1934"/>
                  </a:cubicBezTo>
                  <a:cubicBezTo>
                    <a:pt x="1138" y="2054"/>
                    <a:pt x="1176" y="2166"/>
                    <a:pt x="1239" y="2257"/>
                  </a:cubicBezTo>
                  <a:lnTo>
                    <a:pt x="593" y="3191"/>
                  </a:lnTo>
                  <a:cubicBezTo>
                    <a:pt x="585" y="3189"/>
                    <a:pt x="578" y="3186"/>
                    <a:pt x="569" y="3186"/>
                  </a:cubicBezTo>
                  <a:lnTo>
                    <a:pt x="455" y="3186"/>
                  </a:lnTo>
                  <a:lnTo>
                    <a:pt x="455" y="2844"/>
                  </a:lnTo>
                  <a:lnTo>
                    <a:pt x="569" y="2844"/>
                  </a:lnTo>
                  <a:cubicBezTo>
                    <a:pt x="632" y="2844"/>
                    <a:pt x="683" y="2794"/>
                    <a:pt x="683" y="2731"/>
                  </a:cubicBezTo>
                  <a:cubicBezTo>
                    <a:pt x="683" y="2668"/>
                    <a:pt x="632" y="2617"/>
                    <a:pt x="569" y="2617"/>
                  </a:cubicBezTo>
                  <a:lnTo>
                    <a:pt x="455" y="2617"/>
                  </a:lnTo>
                  <a:lnTo>
                    <a:pt x="455" y="2276"/>
                  </a:lnTo>
                  <a:lnTo>
                    <a:pt x="569" y="2276"/>
                  </a:lnTo>
                  <a:cubicBezTo>
                    <a:pt x="632" y="2276"/>
                    <a:pt x="683" y="2225"/>
                    <a:pt x="683" y="2162"/>
                  </a:cubicBezTo>
                  <a:cubicBezTo>
                    <a:pt x="683" y="2099"/>
                    <a:pt x="632" y="2048"/>
                    <a:pt x="569" y="2048"/>
                  </a:cubicBezTo>
                  <a:lnTo>
                    <a:pt x="455" y="2048"/>
                  </a:lnTo>
                  <a:lnTo>
                    <a:pt x="455" y="1707"/>
                  </a:lnTo>
                  <a:lnTo>
                    <a:pt x="569" y="1707"/>
                  </a:lnTo>
                  <a:cubicBezTo>
                    <a:pt x="632" y="1707"/>
                    <a:pt x="683" y="1656"/>
                    <a:pt x="683" y="1593"/>
                  </a:cubicBezTo>
                  <a:cubicBezTo>
                    <a:pt x="683" y="1530"/>
                    <a:pt x="632" y="1479"/>
                    <a:pt x="569" y="1479"/>
                  </a:cubicBezTo>
                  <a:lnTo>
                    <a:pt x="455" y="1479"/>
                  </a:lnTo>
                  <a:lnTo>
                    <a:pt x="455" y="1138"/>
                  </a:lnTo>
                  <a:lnTo>
                    <a:pt x="569" y="1138"/>
                  </a:lnTo>
                  <a:cubicBezTo>
                    <a:pt x="632" y="1138"/>
                    <a:pt x="683" y="1087"/>
                    <a:pt x="683" y="1024"/>
                  </a:cubicBezTo>
                  <a:cubicBezTo>
                    <a:pt x="683" y="961"/>
                    <a:pt x="632" y="910"/>
                    <a:pt x="569" y="910"/>
                  </a:cubicBezTo>
                  <a:lnTo>
                    <a:pt x="455" y="910"/>
                  </a:lnTo>
                  <a:lnTo>
                    <a:pt x="455" y="569"/>
                  </a:lnTo>
                  <a:lnTo>
                    <a:pt x="569" y="569"/>
                  </a:lnTo>
                  <a:cubicBezTo>
                    <a:pt x="632" y="569"/>
                    <a:pt x="683" y="518"/>
                    <a:pt x="683" y="455"/>
                  </a:cubicBezTo>
                  <a:cubicBezTo>
                    <a:pt x="683" y="392"/>
                    <a:pt x="632" y="341"/>
                    <a:pt x="569" y="341"/>
                  </a:cubicBezTo>
                  <a:lnTo>
                    <a:pt x="455" y="341"/>
                  </a:lnTo>
                  <a:lnTo>
                    <a:pt x="455" y="114"/>
                  </a:lnTo>
                  <a:cubicBezTo>
                    <a:pt x="455" y="51"/>
                    <a:pt x="404" y="0"/>
                    <a:pt x="341" y="0"/>
                  </a:cubicBezTo>
                  <a:cubicBezTo>
                    <a:pt x="278" y="0"/>
                    <a:pt x="228" y="51"/>
                    <a:pt x="228" y="114"/>
                  </a:cubicBezTo>
                  <a:lnTo>
                    <a:pt x="228" y="341"/>
                  </a:lnTo>
                  <a:lnTo>
                    <a:pt x="114" y="341"/>
                  </a:lnTo>
                  <a:cubicBezTo>
                    <a:pt x="51" y="341"/>
                    <a:pt x="0" y="392"/>
                    <a:pt x="0" y="455"/>
                  </a:cubicBezTo>
                  <a:cubicBezTo>
                    <a:pt x="0" y="518"/>
                    <a:pt x="51" y="569"/>
                    <a:pt x="114" y="569"/>
                  </a:cubicBezTo>
                  <a:lnTo>
                    <a:pt x="228" y="569"/>
                  </a:lnTo>
                  <a:lnTo>
                    <a:pt x="228" y="910"/>
                  </a:lnTo>
                  <a:lnTo>
                    <a:pt x="114" y="910"/>
                  </a:lnTo>
                  <a:cubicBezTo>
                    <a:pt x="51" y="910"/>
                    <a:pt x="0" y="961"/>
                    <a:pt x="0" y="1024"/>
                  </a:cubicBezTo>
                  <a:cubicBezTo>
                    <a:pt x="0" y="1087"/>
                    <a:pt x="51" y="1138"/>
                    <a:pt x="114" y="1138"/>
                  </a:cubicBezTo>
                  <a:lnTo>
                    <a:pt x="228" y="1138"/>
                  </a:lnTo>
                  <a:lnTo>
                    <a:pt x="228" y="1479"/>
                  </a:lnTo>
                  <a:lnTo>
                    <a:pt x="114" y="1479"/>
                  </a:lnTo>
                  <a:cubicBezTo>
                    <a:pt x="51" y="1479"/>
                    <a:pt x="0" y="1530"/>
                    <a:pt x="0" y="1593"/>
                  </a:cubicBezTo>
                  <a:cubicBezTo>
                    <a:pt x="0" y="1656"/>
                    <a:pt x="51" y="1707"/>
                    <a:pt x="114" y="1707"/>
                  </a:cubicBezTo>
                  <a:lnTo>
                    <a:pt x="228" y="1707"/>
                  </a:lnTo>
                  <a:lnTo>
                    <a:pt x="228" y="2048"/>
                  </a:lnTo>
                  <a:lnTo>
                    <a:pt x="114" y="2048"/>
                  </a:lnTo>
                  <a:cubicBezTo>
                    <a:pt x="51" y="2048"/>
                    <a:pt x="0" y="2099"/>
                    <a:pt x="0" y="2162"/>
                  </a:cubicBezTo>
                  <a:cubicBezTo>
                    <a:pt x="0" y="2225"/>
                    <a:pt x="51" y="2276"/>
                    <a:pt x="114" y="2276"/>
                  </a:cubicBezTo>
                  <a:lnTo>
                    <a:pt x="228" y="2276"/>
                  </a:lnTo>
                  <a:lnTo>
                    <a:pt x="228" y="2617"/>
                  </a:lnTo>
                  <a:lnTo>
                    <a:pt x="114" y="2617"/>
                  </a:lnTo>
                  <a:cubicBezTo>
                    <a:pt x="51" y="2617"/>
                    <a:pt x="0" y="2668"/>
                    <a:pt x="0" y="2731"/>
                  </a:cubicBezTo>
                  <a:cubicBezTo>
                    <a:pt x="0" y="2794"/>
                    <a:pt x="51" y="2844"/>
                    <a:pt x="114" y="2844"/>
                  </a:cubicBezTo>
                  <a:lnTo>
                    <a:pt x="228" y="2844"/>
                  </a:lnTo>
                  <a:lnTo>
                    <a:pt x="228" y="3186"/>
                  </a:lnTo>
                  <a:lnTo>
                    <a:pt x="114" y="3186"/>
                  </a:lnTo>
                  <a:cubicBezTo>
                    <a:pt x="51" y="3186"/>
                    <a:pt x="0" y="3237"/>
                    <a:pt x="0" y="3300"/>
                  </a:cubicBezTo>
                  <a:cubicBezTo>
                    <a:pt x="0" y="3362"/>
                    <a:pt x="51" y="3413"/>
                    <a:pt x="114" y="3413"/>
                  </a:cubicBezTo>
                  <a:lnTo>
                    <a:pt x="228" y="3413"/>
                  </a:lnTo>
                  <a:lnTo>
                    <a:pt x="228" y="3755"/>
                  </a:lnTo>
                  <a:lnTo>
                    <a:pt x="114" y="3755"/>
                  </a:lnTo>
                  <a:cubicBezTo>
                    <a:pt x="51" y="3755"/>
                    <a:pt x="0" y="3806"/>
                    <a:pt x="0" y="3868"/>
                  </a:cubicBezTo>
                  <a:cubicBezTo>
                    <a:pt x="0" y="3931"/>
                    <a:pt x="51" y="3982"/>
                    <a:pt x="114" y="3982"/>
                  </a:cubicBezTo>
                  <a:lnTo>
                    <a:pt x="228" y="3982"/>
                  </a:lnTo>
                  <a:lnTo>
                    <a:pt x="228" y="4324"/>
                  </a:lnTo>
                  <a:lnTo>
                    <a:pt x="114" y="4324"/>
                  </a:lnTo>
                  <a:cubicBezTo>
                    <a:pt x="51" y="4324"/>
                    <a:pt x="0" y="4374"/>
                    <a:pt x="0" y="4437"/>
                  </a:cubicBezTo>
                  <a:cubicBezTo>
                    <a:pt x="0" y="4500"/>
                    <a:pt x="51" y="4551"/>
                    <a:pt x="114" y="4551"/>
                  </a:cubicBezTo>
                  <a:lnTo>
                    <a:pt x="228" y="4551"/>
                  </a:lnTo>
                  <a:lnTo>
                    <a:pt x="228" y="4892"/>
                  </a:lnTo>
                  <a:lnTo>
                    <a:pt x="114" y="4892"/>
                  </a:lnTo>
                  <a:cubicBezTo>
                    <a:pt x="51" y="4892"/>
                    <a:pt x="0" y="4943"/>
                    <a:pt x="0" y="5006"/>
                  </a:cubicBezTo>
                  <a:cubicBezTo>
                    <a:pt x="0" y="5069"/>
                    <a:pt x="51" y="5120"/>
                    <a:pt x="114" y="5120"/>
                  </a:cubicBezTo>
                  <a:lnTo>
                    <a:pt x="228" y="5120"/>
                  </a:lnTo>
                  <a:lnTo>
                    <a:pt x="228" y="5461"/>
                  </a:lnTo>
                  <a:lnTo>
                    <a:pt x="114" y="5461"/>
                  </a:lnTo>
                  <a:cubicBezTo>
                    <a:pt x="51" y="5461"/>
                    <a:pt x="0" y="5512"/>
                    <a:pt x="0" y="5575"/>
                  </a:cubicBezTo>
                  <a:cubicBezTo>
                    <a:pt x="0" y="5638"/>
                    <a:pt x="51" y="5689"/>
                    <a:pt x="114" y="5689"/>
                  </a:cubicBezTo>
                  <a:lnTo>
                    <a:pt x="228" y="5689"/>
                  </a:lnTo>
                  <a:lnTo>
                    <a:pt x="228" y="6030"/>
                  </a:lnTo>
                  <a:lnTo>
                    <a:pt x="114" y="6030"/>
                  </a:lnTo>
                  <a:cubicBezTo>
                    <a:pt x="51" y="6030"/>
                    <a:pt x="0" y="6081"/>
                    <a:pt x="0" y="6144"/>
                  </a:cubicBezTo>
                  <a:cubicBezTo>
                    <a:pt x="0" y="6207"/>
                    <a:pt x="51" y="6258"/>
                    <a:pt x="114" y="6258"/>
                  </a:cubicBezTo>
                  <a:lnTo>
                    <a:pt x="228" y="6258"/>
                  </a:lnTo>
                  <a:lnTo>
                    <a:pt x="228" y="6485"/>
                  </a:lnTo>
                  <a:cubicBezTo>
                    <a:pt x="228" y="6548"/>
                    <a:pt x="278" y="6599"/>
                    <a:pt x="341" y="6599"/>
                  </a:cubicBezTo>
                  <a:lnTo>
                    <a:pt x="683" y="6599"/>
                  </a:lnTo>
                  <a:lnTo>
                    <a:pt x="683" y="6713"/>
                  </a:lnTo>
                  <a:cubicBezTo>
                    <a:pt x="683" y="6776"/>
                    <a:pt x="734" y="6827"/>
                    <a:pt x="796" y="6827"/>
                  </a:cubicBezTo>
                  <a:cubicBezTo>
                    <a:pt x="859" y="6827"/>
                    <a:pt x="910" y="6776"/>
                    <a:pt x="910" y="6713"/>
                  </a:cubicBezTo>
                  <a:lnTo>
                    <a:pt x="910" y="6599"/>
                  </a:lnTo>
                  <a:lnTo>
                    <a:pt x="1252" y="6599"/>
                  </a:lnTo>
                  <a:lnTo>
                    <a:pt x="1252" y="6713"/>
                  </a:lnTo>
                  <a:cubicBezTo>
                    <a:pt x="1252" y="6776"/>
                    <a:pt x="1302" y="6827"/>
                    <a:pt x="1365" y="6827"/>
                  </a:cubicBezTo>
                  <a:cubicBezTo>
                    <a:pt x="1428" y="6827"/>
                    <a:pt x="1479" y="6776"/>
                    <a:pt x="1479" y="6713"/>
                  </a:cubicBezTo>
                  <a:lnTo>
                    <a:pt x="1479" y="6599"/>
                  </a:lnTo>
                  <a:lnTo>
                    <a:pt x="1820" y="6599"/>
                  </a:lnTo>
                  <a:lnTo>
                    <a:pt x="1820" y="6713"/>
                  </a:lnTo>
                  <a:cubicBezTo>
                    <a:pt x="1820" y="6776"/>
                    <a:pt x="1871" y="6827"/>
                    <a:pt x="1934" y="6827"/>
                  </a:cubicBezTo>
                  <a:cubicBezTo>
                    <a:pt x="1997" y="6827"/>
                    <a:pt x="2048" y="6776"/>
                    <a:pt x="2048" y="6713"/>
                  </a:cubicBezTo>
                  <a:lnTo>
                    <a:pt x="2048" y="6599"/>
                  </a:lnTo>
                  <a:lnTo>
                    <a:pt x="2389" y="6599"/>
                  </a:lnTo>
                  <a:lnTo>
                    <a:pt x="2389" y="6713"/>
                  </a:lnTo>
                  <a:cubicBezTo>
                    <a:pt x="2389" y="6776"/>
                    <a:pt x="2440" y="6827"/>
                    <a:pt x="2503" y="6827"/>
                  </a:cubicBezTo>
                  <a:cubicBezTo>
                    <a:pt x="2566" y="6827"/>
                    <a:pt x="2617" y="6776"/>
                    <a:pt x="2617" y="6713"/>
                  </a:cubicBezTo>
                  <a:lnTo>
                    <a:pt x="2617" y="6599"/>
                  </a:lnTo>
                  <a:lnTo>
                    <a:pt x="2958" y="6599"/>
                  </a:lnTo>
                  <a:lnTo>
                    <a:pt x="2958" y="6713"/>
                  </a:lnTo>
                  <a:cubicBezTo>
                    <a:pt x="2958" y="6776"/>
                    <a:pt x="3009" y="6827"/>
                    <a:pt x="3072" y="6827"/>
                  </a:cubicBezTo>
                  <a:cubicBezTo>
                    <a:pt x="3135" y="6827"/>
                    <a:pt x="3186" y="6776"/>
                    <a:pt x="3186" y="6713"/>
                  </a:cubicBezTo>
                  <a:lnTo>
                    <a:pt x="3186" y="6599"/>
                  </a:lnTo>
                  <a:lnTo>
                    <a:pt x="3527" y="6599"/>
                  </a:lnTo>
                  <a:lnTo>
                    <a:pt x="3527" y="6713"/>
                  </a:lnTo>
                  <a:cubicBezTo>
                    <a:pt x="3527" y="6776"/>
                    <a:pt x="3578" y="6827"/>
                    <a:pt x="3641" y="6827"/>
                  </a:cubicBezTo>
                  <a:cubicBezTo>
                    <a:pt x="3704" y="6827"/>
                    <a:pt x="3755" y="6776"/>
                    <a:pt x="3755" y="6713"/>
                  </a:cubicBezTo>
                  <a:lnTo>
                    <a:pt x="3755" y="6599"/>
                  </a:lnTo>
                  <a:lnTo>
                    <a:pt x="4096" y="6599"/>
                  </a:lnTo>
                  <a:lnTo>
                    <a:pt x="4096" y="6713"/>
                  </a:lnTo>
                  <a:cubicBezTo>
                    <a:pt x="4096" y="6776"/>
                    <a:pt x="4147" y="6827"/>
                    <a:pt x="4210" y="6827"/>
                  </a:cubicBezTo>
                  <a:cubicBezTo>
                    <a:pt x="4273" y="6827"/>
                    <a:pt x="4323" y="6776"/>
                    <a:pt x="4323" y="6713"/>
                  </a:cubicBezTo>
                  <a:lnTo>
                    <a:pt x="4323" y="6599"/>
                  </a:lnTo>
                  <a:lnTo>
                    <a:pt x="4665" y="6599"/>
                  </a:lnTo>
                  <a:lnTo>
                    <a:pt x="4665" y="6713"/>
                  </a:lnTo>
                  <a:cubicBezTo>
                    <a:pt x="4665" y="6776"/>
                    <a:pt x="4716" y="6827"/>
                    <a:pt x="4779" y="6827"/>
                  </a:cubicBezTo>
                  <a:cubicBezTo>
                    <a:pt x="4842" y="6827"/>
                    <a:pt x="4892" y="6776"/>
                    <a:pt x="4892" y="6713"/>
                  </a:cubicBezTo>
                  <a:lnTo>
                    <a:pt x="4892" y="6599"/>
                  </a:lnTo>
                  <a:lnTo>
                    <a:pt x="5234" y="6599"/>
                  </a:lnTo>
                  <a:lnTo>
                    <a:pt x="5234" y="6713"/>
                  </a:lnTo>
                  <a:cubicBezTo>
                    <a:pt x="5234" y="6776"/>
                    <a:pt x="5285" y="6827"/>
                    <a:pt x="5347" y="6827"/>
                  </a:cubicBezTo>
                  <a:cubicBezTo>
                    <a:pt x="5410" y="6827"/>
                    <a:pt x="5461" y="6776"/>
                    <a:pt x="5461" y="6713"/>
                  </a:cubicBezTo>
                  <a:lnTo>
                    <a:pt x="5461" y="6599"/>
                  </a:lnTo>
                  <a:lnTo>
                    <a:pt x="5803" y="6599"/>
                  </a:lnTo>
                  <a:lnTo>
                    <a:pt x="5803" y="6713"/>
                  </a:lnTo>
                  <a:cubicBezTo>
                    <a:pt x="5803" y="6776"/>
                    <a:pt x="5853" y="6827"/>
                    <a:pt x="5916" y="6827"/>
                  </a:cubicBezTo>
                  <a:cubicBezTo>
                    <a:pt x="5979" y="6827"/>
                    <a:pt x="6030" y="6776"/>
                    <a:pt x="6030" y="6713"/>
                  </a:cubicBezTo>
                  <a:lnTo>
                    <a:pt x="6030" y="6599"/>
                  </a:lnTo>
                  <a:lnTo>
                    <a:pt x="6371" y="6599"/>
                  </a:lnTo>
                  <a:lnTo>
                    <a:pt x="6371" y="6713"/>
                  </a:lnTo>
                  <a:cubicBezTo>
                    <a:pt x="6371" y="6776"/>
                    <a:pt x="6422" y="6827"/>
                    <a:pt x="6485" y="6827"/>
                  </a:cubicBezTo>
                  <a:cubicBezTo>
                    <a:pt x="6548" y="6827"/>
                    <a:pt x="6599" y="6776"/>
                    <a:pt x="6599" y="6713"/>
                  </a:cubicBezTo>
                  <a:lnTo>
                    <a:pt x="6599" y="6599"/>
                  </a:lnTo>
                  <a:lnTo>
                    <a:pt x="6713" y="6599"/>
                  </a:lnTo>
                  <a:cubicBezTo>
                    <a:pt x="6776" y="6599"/>
                    <a:pt x="6827" y="6548"/>
                    <a:pt x="6827" y="6485"/>
                  </a:cubicBezTo>
                  <a:cubicBezTo>
                    <a:pt x="6827" y="6422"/>
                    <a:pt x="6776" y="6372"/>
                    <a:pt x="6713" y="6372"/>
                  </a:cubicBezTo>
                  <a:lnTo>
                    <a:pt x="6599" y="6372"/>
                  </a:lnTo>
                  <a:lnTo>
                    <a:pt x="6599" y="6258"/>
                  </a:lnTo>
                  <a:cubicBezTo>
                    <a:pt x="6599" y="6195"/>
                    <a:pt x="6548" y="6144"/>
                    <a:pt x="6485" y="6144"/>
                  </a:cubicBezTo>
                  <a:cubicBezTo>
                    <a:pt x="6422" y="6144"/>
                    <a:pt x="6371" y="6195"/>
                    <a:pt x="6371" y="6258"/>
                  </a:cubicBezTo>
                  <a:lnTo>
                    <a:pt x="6371" y="6372"/>
                  </a:lnTo>
                  <a:lnTo>
                    <a:pt x="6030" y="6372"/>
                  </a:lnTo>
                  <a:lnTo>
                    <a:pt x="6030" y="6258"/>
                  </a:lnTo>
                  <a:cubicBezTo>
                    <a:pt x="6030" y="6195"/>
                    <a:pt x="5979" y="6144"/>
                    <a:pt x="5916" y="6144"/>
                  </a:cubicBezTo>
                  <a:cubicBezTo>
                    <a:pt x="5853" y="6144"/>
                    <a:pt x="5803" y="6195"/>
                    <a:pt x="5803" y="6258"/>
                  </a:cubicBezTo>
                  <a:lnTo>
                    <a:pt x="5803" y="6372"/>
                  </a:lnTo>
                  <a:lnTo>
                    <a:pt x="5461" y="6372"/>
                  </a:lnTo>
                  <a:lnTo>
                    <a:pt x="5461" y="6258"/>
                  </a:lnTo>
                  <a:cubicBezTo>
                    <a:pt x="5461" y="6195"/>
                    <a:pt x="5410" y="6144"/>
                    <a:pt x="5347" y="6144"/>
                  </a:cubicBezTo>
                  <a:cubicBezTo>
                    <a:pt x="5285" y="6144"/>
                    <a:pt x="5234" y="6195"/>
                    <a:pt x="5234" y="6258"/>
                  </a:cubicBezTo>
                  <a:lnTo>
                    <a:pt x="5234" y="6372"/>
                  </a:lnTo>
                  <a:lnTo>
                    <a:pt x="4892" y="6372"/>
                  </a:lnTo>
                  <a:lnTo>
                    <a:pt x="4892" y="6258"/>
                  </a:lnTo>
                  <a:cubicBezTo>
                    <a:pt x="4892" y="6195"/>
                    <a:pt x="4842" y="6144"/>
                    <a:pt x="4779" y="6144"/>
                  </a:cubicBezTo>
                  <a:cubicBezTo>
                    <a:pt x="4716" y="6144"/>
                    <a:pt x="4665" y="6195"/>
                    <a:pt x="4665" y="6258"/>
                  </a:cubicBezTo>
                  <a:lnTo>
                    <a:pt x="4665" y="6372"/>
                  </a:lnTo>
                  <a:lnTo>
                    <a:pt x="4323" y="6372"/>
                  </a:lnTo>
                  <a:lnTo>
                    <a:pt x="4323" y="6258"/>
                  </a:lnTo>
                  <a:cubicBezTo>
                    <a:pt x="4323" y="6195"/>
                    <a:pt x="4273" y="6144"/>
                    <a:pt x="4210" y="6144"/>
                  </a:cubicBezTo>
                  <a:cubicBezTo>
                    <a:pt x="4147" y="6144"/>
                    <a:pt x="4096" y="6195"/>
                    <a:pt x="4096" y="6258"/>
                  </a:cubicBezTo>
                  <a:lnTo>
                    <a:pt x="4096" y="6372"/>
                  </a:lnTo>
                  <a:lnTo>
                    <a:pt x="3755" y="6372"/>
                  </a:lnTo>
                  <a:lnTo>
                    <a:pt x="3755" y="6258"/>
                  </a:lnTo>
                  <a:cubicBezTo>
                    <a:pt x="3755" y="6195"/>
                    <a:pt x="3704" y="6144"/>
                    <a:pt x="3641" y="6144"/>
                  </a:cubicBezTo>
                  <a:cubicBezTo>
                    <a:pt x="3578" y="6144"/>
                    <a:pt x="3527" y="6195"/>
                    <a:pt x="3527" y="6258"/>
                  </a:cubicBezTo>
                  <a:lnTo>
                    <a:pt x="3527" y="6372"/>
                  </a:lnTo>
                  <a:lnTo>
                    <a:pt x="3186" y="6372"/>
                  </a:lnTo>
                  <a:lnTo>
                    <a:pt x="3186" y="6258"/>
                  </a:lnTo>
                  <a:cubicBezTo>
                    <a:pt x="3186" y="6195"/>
                    <a:pt x="3135" y="6144"/>
                    <a:pt x="3072" y="6144"/>
                  </a:cubicBezTo>
                  <a:cubicBezTo>
                    <a:pt x="3009" y="6144"/>
                    <a:pt x="2958" y="6195"/>
                    <a:pt x="2958" y="6258"/>
                  </a:cubicBezTo>
                  <a:lnTo>
                    <a:pt x="2958" y="6372"/>
                  </a:lnTo>
                  <a:lnTo>
                    <a:pt x="2617" y="6372"/>
                  </a:lnTo>
                  <a:lnTo>
                    <a:pt x="2617" y="6258"/>
                  </a:lnTo>
                  <a:cubicBezTo>
                    <a:pt x="2617" y="6195"/>
                    <a:pt x="2566" y="6144"/>
                    <a:pt x="2503" y="6144"/>
                  </a:cubicBezTo>
                  <a:cubicBezTo>
                    <a:pt x="2440" y="6144"/>
                    <a:pt x="2389" y="6195"/>
                    <a:pt x="2389" y="6258"/>
                  </a:cubicBezTo>
                  <a:lnTo>
                    <a:pt x="2389" y="6372"/>
                  </a:lnTo>
                  <a:lnTo>
                    <a:pt x="2048" y="6372"/>
                  </a:lnTo>
                  <a:lnTo>
                    <a:pt x="2048" y="6258"/>
                  </a:lnTo>
                  <a:cubicBezTo>
                    <a:pt x="2048" y="6195"/>
                    <a:pt x="1997" y="6144"/>
                    <a:pt x="1934" y="6144"/>
                  </a:cubicBezTo>
                  <a:cubicBezTo>
                    <a:pt x="1871" y="6144"/>
                    <a:pt x="1820" y="6195"/>
                    <a:pt x="1820" y="6258"/>
                  </a:cubicBezTo>
                  <a:lnTo>
                    <a:pt x="1820" y="6372"/>
                  </a:lnTo>
                  <a:lnTo>
                    <a:pt x="1479" y="6372"/>
                  </a:lnTo>
                  <a:lnTo>
                    <a:pt x="1479" y="6258"/>
                  </a:lnTo>
                  <a:cubicBezTo>
                    <a:pt x="1479" y="6195"/>
                    <a:pt x="1428" y="6144"/>
                    <a:pt x="1365" y="6144"/>
                  </a:cubicBezTo>
                  <a:cubicBezTo>
                    <a:pt x="1302" y="6144"/>
                    <a:pt x="1252" y="6195"/>
                    <a:pt x="1252" y="6258"/>
                  </a:cubicBezTo>
                  <a:lnTo>
                    <a:pt x="1252" y="6372"/>
                  </a:lnTo>
                  <a:lnTo>
                    <a:pt x="910" y="6372"/>
                  </a:lnTo>
                  <a:lnTo>
                    <a:pt x="910" y="6258"/>
                  </a:lnTo>
                  <a:cubicBezTo>
                    <a:pt x="910" y="6195"/>
                    <a:pt x="859" y="6144"/>
                    <a:pt x="796" y="6144"/>
                  </a:cubicBezTo>
                  <a:cubicBezTo>
                    <a:pt x="734" y="6144"/>
                    <a:pt x="683" y="6195"/>
                    <a:pt x="683" y="6258"/>
                  </a:cubicBezTo>
                  <a:lnTo>
                    <a:pt x="683" y="6372"/>
                  </a:lnTo>
                  <a:lnTo>
                    <a:pt x="455" y="6372"/>
                  </a:lnTo>
                  <a:lnTo>
                    <a:pt x="455" y="5234"/>
                  </a:lnTo>
                  <a:lnTo>
                    <a:pt x="1263" y="523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10" name="1-3">
            <a:extLst>
              <a:ext uri="{FF2B5EF4-FFF2-40B4-BE49-F238E27FC236}">
                <a16:creationId xmlns:a16="http://schemas.microsoft.com/office/drawing/2014/main" id="{22BB3873-2CEB-4961-81B0-555A2A171347}"/>
              </a:ext>
            </a:extLst>
          </p:cNvPr>
          <p:cNvGrpSpPr/>
          <p:nvPr/>
        </p:nvGrpSpPr>
        <p:grpSpPr>
          <a:xfrm>
            <a:off x="2007858" y="4245495"/>
            <a:ext cx="7821206" cy="609685"/>
            <a:chOff x="2007858" y="4249681"/>
            <a:chExt cx="7821206" cy="609685"/>
          </a:xfr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grpSpPr>
        <p:sp>
          <p:nvSpPr>
            <p:cNvPr id="111" name="teacher-at-the-blackboard_65882">
              <a:extLst>
                <a:ext uri="{FF2B5EF4-FFF2-40B4-BE49-F238E27FC236}">
                  <a16:creationId xmlns:a16="http://schemas.microsoft.com/office/drawing/2014/main" id="{7B4AF4AB-D1F5-4BA3-80A9-229E057F6F5A}"/>
                </a:ext>
              </a:extLst>
            </p:cNvPr>
            <p:cNvSpPr/>
            <p:nvPr/>
          </p:nvSpPr>
          <p:spPr>
            <a:xfrm>
              <a:off x="5550776" y="4249681"/>
              <a:ext cx="609685" cy="583592"/>
            </a:xfrm>
            <a:custGeom>
              <a:avLst/>
              <a:gdLst>
                <a:gd name="connsiteX0" fmla="*/ 37204 w 608415"/>
                <a:gd name="connsiteY0" fmla="*/ 154115 h 582377"/>
                <a:gd name="connsiteX1" fmla="*/ 185044 w 608415"/>
                <a:gd name="connsiteY1" fmla="*/ 154115 h 582377"/>
                <a:gd name="connsiteX2" fmla="*/ 225753 w 608415"/>
                <a:gd name="connsiteY2" fmla="*/ 173761 h 582377"/>
                <a:gd name="connsiteX3" fmla="*/ 265489 w 608415"/>
                <a:gd name="connsiteY3" fmla="*/ 223847 h 582377"/>
                <a:gd name="connsiteX4" fmla="*/ 273865 w 608415"/>
                <a:gd name="connsiteY4" fmla="*/ 234399 h 582377"/>
                <a:gd name="connsiteX5" fmla="*/ 333225 w 608415"/>
                <a:gd name="connsiteY5" fmla="*/ 234448 h 582377"/>
                <a:gd name="connsiteX6" fmla="*/ 349440 w 608415"/>
                <a:gd name="connsiteY6" fmla="*/ 250689 h 582377"/>
                <a:gd name="connsiteX7" fmla="*/ 349440 w 608415"/>
                <a:gd name="connsiteY7" fmla="*/ 263576 h 582377"/>
                <a:gd name="connsiteX8" fmla="*/ 333225 w 608415"/>
                <a:gd name="connsiteY8" fmla="*/ 279768 h 582377"/>
                <a:gd name="connsiteX9" fmla="*/ 262957 w 608415"/>
                <a:gd name="connsiteY9" fmla="*/ 279768 h 582377"/>
                <a:gd name="connsiteX10" fmla="*/ 245183 w 608415"/>
                <a:gd name="connsiteY10" fmla="*/ 271161 h 582377"/>
                <a:gd name="connsiteX11" fmla="*/ 215576 w 608415"/>
                <a:gd name="connsiteY11" fmla="*/ 233183 h 582377"/>
                <a:gd name="connsiteX12" fmla="*/ 209197 w 608415"/>
                <a:gd name="connsiteY12" fmla="*/ 230071 h 582377"/>
                <a:gd name="connsiteX13" fmla="*/ 207200 w 608415"/>
                <a:gd name="connsiteY13" fmla="*/ 230071 h 582377"/>
                <a:gd name="connsiteX14" fmla="*/ 199117 w 608415"/>
                <a:gd name="connsiteY14" fmla="*/ 238095 h 582377"/>
                <a:gd name="connsiteX15" fmla="*/ 198873 w 608415"/>
                <a:gd name="connsiteY15" fmla="*/ 566184 h 582377"/>
                <a:gd name="connsiteX16" fmla="*/ 182658 w 608415"/>
                <a:gd name="connsiteY16" fmla="*/ 582377 h 582377"/>
                <a:gd name="connsiteX17" fmla="*/ 155388 w 608415"/>
                <a:gd name="connsiteY17" fmla="*/ 582377 h 582377"/>
                <a:gd name="connsiteX18" fmla="*/ 139124 w 608415"/>
                <a:gd name="connsiteY18" fmla="*/ 566184 h 582377"/>
                <a:gd name="connsiteX19" fmla="*/ 139124 w 608415"/>
                <a:gd name="connsiteY19" fmla="*/ 430270 h 582377"/>
                <a:gd name="connsiteX20" fmla="*/ 130456 w 608415"/>
                <a:gd name="connsiteY20" fmla="*/ 421566 h 582377"/>
                <a:gd name="connsiteX21" fmla="*/ 121739 w 608415"/>
                <a:gd name="connsiteY21" fmla="*/ 430270 h 582377"/>
                <a:gd name="connsiteX22" fmla="*/ 121739 w 608415"/>
                <a:gd name="connsiteY22" fmla="*/ 565503 h 582377"/>
                <a:gd name="connsiteX23" fmla="*/ 104842 w 608415"/>
                <a:gd name="connsiteY23" fmla="*/ 582377 h 582377"/>
                <a:gd name="connsiteX24" fmla="*/ 78157 w 608415"/>
                <a:gd name="connsiteY24" fmla="*/ 582377 h 582377"/>
                <a:gd name="connsiteX25" fmla="*/ 61941 w 608415"/>
                <a:gd name="connsiteY25" fmla="*/ 566184 h 582377"/>
                <a:gd name="connsiteX26" fmla="*/ 61795 w 608415"/>
                <a:gd name="connsiteY26" fmla="*/ 238095 h 582377"/>
                <a:gd name="connsiteX27" fmla="*/ 53760 w 608415"/>
                <a:gd name="connsiteY27" fmla="*/ 230071 h 582377"/>
                <a:gd name="connsiteX28" fmla="*/ 45725 w 608415"/>
                <a:gd name="connsiteY28" fmla="*/ 238095 h 582377"/>
                <a:gd name="connsiteX29" fmla="*/ 45725 w 608415"/>
                <a:gd name="connsiteY29" fmla="*/ 364283 h 582377"/>
                <a:gd name="connsiteX30" fmla="*/ 29461 w 608415"/>
                <a:gd name="connsiteY30" fmla="*/ 380476 h 582377"/>
                <a:gd name="connsiteX31" fmla="*/ 16216 w 608415"/>
                <a:gd name="connsiteY31" fmla="*/ 380476 h 582377"/>
                <a:gd name="connsiteX32" fmla="*/ 0 w 608415"/>
                <a:gd name="connsiteY32" fmla="*/ 364283 h 582377"/>
                <a:gd name="connsiteX33" fmla="*/ 0 w 608415"/>
                <a:gd name="connsiteY33" fmla="*/ 191267 h 582377"/>
                <a:gd name="connsiteX34" fmla="*/ 37204 w 608415"/>
                <a:gd name="connsiteY34" fmla="*/ 154115 h 582377"/>
                <a:gd name="connsiteX35" fmla="*/ 281805 w 608415"/>
                <a:gd name="connsiteY35" fmla="*/ 51936 h 582377"/>
                <a:gd name="connsiteX36" fmla="*/ 592197 w 608415"/>
                <a:gd name="connsiteY36" fmla="*/ 51936 h 582377"/>
                <a:gd name="connsiteX37" fmla="*/ 608415 w 608415"/>
                <a:gd name="connsiteY37" fmla="*/ 68179 h 582377"/>
                <a:gd name="connsiteX38" fmla="*/ 608415 w 608415"/>
                <a:gd name="connsiteY38" fmla="*/ 273407 h 582377"/>
                <a:gd name="connsiteX39" fmla="*/ 592197 w 608415"/>
                <a:gd name="connsiteY39" fmla="*/ 289601 h 582377"/>
                <a:gd name="connsiteX40" fmla="*/ 347848 w 608415"/>
                <a:gd name="connsiteY40" fmla="*/ 289601 h 582377"/>
                <a:gd name="connsiteX41" fmla="*/ 368937 w 608415"/>
                <a:gd name="connsiteY41" fmla="*/ 257066 h 582377"/>
                <a:gd name="connsiteX42" fmla="*/ 362167 w 608415"/>
                <a:gd name="connsiteY42" fmla="*/ 236252 h 582377"/>
                <a:gd name="connsiteX43" fmla="*/ 424460 w 608415"/>
                <a:gd name="connsiteY43" fmla="*/ 159997 h 582377"/>
                <a:gd name="connsiteX44" fmla="*/ 423047 w 608415"/>
                <a:gd name="connsiteY44" fmla="*/ 144142 h 582377"/>
                <a:gd name="connsiteX45" fmla="*/ 406683 w 608415"/>
                <a:gd name="connsiteY45" fmla="*/ 145844 h 582377"/>
                <a:gd name="connsiteX46" fmla="*/ 343660 w 608415"/>
                <a:gd name="connsiteY46" fmla="*/ 222927 h 582377"/>
                <a:gd name="connsiteX47" fmla="*/ 333140 w 608415"/>
                <a:gd name="connsiteY47" fmla="*/ 221370 h 582377"/>
                <a:gd name="connsiteX48" fmla="*/ 333140 w 608415"/>
                <a:gd name="connsiteY48" fmla="*/ 221468 h 582377"/>
                <a:gd name="connsiteX49" fmla="*/ 280247 w 608415"/>
                <a:gd name="connsiteY49" fmla="*/ 221468 h 582377"/>
                <a:gd name="connsiteX50" fmla="*/ 265538 w 608415"/>
                <a:gd name="connsiteY50" fmla="*/ 202890 h 582377"/>
                <a:gd name="connsiteX51" fmla="*/ 265538 w 608415"/>
                <a:gd name="connsiteY51" fmla="*/ 68179 h 582377"/>
                <a:gd name="connsiteX52" fmla="*/ 281805 w 608415"/>
                <a:gd name="connsiteY52" fmla="*/ 51936 h 582377"/>
                <a:gd name="connsiteX53" fmla="*/ 130688 w 608415"/>
                <a:gd name="connsiteY53" fmla="*/ 0 h 582377"/>
                <a:gd name="connsiteX54" fmla="*/ 197161 w 608415"/>
                <a:gd name="connsiteY54" fmla="*/ 66402 h 582377"/>
                <a:gd name="connsiteX55" fmla="*/ 130688 w 608415"/>
                <a:gd name="connsiteY55" fmla="*/ 132804 h 582377"/>
                <a:gd name="connsiteX56" fmla="*/ 64215 w 608415"/>
                <a:gd name="connsiteY56" fmla="*/ 66402 h 582377"/>
                <a:gd name="connsiteX57" fmla="*/ 130688 w 608415"/>
                <a:gd name="connsiteY57" fmla="*/ 0 h 582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8415" h="582377">
                  <a:moveTo>
                    <a:pt x="37204" y="154115"/>
                  </a:moveTo>
                  <a:lnTo>
                    <a:pt x="185044" y="154115"/>
                  </a:lnTo>
                  <a:cubicBezTo>
                    <a:pt x="200870" y="154115"/>
                    <a:pt x="215868" y="161409"/>
                    <a:pt x="225753" y="173761"/>
                  </a:cubicBezTo>
                  <a:lnTo>
                    <a:pt x="265489" y="223847"/>
                  </a:lnTo>
                  <a:lnTo>
                    <a:pt x="273865" y="234399"/>
                  </a:lnTo>
                  <a:cubicBezTo>
                    <a:pt x="273865" y="234399"/>
                    <a:pt x="311506" y="234399"/>
                    <a:pt x="333225" y="234448"/>
                  </a:cubicBezTo>
                  <a:cubicBezTo>
                    <a:pt x="342185" y="234448"/>
                    <a:pt x="349440" y="241742"/>
                    <a:pt x="349440" y="250689"/>
                  </a:cubicBezTo>
                  <a:lnTo>
                    <a:pt x="349440" y="263576"/>
                  </a:lnTo>
                  <a:cubicBezTo>
                    <a:pt x="349440" y="272523"/>
                    <a:pt x="342185" y="279768"/>
                    <a:pt x="333225" y="279768"/>
                  </a:cubicBezTo>
                  <a:lnTo>
                    <a:pt x="262957" y="279768"/>
                  </a:lnTo>
                  <a:cubicBezTo>
                    <a:pt x="255993" y="279768"/>
                    <a:pt x="249468" y="276608"/>
                    <a:pt x="245183" y="271161"/>
                  </a:cubicBezTo>
                  <a:lnTo>
                    <a:pt x="215576" y="233183"/>
                  </a:lnTo>
                  <a:cubicBezTo>
                    <a:pt x="214066" y="231238"/>
                    <a:pt x="211680" y="230071"/>
                    <a:pt x="209197" y="230071"/>
                  </a:cubicBezTo>
                  <a:lnTo>
                    <a:pt x="207200" y="230071"/>
                  </a:lnTo>
                  <a:cubicBezTo>
                    <a:pt x="202769" y="230071"/>
                    <a:pt x="199117" y="233621"/>
                    <a:pt x="199117" y="238095"/>
                  </a:cubicBezTo>
                  <a:lnTo>
                    <a:pt x="198873" y="566184"/>
                  </a:lnTo>
                  <a:cubicBezTo>
                    <a:pt x="198873" y="575132"/>
                    <a:pt x="191618" y="582377"/>
                    <a:pt x="182658" y="582377"/>
                  </a:cubicBezTo>
                  <a:lnTo>
                    <a:pt x="155388" y="582377"/>
                  </a:lnTo>
                  <a:cubicBezTo>
                    <a:pt x="146428" y="582377"/>
                    <a:pt x="139124" y="575132"/>
                    <a:pt x="139124" y="566184"/>
                  </a:cubicBezTo>
                  <a:lnTo>
                    <a:pt x="139124" y="430270"/>
                  </a:lnTo>
                  <a:cubicBezTo>
                    <a:pt x="139124" y="425456"/>
                    <a:pt x="135228" y="421566"/>
                    <a:pt x="130456" y="421566"/>
                  </a:cubicBezTo>
                  <a:cubicBezTo>
                    <a:pt x="125635" y="421566"/>
                    <a:pt x="121739" y="425456"/>
                    <a:pt x="121739" y="430270"/>
                  </a:cubicBezTo>
                  <a:lnTo>
                    <a:pt x="121739" y="565503"/>
                  </a:lnTo>
                  <a:cubicBezTo>
                    <a:pt x="121739" y="574791"/>
                    <a:pt x="114143" y="582377"/>
                    <a:pt x="104842" y="582377"/>
                  </a:cubicBezTo>
                  <a:lnTo>
                    <a:pt x="78157" y="582377"/>
                  </a:lnTo>
                  <a:cubicBezTo>
                    <a:pt x="69197" y="582377"/>
                    <a:pt x="61941" y="575132"/>
                    <a:pt x="61941" y="566184"/>
                  </a:cubicBezTo>
                  <a:lnTo>
                    <a:pt x="61795" y="238095"/>
                  </a:lnTo>
                  <a:cubicBezTo>
                    <a:pt x="61795" y="233670"/>
                    <a:pt x="58240" y="230071"/>
                    <a:pt x="53760" y="230071"/>
                  </a:cubicBezTo>
                  <a:cubicBezTo>
                    <a:pt x="49329" y="230071"/>
                    <a:pt x="45725" y="233621"/>
                    <a:pt x="45725" y="238095"/>
                  </a:cubicBezTo>
                  <a:lnTo>
                    <a:pt x="45725" y="364283"/>
                  </a:lnTo>
                  <a:cubicBezTo>
                    <a:pt x="45725" y="373230"/>
                    <a:pt x="38421" y="380476"/>
                    <a:pt x="29461" y="380476"/>
                  </a:cubicBezTo>
                  <a:lnTo>
                    <a:pt x="16216" y="380476"/>
                  </a:lnTo>
                  <a:cubicBezTo>
                    <a:pt x="7256" y="380476"/>
                    <a:pt x="0" y="373230"/>
                    <a:pt x="0" y="364283"/>
                  </a:cubicBezTo>
                  <a:lnTo>
                    <a:pt x="0" y="191267"/>
                  </a:lnTo>
                  <a:cubicBezTo>
                    <a:pt x="0" y="170746"/>
                    <a:pt x="16703" y="154115"/>
                    <a:pt x="37204" y="154115"/>
                  </a:cubicBezTo>
                  <a:close/>
                  <a:moveTo>
                    <a:pt x="281805" y="51936"/>
                  </a:moveTo>
                  <a:lnTo>
                    <a:pt x="592197" y="51936"/>
                  </a:lnTo>
                  <a:cubicBezTo>
                    <a:pt x="601158" y="51936"/>
                    <a:pt x="608415" y="59231"/>
                    <a:pt x="608415" y="68179"/>
                  </a:cubicBezTo>
                  <a:lnTo>
                    <a:pt x="608415" y="273407"/>
                  </a:lnTo>
                  <a:cubicBezTo>
                    <a:pt x="608415" y="282355"/>
                    <a:pt x="601158" y="289601"/>
                    <a:pt x="592197" y="289601"/>
                  </a:cubicBezTo>
                  <a:lnTo>
                    <a:pt x="347848" y="289601"/>
                  </a:lnTo>
                  <a:cubicBezTo>
                    <a:pt x="360219" y="284008"/>
                    <a:pt x="368937" y="271510"/>
                    <a:pt x="368937" y="257066"/>
                  </a:cubicBezTo>
                  <a:cubicBezTo>
                    <a:pt x="368937" y="249285"/>
                    <a:pt x="366404" y="242088"/>
                    <a:pt x="362167" y="236252"/>
                  </a:cubicBezTo>
                  <a:lnTo>
                    <a:pt x="424460" y="159997"/>
                  </a:lnTo>
                  <a:cubicBezTo>
                    <a:pt x="428405" y="155182"/>
                    <a:pt x="427772" y="148130"/>
                    <a:pt x="423047" y="144142"/>
                  </a:cubicBezTo>
                  <a:cubicBezTo>
                    <a:pt x="418177" y="140009"/>
                    <a:pt x="410677" y="140933"/>
                    <a:pt x="406683" y="145844"/>
                  </a:cubicBezTo>
                  <a:lnTo>
                    <a:pt x="343660" y="222927"/>
                  </a:lnTo>
                  <a:cubicBezTo>
                    <a:pt x="340299" y="221954"/>
                    <a:pt x="336792" y="221370"/>
                    <a:pt x="333140" y="221370"/>
                  </a:cubicBezTo>
                  <a:lnTo>
                    <a:pt x="333140" y="221468"/>
                  </a:lnTo>
                  <a:lnTo>
                    <a:pt x="280247" y="221468"/>
                  </a:lnTo>
                  <a:lnTo>
                    <a:pt x="265538" y="202890"/>
                  </a:lnTo>
                  <a:lnTo>
                    <a:pt x="265538" y="68179"/>
                  </a:lnTo>
                  <a:cubicBezTo>
                    <a:pt x="265538" y="59231"/>
                    <a:pt x="272844" y="51936"/>
                    <a:pt x="281805" y="51936"/>
                  </a:cubicBezTo>
                  <a:close/>
                  <a:moveTo>
                    <a:pt x="130688" y="0"/>
                  </a:moveTo>
                  <a:cubicBezTo>
                    <a:pt x="167400" y="0"/>
                    <a:pt x="197161" y="29729"/>
                    <a:pt x="197161" y="66402"/>
                  </a:cubicBezTo>
                  <a:cubicBezTo>
                    <a:pt x="197161" y="103075"/>
                    <a:pt x="167400" y="132804"/>
                    <a:pt x="130688" y="132804"/>
                  </a:cubicBezTo>
                  <a:cubicBezTo>
                    <a:pt x="93976" y="132804"/>
                    <a:pt x="64215" y="103075"/>
                    <a:pt x="64215" y="66402"/>
                  </a:cubicBezTo>
                  <a:cubicBezTo>
                    <a:pt x="64215" y="29729"/>
                    <a:pt x="93976" y="0"/>
                    <a:pt x="1306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2" name="pointer-spot-tool-for-maps_40028">
              <a:extLst>
                <a:ext uri="{FF2B5EF4-FFF2-40B4-BE49-F238E27FC236}">
                  <a16:creationId xmlns:a16="http://schemas.microsoft.com/office/drawing/2014/main" id="{0DC48C31-3EA9-42A1-B2F1-461AFD9F4340}"/>
                </a:ext>
              </a:extLst>
            </p:cNvPr>
            <p:cNvSpPr/>
            <p:nvPr/>
          </p:nvSpPr>
          <p:spPr>
            <a:xfrm>
              <a:off x="4359711" y="4249681"/>
              <a:ext cx="556030" cy="609685"/>
            </a:xfrm>
            <a:custGeom>
              <a:avLst/>
              <a:gdLst>
                <a:gd name="connsiteX0" fmla="*/ 130776 w 510187"/>
                <a:gd name="connsiteY0" fmla="*/ 398252 h 559418"/>
                <a:gd name="connsiteX1" fmla="*/ 180826 w 510187"/>
                <a:gd name="connsiteY1" fmla="*/ 398252 h 559418"/>
                <a:gd name="connsiteX2" fmla="*/ 195356 w 510187"/>
                <a:gd name="connsiteY2" fmla="*/ 420815 h 559418"/>
                <a:gd name="connsiteX3" fmla="*/ 140463 w 510187"/>
                <a:gd name="connsiteY3" fmla="*/ 420815 h 559418"/>
                <a:gd name="connsiteX4" fmla="*/ 48435 w 510187"/>
                <a:gd name="connsiteY4" fmla="*/ 535243 h 559418"/>
                <a:gd name="connsiteX5" fmla="*/ 461752 w 510187"/>
                <a:gd name="connsiteY5" fmla="*/ 535243 h 559418"/>
                <a:gd name="connsiteX6" fmla="*/ 369724 w 510187"/>
                <a:gd name="connsiteY6" fmla="*/ 420815 h 559418"/>
                <a:gd name="connsiteX7" fmla="*/ 316445 w 510187"/>
                <a:gd name="connsiteY7" fmla="*/ 420815 h 559418"/>
                <a:gd name="connsiteX8" fmla="*/ 329361 w 510187"/>
                <a:gd name="connsiteY8" fmla="*/ 398252 h 559418"/>
                <a:gd name="connsiteX9" fmla="*/ 381026 w 510187"/>
                <a:gd name="connsiteY9" fmla="*/ 398252 h 559418"/>
                <a:gd name="connsiteX10" fmla="*/ 510187 w 510187"/>
                <a:gd name="connsiteY10" fmla="*/ 559418 h 559418"/>
                <a:gd name="connsiteX11" fmla="*/ 0 w 510187"/>
                <a:gd name="connsiteY11" fmla="*/ 559418 h 559418"/>
                <a:gd name="connsiteX12" fmla="*/ 254964 w 510187"/>
                <a:gd name="connsiteY12" fmla="*/ 79000 h 559418"/>
                <a:gd name="connsiteX13" fmla="*/ 175836 w 510187"/>
                <a:gd name="connsiteY13" fmla="*/ 159612 h 559418"/>
                <a:gd name="connsiteX14" fmla="*/ 254964 w 510187"/>
                <a:gd name="connsiteY14" fmla="*/ 238611 h 559418"/>
                <a:gd name="connsiteX15" fmla="*/ 335706 w 510187"/>
                <a:gd name="connsiteY15" fmla="*/ 159612 h 559418"/>
                <a:gd name="connsiteX16" fmla="*/ 254964 w 510187"/>
                <a:gd name="connsiteY16" fmla="*/ 79000 h 559418"/>
                <a:gd name="connsiteX17" fmla="*/ 254964 w 510187"/>
                <a:gd name="connsiteY17" fmla="*/ 0 h 559418"/>
                <a:gd name="connsiteX18" fmla="*/ 414834 w 510187"/>
                <a:gd name="connsiteY18" fmla="*/ 159612 h 559418"/>
                <a:gd name="connsiteX19" fmla="*/ 254964 w 510187"/>
                <a:gd name="connsiteY19" fmla="*/ 478835 h 559418"/>
                <a:gd name="connsiteX20" fmla="*/ 95093 w 510187"/>
                <a:gd name="connsiteY20" fmla="*/ 159612 h 559418"/>
                <a:gd name="connsiteX21" fmla="*/ 254964 w 510187"/>
                <a:gd name="connsiteY21" fmla="*/ 0 h 55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10187" h="559418">
                  <a:moveTo>
                    <a:pt x="130776" y="398252"/>
                  </a:moveTo>
                  <a:lnTo>
                    <a:pt x="180826" y="398252"/>
                  </a:lnTo>
                  <a:cubicBezTo>
                    <a:pt x="185669" y="404699"/>
                    <a:pt x="190513" y="412757"/>
                    <a:pt x="195356" y="420815"/>
                  </a:cubicBezTo>
                  <a:lnTo>
                    <a:pt x="140463" y="420815"/>
                  </a:lnTo>
                  <a:lnTo>
                    <a:pt x="48435" y="535243"/>
                  </a:lnTo>
                  <a:lnTo>
                    <a:pt x="461752" y="535243"/>
                  </a:lnTo>
                  <a:lnTo>
                    <a:pt x="369724" y="420815"/>
                  </a:lnTo>
                  <a:lnTo>
                    <a:pt x="316445" y="420815"/>
                  </a:lnTo>
                  <a:cubicBezTo>
                    <a:pt x="319674" y="412757"/>
                    <a:pt x="324518" y="404699"/>
                    <a:pt x="329361" y="398252"/>
                  </a:cubicBezTo>
                  <a:lnTo>
                    <a:pt x="381026" y="398252"/>
                  </a:lnTo>
                  <a:lnTo>
                    <a:pt x="510187" y="559418"/>
                  </a:lnTo>
                  <a:lnTo>
                    <a:pt x="0" y="559418"/>
                  </a:lnTo>
                  <a:close/>
                  <a:moveTo>
                    <a:pt x="254964" y="79000"/>
                  </a:moveTo>
                  <a:cubicBezTo>
                    <a:pt x="211363" y="79000"/>
                    <a:pt x="175836" y="116081"/>
                    <a:pt x="175836" y="159612"/>
                  </a:cubicBezTo>
                  <a:cubicBezTo>
                    <a:pt x="175836" y="203142"/>
                    <a:pt x="211363" y="238611"/>
                    <a:pt x="254964" y="238611"/>
                  </a:cubicBezTo>
                  <a:cubicBezTo>
                    <a:pt x="300179" y="238611"/>
                    <a:pt x="335706" y="203142"/>
                    <a:pt x="335706" y="159612"/>
                  </a:cubicBezTo>
                  <a:cubicBezTo>
                    <a:pt x="335706" y="116081"/>
                    <a:pt x="300179" y="79000"/>
                    <a:pt x="254964" y="79000"/>
                  </a:cubicBezTo>
                  <a:close/>
                  <a:moveTo>
                    <a:pt x="254964" y="0"/>
                  </a:moveTo>
                  <a:cubicBezTo>
                    <a:pt x="343781" y="0"/>
                    <a:pt x="414834" y="70939"/>
                    <a:pt x="414834" y="159612"/>
                  </a:cubicBezTo>
                  <a:cubicBezTo>
                    <a:pt x="414834" y="246673"/>
                    <a:pt x="254964" y="478835"/>
                    <a:pt x="254964" y="478835"/>
                  </a:cubicBezTo>
                  <a:cubicBezTo>
                    <a:pt x="254964" y="478835"/>
                    <a:pt x="95093" y="246673"/>
                    <a:pt x="95093" y="159612"/>
                  </a:cubicBezTo>
                  <a:cubicBezTo>
                    <a:pt x="95093" y="70939"/>
                    <a:pt x="167761" y="0"/>
                    <a:pt x="25496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3" name="dollar-bag_17794">
              <a:extLst>
                <a:ext uri="{FF2B5EF4-FFF2-40B4-BE49-F238E27FC236}">
                  <a16:creationId xmlns:a16="http://schemas.microsoft.com/office/drawing/2014/main" id="{214F4F32-B6F1-428F-BF21-DEEFF80C63B0}"/>
                </a:ext>
              </a:extLst>
            </p:cNvPr>
            <p:cNvSpPr/>
            <p:nvPr/>
          </p:nvSpPr>
          <p:spPr>
            <a:xfrm>
              <a:off x="3252578" y="4249681"/>
              <a:ext cx="472098" cy="609685"/>
            </a:xfrm>
            <a:custGeom>
              <a:avLst/>
              <a:gdLst>
                <a:gd name="T0" fmla="*/ 3250 w 3635"/>
                <a:gd name="T1" fmla="*/ 2043 h 4701"/>
                <a:gd name="T2" fmla="*/ 2365 w 3635"/>
                <a:gd name="T3" fmla="*/ 1417 h 4701"/>
                <a:gd name="T4" fmla="*/ 2500 w 3635"/>
                <a:gd name="T5" fmla="*/ 1414 h 4701"/>
                <a:gd name="T6" fmla="*/ 3193 w 3635"/>
                <a:gd name="T7" fmla="*/ 1490 h 4701"/>
                <a:gd name="T8" fmla="*/ 3332 w 3635"/>
                <a:gd name="T9" fmla="*/ 1453 h 4701"/>
                <a:gd name="T10" fmla="*/ 2904 w 3635"/>
                <a:gd name="T11" fmla="*/ 1344 h 4701"/>
                <a:gd name="T12" fmla="*/ 2345 w 3635"/>
                <a:gd name="T13" fmla="*/ 1358 h 4701"/>
                <a:gd name="T14" fmla="*/ 2555 w 3635"/>
                <a:gd name="T15" fmla="*/ 1321 h 4701"/>
                <a:gd name="T16" fmla="*/ 3115 w 3635"/>
                <a:gd name="T17" fmla="*/ 1087 h 4701"/>
                <a:gd name="T18" fmla="*/ 3164 w 3635"/>
                <a:gd name="T19" fmla="*/ 986 h 4701"/>
                <a:gd name="T20" fmla="*/ 2816 w 3635"/>
                <a:gd name="T21" fmla="*/ 1081 h 4701"/>
                <a:gd name="T22" fmla="*/ 2629 w 3635"/>
                <a:gd name="T23" fmla="*/ 1209 h 4701"/>
                <a:gd name="T24" fmla="*/ 2181 w 3635"/>
                <a:gd name="T25" fmla="*/ 1292 h 4701"/>
                <a:gd name="T26" fmla="*/ 2603 w 3635"/>
                <a:gd name="T27" fmla="*/ 126 h 4701"/>
                <a:gd name="T28" fmla="*/ 2312 w 3635"/>
                <a:gd name="T29" fmla="*/ 78 h 4701"/>
                <a:gd name="T30" fmla="*/ 1847 w 3635"/>
                <a:gd name="T31" fmla="*/ 174 h 4701"/>
                <a:gd name="T32" fmla="*/ 1664 w 3635"/>
                <a:gd name="T33" fmla="*/ 170 h 4701"/>
                <a:gd name="T34" fmla="*/ 1483 w 3635"/>
                <a:gd name="T35" fmla="*/ 165 h 4701"/>
                <a:gd name="T36" fmla="*/ 893 w 3635"/>
                <a:gd name="T37" fmla="*/ 359 h 4701"/>
                <a:gd name="T38" fmla="*/ 1466 w 3635"/>
                <a:gd name="T39" fmla="*/ 1398 h 4701"/>
                <a:gd name="T40" fmla="*/ 115 w 3635"/>
                <a:gd name="T41" fmla="*/ 2775 h 4701"/>
                <a:gd name="T42" fmla="*/ 402 w 3635"/>
                <a:gd name="T43" fmla="*/ 4149 h 4701"/>
                <a:gd name="T44" fmla="*/ 1817 w 3635"/>
                <a:gd name="T45" fmla="*/ 4701 h 4701"/>
                <a:gd name="T46" fmla="*/ 3515 w 3635"/>
                <a:gd name="T47" fmla="*/ 3556 h 4701"/>
                <a:gd name="T48" fmla="*/ 3250 w 3635"/>
                <a:gd name="T49" fmla="*/ 2043 h 4701"/>
                <a:gd name="T50" fmla="*/ 1605 w 3635"/>
                <a:gd name="T51" fmla="*/ 329 h 4701"/>
                <a:gd name="T52" fmla="*/ 1781 w 3635"/>
                <a:gd name="T53" fmla="*/ 333 h 4701"/>
                <a:gd name="T54" fmla="*/ 1970 w 3635"/>
                <a:gd name="T55" fmla="*/ 338 h 4701"/>
                <a:gd name="T56" fmla="*/ 2287 w 3635"/>
                <a:gd name="T57" fmla="*/ 306 h 4701"/>
                <a:gd name="T58" fmla="*/ 2077 w 3635"/>
                <a:gd name="T59" fmla="*/ 444 h 4701"/>
                <a:gd name="T60" fmla="*/ 1157 w 3635"/>
                <a:gd name="T61" fmla="*/ 446 h 4701"/>
                <a:gd name="T62" fmla="*/ 1605 w 3635"/>
                <a:gd name="T63" fmla="*/ 329 h 4701"/>
                <a:gd name="T64" fmla="*/ 1874 w 3635"/>
                <a:gd name="T65" fmla="*/ 3776 h 4701"/>
                <a:gd name="T66" fmla="*/ 1874 w 3635"/>
                <a:gd name="T67" fmla="*/ 4034 h 4701"/>
                <a:gd name="T68" fmla="*/ 1717 w 3635"/>
                <a:gd name="T69" fmla="*/ 4034 h 4701"/>
                <a:gd name="T70" fmla="*/ 1717 w 3635"/>
                <a:gd name="T71" fmla="*/ 3786 h 4701"/>
                <a:gd name="T72" fmla="*/ 1340 w 3635"/>
                <a:gd name="T73" fmla="*/ 3677 h 4701"/>
                <a:gd name="T74" fmla="*/ 1400 w 3635"/>
                <a:gd name="T75" fmla="*/ 3510 h 4701"/>
                <a:gd name="T76" fmla="*/ 1755 w 3635"/>
                <a:gd name="T77" fmla="*/ 3617 h 4701"/>
                <a:gd name="T78" fmla="*/ 2034 w 3635"/>
                <a:gd name="T79" fmla="*/ 3374 h 4701"/>
                <a:gd name="T80" fmla="*/ 1769 w 3635"/>
                <a:gd name="T81" fmla="*/ 3079 h 4701"/>
                <a:gd name="T82" fmla="*/ 1360 w 3635"/>
                <a:gd name="T83" fmla="*/ 2647 h 4701"/>
                <a:gd name="T84" fmla="*/ 1732 w 3635"/>
                <a:gd name="T85" fmla="*/ 2248 h 4701"/>
                <a:gd name="T86" fmla="*/ 1732 w 3635"/>
                <a:gd name="T87" fmla="*/ 2000 h 4701"/>
                <a:gd name="T88" fmla="*/ 1889 w 3635"/>
                <a:gd name="T89" fmla="*/ 2000 h 4701"/>
                <a:gd name="T90" fmla="*/ 1888 w 3635"/>
                <a:gd name="T91" fmla="*/ 2240 h 4701"/>
                <a:gd name="T92" fmla="*/ 2211 w 3635"/>
                <a:gd name="T93" fmla="*/ 2327 h 4701"/>
                <a:gd name="T94" fmla="*/ 2149 w 3635"/>
                <a:gd name="T95" fmla="*/ 2491 h 4701"/>
                <a:gd name="T96" fmla="*/ 1836 w 3635"/>
                <a:gd name="T97" fmla="*/ 2404 h 4701"/>
                <a:gd name="T98" fmla="*/ 1589 w 3635"/>
                <a:gd name="T99" fmla="*/ 2620 h 4701"/>
                <a:gd name="T100" fmla="*/ 1881 w 3635"/>
                <a:gd name="T101" fmla="*/ 2902 h 4701"/>
                <a:gd name="T102" fmla="*/ 2265 w 3635"/>
                <a:gd name="T103" fmla="*/ 3354 h 4701"/>
                <a:gd name="T104" fmla="*/ 1874 w 3635"/>
                <a:gd name="T105" fmla="*/ 3776 h 4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35" h="4701">
                  <a:moveTo>
                    <a:pt x="3250" y="2043"/>
                  </a:moveTo>
                  <a:cubicBezTo>
                    <a:pt x="3034" y="1723"/>
                    <a:pt x="2729" y="1509"/>
                    <a:pt x="2365" y="1417"/>
                  </a:cubicBezTo>
                  <a:cubicBezTo>
                    <a:pt x="2410" y="1417"/>
                    <a:pt x="2456" y="1416"/>
                    <a:pt x="2500" y="1414"/>
                  </a:cubicBezTo>
                  <a:cubicBezTo>
                    <a:pt x="2679" y="1408"/>
                    <a:pt x="3072" y="1316"/>
                    <a:pt x="3193" y="1490"/>
                  </a:cubicBezTo>
                  <a:cubicBezTo>
                    <a:pt x="3217" y="1524"/>
                    <a:pt x="3342" y="1468"/>
                    <a:pt x="3332" y="1453"/>
                  </a:cubicBezTo>
                  <a:cubicBezTo>
                    <a:pt x="3242" y="1324"/>
                    <a:pt x="3042" y="1341"/>
                    <a:pt x="2904" y="1344"/>
                  </a:cubicBezTo>
                  <a:cubicBezTo>
                    <a:pt x="2730" y="1349"/>
                    <a:pt x="2528" y="1384"/>
                    <a:pt x="2345" y="1358"/>
                  </a:cubicBezTo>
                  <a:cubicBezTo>
                    <a:pt x="2415" y="1351"/>
                    <a:pt x="2485" y="1340"/>
                    <a:pt x="2555" y="1321"/>
                  </a:cubicBezTo>
                  <a:cubicBezTo>
                    <a:pt x="2757" y="1266"/>
                    <a:pt x="2892" y="1086"/>
                    <a:pt x="3115" y="1087"/>
                  </a:cubicBezTo>
                  <a:cubicBezTo>
                    <a:pt x="3139" y="1081"/>
                    <a:pt x="3202" y="987"/>
                    <a:pt x="3164" y="986"/>
                  </a:cubicBezTo>
                  <a:cubicBezTo>
                    <a:pt x="3034" y="986"/>
                    <a:pt x="2929" y="1016"/>
                    <a:pt x="2816" y="1081"/>
                  </a:cubicBezTo>
                  <a:cubicBezTo>
                    <a:pt x="2751" y="1118"/>
                    <a:pt x="2692" y="1168"/>
                    <a:pt x="2629" y="1209"/>
                  </a:cubicBezTo>
                  <a:cubicBezTo>
                    <a:pt x="2499" y="1292"/>
                    <a:pt x="2336" y="1296"/>
                    <a:pt x="2181" y="1292"/>
                  </a:cubicBezTo>
                  <a:cubicBezTo>
                    <a:pt x="2457" y="910"/>
                    <a:pt x="2694" y="338"/>
                    <a:pt x="2603" y="126"/>
                  </a:cubicBezTo>
                  <a:cubicBezTo>
                    <a:pt x="2560" y="25"/>
                    <a:pt x="2452" y="0"/>
                    <a:pt x="2312" y="78"/>
                  </a:cubicBezTo>
                  <a:cubicBezTo>
                    <a:pt x="2162" y="163"/>
                    <a:pt x="1992" y="174"/>
                    <a:pt x="1847" y="174"/>
                  </a:cubicBezTo>
                  <a:cubicBezTo>
                    <a:pt x="1786" y="174"/>
                    <a:pt x="1724" y="172"/>
                    <a:pt x="1664" y="170"/>
                  </a:cubicBezTo>
                  <a:cubicBezTo>
                    <a:pt x="1603" y="167"/>
                    <a:pt x="1542" y="165"/>
                    <a:pt x="1483" y="165"/>
                  </a:cubicBezTo>
                  <a:cubicBezTo>
                    <a:pt x="1287" y="165"/>
                    <a:pt x="1064" y="188"/>
                    <a:pt x="893" y="359"/>
                  </a:cubicBezTo>
                  <a:cubicBezTo>
                    <a:pt x="759" y="498"/>
                    <a:pt x="939" y="1065"/>
                    <a:pt x="1466" y="1398"/>
                  </a:cubicBezTo>
                  <a:cubicBezTo>
                    <a:pt x="532" y="1536"/>
                    <a:pt x="256" y="2162"/>
                    <a:pt x="115" y="2775"/>
                  </a:cubicBezTo>
                  <a:cubicBezTo>
                    <a:pt x="0" y="3275"/>
                    <a:pt x="105" y="3776"/>
                    <a:pt x="402" y="4149"/>
                  </a:cubicBezTo>
                  <a:cubicBezTo>
                    <a:pt x="686" y="4505"/>
                    <a:pt x="1337" y="4701"/>
                    <a:pt x="1817" y="4701"/>
                  </a:cubicBezTo>
                  <a:cubicBezTo>
                    <a:pt x="2946" y="4701"/>
                    <a:pt x="3375" y="4232"/>
                    <a:pt x="3515" y="3556"/>
                  </a:cubicBezTo>
                  <a:cubicBezTo>
                    <a:pt x="3635" y="3033"/>
                    <a:pt x="3536" y="2467"/>
                    <a:pt x="3250" y="2043"/>
                  </a:cubicBezTo>
                  <a:close/>
                  <a:moveTo>
                    <a:pt x="1605" y="329"/>
                  </a:moveTo>
                  <a:cubicBezTo>
                    <a:pt x="1663" y="329"/>
                    <a:pt x="1722" y="331"/>
                    <a:pt x="1781" y="333"/>
                  </a:cubicBezTo>
                  <a:cubicBezTo>
                    <a:pt x="1844" y="335"/>
                    <a:pt x="1907" y="338"/>
                    <a:pt x="1970" y="338"/>
                  </a:cubicBezTo>
                  <a:cubicBezTo>
                    <a:pt x="2064" y="338"/>
                    <a:pt x="2174" y="332"/>
                    <a:pt x="2287" y="306"/>
                  </a:cubicBezTo>
                  <a:cubicBezTo>
                    <a:pt x="2216" y="349"/>
                    <a:pt x="2145" y="396"/>
                    <a:pt x="2077" y="444"/>
                  </a:cubicBezTo>
                  <a:cubicBezTo>
                    <a:pt x="1745" y="672"/>
                    <a:pt x="1482" y="852"/>
                    <a:pt x="1157" y="446"/>
                  </a:cubicBezTo>
                  <a:cubicBezTo>
                    <a:pt x="1285" y="345"/>
                    <a:pt x="1447" y="329"/>
                    <a:pt x="1605" y="329"/>
                  </a:cubicBezTo>
                  <a:close/>
                  <a:moveTo>
                    <a:pt x="1874" y="3776"/>
                  </a:moveTo>
                  <a:lnTo>
                    <a:pt x="1874" y="4034"/>
                  </a:lnTo>
                  <a:lnTo>
                    <a:pt x="1717" y="4034"/>
                  </a:lnTo>
                  <a:lnTo>
                    <a:pt x="1717" y="3786"/>
                  </a:lnTo>
                  <a:cubicBezTo>
                    <a:pt x="1574" y="3783"/>
                    <a:pt x="1427" y="3738"/>
                    <a:pt x="1340" y="3677"/>
                  </a:cubicBezTo>
                  <a:lnTo>
                    <a:pt x="1400" y="3510"/>
                  </a:lnTo>
                  <a:cubicBezTo>
                    <a:pt x="1487" y="3567"/>
                    <a:pt x="1616" y="3617"/>
                    <a:pt x="1755" y="3617"/>
                  </a:cubicBezTo>
                  <a:cubicBezTo>
                    <a:pt x="1930" y="3617"/>
                    <a:pt x="2034" y="3515"/>
                    <a:pt x="2034" y="3374"/>
                  </a:cubicBezTo>
                  <a:cubicBezTo>
                    <a:pt x="2034" y="3238"/>
                    <a:pt x="1953" y="3153"/>
                    <a:pt x="1769" y="3079"/>
                  </a:cubicBezTo>
                  <a:cubicBezTo>
                    <a:pt x="1517" y="2979"/>
                    <a:pt x="1360" y="2863"/>
                    <a:pt x="1360" y="2647"/>
                  </a:cubicBezTo>
                  <a:cubicBezTo>
                    <a:pt x="1360" y="2441"/>
                    <a:pt x="1506" y="2285"/>
                    <a:pt x="1732" y="2248"/>
                  </a:cubicBezTo>
                  <a:lnTo>
                    <a:pt x="1732" y="2000"/>
                  </a:lnTo>
                  <a:lnTo>
                    <a:pt x="1889" y="2000"/>
                  </a:lnTo>
                  <a:lnTo>
                    <a:pt x="1888" y="2240"/>
                  </a:lnTo>
                  <a:cubicBezTo>
                    <a:pt x="2035" y="2245"/>
                    <a:pt x="2136" y="2285"/>
                    <a:pt x="2211" y="2327"/>
                  </a:cubicBezTo>
                  <a:lnTo>
                    <a:pt x="2149" y="2491"/>
                  </a:lnTo>
                  <a:cubicBezTo>
                    <a:pt x="2097" y="2461"/>
                    <a:pt x="1995" y="2404"/>
                    <a:pt x="1836" y="2404"/>
                  </a:cubicBezTo>
                  <a:cubicBezTo>
                    <a:pt x="1645" y="2404"/>
                    <a:pt x="1589" y="2518"/>
                    <a:pt x="1589" y="2620"/>
                  </a:cubicBezTo>
                  <a:cubicBezTo>
                    <a:pt x="1589" y="2746"/>
                    <a:pt x="1665" y="2811"/>
                    <a:pt x="1881" y="2902"/>
                  </a:cubicBezTo>
                  <a:cubicBezTo>
                    <a:pt x="2136" y="3007"/>
                    <a:pt x="2265" y="3133"/>
                    <a:pt x="2265" y="3354"/>
                  </a:cubicBezTo>
                  <a:cubicBezTo>
                    <a:pt x="2265" y="3552"/>
                    <a:pt x="2129" y="3736"/>
                    <a:pt x="1874" y="377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4" name="user_158961">
              <a:extLst>
                <a:ext uri="{FF2B5EF4-FFF2-40B4-BE49-F238E27FC236}">
                  <a16:creationId xmlns:a16="http://schemas.microsoft.com/office/drawing/2014/main" id="{F0853798-1739-48BF-B1C4-E778DA68892A}"/>
                </a:ext>
              </a:extLst>
            </p:cNvPr>
            <p:cNvSpPr/>
            <p:nvPr/>
          </p:nvSpPr>
          <p:spPr>
            <a:xfrm>
              <a:off x="2007858" y="4249681"/>
              <a:ext cx="609685" cy="437524"/>
            </a:xfrm>
            <a:custGeom>
              <a:avLst/>
              <a:gdLst>
                <a:gd name="connsiteX0" fmla="*/ 533228 w 606862"/>
                <a:gd name="connsiteY0" fmla="*/ 69781 h 435499"/>
                <a:gd name="connsiteX1" fmla="*/ 528214 w 606862"/>
                <a:gd name="connsiteY1" fmla="*/ 81924 h 435499"/>
                <a:gd name="connsiteX2" fmla="*/ 515122 w 606862"/>
                <a:gd name="connsiteY2" fmla="*/ 82851 h 435499"/>
                <a:gd name="connsiteX3" fmla="*/ 513543 w 606862"/>
                <a:gd name="connsiteY3" fmla="*/ 87671 h 435499"/>
                <a:gd name="connsiteX4" fmla="*/ 523571 w 606862"/>
                <a:gd name="connsiteY4" fmla="*/ 96107 h 435499"/>
                <a:gd name="connsiteX5" fmla="*/ 520414 w 606862"/>
                <a:gd name="connsiteY5" fmla="*/ 108806 h 435499"/>
                <a:gd name="connsiteX6" fmla="*/ 524500 w 606862"/>
                <a:gd name="connsiteY6" fmla="*/ 111773 h 435499"/>
                <a:gd name="connsiteX7" fmla="*/ 535643 w 606862"/>
                <a:gd name="connsiteY7" fmla="*/ 104913 h 435499"/>
                <a:gd name="connsiteX8" fmla="*/ 546785 w 606862"/>
                <a:gd name="connsiteY8" fmla="*/ 111773 h 435499"/>
                <a:gd name="connsiteX9" fmla="*/ 550871 w 606862"/>
                <a:gd name="connsiteY9" fmla="*/ 108806 h 435499"/>
                <a:gd name="connsiteX10" fmla="*/ 547807 w 606862"/>
                <a:gd name="connsiteY10" fmla="*/ 96107 h 435499"/>
                <a:gd name="connsiteX11" fmla="*/ 557835 w 606862"/>
                <a:gd name="connsiteY11" fmla="*/ 87671 h 435499"/>
                <a:gd name="connsiteX12" fmla="*/ 556349 w 606862"/>
                <a:gd name="connsiteY12" fmla="*/ 82851 h 435499"/>
                <a:gd name="connsiteX13" fmla="*/ 543257 w 606862"/>
                <a:gd name="connsiteY13" fmla="*/ 81924 h 435499"/>
                <a:gd name="connsiteX14" fmla="*/ 538242 w 606862"/>
                <a:gd name="connsiteY14" fmla="*/ 69781 h 435499"/>
                <a:gd name="connsiteX15" fmla="*/ 533228 w 606862"/>
                <a:gd name="connsiteY15" fmla="*/ 69781 h 435499"/>
                <a:gd name="connsiteX16" fmla="*/ 474173 w 606862"/>
                <a:gd name="connsiteY16" fmla="*/ 69781 h 435499"/>
                <a:gd name="connsiteX17" fmla="*/ 469159 w 606862"/>
                <a:gd name="connsiteY17" fmla="*/ 81924 h 435499"/>
                <a:gd name="connsiteX18" fmla="*/ 456066 w 606862"/>
                <a:gd name="connsiteY18" fmla="*/ 82851 h 435499"/>
                <a:gd name="connsiteX19" fmla="*/ 454488 w 606862"/>
                <a:gd name="connsiteY19" fmla="*/ 87671 h 435499"/>
                <a:gd name="connsiteX20" fmla="*/ 464516 w 606862"/>
                <a:gd name="connsiteY20" fmla="*/ 96107 h 435499"/>
                <a:gd name="connsiteX21" fmla="*/ 461359 w 606862"/>
                <a:gd name="connsiteY21" fmla="*/ 108806 h 435499"/>
                <a:gd name="connsiteX22" fmla="*/ 465445 w 606862"/>
                <a:gd name="connsiteY22" fmla="*/ 111773 h 435499"/>
                <a:gd name="connsiteX23" fmla="*/ 476587 w 606862"/>
                <a:gd name="connsiteY23" fmla="*/ 104913 h 435499"/>
                <a:gd name="connsiteX24" fmla="*/ 487730 w 606862"/>
                <a:gd name="connsiteY24" fmla="*/ 111773 h 435499"/>
                <a:gd name="connsiteX25" fmla="*/ 491815 w 606862"/>
                <a:gd name="connsiteY25" fmla="*/ 108806 h 435499"/>
                <a:gd name="connsiteX26" fmla="*/ 488751 w 606862"/>
                <a:gd name="connsiteY26" fmla="*/ 96107 h 435499"/>
                <a:gd name="connsiteX27" fmla="*/ 498779 w 606862"/>
                <a:gd name="connsiteY27" fmla="*/ 87671 h 435499"/>
                <a:gd name="connsiteX28" fmla="*/ 497294 w 606862"/>
                <a:gd name="connsiteY28" fmla="*/ 82851 h 435499"/>
                <a:gd name="connsiteX29" fmla="*/ 484201 w 606862"/>
                <a:gd name="connsiteY29" fmla="*/ 81924 h 435499"/>
                <a:gd name="connsiteX30" fmla="*/ 479187 w 606862"/>
                <a:gd name="connsiteY30" fmla="*/ 69781 h 435499"/>
                <a:gd name="connsiteX31" fmla="*/ 474173 w 606862"/>
                <a:gd name="connsiteY31" fmla="*/ 69781 h 435499"/>
                <a:gd name="connsiteX32" fmla="*/ 415117 w 606862"/>
                <a:gd name="connsiteY32" fmla="*/ 69781 h 435499"/>
                <a:gd name="connsiteX33" fmla="*/ 410103 w 606862"/>
                <a:gd name="connsiteY33" fmla="*/ 81924 h 435499"/>
                <a:gd name="connsiteX34" fmla="*/ 397011 w 606862"/>
                <a:gd name="connsiteY34" fmla="*/ 82851 h 435499"/>
                <a:gd name="connsiteX35" fmla="*/ 395432 w 606862"/>
                <a:gd name="connsiteY35" fmla="*/ 87671 h 435499"/>
                <a:gd name="connsiteX36" fmla="*/ 405460 w 606862"/>
                <a:gd name="connsiteY36" fmla="*/ 96107 h 435499"/>
                <a:gd name="connsiteX37" fmla="*/ 402303 w 606862"/>
                <a:gd name="connsiteY37" fmla="*/ 108806 h 435499"/>
                <a:gd name="connsiteX38" fmla="*/ 406389 w 606862"/>
                <a:gd name="connsiteY38" fmla="*/ 111773 h 435499"/>
                <a:gd name="connsiteX39" fmla="*/ 417532 w 606862"/>
                <a:gd name="connsiteY39" fmla="*/ 104913 h 435499"/>
                <a:gd name="connsiteX40" fmla="*/ 428674 w 606862"/>
                <a:gd name="connsiteY40" fmla="*/ 111773 h 435499"/>
                <a:gd name="connsiteX41" fmla="*/ 432760 w 606862"/>
                <a:gd name="connsiteY41" fmla="*/ 108806 h 435499"/>
                <a:gd name="connsiteX42" fmla="*/ 429696 w 606862"/>
                <a:gd name="connsiteY42" fmla="*/ 96107 h 435499"/>
                <a:gd name="connsiteX43" fmla="*/ 439724 w 606862"/>
                <a:gd name="connsiteY43" fmla="*/ 87671 h 435499"/>
                <a:gd name="connsiteX44" fmla="*/ 438238 w 606862"/>
                <a:gd name="connsiteY44" fmla="*/ 82851 h 435499"/>
                <a:gd name="connsiteX45" fmla="*/ 425146 w 606862"/>
                <a:gd name="connsiteY45" fmla="*/ 81924 h 435499"/>
                <a:gd name="connsiteX46" fmla="*/ 420132 w 606862"/>
                <a:gd name="connsiteY46" fmla="*/ 69781 h 435499"/>
                <a:gd name="connsiteX47" fmla="*/ 415117 w 606862"/>
                <a:gd name="connsiteY47" fmla="*/ 69781 h 435499"/>
                <a:gd name="connsiteX48" fmla="*/ 436010 w 606862"/>
                <a:gd name="connsiteY48" fmla="*/ 3780 h 435499"/>
                <a:gd name="connsiteX49" fmla="*/ 517257 w 606862"/>
                <a:gd name="connsiteY49" fmla="*/ 3780 h 435499"/>
                <a:gd name="connsiteX50" fmla="*/ 606862 w 606862"/>
                <a:gd name="connsiteY50" fmla="*/ 93140 h 435499"/>
                <a:gd name="connsiteX51" fmla="*/ 517257 w 606862"/>
                <a:gd name="connsiteY51" fmla="*/ 182594 h 435499"/>
                <a:gd name="connsiteX52" fmla="*/ 456438 w 606862"/>
                <a:gd name="connsiteY52" fmla="*/ 182594 h 435499"/>
                <a:gd name="connsiteX53" fmla="*/ 415210 w 606862"/>
                <a:gd name="connsiteY53" fmla="*/ 223751 h 435499"/>
                <a:gd name="connsiteX54" fmla="*/ 407689 w 606862"/>
                <a:gd name="connsiteY54" fmla="*/ 220692 h 435499"/>
                <a:gd name="connsiteX55" fmla="*/ 407689 w 606862"/>
                <a:gd name="connsiteY55" fmla="*/ 178051 h 435499"/>
                <a:gd name="connsiteX56" fmla="*/ 346405 w 606862"/>
                <a:gd name="connsiteY56" fmla="*/ 93233 h 435499"/>
                <a:gd name="connsiteX57" fmla="*/ 436010 w 606862"/>
                <a:gd name="connsiteY57" fmla="*/ 3780 h 435499"/>
                <a:gd name="connsiteX58" fmla="*/ 140854 w 606862"/>
                <a:gd name="connsiteY58" fmla="*/ 207 h 435499"/>
                <a:gd name="connsiteX59" fmla="*/ 216621 w 606862"/>
                <a:gd name="connsiteY59" fmla="*/ 856 h 435499"/>
                <a:gd name="connsiteX60" fmla="*/ 272145 w 606862"/>
                <a:gd name="connsiteY60" fmla="*/ 33762 h 435499"/>
                <a:gd name="connsiteX61" fmla="*/ 302693 w 606862"/>
                <a:gd name="connsiteY61" fmla="*/ 122934 h 435499"/>
                <a:gd name="connsiteX62" fmla="*/ 310400 w 606862"/>
                <a:gd name="connsiteY62" fmla="*/ 158343 h 435499"/>
                <a:gd name="connsiteX63" fmla="*/ 293130 w 606862"/>
                <a:gd name="connsiteY63" fmla="*/ 188098 h 435499"/>
                <a:gd name="connsiteX64" fmla="*/ 281152 w 606862"/>
                <a:gd name="connsiteY64" fmla="*/ 220819 h 435499"/>
                <a:gd name="connsiteX65" fmla="*/ 281152 w 606862"/>
                <a:gd name="connsiteY65" fmla="*/ 260863 h 435499"/>
                <a:gd name="connsiteX66" fmla="*/ 283287 w 606862"/>
                <a:gd name="connsiteY66" fmla="*/ 264385 h 435499"/>
                <a:gd name="connsiteX67" fmla="*/ 407057 w 606862"/>
                <a:gd name="connsiteY67" fmla="*/ 343732 h 435499"/>
                <a:gd name="connsiteX68" fmla="*/ 422192 w 606862"/>
                <a:gd name="connsiteY68" fmla="*/ 375989 h 435499"/>
                <a:gd name="connsiteX69" fmla="*/ 422192 w 606862"/>
                <a:gd name="connsiteY69" fmla="*/ 435406 h 435499"/>
                <a:gd name="connsiteX70" fmla="*/ 238533 w 606862"/>
                <a:gd name="connsiteY70" fmla="*/ 435406 h 435499"/>
                <a:gd name="connsiteX71" fmla="*/ 220520 w 606862"/>
                <a:gd name="connsiteY71" fmla="*/ 352816 h 435499"/>
                <a:gd name="connsiteX72" fmla="*/ 210957 w 606862"/>
                <a:gd name="connsiteY72" fmla="*/ 299331 h 435499"/>
                <a:gd name="connsiteX73" fmla="*/ 201393 w 606862"/>
                <a:gd name="connsiteY73" fmla="*/ 352816 h 435499"/>
                <a:gd name="connsiteX74" fmla="*/ 183566 w 606862"/>
                <a:gd name="connsiteY74" fmla="*/ 435499 h 435499"/>
                <a:gd name="connsiteX75" fmla="*/ 0 w 606862"/>
                <a:gd name="connsiteY75" fmla="*/ 435499 h 435499"/>
                <a:gd name="connsiteX76" fmla="*/ 0 w 606862"/>
                <a:gd name="connsiteY76" fmla="*/ 376082 h 435499"/>
                <a:gd name="connsiteX77" fmla="*/ 15135 w 606862"/>
                <a:gd name="connsiteY77" fmla="*/ 343824 h 435499"/>
                <a:gd name="connsiteX78" fmla="*/ 138905 w 606862"/>
                <a:gd name="connsiteY78" fmla="*/ 264478 h 435499"/>
                <a:gd name="connsiteX79" fmla="*/ 141040 w 606862"/>
                <a:gd name="connsiteY79" fmla="*/ 261049 h 435499"/>
                <a:gd name="connsiteX80" fmla="*/ 141040 w 606862"/>
                <a:gd name="connsiteY80" fmla="*/ 221005 h 435499"/>
                <a:gd name="connsiteX81" fmla="*/ 128970 w 606862"/>
                <a:gd name="connsiteY81" fmla="*/ 188191 h 435499"/>
                <a:gd name="connsiteX82" fmla="*/ 111792 w 606862"/>
                <a:gd name="connsiteY82" fmla="*/ 158436 h 435499"/>
                <a:gd name="connsiteX83" fmla="*/ 118942 w 606862"/>
                <a:gd name="connsiteY83" fmla="*/ 123120 h 435499"/>
                <a:gd name="connsiteX84" fmla="*/ 149397 w 606862"/>
                <a:gd name="connsiteY84" fmla="*/ 18560 h 435499"/>
                <a:gd name="connsiteX85" fmla="*/ 140854 w 606862"/>
                <a:gd name="connsiteY85" fmla="*/ 207 h 435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06862" h="435499">
                  <a:moveTo>
                    <a:pt x="533228" y="69781"/>
                  </a:moveTo>
                  <a:lnTo>
                    <a:pt x="528214" y="81924"/>
                  </a:lnTo>
                  <a:lnTo>
                    <a:pt x="515122" y="82851"/>
                  </a:lnTo>
                  <a:cubicBezTo>
                    <a:pt x="512615" y="83036"/>
                    <a:pt x="511686" y="86095"/>
                    <a:pt x="513543" y="87671"/>
                  </a:cubicBezTo>
                  <a:lnTo>
                    <a:pt x="523571" y="96107"/>
                  </a:lnTo>
                  <a:lnTo>
                    <a:pt x="520414" y="108806"/>
                  </a:lnTo>
                  <a:cubicBezTo>
                    <a:pt x="519857" y="111217"/>
                    <a:pt x="522457" y="113163"/>
                    <a:pt x="524500" y="111773"/>
                  </a:cubicBezTo>
                  <a:lnTo>
                    <a:pt x="535643" y="104913"/>
                  </a:lnTo>
                  <a:lnTo>
                    <a:pt x="546785" y="111773"/>
                  </a:lnTo>
                  <a:cubicBezTo>
                    <a:pt x="548921" y="113163"/>
                    <a:pt x="551521" y="111217"/>
                    <a:pt x="550871" y="108806"/>
                  </a:cubicBezTo>
                  <a:lnTo>
                    <a:pt x="547807" y="96107"/>
                  </a:lnTo>
                  <a:lnTo>
                    <a:pt x="557835" y="87671"/>
                  </a:lnTo>
                  <a:cubicBezTo>
                    <a:pt x="559785" y="86095"/>
                    <a:pt x="558856" y="83036"/>
                    <a:pt x="556349" y="82851"/>
                  </a:cubicBezTo>
                  <a:lnTo>
                    <a:pt x="543257" y="81924"/>
                  </a:lnTo>
                  <a:lnTo>
                    <a:pt x="538242" y="69781"/>
                  </a:lnTo>
                  <a:cubicBezTo>
                    <a:pt x="537407" y="67463"/>
                    <a:pt x="534157" y="67463"/>
                    <a:pt x="533228" y="69781"/>
                  </a:cubicBezTo>
                  <a:close/>
                  <a:moveTo>
                    <a:pt x="474173" y="69781"/>
                  </a:moveTo>
                  <a:lnTo>
                    <a:pt x="469159" y="81924"/>
                  </a:lnTo>
                  <a:lnTo>
                    <a:pt x="456066" y="82851"/>
                  </a:lnTo>
                  <a:cubicBezTo>
                    <a:pt x="453559" y="83036"/>
                    <a:pt x="452631" y="86095"/>
                    <a:pt x="454488" y="87671"/>
                  </a:cubicBezTo>
                  <a:lnTo>
                    <a:pt x="464516" y="96107"/>
                  </a:lnTo>
                  <a:lnTo>
                    <a:pt x="461359" y="108806"/>
                  </a:lnTo>
                  <a:cubicBezTo>
                    <a:pt x="460802" y="111217"/>
                    <a:pt x="463402" y="113163"/>
                    <a:pt x="465445" y="111773"/>
                  </a:cubicBezTo>
                  <a:lnTo>
                    <a:pt x="476587" y="104913"/>
                  </a:lnTo>
                  <a:lnTo>
                    <a:pt x="487730" y="111773"/>
                  </a:lnTo>
                  <a:cubicBezTo>
                    <a:pt x="489865" y="113163"/>
                    <a:pt x="492465" y="111217"/>
                    <a:pt x="491815" y="108806"/>
                  </a:cubicBezTo>
                  <a:lnTo>
                    <a:pt x="488751" y="96107"/>
                  </a:lnTo>
                  <a:lnTo>
                    <a:pt x="498779" y="87671"/>
                  </a:lnTo>
                  <a:cubicBezTo>
                    <a:pt x="500729" y="86095"/>
                    <a:pt x="499615" y="83036"/>
                    <a:pt x="497294" y="82851"/>
                  </a:cubicBezTo>
                  <a:lnTo>
                    <a:pt x="484201" y="81924"/>
                  </a:lnTo>
                  <a:lnTo>
                    <a:pt x="479187" y="69781"/>
                  </a:lnTo>
                  <a:cubicBezTo>
                    <a:pt x="478351" y="67463"/>
                    <a:pt x="475101" y="67463"/>
                    <a:pt x="474173" y="69781"/>
                  </a:cubicBezTo>
                  <a:close/>
                  <a:moveTo>
                    <a:pt x="415117" y="69781"/>
                  </a:moveTo>
                  <a:lnTo>
                    <a:pt x="410103" y="81924"/>
                  </a:lnTo>
                  <a:lnTo>
                    <a:pt x="397011" y="82851"/>
                  </a:lnTo>
                  <a:cubicBezTo>
                    <a:pt x="394504" y="83036"/>
                    <a:pt x="393575" y="86095"/>
                    <a:pt x="395432" y="87671"/>
                  </a:cubicBezTo>
                  <a:lnTo>
                    <a:pt x="405460" y="96107"/>
                  </a:lnTo>
                  <a:lnTo>
                    <a:pt x="402303" y="108806"/>
                  </a:lnTo>
                  <a:cubicBezTo>
                    <a:pt x="401746" y="111217"/>
                    <a:pt x="404346" y="113163"/>
                    <a:pt x="406389" y="111773"/>
                  </a:cubicBezTo>
                  <a:lnTo>
                    <a:pt x="417532" y="104913"/>
                  </a:lnTo>
                  <a:lnTo>
                    <a:pt x="428674" y="111773"/>
                  </a:lnTo>
                  <a:cubicBezTo>
                    <a:pt x="430810" y="113163"/>
                    <a:pt x="433410" y="111217"/>
                    <a:pt x="432760" y="108806"/>
                  </a:cubicBezTo>
                  <a:lnTo>
                    <a:pt x="429696" y="96107"/>
                  </a:lnTo>
                  <a:lnTo>
                    <a:pt x="439724" y="87671"/>
                  </a:lnTo>
                  <a:cubicBezTo>
                    <a:pt x="441581" y="86095"/>
                    <a:pt x="440560" y="83036"/>
                    <a:pt x="438238" y="82851"/>
                  </a:cubicBezTo>
                  <a:lnTo>
                    <a:pt x="425146" y="81924"/>
                  </a:lnTo>
                  <a:lnTo>
                    <a:pt x="420132" y="69781"/>
                  </a:lnTo>
                  <a:cubicBezTo>
                    <a:pt x="419296" y="67463"/>
                    <a:pt x="416046" y="67463"/>
                    <a:pt x="415117" y="69781"/>
                  </a:cubicBezTo>
                  <a:close/>
                  <a:moveTo>
                    <a:pt x="436010" y="3780"/>
                  </a:moveTo>
                  <a:lnTo>
                    <a:pt x="517257" y="3780"/>
                  </a:lnTo>
                  <a:cubicBezTo>
                    <a:pt x="566749" y="3780"/>
                    <a:pt x="606862" y="43825"/>
                    <a:pt x="606862" y="93140"/>
                  </a:cubicBezTo>
                  <a:cubicBezTo>
                    <a:pt x="606862" y="142548"/>
                    <a:pt x="566749" y="182594"/>
                    <a:pt x="517257" y="182594"/>
                  </a:cubicBezTo>
                  <a:lnTo>
                    <a:pt x="456438" y="182594"/>
                  </a:lnTo>
                  <a:lnTo>
                    <a:pt x="415210" y="223751"/>
                  </a:lnTo>
                  <a:cubicBezTo>
                    <a:pt x="412517" y="226625"/>
                    <a:pt x="407689" y="224678"/>
                    <a:pt x="407689" y="220692"/>
                  </a:cubicBezTo>
                  <a:lnTo>
                    <a:pt x="407689" y="178051"/>
                  </a:lnTo>
                  <a:cubicBezTo>
                    <a:pt x="372126" y="166279"/>
                    <a:pt x="346405" y="132815"/>
                    <a:pt x="346405" y="93233"/>
                  </a:cubicBezTo>
                  <a:cubicBezTo>
                    <a:pt x="346405" y="43825"/>
                    <a:pt x="386518" y="3780"/>
                    <a:pt x="436010" y="3780"/>
                  </a:cubicBezTo>
                  <a:close/>
                  <a:moveTo>
                    <a:pt x="140854" y="207"/>
                  </a:moveTo>
                  <a:cubicBezTo>
                    <a:pt x="140854" y="207"/>
                    <a:pt x="191922" y="5954"/>
                    <a:pt x="216621" y="856"/>
                  </a:cubicBezTo>
                  <a:cubicBezTo>
                    <a:pt x="241412" y="-4335"/>
                    <a:pt x="267874" y="15038"/>
                    <a:pt x="272145" y="33762"/>
                  </a:cubicBezTo>
                  <a:cubicBezTo>
                    <a:pt x="272145" y="33762"/>
                    <a:pt x="322099" y="33948"/>
                    <a:pt x="302693" y="122934"/>
                  </a:cubicBezTo>
                  <a:cubicBezTo>
                    <a:pt x="310493" y="122563"/>
                    <a:pt x="318942" y="128032"/>
                    <a:pt x="310400" y="158343"/>
                  </a:cubicBezTo>
                  <a:cubicBezTo>
                    <a:pt x="303807" y="181331"/>
                    <a:pt x="297772" y="187727"/>
                    <a:pt x="293130" y="188098"/>
                  </a:cubicBezTo>
                  <a:cubicBezTo>
                    <a:pt x="291551" y="198480"/>
                    <a:pt x="287466" y="209974"/>
                    <a:pt x="281152" y="220819"/>
                  </a:cubicBezTo>
                  <a:lnTo>
                    <a:pt x="281152" y="260863"/>
                  </a:lnTo>
                  <a:cubicBezTo>
                    <a:pt x="281152" y="262346"/>
                    <a:pt x="281895" y="263737"/>
                    <a:pt x="283287" y="264385"/>
                  </a:cubicBezTo>
                  <a:cubicBezTo>
                    <a:pt x="294987" y="270133"/>
                    <a:pt x="353204" y="299424"/>
                    <a:pt x="407057" y="343732"/>
                  </a:cubicBezTo>
                  <a:cubicBezTo>
                    <a:pt x="416714" y="351611"/>
                    <a:pt x="422192" y="363476"/>
                    <a:pt x="422192" y="375989"/>
                  </a:cubicBezTo>
                  <a:lnTo>
                    <a:pt x="422192" y="435406"/>
                  </a:lnTo>
                  <a:lnTo>
                    <a:pt x="238533" y="435406"/>
                  </a:lnTo>
                  <a:lnTo>
                    <a:pt x="220520" y="352816"/>
                  </a:lnTo>
                  <a:cubicBezTo>
                    <a:pt x="257104" y="301834"/>
                    <a:pt x="217735" y="299331"/>
                    <a:pt x="210957" y="299331"/>
                  </a:cubicBezTo>
                  <a:cubicBezTo>
                    <a:pt x="204179" y="299424"/>
                    <a:pt x="164810" y="301834"/>
                    <a:pt x="201393" y="352816"/>
                  </a:cubicBezTo>
                  <a:lnTo>
                    <a:pt x="183566" y="435499"/>
                  </a:lnTo>
                  <a:lnTo>
                    <a:pt x="0" y="435499"/>
                  </a:lnTo>
                  <a:lnTo>
                    <a:pt x="0" y="376082"/>
                  </a:lnTo>
                  <a:cubicBezTo>
                    <a:pt x="0" y="363754"/>
                    <a:pt x="5478" y="351703"/>
                    <a:pt x="15135" y="343824"/>
                  </a:cubicBezTo>
                  <a:cubicBezTo>
                    <a:pt x="68988" y="299609"/>
                    <a:pt x="127113" y="270318"/>
                    <a:pt x="138905" y="264478"/>
                  </a:cubicBezTo>
                  <a:cubicBezTo>
                    <a:pt x="140112" y="263829"/>
                    <a:pt x="141040" y="262532"/>
                    <a:pt x="141040" y="261049"/>
                  </a:cubicBezTo>
                  <a:lnTo>
                    <a:pt x="141040" y="221005"/>
                  </a:lnTo>
                  <a:cubicBezTo>
                    <a:pt x="134726" y="210067"/>
                    <a:pt x="130641" y="198573"/>
                    <a:pt x="128970" y="188191"/>
                  </a:cubicBezTo>
                  <a:cubicBezTo>
                    <a:pt x="124420" y="187820"/>
                    <a:pt x="118385" y="181424"/>
                    <a:pt x="111792" y="158436"/>
                  </a:cubicBezTo>
                  <a:cubicBezTo>
                    <a:pt x="103528" y="128867"/>
                    <a:pt x="111328" y="123120"/>
                    <a:pt x="118942" y="123120"/>
                  </a:cubicBezTo>
                  <a:cubicBezTo>
                    <a:pt x="114856" y="105786"/>
                    <a:pt x="104643" y="45813"/>
                    <a:pt x="149397" y="18560"/>
                  </a:cubicBezTo>
                  <a:cubicBezTo>
                    <a:pt x="149397" y="18560"/>
                    <a:pt x="140112" y="10960"/>
                    <a:pt x="140854" y="20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5" name="warning_159454">
              <a:extLst>
                <a:ext uri="{FF2B5EF4-FFF2-40B4-BE49-F238E27FC236}">
                  <a16:creationId xmlns:a16="http://schemas.microsoft.com/office/drawing/2014/main" id="{2EE6E5F5-CF0B-4CAE-90BD-EC18AB77846B}"/>
                </a:ext>
              </a:extLst>
            </p:cNvPr>
            <p:cNvSpPr/>
            <p:nvPr/>
          </p:nvSpPr>
          <p:spPr>
            <a:xfrm>
              <a:off x="6795496" y="4249681"/>
              <a:ext cx="609685" cy="528045"/>
            </a:xfrm>
            <a:custGeom>
              <a:avLst/>
              <a:gdLst>
                <a:gd name="T0" fmla="*/ 6588 w 6959"/>
                <a:gd name="T1" fmla="*/ 4580 h 6036"/>
                <a:gd name="T2" fmla="*/ 4319 w 6959"/>
                <a:gd name="T3" fmla="*/ 649 h 6036"/>
                <a:gd name="T4" fmla="*/ 2641 w 6959"/>
                <a:gd name="T5" fmla="*/ 649 h 6036"/>
                <a:gd name="T6" fmla="*/ 371 w 6959"/>
                <a:gd name="T7" fmla="*/ 4580 h 6036"/>
                <a:gd name="T8" fmla="*/ 1209 w 6959"/>
                <a:gd name="T9" fmla="*/ 6036 h 6036"/>
                <a:gd name="T10" fmla="*/ 5741 w 6959"/>
                <a:gd name="T11" fmla="*/ 6036 h 6036"/>
                <a:gd name="T12" fmla="*/ 6588 w 6959"/>
                <a:gd name="T13" fmla="*/ 4580 h 6036"/>
                <a:gd name="T14" fmla="*/ 3479 w 6959"/>
                <a:gd name="T15" fmla="*/ 5164 h 6036"/>
                <a:gd name="T16" fmla="*/ 3117 w 6959"/>
                <a:gd name="T17" fmla="*/ 4802 h 6036"/>
                <a:gd name="T18" fmla="*/ 3479 w 6959"/>
                <a:gd name="T19" fmla="*/ 4441 h 6036"/>
                <a:gd name="T20" fmla="*/ 3832 w 6959"/>
                <a:gd name="T21" fmla="*/ 4812 h 6036"/>
                <a:gd name="T22" fmla="*/ 3479 w 6959"/>
                <a:gd name="T23" fmla="*/ 5164 h 6036"/>
                <a:gd name="T24" fmla="*/ 3808 w 6959"/>
                <a:gd name="T25" fmla="*/ 2828 h 6036"/>
                <a:gd name="T26" fmla="*/ 3759 w 6959"/>
                <a:gd name="T27" fmla="*/ 3666 h 6036"/>
                <a:gd name="T28" fmla="*/ 3751 w 6959"/>
                <a:gd name="T29" fmla="*/ 3929 h 6036"/>
                <a:gd name="T30" fmla="*/ 3479 w 6959"/>
                <a:gd name="T31" fmla="*/ 4192 h 6036"/>
                <a:gd name="T32" fmla="*/ 3207 w 6959"/>
                <a:gd name="T33" fmla="*/ 3937 h 6036"/>
                <a:gd name="T34" fmla="*/ 3133 w 6959"/>
                <a:gd name="T35" fmla="*/ 2637 h 6036"/>
                <a:gd name="T36" fmla="*/ 3108 w 6959"/>
                <a:gd name="T37" fmla="*/ 2292 h 6036"/>
                <a:gd name="T38" fmla="*/ 3388 w 6959"/>
                <a:gd name="T39" fmla="*/ 1897 h 6036"/>
                <a:gd name="T40" fmla="*/ 3808 w 6959"/>
                <a:gd name="T41" fmla="*/ 2102 h 6036"/>
                <a:gd name="T42" fmla="*/ 3841 w 6959"/>
                <a:gd name="T43" fmla="*/ 2284 h 6036"/>
                <a:gd name="T44" fmla="*/ 3808 w 6959"/>
                <a:gd name="T45" fmla="*/ 2828 h 6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959" h="6036">
                  <a:moveTo>
                    <a:pt x="6588" y="4580"/>
                  </a:moveTo>
                  <a:lnTo>
                    <a:pt x="4319" y="649"/>
                  </a:lnTo>
                  <a:cubicBezTo>
                    <a:pt x="3948" y="0"/>
                    <a:pt x="3011" y="0"/>
                    <a:pt x="2641" y="649"/>
                  </a:cubicBezTo>
                  <a:lnTo>
                    <a:pt x="371" y="4580"/>
                  </a:lnTo>
                  <a:cubicBezTo>
                    <a:pt x="0" y="5229"/>
                    <a:pt x="461" y="6036"/>
                    <a:pt x="1209" y="6036"/>
                  </a:cubicBezTo>
                  <a:lnTo>
                    <a:pt x="5741" y="6036"/>
                  </a:lnTo>
                  <a:cubicBezTo>
                    <a:pt x="6489" y="6036"/>
                    <a:pt x="6959" y="5221"/>
                    <a:pt x="6588" y="4580"/>
                  </a:cubicBezTo>
                  <a:close/>
                  <a:moveTo>
                    <a:pt x="3479" y="5164"/>
                  </a:moveTo>
                  <a:cubicBezTo>
                    <a:pt x="3281" y="5164"/>
                    <a:pt x="3117" y="5000"/>
                    <a:pt x="3117" y="4802"/>
                  </a:cubicBezTo>
                  <a:cubicBezTo>
                    <a:pt x="3117" y="4605"/>
                    <a:pt x="3281" y="4441"/>
                    <a:pt x="3479" y="4441"/>
                  </a:cubicBezTo>
                  <a:cubicBezTo>
                    <a:pt x="3676" y="4441"/>
                    <a:pt x="3840" y="4605"/>
                    <a:pt x="3832" y="4812"/>
                  </a:cubicBezTo>
                  <a:cubicBezTo>
                    <a:pt x="3841" y="5000"/>
                    <a:pt x="3668" y="5164"/>
                    <a:pt x="3479" y="5164"/>
                  </a:cubicBezTo>
                  <a:close/>
                  <a:moveTo>
                    <a:pt x="3808" y="2828"/>
                  </a:moveTo>
                  <a:cubicBezTo>
                    <a:pt x="3792" y="3108"/>
                    <a:pt x="3775" y="3386"/>
                    <a:pt x="3759" y="3666"/>
                  </a:cubicBezTo>
                  <a:cubicBezTo>
                    <a:pt x="3751" y="3757"/>
                    <a:pt x="3751" y="3840"/>
                    <a:pt x="3751" y="3929"/>
                  </a:cubicBezTo>
                  <a:cubicBezTo>
                    <a:pt x="3743" y="4077"/>
                    <a:pt x="3627" y="4192"/>
                    <a:pt x="3479" y="4192"/>
                  </a:cubicBezTo>
                  <a:cubicBezTo>
                    <a:pt x="3331" y="4192"/>
                    <a:pt x="3216" y="4085"/>
                    <a:pt x="3207" y="3937"/>
                  </a:cubicBezTo>
                  <a:cubicBezTo>
                    <a:pt x="3183" y="3501"/>
                    <a:pt x="3157" y="3073"/>
                    <a:pt x="3133" y="2637"/>
                  </a:cubicBezTo>
                  <a:cubicBezTo>
                    <a:pt x="3125" y="2522"/>
                    <a:pt x="3117" y="2406"/>
                    <a:pt x="3108" y="2292"/>
                  </a:cubicBezTo>
                  <a:cubicBezTo>
                    <a:pt x="3108" y="2102"/>
                    <a:pt x="3215" y="1946"/>
                    <a:pt x="3388" y="1897"/>
                  </a:cubicBezTo>
                  <a:cubicBezTo>
                    <a:pt x="3561" y="1856"/>
                    <a:pt x="3733" y="1938"/>
                    <a:pt x="3808" y="2102"/>
                  </a:cubicBezTo>
                  <a:cubicBezTo>
                    <a:pt x="3833" y="2160"/>
                    <a:pt x="3841" y="2217"/>
                    <a:pt x="3841" y="2284"/>
                  </a:cubicBezTo>
                  <a:cubicBezTo>
                    <a:pt x="3833" y="2466"/>
                    <a:pt x="3816" y="2648"/>
                    <a:pt x="3808" y="282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6" name="line-dot-chart_64739">
              <a:extLst>
                <a:ext uri="{FF2B5EF4-FFF2-40B4-BE49-F238E27FC236}">
                  <a16:creationId xmlns:a16="http://schemas.microsoft.com/office/drawing/2014/main" id="{E5C608EC-FF97-46B9-B145-892B89F2CB75}"/>
                </a:ext>
              </a:extLst>
            </p:cNvPr>
            <p:cNvSpPr/>
            <p:nvPr/>
          </p:nvSpPr>
          <p:spPr>
            <a:xfrm>
              <a:off x="8040216" y="4249681"/>
              <a:ext cx="609685" cy="608766"/>
            </a:xfrm>
            <a:custGeom>
              <a:avLst/>
              <a:gdLst>
                <a:gd name="connsiteX0" fmla="*/ 556672 w 608415"/>
                <a:gd name="connsiteY0" fmla="*/ 135486 h 607498"/>
                <a:gd name="connsiteX1" fmla="*/ 600088 w 608415"/>
                <a:gd name="connsiteY1" fmla="*/ 178963 h 607498"/>
                <a:gd name="connsiteX2" fmla="*/ 559149 w 608415"/>
                <a:gd name="connsiteY2" fmla="*/ 222309 h 607498"/>
                <a:gd name="connsiteX3" fmla="*/ 464886 w 608415"/>
                <a:gd name="connsiteY3" fmla="*/ 343757 h 607498"/>
                <a:gd name="connsiteX4" fmla="*/ 465146 w 608415"/>
                <a:gd name="connsiteY4" fmla="*/ 348443 h 607498"/>
                <a:gd name="connsiteX5" fmla="*/ 421730 w 608415"/>
                <a:gd name="connsiteY5" fmla="*/ 391790 h 607498"/>
                <a:gd name="connsiteX6" fmla="*/ 379879 w 608415"/>
                <a:gd name="connsiteY6" fmla="*/ 360419 h 607498"/>
                <a:gd name="connsiteX7" fmla="*/ 286137 w 608415"/>
                <a:gd name="connsiteY7" fmla="*/ 308091 h 607498"/>
                <a:gd name="connsiteX8" fmla="*/ 266971 w 608415"/>
                <a:gd name="connsiteY8" fmla="*/ 311345 h 607498"/>
                <a:gd name="connsiteX9" fmla="*/ 189657 w 608415"/>
                <a:gd name="connsiteY9" fmla="*/ 396085 h 607498"/>
                <a:gd name="connsiteX10" fmla="*/ 189917 w 608415"/>
                <a:gd name="connsiteY10" fmla="*/ 400511 h 607498"/>
                <a:gd name="connsiteX11" fmla="*/ 146371 w 608415"/>
                <a:gd name="connsiteY11" fmla="*/ 443857 h 607498"/>
                <a:gd name="connsiteX12" fmla="*/ 102955 w 608415"/>
                <a:gd name="connsiteY12" fmla="*/ 400511 h 607498"/>
                <a:gd name="connsiteX13" fmla="*/ 145198 w 608415"/>
                <a:gd name="connsiteY13" fmla="*/ 357165 h 607498"/>
                <a:gd name="connsiteX14" fmla="*/ 225771 w 608415"/>
                <a:gd name="connsiteY14" fmla="*/ 268780 h 607498"/>
                <a:gd name="connsiteX15" fmla="*/ 225771 w 608415"/>
                <a:gd name="connsiteY15" fmla="*/ 267999 h 607498"/>
                <a:gd name="connsiteX16" fmla="*/ 269318 w 608415"/>
                <a:gd name="connsiteY16" fmla="*/ 224652 h 607498"/>
                <a:gd name="connsiteX17" fmla="*/ 310387 w 608415"/>
                <a:gd name="connsiteY17" fmla="*/ 254070 h 607498"/>
                <a:gd name="connsiteX18" fmla="*/ 406606 w 608415"/>
                <a:gd name="connsiteY18" fmla="*/ 307700 h 607498"/>
                <a:gd name="connsiteX19" fmla="*/ 420166 w 608415"/>
                <a:gd name="connsiteY19" fmla="*/ 305097 h 607498"/>
                <a:gd name="connsiteX20" fmla="*/ 513647 w 608415"/>
                <a:gd name="connsiteY20" fmla="*/ 184560 h 607498"/>
                <a:gd name="connsiteX21" fmla="*/ 513256 w 608415"/>
                <a:gd name="connsiteY21" fmla="*/ 178963 h 607498"/>
                <a:gd name="connsiteX22" fmla="*/ 556672 w 608415"/>
                <a:gd name="connsiteY22" fmla="*/ 135486 h 607498"/>
                <a:gd name="connsiteX23" fmla="*/ 0 w 608415"/>
                <a:gd name="connsiteY23" fmla="*/ 0 h 607498"/>
                <a:gd name="connsiteX24" fmla="*/ 69485 w 608415"/>
                <a:gd name="connsiteY24" fmla="*/ 0 h 607498"/>
                <a:gd name="connsiteX25" fmla="*/ 69485 w 608415"/>
                <a:gd name="connsiteY25" fmla="*/ 537988 h 607498"/>
                <a:gd name="connsiteX26" fmla="*/ 608415 w 608415"/>
                <a:gd name="connsiteY26" fmla="*/ 537988 h 607498"/>
                <a:gd name="connsiteX27" fmla="*/ 608415 w 608415"/>
                <a:gd name="connsiteY27" fmla="*/ 607498 h 607498"/>
                <a:gd name="connsiteX28" fmla="*/ 0 w 608415"/>
                <a:gd name="connsiteY28" fmla="*/ 607498 h 607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08415" h="607498">
                  <a:moveTo>
                    <a:pt x="556672" y="135486"/>
                  </a:moveTo>
                  <a:cubicBezTo>
                    <a:pt x="580662" y="135486"/>
                    <a:pt x="600088" y="155012"/>
                    <a:pt x="600088" y="178963"/>
                  </a:cubicBezTo>
                  <a:cubicBezTo>
                    <a:pt x="600088" y="202003"/>
                    <a:pt x="581965" y="221007"/>
                    <a:pt x="559149" y="222309"/>
                  </a:cubicBezTo>
                  <a:lnTo>
                    <a:pt x="464886" y="343757"/>
                  </a:lnTo>
                  <a:cubicBezTo>
                    <a:pt x="465016" y="345319"/>
                    <a:pt x="465146" y="346881"/>
                    <a:pt x="465146" y="348443"/>
                  </a:cubicBezTo>
                  <a:cubicBezTo>
                    <a:pt x="465146" y="372394"/>
                    <a:pt x="445590" y="391790"/>
                    <a:pt x="421730" y="391790"/>
                  </a:cubicBezTo>
                  <a:cubicBezTo>
                    <a:pt x="401782" y="391790"/>
                    <a:pt x="385094" y="378642"/>
                    <a:pt x="379879" y="360419"/>
                  </a:cubicBezTo>
                  <a:lnTo>
                    <a:pt x="286137" y="308091"/>
                  </a:lnTo>
                  <a:cubicBezTo>
                    <a:pt x="280139" y="310564"/>
                    <a:pt x="273490" y="311735"/>
                    <a:pt x="266971" y="311345"/>
                  </a:cubicBezTo>
                  <a:lnTo>
                    <a:pt x="189657" y="396085"/>
                  </a:lnTo>
                  <a:cubicBezTo>
                    <a:pt x="189787" y="397517"/>
                    <a:pt x="189917" y="398949"/>
                    <a:pt x="189917" y="400511"/>
                  </a:cubicBezTo>
                  <a:cubicBezTo>
                    <a:pt x="189917" y="424462"/>
                    <a:pt x="170361" y="443857"/>
                    <a:pt x="146371" y="443857"/>
                  </a:cubicBezTo>
                  <a:cubicBezTo>
                    <a:pt x="122512" y="443857"/>
                    <a:pt x="102955" y="424462"/>
                    <a:pt x="102955" y="400511"/>
                  </a:cubicBezTo>
                  <a:cubicBezTo>
                    <a:pt x="102955" y="376950"/>
                    <a:pt x="121860" y="357815"/>
                    <a:pt x="145198" y="357165"/>
                  </a:cubicBezTo>
                  <a:lnTo>
                    <a:pt x="225771" y="268780"/>
                  </a:lnTo>
                  <a:cubicBezTo>
                    <a:pt x="225771" y="268519"/>
                    <a:pt x="225771" y="268259"/>
                    <a:pt x="225771" y="267999"/>
                  </a:cubicBezTo>
                  <a:cubicBezTo>
                    <a:pt x="225771" y="244047"/>
                    <a:pt x="245328" y="224652"/>
                    <a:pt x="269318" y="224652"/>
                  </a:cubicBezTo>
                  <a:cubicBezTo>
                    <a:pt x="288353" y="224652"/>
                    <a:pt x="304650" y="236758"/>
                    <a:pt x="310387" y="254070"/>
                  </a:cubicBezTo>
                  <a:lnTo>
                    <a:pt x="406606" y="307700"/>
                  </a:lnTo>
                  <a:cubicBezTo>
                    <a:pt x="410909" y="306138"/>
                    <a:pt x="415472" y="305227"/>
                    <a:pt x="420166" y="305097"/>
                  </a:cubicBezTo>
                  <a:lnTo>
                    <a:pt x="513647" y="184560"/>
                  </a:lnTo>
                  <a:cubicBezTo>
                    <a:pt x="513386" y="182738"/>
                    <a:pt x="513256" y="180785"/>
                    <a:pt x="513256" y="178963"/>
                  </a:cubicBezTo>
                  <a:cubicBezTo>
                    <a:pt x="513256" y="155012"/>
                    <a:pt x="532682" y="135486"/>
                    <a:pt x="556672" y="135486"/>
                  </a:cubicBezTo>
                  <a:close/>
                  <a:moveTo>
                    <a:pt x="0" y="0"/>
                  </a:moveTo>
                  <a:lnTo>
                    <a:pt x="69485" y="0"/>
                  </a:lnTo>
                  <a:lnTo>
                    <a:pt x="69485" y="537988"/>
                  </a:lnTo>
                  <a:lnTo>
                    <a:pt x="608415" y="537988"/>
                  </a:lnTo>
                  <a:lnTo>
                    <a:pt x="608415" y="607498"/>
                  </a:lnTo>
                  <a:lnTo>
                    <a:pt x="0" y="60749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7" name="clerk-with-tie_73199">
              <a:extLst>
                <a:ext uri="{FF2B5EF4-FFF2-40B4-BE49-F238E27FC236}">
                  <a16:creationId xmlns:a16="http://schemas.microsoft.com/office/drawing/2014/main" id="{F04F991B-8550-488F-BA89-05A727FA563C}"/>
                </a:ext>
              </a:extLst>
            </p:cNvPr>
            <p:cNvSpPr/>
            <p:nvPr/>
          </p:nvSpPr>
          <p:spPr>
            <a:xfrm>
              <a:off x="9284937" y="4249681"/>
              <a:ext cx="544127" cy="609685"/>
            </a:xfrm>
            <a:custGeom>
              <a:avLst/>
              <a:gdLst>
                <a:gd name="T0" fmla="*/ 2003 w 2597"/>
                <a:gd name="T1" fmla="*/ 1085 h 2914"/>
                <a:gd name="T2" fmla="*/ 1796 w 2597"/>
                <a:gd name="T3" fmla="*/ 1305 h 2914"/>
                <a:gd name="T4" fmla="*/ 1608 w 2597"/>
                <a:gd name="T5" fmla="*/ 1588 h 2914"/>
                <a:gd name="T6" fmla="*/ 1490 w 2597"/>
                <a:gd name="T7" fmla="*/ 1660 h 2914"/>
                <a:gd name="T8" fmla="*/ 1298 w 2597"/>
                <a:gd name="T9" fmla="*/ 1696 h 2914"/>
                <a:gd name="T10" fmla="*/ 1107 w 2597"/>
                <a:gd name="T11" fmla="*/ 1660 h 2914"/>
                <a:gd name="T12" fmla="*/ 989 w 2597"/>
                <a:gd name="T13" fmla="*/ 1588 h 2914"/>
                <a:gd name="T14" fmla="*/ 801 w 2597"/>
                <a:gd name="T15" fmla="*/ 1305 h 2914"/>
                <a:gd name="T16" fmla="*/ 593 w 2597"/>
                <a:gd name="T17" fmla="*/ 1085 h 2914"/>
                <a:gd name="T18" fmla="*/ 611 w 2597"/>
                <a:gd name="T19" fmla="*/ 861 h 2914"/>
                <a:gd name="T20" fmla="*/ 665 w 2597"/>
                <a:gd name="T21" fmla="*/ 807 h 2914"/>
                <a:gd name="T22" fmla="*/ 668 w 2597"/>
                <a:gd name="T23" fmla="*/ 739 h 2914"/>
                <a:gd name="T24" fmla="*/ 646 w 2597"/>
                <a:gd name="T25" fmla="*/ 436 h 2914"/>
                <a:gd name="T26" fmla="*/ 900 w 2597"/>
                <a:gd name="T27" fmla="*/ 239 h 2914"/>
                <a:gd name="T28" fmla="*/ 1037 w 2597"/>
                <a:gd name="T29" fmla="*/ 90 h 2914"/>
                <a:gd name="T30" fmla="*/ 1338 w 2597"/>
                <a:gd name="T31" fmla="*/ 0 h 2914"/>
                <a:gd name="T32" fmla="*/ 1741 w 2597"/>
                <a:gd name="T33" fmla="*/ 141 h 2914"/>
                <a:gd name="T34" fmla="*/ 1922 w 2597"/>
                <a:gd name="T35" fmla="*/ 682 h 2914"/>
                <a:gd name="T36" fmla="*/ 1931 w 2597"/>
                <a:gd name="T37" fmla="*/ 807 h 2914"/>
                <a:gd name="T38" fmla="*/ 1985 w 2597"/>
                <a:gd name="T39" fmla="*/ 861 h 2914"/>
                <a:gd name="T40" fmla="*/ 2003 w 2597"/>
                <a:gd name="T41" fmla="*/ 1085 h 2914"/>
                <a:gd name="T42" fmla="*/ 2597 w 2597"/>
                <a:gd name="T43" fmla="*/ 2377 h 2914"/>
                <a:gd name="T44" fmla="*/ 2597 w 2597"/>
                <a:gd name="T45" fmla="*/ 2848 h 2914"/>
                <a:gd name="T46" fmla="*/ 2530 w 2597"/>
                <a:gd name="T47" fmla="*/ 2914 h 2914"/>
                <a:gd name="T48" fmla="*/ 66 w 2597"/>
                <a:gd name="T49" fmla="*/ 2914 h 2914"/>
                <a:gd name="T50" fmla="*/ 0 w 2597"/>
                <a:gd name="T51" fmla="*/ 2848 h 2914"/>
                <a:gd name="T52" fmla="*/ 0 w 2597"/>
                <a:gd name="T53" fmla="*/ 2377 h 2914"/>
                <a:gd name="T54" fmla="*/ 294 w 2597"/>
                <a:gd name="T55" fmla="*/ 1942 h 2914"/>
                <a:gd name="T56" fmla="*/ 877 w 2597"/>
                <a:gd name="T57" fmla="*/ 1709 h 2914"/>
                <a:gd name="T58" fmla="*/ 929 w 2597"/>
                <a:gd name="T59" fmla="*/ 1710 h 2914"/>
                <a:gd name="T60" fmla="*/ 965 w 2597"/>
                <a:gd name="T61" fmla="*/ 1748 h 2914"/>
                <a:gd name="T62" fmla="*/ 1111 w 2597"/>
                <a:gd name="T63" fmla="*/ 2153 h 2914"/>
                <a:gd name="T64" fmla="*/ 1140 w 2597"/>
                <a:gd name="T65" fmla="*/ 2070 h 2914"/>
                <a:gd name="T66" fmla="*/ 1094 w 2597"/>
                <a:gd name="T67" fmla="*/ 1957 h 2914"/>
                <a:gd name="T68" fmla="*/ 1101 w 2597"/>
                <a:gd name="T69" fmla="*/ 1895 h 2914"/>
                <a:gd name="T70" fmla="*/ 1156 w 2597"/>
                <a:gd name="T71" fmla="*/ 1865 h 2914"/>
                <a:gd name="T72" fmla="*/ 1441 w 2597"/>
                <a:gd name="T73" fmla="*/ 1865 h 2914"/>
                <a:gd name="T74" fmla="*/ 1496 w 2597"/>
                <a:gd name="T75" fmla="*/ 1895 h 2914"/>
                <a:gd name="T76" fmla="*/ 1502 w 2597"/>
                <a:gd name="T77" fmla="*/ 1957 h 2914"/>
                <a:gd name="T78" fmla="*/ 1456 w 2597"/>
                <a:gd name="T79" fmla="*/ 2070 h 2914"/>
                <a:gd name="T80" fmla="*/ 1485 w 2597"/>
                <a:gd name="T81" fmla="*/ 2153 h 2914"/>
                <a:gd name="T82" fmla="*/ 1632 w 2597"/>
                <a:gd name="T83" fmla="*/ 1748 h 2914"/>
                <a:gd name="T84" fmla="*/ 1667 w 2597"/>
                <a:gd name="T85" fmla="*/ 1710 h 2914"/>
                <a:gd name="T86" fmla="*/ 1719 w 2597"/>
                <a:gd name="T87" fmla="*/ 1709 h 2914"/>
                <a:gd name="T88" fmla="*/ 2302 w 2597"/>
                <a:gd name="T89" fmla="*/ 1942 h 2914"/>
                <a:gd name="T90" fmla="*/ 2597 w 2597"/>
                <a:gd name="T91" fmla="*/ 2377 h 2914"/>
                <a:gd name="T92" fmla="*/ 2242 w 2597"/>
                <a:gd name="T93" fmla="*/ 2428 h 2914"/>
                <a:gd name="T94" fmla="*/ 2175 w 2597"/>
                <a:gd name="T95" fmla="*/ 2362 h 2914"/>
                <a:gd name="T96" fmla="*/ 1727 w 2597"/>
                <a:gd name="T97" fmla="*/ 2362 h 2914"/>
                <a:gd name="T98" fmla="*/ 1661 w 2597"/>
                <a:gd name="T99" fmla="*/ 2428 h 2914"/>
                <a:gd name="T100" fmla="*/ 1661 w 2597"/>
                <a:gd name="T101" fmla="*/ 2636 h 2914"/>
                <a:gd name="T102" fmla="*/ 1727 w 2597"/>
                <a:gd name="T103" fmla="*/ 2703 h 2914"/>
                <a:gd name="T104" fmla="*/ 2175 w 2597"/>
                <a:gd name="T105" fmla="*/ 2703 h 2914"/>
                <a:gd name="T106" fmla="*/ 2242 w 2597"/>
                <a:gd name="T107" fmla="*/ 2636 h 2914"/>
                <a:gd name="T108" fmla="*/ 2242 w 2597"/>
                <a:gd name="T109" fmla="*/ 2428 h 2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97" h="2914">
                  <a:moveTo>
                    <a:pt x="2003" y="1085"/>
                  </a:moveTo>
                  <a:cubicBezTo>
                    <a:pt x="1958" y="1259"/>
                    <a:pt x="1852" y="1297"/>
                    <a:pt x="1796" y="1305"/>
                  </a:cubicBezTo>
                  <a:cubicBezTo>
                    <a:pt x="1761" y="1374"/>
                    <a:pt x="1684" y="1516"/>
                    <a:pt x="1608" y="1588"/>
                  </a:cubicBezTo>
                  <a:cubicBezTo>
                    <a:pt x="1577" y="1616"/>
                    <a:pt x="1538" y="1641"/>
                    <a:pt x="1490" y="1660"/>
                  </a:cubicBezTo>
                  <a:cubicBezTo>
                    <a:pt x="1429" y="1684"/>
                    <a:pt x="1364" y="1696"/>
                    <a:pt x="1298" y="1696"/>
                  </a:cubicBezTo>
                  <a:cubicBezTo>
                    <a:pt x="1232" y="1696"/>
                    <a:pt x="1168" y="1684"/>
                    <a:pt x="1107" y="1660"/>
                  </a:cubicBezTo>
                  <a:cubicBezTo>
                    <a:pt x="1059" y="1641"/>
                    <a:pt x="1019" y="1616"/>
                    <a:pt x="989" y="1588"/>
                  </a:cubicBezTo>
                  <a:cubicBezTo>
                    <a:pt x="912" y="1516"/>
                    <a:pt x="836" y="1374"/>
                    <a:pt x="801" y="1305"/>
                  </a:cubicBezTo>
                  <a:cubicBezTo>
                    <a:pt x="744" y="1297"/>
                    <a:pt x="638" y="1259"/>
                    <a:pt x="593" y="1085"/>
                  </a:cubicBezTo>
                  <a:cubicBezTo>
                    <a:pt x="569" y="993"/>
                    <a:pt x="575" y="917"/>
                    <a:pt x="611" y="861"/>
                  </a:cubicBezTo>
                  <a:cubicBezTo>
                    <a:pt x="628" y="836"/>
                    <a:pt x="647" y="819"/>
                    <a:pt x="665" y="807"/>
                  </a:cubicBezTo>
                  <a:cubicBezTo>
                    <a:pt x="665" y="789"/>
                    <a:pt x="666" y="765"/>
                    <a:pt x="668" y="739"/>
                  </a:cubicBezTo>
                  <a:cubicBezTo>
                    <a:pt x="636" y="693"/>
                    <a:pt x="591" y="595"/>
                    <a:pt x="646" y="436"/>
                  </a:cubicBezTo>
                  <a:cubicBezTo>
                    <a:pt x="705" y="267"/>
                    <a:pt x="837" y="241"/>
                    <a:pt x="900" y="239"/>
                  </a:cubicBezTo>
                  <a:cubicBezTo>
                    <a:pt x="922" y="199"/>
                    <a:pt x="963" y="142"/>
                    <a:pt x="1037" y="90"/>
                  </a:cubicBezTo>
                  <a:cubicBezTo>
                    <a:pt x="1119" y="32"/>
                    <a:pt x="1226" y="0"/>
                    <a:pt x="1338" y="0"/>
                  </a:cubicBezTo>
                  <a:cubicBezTo>
                    <a:pt x="1477" y="0"/>
                    <a:pt x="1616" y="49"/>
                    <a:pt x="1741" y="141"/>
                  </a:cubicBezTo>
                  <a:cubicBezTo>
                    <a:pt x="1944" y="290"/>
                    <a:pt x="1926" y="622"/>
                    <a:pt x="1922" y="682"/>
                  </a:cubicBezTo>
                  <a:cubicBezTo>
                    <a:pt x="1929" y="732"/>
                    <a:pt x="1931" y="776"/>
                    <a:pt x="1931" y="807"/>
                  </a:cubicBezTo>
                  <a:cubicBezTo>
                    <a:pt x="1949" y="819"/>
                    <a:pt x="1969" y="836"/>
                    <a:pt x="1985" y="861"/>
                  </a:cubicBezTo>
                  <a:cubicBezTo>
                    <a:pt x="2021" y="917"/>
                    <a:pt x="2028" y="993"/>
                    <a:pt x="2003" y="1085"/>
                  </a:cubicBezTo>
                  <a:close/>
                  <a:moveTo>
                    <a:pt x="2597" y="2377"/>
                  </a:moveTo>
                  <a:lnTo>
                    <a:pt x="2597" y="2848"/>
                  </a:lnTo>
                  <a:cubicBezTo>
                    <a:pt x="2597" y="2885"/>
                    <a:pt x="2567" y="2914"/>
                    <a:pt x="2530" y="2914"/>
                  </a:cubicBezTo>
                  <a:lnTo>
                    <a:pt x="66" y="2914"/>
                  </a:lnTo>
                  <a:cubicBezTo>
                    <a:pt x="30" y="2914"/>
                    <a:pt x="0" y="2885"/>
                    <a:pt x="0" y="2848"/>
                  </a:cubicBezTo>
                  <a:lnTo>
                    <a:pt x="0" y="2377"/>
                  </a:lnTo>
                  <a:cubicBezTo>
                    <a:pt x="0" y="2184"/>
                    <a:pt x="115" y="2014"/>
                    <a:pt x="294" y="1942"/>
                  </a:cubicBezTo>
                  <a:lnTo>
                    <a:pt x="877" y="1709"/>
                  </a:lnTo>
                  <a:cubicBezTo>
                    <a:pt x="894" y="1702"/>
                    <a:pt x="913" y="1703"/>
                    <a:pt x="929" y="1710"/>
                  </a:cubicBezTo>
                  <a:cubicBezTo>
                    <a:pt x="946" y="1717"/>
                    <a:pt x="959" y="1731"/>
                    <a:pt x="965" y="1748"/>
                  </a:cubicBezTo>
                  <a:lnTo>
                    <a:pt x="1111" y="2153"/>
                  </a:lnTo>
                  <a:lnTo>
                    <a:pt x="1140" y="2070"/>
                  </a:lnTo>
                  <a:lnTo>
                    <a:pt x="1094" y="1957"/>
                  </a:lnTo>
                  <a:cubicBezTo>
                    <a:pt x="1086" y="1936"/>
                    <a:pt x="1088" y="1913"/>
                    <a:pt x="1101" y="1895"/>
                  </a:cubicBezTo>
                  <a:cubicBezTo>
                    <a:pt x="1113" y="1876"/>
                    <a:pt x="1134" y="1865"/>
                    <a:pt x="1156" y="1865"/>
                  </a:cubicBezTo>
                  <a:lnTo>
                    <a:pt x="1441" y="1865"/>
                  </a:lnTo>
                  <a:cubicBezTo>
                    <a:pt x="1463" y="1865"/>
                    <a:pt x="1484" y="1876"/>
                    <a:pt x="1496" y="1895"/>
                  </a:cubicBezTo>
                  <a:cubicBezTo>
                    <a:pt x="1508" y="1913"/>
                    <a:pt x="1511" y="1936"/>
                    <a:pt x="1502" y="1957"/>
                  </a:cubicBezTo>
                  <a:lnTo>
                    <a:pt x="1456" y="2070"/>
                  </a:lnTo>
                  <a:lnTo>
                    <a:pt x="1485" y="2153"/>
                  </a:lnTo>
                  <a:lnTo>
                    <a:pt x="1632" y="1748"/>
                  </a:lnTo>
                  <a:cubicBezTo>
                    <a:pt x="1638" y="1731"/>
                    <a:pt x="1651" y="1717"/>
                    <a:pt x="1667" y="1710"/>
                  </a:cubicBezTo>
                  <a:cubicBezTo>
                    <a:pt x="1684" y="1703"/>
                    <a:pt x="1702" y="1702"/>
                    <a:pt x="1719" y="1709"/>
                  </a:cubicBezTo>
                  <a:lnTo>
                    <a:pt x="2302" y="1942"/>
                  </a:lnTo>
                  <a:cubicBezTo>
                    <a:pt x="2481" y="2014"/>
                    <a:pt x="2597" y="2184"/>
                    <a:pt x="2597" y="2377"/>
                  </a:cubicBezTo>
                  <a:close/>
                  <a:moveTo>
                    <a:pt x="2242" y="2428"/>
                  </a:moveTo>
                  <a:cubicBezTo>
                    <a:pt x="2242" y="2392"/>
                    <a:pt x="2212" y="2362"/>
                    <a:pt x="2175" y="2362"/>
                  </a:cubicBezTo>
                  <a:lnTo>
                    <a:pt x="1727" y="2362"/>
                  </a:lnTo>
                  <a:cubicBezTo>
                    <a:pt x="1691" y="2362"/>
                    <a:pt x="1661" y="2392"/>
                    <a:pt x="1661" y="2428"/>
                  </a:cubicBezTo>
                  <a:lnTo>
                    <a:pt x="1661" y="2636"/>
                  </a:lnTo>
                  <a:cubicBezTo>
                    <a:pt x="1661" y="2673"/>
                    <a:pt x="1691" y="2703"/>
                    <a:pt x="1727" y="2703"/>
                  </a:cubicBezTo>
                  <a:lnTo>
                    <a:pt x="2175" y="2703"/>
                  </a:lnTo>
                  <a:cubicBezTo>
                    <a:pt x="2212" y="2703"/>
                    <a:pt x="2242" y="2673"/>
                    <a:pt x="2242" y="2636"/>
                  </a:cubicBezTo>
                  <a:lnTo>
                    <a:pt x="2242" y="242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18" name="1-4">
            <a:extLst>
              <a:ext uri="{FF2B5EF4-FFF2-40B4-BE49-F238E27FC236}">
                <a16:creationId xmlns:a16="http://schemas.microsoft.com/office/drawing/2014/main" id="{FC87677A-6C13-4F52-A1E3-50F7128CC5E8}"/>
              </a:ext>
            </a:extLst>
          </p:cNvPr>
          <p:cNvGrpSpPr/>
          <p:nvPr/>
        </p:nvGrpSpPr>
        <p:grpSpPr>
          <a:xfrm>
            <a:off x="1960978" y="5504166"/>
            <a:ext cx="8028543" cy="609685"/>
            <a:chOff x="1960978" y="5739063"/>
            <a:chExt cx="8028543" cy="609685"/>
          </a:xfr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grpSpPr>
        <p:sp>
          <p:nvSpPr>
            <p:cNvPr id="119" name="new-idea_69628">
              <a:extLst>
                <a:ext uri="{FF2B5EF4-FFF2-40B4-BE49-F238E27FC236}">
                  <a16:creationId xmlns:a16="http://schemas.microsoft.com/office/drawing/2014/main" id="{ADB55506-018E-4987-BDA2-A1D4D4B313AF}"/>
                </a:ext>
              </a:extLst>
            </p:cNvPr>
            <p:cNvSpPr/>
            <p:nvPr/>
          </p:nvSpPr>
          <p:spPr>
            <a:xfrm>
              <a:off x="5680895" y="5739063"/>
              <a:ext cx="513586" cy="609685"/>
            </a:xfrm>
            <a:custGeom>
              <a:avLst/>
              <a:gdLst>
                <a:gd name="connsiteX0" fmla="*/ 218510 w 491355"/>
                <a:gd name="connsiteY0" fmla="*/ 191021 h 583294"/>
                <a:gd name="connsiteX1" fmla="*/ 291225 w 491355"/>
                <a:gd name="connsiteY1" fmla="*/ 263631 h 583294"/>
                <a:gd name="connsiteX2" fmla="*/ 263723 w 491355"/>
                <a:gd name="connsiteY2" fmla="*/ 320332 h 583294"/>
                <a:gd name="connsiteX3" fmla="*/ 259985 w 491355"/>
                <a:gd name="connsiteY3" fmla="*/ 327975 h 583294"/>
                <a:gd name="connsiteX4" fmla="*/ 259985 w 491355"/>
                <a:gd name="connsiteY4" fmla="*/ 346994 h 583294"/>
                <a:gd name="connsiteX5" fmla="*/ 237111 w 491355"/>
                <a:gd name="connsiteY5" fmla="*/ 369834 h 583294"/>
                <a:gd name="connsiteX6" fmla="*/ 199997 w 491355"/>
                <a:gd name="connsiteY6" fmla="*/ 369834 h 583294"/>
                <a:gd name="connsiteX7" fmla="*/ 177123 w 491355"/>
                <a:gd name="connsiteY7" fmla="*/ 346994 h 583294"/>
                <a:gd name="connsiteX8" fmla="*/ 177123 w 491355"/>
                <a:gd name="connsiteY8" fmla="*/ 327975 h 583294"/>
                <a:gd name="connsiteX9" fmla="*/ 173474 w 491355"/>
                <a:gd name="connsiteY9" fmla="*/ 320332 h 583294"/>
                <a:gd name="connsiteX10" fmla="*/ 146506 w 491355"/>
                <a:gd name="connsiteY10" fmla="*/ 254565 h 583294"/>
                <a:gd name="connsiteX11" fmla="*/ 210144 w 491355"/>
                <a:gd name="connsiteY11" fmla="*/ 191554 h 583294"/>
                <a:gd name="connsiteX12" fmla="*/ 218510 w 491355"/>
                <a:gd name="connsiteY12" fmla="*/ 191021 h 583294"/>
                <a:gd name="connsiteX13" fmla="*/ 208005 w 491355"/>
                <a:gd name="connsiteY13" fmla="*/ 172064 h 583294"/>
                <a:gd name="connsiteX14" fmla="*/ 127011 w 491355"/>
                <a:gd name="connsiteY14" fmla="*/ 252142 h 583294"/>
                <a:gd name="connsiteX15" fmla="*/ 157539 w 491355"/>
                <a:gd name="connsiteY15" fmla="*/ 332575 h 583294"/>
                <a:gd name="connsiteX16" fmla="*/ 157539 w 491355"/>
                <a:gd name="connsiteY16" fmla="*/ 346972 h 583294"/>
                <a:gd name="connsiteX17" fmla="*/ 186644 w 491355"/>
                <a:gd name="connsiteY17" fmla="*/ 387056 h 583294"/>
                <a:gd name="connsiteX18" fmla="*/ 186644 w 491355"/>
                <a:gd name="connsiteY18" fmla="*/ 403231 h 583294"/>
                <a:gd name="connsiteX19" fmla="*/ 203020 w 491355"/>
                <a:gd name="connsiteY19" fmla="*/ 419673 h 583294"/>
                <a:gd name="connsiteX20" fmla="*/ 234083 w 491355"/>
                <a:gd name="connsiteY20" fmla="*/ 419673 h 583294"/>
                <a:gd name="connsiteX21" fmla="*/ 250549 w 491355"/>
                <a:gd name="connsiteY21" fmla="*/ 403231 h 583294"/>
                <a:gd name="connsiteX22" fmla="*/ 250549 w 491355"/>
                <a:gd name="connsiteY22" fmla="*/ 387056 h 583294"/>
                <a:gd name="connsiteX23" fmla="*/ 279564 w 491355"/>
                <a:gd name="connsiteY23" fmla="*/ 346972 h 583294"/>
                <a:gd name="connsiteX24" fmla="*/ 279564 w 491355"/>
                <a:gd name="connsiteY24" fmla="*/ 332575 h 583294"/>
                <a:gd name="connsiteX25" fmla="*/ 310805 w 491355"/>
                <a:gd name="connsiteY25" fmla="*/ 263607 h 583294"/>
                <a:gd name="connsiteX26" fmla="*/ 208005 w 491355"/>
                <a:gd name="connsiteY26" fmla="*/ 172064 h 583294"/>
                <a:gd name="connsiteX27" fmla="*/ 121581 w 491355"/>
                <a:gd name="connsiteY27" fmla="*/ 119627 h 583294"/>
                <a:gd name="connsiteX28" fmla="*/ 117487 w 491355"/>
                <a:gd name="connsiteY28" fmla="*/ 121316 h 583294"/>
                <a:gd name="connsiteX29" fmla="*/ 111880 w 491355"/>
                <a:gd name="connsiteY29" fmla="*/ 126915 h 583294"/>
                <a:gd name="connsiteX30" fmla="*/ 111880 w 491355"/>
                <a:gd name="connsiteY30" fmla="*/ 135181 h 583294"/>
                <a:gd name="connsiteX31" fmla="*/ 129058 w 491355"/>
                <a:gd name="connsiteY31" fmla="*/ 152334 h 583294"/>
                <a:gd name="connsiteX32" fmla="*/ 133152 w 491355"/>
                <a:gd name="connsiteY32" fmla="*/ 154022 h 583294"/>
                <a:gd name="connsiteX33" fmla="*/ 137335 w 491355"/>
                <a:gd name="connsiteY33" fmla="*/ 152334 h 583294"/>
                <a:gd name="connsiteX34" fmla="*/ 142942 w 491355"/>
                <a:gd name="connsiteY34" fmla="*/ 146735 h 583294"/>
                <a:gd name="connsiteX35" fmla="*/ 142942 w 491355"/>
                <a:gd name="connsiteY35" fmla="*/ 138469 h 583294"/>
                <a:gd name="connsiteX36" fmla="*/ 125765 w 491355"/>
                <a:gd name="connsiteY36" fmla="*/ 121316 h 583294"/>
                <a:gd name="connsiteX37" fmla="*/ 121581 w 491355"/>
                <a:gd name="connsiteY37" fmla="*/ 119627 h 583294"/>
                <a:gd name="connsiteX38" fmla="*/ 315522 w 491355"/>
                <a:gd name="connsiteY38" fmla="*/ 117672 h 583294"/>
                <a:gd name="connsiteX39" fmla="*/ 311339 w 491355"/>
                <a:gd name="connsiteY39" fmla="*/ 119361 h 583294"/>
                <a:gd name="connsiteX40" fmla="*/ 294250 w 491355"/>
                <a:gd name="connsiteY40" fmla="*/ 136514 h 583294"/>
                <a:gd name="connsiteX41" fmla="*/ 294250 w 491355"/>
                <a:gd name="connsiteY41" fmla="*/ 144779 h 583294"/>
                <a:gd name="connsiteX42" fmla="*/ 299768 w 491355"/>
                <a:gd name="connsiteY42" fmla="*/ 150378 h 583294"/>
                <a:gd name="connsiteX43" fmla="*/ 303951 w 491355"/>
                <a:gd name="connsiteY43" fmla="*/ 152067 h 583294"/>
                <a:gd name="connsiteX44" fmla="*/ 308045 w 491355"/>
                <a:gd name="connsiteY44" fmla="*/ 150378 h 583294"/>
                <a:gd name="connsiteX45" fmla="*/ 325223 w 491355"/>
                <a:gd name="connsiteY45" fmla="*/ 133225 h 583294"/>
                <a:gd name="connsiteX46" fmla="*/ 325223 w 491355"/>
                <a:gd name="connsiteY46" fmla="*/ 124960 h 583294"/>
                <a:gd name="connsiteX47" fmla="*/ 319616 w 491355"/>
                <a:gd name="connsiteY47" fmla="*/ 119361 h 583294"/>
                <a:gd name="connsiteX48" fmla="*/ 315522 w 491355"/>
                <a:gd name="connsiteY48" fmla="*/ 117672 h 583294"/>
                <a:gd name="connsiteX49" fmla="*/ 214591 w 491355"/>
                <a:gd name="connsiteY49" fmla="*/ 82921 h 583294"/>
                <a:gd name="connsiteX50" fmla="*/ 208717 w 491355"/>
                <a:gd name="connsiteY50" fmla="*/ 88787 h 583294"/>
                <a:gd name="connsiteX51" fmla="*/ 208717 w 491355"/>
                <a:gd name="connsiteY51" fmla="*/ 121138 h 583294"/>
                <a:gd name="connsiteX52" fmla="*/ 214591 w 491355"/>
                <a:gd name="connsiteY52" fmla="*/ 127004 h 583294"/>
                <a:gd name="connsiteX53" fmla="*/ 222512 w 491355"/>
                <a:gd name="connsiteY53" fmla="*/ 127004 h 583294"/>
                <a:gd name="connsiteX54" fmla="*/ 228387 w 491355"/>
                <a:gd name="connsiteY54" fmla="*/ 121138 h 583294"/>
                <a:gd name="connsiteX55" fmla="*/ 228387 w 491355"/>
                <a:gd name="connsiteY55" fmla="*/ 88787 h 583294"/>
                <a:gd name="connsiteX56" fmla="*/ 222512 w 491355"/>
                <a:gd name="connsiteY56" fmla="*/ 82921 h 583294"/>
                <a:gd name="connsiteX57" fmla="*/ 249125 w 491355"/>
                <a:gd name="connsiteY57" fmla="*/ 0 h 583294"/>
                <a:gd name="connsiteX58" fmla="*/ 430337 w 491355"/>
                <a:gd name="connsiteY58" fmla="*/ 92342 h 583294"/>
                <a:gd name="connsiteX59" fmla="*/ 490504 w 491355"/>
                <a:gd name="connsiteY59" fmla="*/ 347239 h 583294"/>
                <a:gd name="connsiteX60" fmla="*/ 488368 w 491355"/>
                <a:gd name="connsiteY60" fmla="*/ 366436 h 583294"/>
                <a:gd name="connsiteX61" fmla="*/ 471279 w 491355"/>
                <a:gd name="connsiteY61" fmla="*/ 375502 h 583294"/>
                <a:gd name="connsiteX62" fmla="*/ 443421 w 491355"/>
                <a:gd name="connsiteY62" fmla="*/ 375502 h 583294"/>
                <a:gd name="connsiteX63" fmla="*/ 395448 w 491355"/>
                <a:gd name="connsiteY63" fmla="*/ 517081 h 583294"/>
                <a:gd name="connsiteX64" fmla="*/ 335548 w 491355"/>
                <a:gd name="connsiteY64" fmla="*/ 517259 h 583294"/>
                <a:gd name="connsiteX65" fmla="*/ 310894 w 491355"/>
                <a:gd name="connsiteY65" fmla="*/ 527391 h 583294"/>
                <a:gd name="connsiteX66" fmla="*/ 300569 w 491355"/>
                <a:gd name="connsiteY66" fmla="*/ 552010 h 583294"/>
                <a:gd name="connsiteX67" fmla="*/ 300569 w 491355"/>
                <a:gd name="connsiteY67" fmla="*/ 568452 h 583294"/>
                <a:gd name="connsiteX68" fmla="*/ 285705 w 491355"/>
                <a:gd name="connsiteY68" fmla="*/ 583294 h 583294"/>
                <a:gd name="connsiteX69" fmla="*/ 104315 w 491355"/>
                <a:gd name="connsiteY69" fmla="*/ 583294 h 583294"/>
                <a:gd name="connsiteX70" fmla="*/ 89362 w 491355"/>
                <a:gd name="connsiteY70" fmla="*/ 568452 h 583294"/>
                <a:gd name="connsiteX71" fmla="*/ 89362 w 491355"/>
                <a:gd name="connsiteY71" fmla="*/ 458601 h 583294"/>
                <a:gd name="connsiteX72" fmla="*/ 69603 w 491355"/>
                <a:gd name="connsiteY72" fmla="*/ 413096 h 583294"/>
                <a:gd name="connsiteX73" fmla="*/ 1159 w 491355"/>
                <a:gd name="connsiteY73" fmla="*/ 186196 h 583294"/>
                <a:gd name="connsiteX74" fmla="*/ 249125 w 491355"/>
                <a:gd name="connsiteY74" fmla="*/ 0 h 583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491355" h="583294">
                  <a:moveTo>
                    <a:pt x="218510" y="191021"/>
                  </a:moveTo>
                  <a:cubicBezTo>
                    <a:pt x="258561" y="191021"/>
                    <a:pt x="291225" y="223638"/>
                    <a:pt x="291225" y="263631"/>
                  </a:cubicBezTo>
                  <a:cubicBezTo>
                    <a:pt x="291225" y="285760"/>
                    <a:pt x="281168" y="306467"/>
                    <a:pt x="263723" y="320332"/>
                  </a:cubicBezTo>
                  <a:cubicBezTo>
                    <a:pt x="261320" y="322198"/>
                    <a:pt x="259985" y="325042"/>
                    <a:pt x="259985" y="327975"/>
                  </a:cubicBezTo>
                  <a:lnTo>
                    <a:pt x="259985" y="346994"/>
                  </a:lnTo>
                  <a:cubicBezTo>
                    <a:pt x="259985" y="359614"/>
                    <a:pt x="249750" y="369834"/>
                    <a:pt x="237111" y="369834"/>
                  </a:cubicBezTo>
                  <a:lnTo>
                    <a:pt x="199997" y="369834"/>
                  </a:lnTo>
                  <a:cubicBezTo>
                    <a:pt x="187359" y="369834"/>
                    <a:pt x="177123" y="359614"/>
                    <a:pt x="177123" y="346994"/>
                  </a:cubicBezTo>
                  <a:lnTo>
                    <a:pt x="177123" y="327975"/>
                  </a:lnTo>
                  <a:cubicBezTo>
                    <a:pt x="177123" y="325042"/>
                    <a:pt x="175788" y="322198"/>
                    <a:pt x="173474" y="320332"/>
                  </a:cubicBezTo>
                  <a:cubicBezTo>
                    <a:pt x="153449" y="304512"/>
                    <a:pt x="143391" y="279894"/>
                    <a:pt x="146506" y="254565"/>
                  </a:cubicBezTo>
                  <a:cubicBezTo>
                    <a:pt x="150422" y="221682"/>
                    <a:pt x="177212" y="195198"/>
                    <a:pt x="210144" y="191554"/>
                  </a:cubicBezTo>
                  <a:cubicBezTo>
                    <a:pt x="212992" y="191199"/>
                    <a:pt x="215751" y="191021"/>
                    <a:pt x="218510" y="191021"/>
                  </a:cubicBezTo>
                  <a:close/>
                  <a:moveTo>
                    <a:pt x="208005" y="172064"/>
                  </a:moveTo>
                  <a:cubicBezTo>
                    <a:pt x="166084" y="176686"/>
                    <a:pt x="132084" y="210370"/>
                    <a:pt x="127011" y="252142"/>
                  </a:cubicBezTo>
                  <a:cubicBezTo>
                    <a:pt x="123273" y="282715"/>
                    <a:pt x="134665" y="312400"/>
                    <a:pt x="157539" y="332575"/>
                  </a:cubicBezTo>
                  <a:lnTo>
                    <a:pt x="157539" y="346972"/>
                  </a:lnTo>
                  <a:cubicBezTo>
                    <a:pt x="157539" y="365636"/>
                    <a:pt x="169733" y="381368"/>
                    <a:pt x="186644" y="387056"/>
                  </a:cubicBezTo>
                  <a:lnTo>
                    <a:pt x="186644" y="403231"/>
                  </a:lnTo>
                  <a:cubicBezTo>
                    <a:pt x="186644" y="412296"/>
                    <a:pt x="193942" y="419673"/>
                    <a:pt x="203020" y="419673"/>
                  </a:cubicBezTo>
                  <a:lnTo>
                    <a:pt x="234083" y="419673"/>
                  </a:lnTo>
                  <a:cubicBezTo>
                    <a:pt x="243161" y="419673"/>
                    <a:pt x="250549" y="412296"/>
                    <a:pt x="250549" y="403231"/>
                  </a:cubicBezTo>
                  <a:lnTo>
                    <a:pt x="250549" y="387056"/>
                  </a:lnTo>
                  <a:cubicBezTo>
                    <a:pt x="267370" y="381368"/>
                    <a:pt x="279564" y="365636"/>
                    <a:pt x="279564" y="346972"/>
                  </a:cubicBezTo>
                  <a:lnTo>
                    <a:pt x="279564" y="332575"/>
                  </a:lnTo>
                  <a:cubicBezTo>
                    <a:pt x="299501" y="315066"/>
                    <a:pt x="310805" y="290181"/>
                    <a:pt x="310805" y="263607"/>
                  </a:cubicBezTo>
                  <a:cubicBezTo>
                    <a:pt x="310805" y="209303"/>
                    <a:pt x="263721" y="165843"/>
                    <a:pt x="208005" y="172064"/>
                  </a:cubicBezTo>
                  <a:close/>
                  <a:moveTo>
                    <a:pt x="121581" y="119627"/>
                  </a:moveTo>
                  <a:cubicBezTo>
                    <a:pt x="120068" y="119627"/>
                    <a:pt x="118555" y="120249"/>
                    <a:pt x="117487" y="121316"/>
                  </a:cubicBezTo>
                  <a:lnTo>
                    <a:pt x="111880" y="126915"/>
                  </a:lnTo>
                  <a:cubicBezTo>
                    <a:pt x="109566" y="129137"/>
                    <a:pt x="109566" y="132870"/>
                    <a:pt x="111880" y="135181"/>
                  </a:cubicBezTo>
                  <a:lnTo>
                    <a:pt x="129058" y="152334"/>
                  </a:lnTo>
                  <a:cubicBezTo>
                    <a:pt x="130126" y="153400"/>
                    <a:pt x="131639" y="154022"/>
                    <a:pt x="133152" y="154022"/>
                  </a:cubicBezTo>
                  <a:cubicBezTo>
                    <a:pt x="134754" y="154022"/>
                    <a:pt x="136267" y="153400"/>
                    <a:pt x="137335" y="152334"/>
                  </a:cubicBezTo>
                  <a:lnTo>
                    <a:pt x="142942" y="146735"/>
                  </a:lnTo>
                  <a:cubicBezTo>
                    <a:pt x="145168" y="144424"/>
                    <a:pt x="145168" y="140691"/>
                    <a:pt x="142942" y="138469"/>
                  </a:cubicBezTo>
                  <a:lnTo>
                    <a:pt x="125765" y="121316"/>
                  </a:lnTo>
                  <a:cubicBezTo>
                    <a:pt x="124697" y="120249"/>
                    <a:pt x="123184" y="119627"/>
                    <a:pt x="121581" y="119627"/>
                  </a:cubicBezTo>
                  <a:close/>
                  <a:moveTo>
                    <a:pt x="315522" y="117672"/>
                  </a:moveTo>
                  <a:cubicBezTo>
                    <a:pt x="313920" y="117672"/>
                    <a:pt x="312496" y="118294"/>
                    <a:pt x="311339" y="119361"/>
                  </a:cubicBezTo>
                  <a:lnTo>
                    <a:pt x="294250" y="136514"/>
                  </a:lnTo>
                  <a:cubicBezTo>
                    <a:pt x="291936" y="138825"/>
                    <a:pt x="291936" y="142468"/>
                    <a:pt x="294250" y="144779"/>
                  </a:cubicBezTo>
                  <a:lnTo>
                    <a:pt x="299768" y="150378"/>
                  </a:lnTo>
                  <a:cubicBezTo>
                    <a:pt x="300925" y="151445"/>
                    <a:pt x="302349" y="152067"/>
                    <a:pt x="303951" y="152067"/>
                  </a:cubicBezTo>
                  <a:cubicBezTo>
                    <a:pt x="305464" y="152067"/>
                    <a:pt x="306977" y="151445"/>
                    <a:pt x="308045" y="150378"/>
                  </a:cubicBezTo>
                  <a:lnTo>
                    <a:pt x="325223" y="133225"/>
                  </a:lnTo>
                  <a:cubicBezTo>
                    <a:pt x="327537" y="130915"/>
                    <a:pt x="327537" y="127271"/>
                    <a:pt x="325223" y="124960"/>
                  </a:cubicBezTo>
                  <a:lnTo>
                    <a:pt x="319616" y="119361"/>
                  </a:lnTo>
                  <a:cubicBezTo>
                    <a:pt x="318548" y="118294"/>
                    <a:pt x="317035" y="117672"/>
                    <a:pt x="315522" y="117672"/>
                  </a:cubicBezTo>
                  <a:close/>
                  <a:moveTo>
                    <a:pt x="214591" y="82921"/>
                  </a:moveTo>
                  <a:cubicBezTo>
                    <a:pt x="211387" y="82921"/>
                    <a:pt x="208717" y="85588"/>
                    <a:pt x="208717" y="88787"/>
                  </a:cubicBezTo>
                  <a:lnTo>
                    <a:pt x="208717" y="121138"/>
                  </a:lnTo>
                  <a:cubicBezTo>
                    <a:pt x="208717" y="124427"/>
                    <a:pt x="211387" y="127004"/>
                    <a:pt x="214591" y="127004"/>
                  </a:cubicBezTo>
                  <a:lnTo>
                    <a:pt x="222512" y="127004"/>
                  </a:lnTo>
                  <a:cubicBezTo>
                    <a:pt x="225716" y="127004"/>
                    <a:pt x="228387" y="124427"/>
                    <a:pt x="228387" y="121138"/>
                  </a:cubicBezTo>
                  <a:lnTo>
                    <a:pt x="228387" y="88787"/>
                  </a:lnTo>
                  <a:cubicBezTo>
                    <a:pt x="228387" y="85588"/>
                    <a:pt x="225716" y="82921"/>
                    <a:pt x="222512" y="82921"/>
                  </a:cubicBezTo>
                  <a:close/>
                  <a:moveTo>
                    <a:pt x="249125" y="0"/>
                  </a:moveTo>
                  <a:cubicBezTo>
                    <a:pt x="328071" y="0"/>
                    <a:pt x="396427" y="37506"/>
                    <a:pt x="430337" y="92342"/>
                  </a:cubicBezTo>
                  <a:cubicBezTo>
                    <a:pt x="449384" y="116961"/>
                    <a:pt x="478489" y="280404"/>
                    <a:pt x="490504" y="347239"/>
                  </a:cubicBezTo>
                  <a:cubicBezTo>
                    <a:pt x="491661" y="353905"/>
                    <a:pt x="492195" y="360748"/>
                    <a:pt x="488368" y="366436"/>
                  </a:cubicBezTo>
                  <a:cubicBezTo>
                    <a:pt x="484452" y="372124"/>
                    <a:pt x="478044" y="375502"/>
                    <a:pt x="471279" y="375502"/>
                  </a:cubicBezTo>
                  <a:lnTo>
                    <a:pt x="443421" y="375502"/>
                  </a:lnTo>
                  <a:cubicBezTo>
                    <a:pt x="431761" y="455046"/>
                    <a:pt x="445735" y="510593"/>
                    <a:pt x="395448" y="517081"/>
                  </a:cubicBezTo>
                  <a:cubicBezTo>
                    <a:pt x="392243" y="517437"/>
                    <a:pt x="361270" y="517437"/>
                    <a:pt x="335548" y="517259"/>
                  </a:cubicBezTo>
                  <a:cubicBezTo>
                    <a:pt x="326291" y="517259"/>
                    <a:pt x="317391" y="520903"/>
                    <a:pt x="310894" y="527391"/>
                  </a:cubicBezTo>
                  <a:cubicBezTo>
                    <a:pt x="304307" y="533879"/>
                    <a:pt x="300569" y="542767"/>
                    <a:pt x="300569" y="552010"/>
                  </a:cubicBezTo>
                  <a:lnTo>
                    <a:pt x="300569" y="568452"/>
                  </a:lnTo>
                  <a:cubicBezTo>
                    <a:pt x="300569" y="576628"/>
                    <a:pt x="293983" y="583294"/>
                    <a:pt x="285705" y="583294"/>
                  </a:cubicBezTo>
                  <a:lnTo>
                    <a:pt x="104315" y="583294"/>
                  </a:lnTo>
                  <a:cubicBezTo>
                    <a:pt x="96037" y="583294"/>
                    <a:pt x="89362" y="576628"/>
                    <a:pt x="89362" y="568452"/>
                  </a:cubicBezTo>
                  <a:lnTo>
                    <a:pt x="89362" y="458601"/>
                  </a:lnTo>
                  <a:cubicBezTo>
                    <a:pt x="89362" y="441359"/>
                    <a:pt x="82242" y="424917"/>
                    <a:pt x="69603" y="413096"/>
                  </a:cubicBezTo>
                  <a:cubicBezTo>
                    <a:pt x="37472" y="383056"/>
                    <a:pt x="-7831" y="348306"/>
                    <a:pt x="1159" y="186196"/>
                  </a:cubicBezTo>
                  <a:cubicBezTo>
                    <a:pt x="10326" y="20619"/>
                    <a:pt x="136534" y="0"/>
                    <a:pt x="24912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0" name="user_208880">
              <a:extLst>
                <a:ext uri="{FF2B5EF4-FFF2-40B4-BE49-F238E27FC236}">
                  <a16:creationId xmlns:a16="http://schemas.microsoft.com/office/drawing/2014/main" id="{472B313F-B9B8-41AE-88B8-E3A939B83718}"/>
                </a:ext>
              </a:extLst>
            </p:cNvPr>
            <p:cNvSpPr/>
            <p:nvPr/>
          </p:nvSpPr>
          <p:spPr>
            <a:xfrm>
              <a:off x="4491005" y="5739063"/>
              <a:ext cx="534561" cy="609685"/>
            </a:xfrm>
            <a:custGeom>
              <a:avLst/>
              <a:gdLst>
                <a:gd name="connsiteX0" fmla="*/ 172709 w 530849"/>
                <a:gd name="connsiteY0" fmla="*/ 360519 h 605451"/>
                <a:gd name="connsiteX1" fmla="*/ 222665 w 530849"/>
                <a:gd name="connsiteY1" fmla="*/ 518492 h 605451"/>
                <a:gd name="connsiteX2" fmla="*/ 229536 w 530849"/>
                <a:gd name="connsiteY2" fmla="*/ 539907 h 605451"/>
                <a:gd name="connsiteX3" fmla="*/ 251914 w 530849"/>
                <a:gd name="connsiteY3" fmla="*/ 476496 h 605451"/>
                <a:gd name="connsiteX4" fmla="*/ 265378 w 530849"/>
                <a:gd name="connsiteY4" fmla="*/ 401310 h 605451"/>
                <a:gd name="connsiteX5" fmla="*/ 265564 w 530849"/>
                <a:gd name="connsiteY5" fmla="*/ 401310 h 605451"/>
                <a:gd name="connsiteX6" fmla="*/ 265657 w 530849"/>
                <a:gd name="connsiteY6" fmla="*/ 401310 h 605451"/>
                <a:gd name="connsiteX7" fmla="*/ 265750 w 530849"/>
                <a:gd name="connsiteY7" fmla="*/ 401310 h 605451"/>
                <a:gd name="connsiteX8" fmla="*/ 265935 w 530849"/>
                <a:gd name="connsiteY8" fmla="*/ 401310 h 605451"/>
                <a:gd name="connsiteX9" fmla="*/ 279399 w 530849"/>
                <a:gd name="connsiteY9" fmla="*/ 476496 h 605451"/>
                <a:gd name="connsiteX10" fmla="*/ 301777 w 530849"/>
                <a:gd name="connsiteY10" fmla="*/ 539907 h 605451"/>
                <a:gd name="connsiteX11" fmla="*/ 308648 w 530849"/>
                <a:gd name="connsiteY11" fmla="*/ 518492 h 605451"/>
                <a:gd name="connsiteX12" fmla="*/ 358604 w 530849"/>
                <a:gd name="connsiteY12" fmla="*/ 360519 h 605451"/>
                <a:gd name="connsiteX13" fmla="*/ 462415 w 530849"/>
                <a:gd name="connsiteY13" fmla="*/ 410581 h 605451"/>
                <a:gd name="connsiteX14" fmla="*/ 530849 w 530849"/>
                <a:gd name="connsiteY14" fmla="*/ 605451 h 605451"/>
                <a:gd name="connsiteX15" fmla="*/ 0 w 530849"/>
                <a:gd name="connsiteY15" fmla="*/ 605451 h 605451"/>
                <a:gd name="connsiteX16" fmla="*/ 68898 w 530849"/>
                <a:gd name="connsiteY16" fmla="*/ 410581 h 605451"/>
                <a:gd name="connsiteX17" fmla="*/ 172709 w 530849"/>
                <a:gd name="connsiteY17" fmla="*/ 360519 h 605451"/>
                <a:gd name="connsiteX18" fmla="*/ 245328 w 530849"/>
                <a:gd name="connsiteY18" fmla="*/ 111138 h 605451"/>
                <a:gd name="connsiteX19" fmla="*/ 240037 w 530849"/>
                <a:gd name="connsiteY19" fmla="*/ 116422 h 605451"/>
                <a:gd name="connsiteX20" fmla="*/ 240037 w 530849"/>
                <a:gd name="connsiteY20" fmla="*/ 184921 h 605451"/>
                <a:gd name="connsiteX21" fmla="*/ 213951 w 530849"/>
                <a:gd name="connsiteY21" fmla="*/ 184921 h 605451"/>
                <a:gd name="connsiteX22" fmla="*/ 211352 w 530849"/>
                <a:gd name="connsiteY22" fmla="*/ 190297 h 605451"/>
                <a:gd name="connsiteX23" fmla="*/ 261481 w 530849"/>
                <a:gd name="connsiteY23" fmla="*/ 251474 h 605451"/>
                <a:gd name="connsiteX24" fmla="*/ 267886 w 530849"/>
                <a:gd name="connsiteY24" fmla="*/ 251474 h 605451"/>
                <a:gd name="connsiteX25" fmla="*/ 318108 w 530849"/>
                <a:gd name="connsiteY25" fmla="*/ 190297 h 605451"/>
                <a:gd name="connsiteX26" fmla="*/ 315509 w 530849"/>
                <a:gd name="connsiteY26" fmla="*/ 184921 h 605451"/>
                <a:gd name="connsiteX27" fmla="*/ 289423 w 530849"/>
                <a:gd name="connsiteY27" fmla="*/ 184921 h 605451"/>
                <a:gd name="connsiteX28" fmla="*/ 289423 w 530849"/>
                <a:gd name="connsiteY28" fmla="*/ 116422 h 605451"/>
                <a:gd name="connsiteX29" fmla="*/ 284132 w 530849"/>
                <a:gd name="connsiteY29" fmla="*/ 111138 h 605451"/>
                <a:gd name="connsiteX30" fmla="*/ 247463 w 530849"/>
                <a:gd name="connsiteY30" fmla="*/ 0 h 605451"/>
                <a:gd name="connsiteX31" fmla="*/ 264451 w 530849"/>
                <a:gd name="connsiteY31" fmla="*/ 0 h 605451"/>
                <a:gd name="connsiteX32" fmla="*/ 281347 w 530849"/>
                <a:gd name="connsiteY32" fmla="*/ 0 h 605451"/>
                <a:gd name="connsiteX33" fmla="*/ 294250 w 530849"/>
                <a:gd name="connsiteY33" fmla="*/ 10845 h 605451"/>
                <a:gd name="connsiteX34" fmla="*/ 300099 w 530849"/>
                <a:gd name="connsiteY34" fmla="*/ 44863 h 605451"/>
                <a:gd name="connsiteX35" fmla="*/ 336860 w 530849"/>
                <a:gd name="connsiteY35" fmla="*/ 60065 h 605451"/>
                <a:gd name="connsiteX36" fmla="*/ 364802 w 530849"/>
                <a:gd name="connsiteY36" fmla="*/ 40043 h 605451"/>
                <a:gd name="connsiteX37" fmla="*/ 381512 w 530849"/>
                <a:gd name="connsiteY37" fmla="*/ 41155 h 605451"/>
                <a:gd name="connsiteX38" fmla="*/ 393487 w 530849"/>
                <a:gd name="connsiteY38" fmla="*/ 53113 h 605451"/>
                <a:gd name="connsiteX39" fmla="*/ 405555 w 530849"/>
                <a:gd name="connsiteY39" fmla="*/ 65163 h 605451"/>
                <a:gd name="connsiteX40" fmla="*/ 407040 w 530849"/>
                <a:gd name="connsiteY40" fmla="*/ 81940 h 605451"/>
                <a:gd name="connsiteX41" fmla="*/ 387081 w 530849"/>
                <a:gd name="connsiteY41" fmla="*/ 109840 h 605451"/>
                <a:gd name="connsiteX42" fmla="*/ 402306 w 530849"/>
                <a:gd name="connsiteY42" fmla="*/ 146454 h 605451"/>
                <a:gd name="connsiteX43" fmla="*/ 436375 w 530849"/>
                <a:gd name="connsiteY43" fmla="*/ 152108 h 605451"/>
                <a:gd name="connsiteX44" fmla="*/ 447236 w 530849"/>
                <a:gd name="connsiteY44" fmla="*/ 164900 h 605451"/>
                <a:gd name="connsiteX45" fmla="*/ 447236 w 530849"/>
                <a:gd name="connsiteY45" fmla="*/ 181770 h 605451"/>
                <a:gd name="connsiteX46" fmla="*/ 447236 w 530849"/>
                <a:gd name="connsiteY46" fmla="*/ 198732 h 605451"/>
                <a:gd name="connsiteX47" fmla="*/ 436375 w 530849"/>
                <a:gd name="connsiteY47" fmla="*/ 211617 h 605451"/>
                <a:gd name="connsiteX48" fmla="*/ 402306 w 530849"/>
                <a:gd name="connsiteY48" fmla="*/ 217363 h 605451"/>
                <a:gd name="connsiteX49" fmla="*/ 387081 w 530849"/>
                <a:gd name="connsiteY49" fmla="*/ 254070 h 605451"/>
                <a:gd name="connsiteX50" fmla="*/ 407133 w 530849"/>
                <a:gd name="connsiteY50" fmla="*/ 282063 h 605451"/>
                <a:gd name="connsiteX51" fmla="*/ 405740 w 530849"/>
                <a:gd name="connsiteY51" fmla="*/ 298840 h 605451"/>
                <a:gd name="connsiteX52" fmla="*/ 393765 w 530849"/>
                <a:gd name="connsiteY52" fmla="*/ 310797 h 605451"/>
                <a:gd name="connsiteX53" fmla="*/ 381790 w 530849"/>
                <a:gd name="connsiteY53" fmla="*/ 322847 h 605451"/>
                <a:gd name="connsiteX54" fmla="*/ 364895 w 530849"/>
                <a:gd name="connsiteY54" fmla="*/ 324330 h 605451"/>
                <a:gd name="connsiteX55" fmla="*/ 336953 w 530849"/>
                <a:gd name="connsiteY55" fmla="*/ 304401 h 605451"/>
                <a:gd name="connsiteX56" fmla="*/ 301213 w 530849"/>
                <a:gd name="connsiteY56" fmla="*/ 319232 h 605451"/>
                <a:gd name="connsiteX57" fmla="*/ 295457 w 530849"/>
                <a:gd name="connsiteY57" fmla="*/ 353343 h 605451"/>
                <a:gd name="connsiteX58" fmla="*/ 282739 w 530849"/>
                <a:gd name="connsiteY58" fmla="*/ 364188 h 605451"/>
                <a:gd name="connsiteX59" fmla="*/ 265751 w 530849"/>
                <a:gd name="connsiteY59" fmla="*/ 364188 h 605451"/>
                <a:gd name="connsiteX60" fmla="*/ 248856 w 530849"/>
                <a:gd name="connsiteY60" fmla="*/ 364188 h 605451"/>
                <a:gd name="connsiteX61" fmla="*/ 235952 w 530849"/>
                <a:gd name="connsiteY61" fmla="*/ 353343 h 605451"/>
                <a:gd name="connsiteX62" fmla="*/ 230290 w 530849"/>
                <a:gd name="connsiteY62" fmla="*/ 319696 h 605451"/>
                <a:gd name="connsiteX63" fmla="*/ 193528 w 530849"/>
                <a:gd name="connsiteY63" fmla="*/ 304772 h 605451"/>
                <a:gd name="connsiteX64" fmla="*/ 165122 w 530849"/>
                <a:gd name="connsiteY64" fmla="*/ 324794 h 605451"/>
                <a:gd name="connsiteX65" fmla="*/ 148320 w 530849"/>
                <a:gd name="connsiteY65" fmla="*/ 323403 h 605451"/>
                <a:gd name="connsiteX66" fmla="*/ 136344 w 530849"/>
                <a:gd name="connsiteY66" fmla="*/ 311446 h 605451"/>
                <a:gd name="connsiteX67" fmla="*/ 124276 w 530849"/>
                <a:gd name="connsiteY67" fmla="*/ 299489 h 605451"/>
                <a:gd name="connsiteX68" fmla="*/ 122791 w 530849"/>
                <a:gd name="connsiteY68" fmla="*/ 282619 h 605451"/>
                <a:gd name="connsiteX69" fmla="*/ 142657 w 530849"/>
                <a:gd name="connsiteY69" fmla="*/ 254811 h 605451"/>
                <a:gd name="connsiteX70" fmla="*/ 127154 w 530849"/>
                <a:gd name="connsiteY70" fmla="*/ 218383 h 605451"/>
                <a:gd name="connsiteX71" fmla="*/ 92992 w 530849"/>
                <a:gd name="connsiteY71" fmla="*/ 212729 h 605451"/>
                <a:gd name="connsiteX72" fmla="*/ 82131 w 530849"/>
                <a:gd name="connsiteY72" fmla="*/ 199937 h 605451"/>
                <a:gd name="connsiteX73" fmla="*/ 82131 w 530849"/>
                <a:gd name="connsiteY73" fmla="*/ 183067 h 605451"/>
                <a:gd name="connsiteX74" fmla="*/ 82131 w 530849"/>
                <a:gd name="connsiteY74" fmla="*/ 166105 h 605451"/>
                <a:gd name="connsiteX75" fmla="*/ 92992 w 530849"/>
                <a:gd name="connsiteY75" fmla="*/ 153220 h 605451"/>
                <a:gd name="connsiteX76" fmla="*/ 126504 w 530849"/>
                <a:gd name="connsiteY76" fmla="*/ 147937 h 605451"/>
                <a:gd name="connsiteX77" fmla="*/ 141543 w 530849"/>
                <a:gd name="connsiteY77" fmla="*/ 111231 h 605451"/>
                <a:gd name="connsiteX78" fmla="*/ 121491 w 530849"/>
                <a:gd name="connsiteY78" fmla="*/ 82960 h 605451"/>
                <a:gd name="connsiteX79" fmla="*/ 122791 w 530849"/>
                <a:gd name="connsiteY79" fmla="*/ 66090 h 605451"/>
                <a:gd name="connsiteX80" fmla="*/ 134859 w 530849"/>
                <a:gd name="connsiteY80" fmla="*/ 54132 h 605451"/>
                <a:gd name="connsiteX81" fmla="*/ 146834 w 530849"/>
                <a:gd name="connsiteY81" fmla="*/ 42175 h 605451"/>
                <a:gd name="connsiteX82" fmla="*/ 163637 w 530849"/>
                <a:gd name="connsiteY82" fmla="*/ 40785 h 605451"/>
                <a:gd name="connsiteX83" fmla="*/ 191486 w 530849"/>
                <a:gd name="connsiteY83" fmla="*/ 60528 h 605451"/>
                <a:gd name="connsiteX84" fmla="*/ 228990 w 530849"/>
                <a:gd name="connsiteY84" fmla="*/ 44863 h 605451"/>
                <a:gd name="connsiteX85" fmla="*/ 234745 w 530849"/>
                <a:gd name="connsiteY85" fmla="*/ 10845 h 605451"/>
                <a:gd name="connsiteX86" fmla="*/ 247463 w 530849"/>
                <a:gd name="connsiteY86" fmla="*/ 0 h 605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530849" h="605451">
                  <a:moveTo>
                    <a:pt x="172709" y="360519"/>
                  </a:moveTo>
                  <a:lnTo>
                    <a:pt x="222665" y="518492"/>
                  </a:lnTo>
                  <a:lnTo>
                    <a:pt x="229536" y="539907"/>
                  </a:lnTo>
                  <a:lnTo>
                    <a:pt x="251914" y="476496"/>
                  </a:lnTo>
                  <a:cubicBezTo>
                    <a:pt x="200380" y="404833"/>
                    <a:pt x="255907" y="401496"/>
                    <a:pt x="265378" y="401310"/>
                  </a:cubicBezTo>
                  <a:lnTo>
                    <a:pt x="265564" y="401310"/>
                  </a:lnTo>
                  <a:lnTo>
                    <a:pt x="265657" y="401310"/>
                  </a:lnTo>
                  <a:lnTo>
                    <a:pt x="265750" y="401310"/>
                  </a:lnTo>
                  <a:lnTo>
                    <a:pt x="265935" y="401310"/>
                  </a:lnTo>
                  <a:cubicBezTo>
                    <a:pt x="275406" y="401310"/>
                    <a:pt x="330933" y="404833"/>
                    <a:pt x="279399" y="476496"/>
                  </a:cubicBezTo>
                  <a:lnTo>
                    <a:pt x="301777" y="539907"/>
                  </a:lnTo>
                  <a:lnTo>
                    <a:pt x="308648" y="518492"/>
                  </a:lnTo>
                  <a:lnTo>
                    <a:pt x="358604" y="360519"/>
                  </a:lnTo>
                  <a:cubicBezTo>
                    <a:pt x="358604" y="360519"/>
                    <a:pt x="397510" y="385921"/>
                    <a:pt x="462415" y="410581"/>
                  </a:cubicBezTo>
                  <a:cubicBezTo>
                    <a:pt x="533820" y="436446"/>
                    <a:pt x="529456" y="495315"/>
                    <a:pt x="530849" y="605451"/>
                  </a:cubicBezTo>
                  <a:lnTo>
                    <a:pt x="0" y="605451"/>
                  </a:lnTo>
                  <a:cubicBezTo>
                    <a:pt x="1486" y="495315"/>
                    <a:pt x="-2971" y="436446"/>
                    <a:pt x="68898" y="410581"/>
                  </a:cubicBezTo>
                  <a:cubicBezTo>
                    <a:pt x="133803" y="385921"/>
                    <a:pt x="172709" y="360519"/>
                    <a:pt x="172709" y="360519"/>
                  </a:cubicBezTo>
                  <a:close/>
                  <a:moveTo>
                    <a:pt x="245328" y="111138"/>
                  </a:moveTo>
                  <a:cubicBezTo>
                    <a:pt x="242358" y="111138"/>
                    <a:pt x="240037" y="113455"/>
                    <a:pt x="240037" y="116422"/>
                  </a:cubicBezTo>
                  <a:lnTo>
                    <a:pt x="240037" y="184921"/>
                  </a:lnTo>
                  <a:lnTo>
                    <a:pt x="213951" y="184921"/>
                  </a:lnTo>
                  <a:cubicBezTo>
                    <a:pt x="211074" y="184921"/>
                    <a:pt x="209588" y="188073"/>
                    <a:pt x="211352" y="190297"/>
                  </a:cubicBezTo>
                  <a:lnTo>
                    <a:pt x="261481" y="251474"/>
                  </a:lnTo>
                  <a:cubicBezTo>
                    <a:pt x="263152" y="253513"/>
                    <a:pt x="266308" y="253513"/>
                    <a:pt x="267886" y="251474"/>
                  </a:cubicBezTo>
                  <a:lnTo>
                    <a:pt x="318108" y="190297"/>
                  </a:lnTo>
                  <a:cubicBezTo>
                    <a:pt x="319872" y="188073"/>
                    <a:pt x="318294" y="184921"/>
                    <a:pt x="315509" y="184921"/>
                  </a:cubicBezTo>
                  <a:lnTo>
                    <a:pt x="289423" y="184921"/>
                  </a:lnTo>
                  <a:lnTo>
                    <a:pt x="289423" y="116422"/>
                  </a:lnTo>
                  <a:cubicBezTo>
                    <a:pt x="289423" y="113455"/>
                    <a:pt x="287102" y="111138"/>
                    <a:pt x="284132" y="111138"/>
                  </a:cubicBezTo>
                  <a:close/>
                  <a:moveTo>
                    <a:pt x="247463" y="0"/>
                  </a:moveTo>
                  <a:lnTo>
                    <a:pt x="264451" y="0"/>
                  </a:lnTo>
                  <a:lnTo>
                    <a:pt x="281347" y="0"/>
                  </a:lnTo>
                  <a:cubicBezTo>
                    <a:pt x="287659" y="0"/>
                    <a:pt x="293136" y="4542"/>
                    <a:pt x="294250" y="10845"/>
                  </a:cubicBezTo>
                  <a:lnTo>
                    <a:pt x="300099" y="44863"/>
                  </a:lnTo>
                  <a:cubicBezTo>
                    <a:pt x="312909" y="48200"/>
                    <a:pt x="325163" y="53298"/>
                    <a:pt x="336860" y="60065"/>
                  </a:cubicBezTo>
                  <a:lnTo>
                    <a:pt x="364802" y="40043"/>
                  </a:lnTo>
                  <a:cubicBezTo>
                    <a:pt x="369908" y="36428"/>
                    <a:pt x="376963" y="37077"/>
                    <a:pt x="381512" y="41155"/>
                  </a:cubicBezTo>
                  <a:lnTo>
                    <a:pt x="393487" y="53113"/>
                  </a:lnTo>
                  <a:lnTo>
                    <a:pt x="405555" y="65163"/>
                  </a:lnTo>
                  <a:cubicBezTo>
                    <a:pt x="410104" y="69705"/>
                    <a:pt x="410753" y="76749"/>
                    <a:pt x="407040" y="81940"/>
                  </a:cubicBezTo>
                  <a:lnTo>
                    <a:pt x="387081" y="109840"/>
                  </a:lnTo>
                  <a:cubicBezTo>
                    <a:pt x="393858" y="121334"/>
                    <a:pt x="399057" y="133755"/>
                    <a:pt x="402306" y="146454"/>
                  </a:cubicBezTo>
                  <a:lnTo>
                    <a:pt x="436375" y="152108"/>
                  </a:lnTo>
                  <a:cubicBezTo>
                    <a:pt x="442687" y="153128"/>
                    <a:pt x="447236" y="158597"/>
                    <a:pt x="447236" y="164900"/>
                  </a:cubicBezTo>
                  <a:lnTo>
                    <a:pt x="447236" y="181770"/>
                  </a:lnTo>
                  <a:lnTo>
                    <a:pt x="447236" y="198732"/>
                  </a:lnTo>
                  <a:cubicBezTo>
                    <a:pt x="447236" y="205035"/>
                    <a:pt x="442687" y="210504"/>
                    <a:pt x="436375" y="211617"/>
                  </a:cubicBezTo>
                  <a:lnTo>
                    <a:pt x="402306" y="217363"/>
                  </a:lnTo>
                  <a:cubicBezTo>
                    <a:pt x="398964" y="230248"/>
                    <a:pt x="393858" y="242483"/>
                    <a:pt x="387081" y="254070"/>
                  </a:cubicBezTo>
                  <a:lnTo>
                    <a:pt x="407133" y="282063"/>
                  </a:lnTo>
                  <a:cubicBezTo>
                    <a:pt x="410846" y="287253"/>
                    <a:pt x="410196" y="294391"/>
                    <a:pt x="405740" y="298840"/>
                  </a:cubicBezTo>
                  <a:lnTo>
                    <a:pt x="393765" y="310797"/>
                  </a:lnTo>
                  <a:lnTo>
                    <a:pt x="381790" y="322847"/>
                  </a:lnTo>
                  <a:cubicBezTo>
                    <a:pt x="377148" y="327389"/>
                    <a:pt x="370093" y="328038"/>
                    <a:pt x="364895" y="324330"/>
                  </a:cubicBezTo>
                  <a:lnTo>
                    <a:pt x="336953" y="304401"/>
                  </a:lnTo>
                  <a:cubicBezTo>
                    <a:pt x="325720" y="310983"/>
                    <a:pt x="313559" y="315988"/>
                    <a:pt x="301213" y="319232"/>
                  </a:cubicBezTo>
                  <a:lnTo>
                    <a:pt x="295457" y="353343"/>
                  </a:lnTo>
                  <a:cubicBezTo>
                    <a:pt x="294529" y="359646"/>
                    <a:pt x="289052" y="364188"/>
                    <a:pt x="282739" y="364188"/>
                  </a:cubicBezTo>
                  <a:lnTo>
                    <a:pt x="265751" y="364188"/>
                  </a:lnTo>
                  <a:lnTo>
                    <a:pt x="248856" y="364188"/>
                  </a:lnTo>
                  <a:cubicBezTo>
                    <a:pt x="242543" y="364188"/>
                    <a:pt x="237066" y="359646"/>
                    <a:pt x="235952" y="353343"/>
                  </a:cubicBezTo>
                  <a:lnTo>
                    <a:pt x="230290" y="319696"/>
                  </a:lnTo>
                  <a:cubicBezTo>
                    <a:pt x="217665" y="316544"/>
                    <a:pt x="205132" y="311539"/>
                    <a:pt x="193528" y="304772"/>
                  </a:cubicBezTo>
                  <a:lnTo>
                    <a:pt x="165122" y="324794"/>
                  </a:lnTo>
                  <a:cubicBezTo>
                    <a:pt x="159924" y="328501"/>
                    <a:pt x="152776" y="327853"/>
                    <a:pt x="148320" y="323403"/>
                  </a:cubicBezTo>
                  <a:lnTo>
                    <a:pt x="136344" y="311446"/>
                  </a:lnTo>
                  <a:lnTo>
                    <a:pt x="124276" y="299489"/>
                  </a:lnTo>
                  <a:cubicBezTo>
                    <a:pt x="119728" y="294854"/>
                    <a:pt x="119078" y="287810"/>
                    <a:pt x="122791" y="282619"/>
                  </a:cubicBezTo>
                  <a:lnTo>
                    <a:pt x="142657" y="254811"/>
                  </a:lnTo>
                  <a:cubicBezTo>
                    <a:pt x="135695" y="243317"/>
                    <a:pt x="130496" y="231082"/>
                    <a:pt x="127154" y="218383"/>
                  </a:cubicBezTo>
                  <a:lnTo>
                    <a:pt x="92992" y="212729"/>
                  </a:lnTo>
                  <a:cubicBezTo>
                    <a:pt x="86680" y="211709"/>
                    <a:pt x="82131" y="206240"/>
                    <a:pt x="82131" y="199937"/>
                  </a:cubicBezTo>
                  <a:lnTo>
                    <a:pt x="82131" y="183067"/>
                  </a:lnTo>
                  <a:lnTo>
                    <a:pt x="82131" y="166105"/>
                  </a:lnTo>
                  <a:cubicBezTo>
                    <a:pt x="82131" y="159801"/>
                    <a:pt x="86680" y="154333"/>
                    <a:pt x="92992" y="153220"/>
                  </a:cubicBezTo>
                  <a:lnTo>
                    <a:pt x="126504" y="147937"/>
                  </a:lnTo>
                  <a:cubicBezTo>
                    <a:pt x="129753" y="135331"/>
                    <a:pt x="134673" y="122817"/>
                    <a:pt x="141543" y="111231"/>
                  </a:cubicBezTo>
                  <a:lnTo>
                    <a:pt x="121491" y="82960"/>
                  </a:lnTo>
                  <a:cubicBezTo>
                    <a:pt x="117778" y="77769"/>
                    <a:pt x="118335" y="70539"/>
                    <a:pt x="122791" y="66090"/>
                  </a:cubicBezTo>
                  <a:lnTo>
                    <a:pt x="134859" y="54132"/>
                  </a:lnTo>
                  <a:lnTo>
                    <a:pt x="146834" y="42175"/>
                  </a:lnTo>
                  <a:cubicBezTo>
                    <a:pt x="151383" y="37726"/>
                    <a:pt x="158438" y="37077"/>
                    <a:pt x="163637" y="40785"/>
                  </a:cubicBezTo>
                  <a:lnTo>
                    <a:pt x="191486" y="60528"/>
                  </a:lnTo>
                  <a:cubicBezTo>
                    <a:pt x="203369" y="53391"/>
                    <a:pt x="215994" y="48107"/>
                    <a:pt x="228990" y="44863"/>
                  </a:cubicBezTo>
                  <a:lnTo>
                    <a:pt x="234745" y="10845"/>
                  </a:lnTo>
                  <a:cubicBezTo>
                    <a:pt x="235674" y="4542"/>
                    <a:pt x="241151" y="0"/>
                    <a:pt x="24746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1" name="worldwide_230900">
              <a:extLst>
                <a:ext uri="{FF2B5EF4-FFF2-40B4-BE49-F238E27FC236}">
                  <a16:creationId xmlns:a16="http://schemas.microsoft.com/office/drawing/2014/main" id="{F1658F54-E0B5-401D-928A-5F1015C38E7A}"/>
                </a:ext>
              </a:extLst>
            </p:cNvPr>
            <p:cNvSpPr/>
            <p:nvPr/>
          </p:nvSpPr>
          <p:spPr>
            <a:xfrm>
              <a:off x="3225992" y="5739063"/>
              <a:ext cx="609684" cy="608764"/>
            </a:xfrm>
            <a:custGeom>
              <a:avLst/>
              <a:gdLst>
                <a:gd name="connsiteX0" fmla="*/ 176959 w 607356"/>
                <a:gd name="connsiteY0" fmla="*/ 452889 h 606439"/>
                <a:gd name="connsiteX1" fmla="*/ 284918 w 607356"/>
                <a:gd name="connsiteY1" fmla="*/ 593436 h 606439"/>
                <a:gd name="connsiteX2" fmla="*/ 287766 w 607356"/>
                <a:gd name="connsiteY2" fmla="*/ 595925 h 606439"/>
                <a:gd name="connsiteX3" fmla="*/ 82350 w 607356"/>
                <a:gd name="connsiteY3" fmla="*/ 503472 h 606439"/>
                <a:gd name="connsiteX4" fmla="*/ 89559 w 607356"/>
                <a:gd name="connsiteY4" fmla="*/ 498316 h 606439"/>
                <a:gd name="connsiteX5" fmla="*/ 176959 w 607356"/>
                <a:gd name="connsiteY5" fmla="*/ 452889 h 606439"/>
                <a:gd name="connsiteX6" fmla="*/ 288118 w 607356"/>
                <a:gd name="connsiteY6" fmla="*/ 432001 h 606439"/>
                <a:gd name="connsiteX7" fmla="*/ 288118 w 607356"/>
                <a:gd name="connsiteY7" fmla="*/ 568968 h 606439"/>
                <a:gd name="connsiteX8" fmla="*/ 196595 w 607356"/>
                <a:gd name="connsiteY8" fmla="*/ 446400 h 606439"/>
                <a:gd name="connsiteX9" fmla="*/ 288118 w 607356"/>
                <a:gd name="connsiteY9" fmla="*/ 432001 h 606439"/>
                <a:gd name="connsiteX10" fmla="*/ 473502 w 607356"/>
                <a:gd name="connsiteY10" fmla="*/ 400823 h 606439"/>
                <a:gd name="connsiteX11" fmla="*/ 463179 w 607356"/>
                <a:gd name="connsiteY11" fmla="*/ 411042 h 606439"/>
                <a:gd name="connsiteX12" fmla="*/ 463179 w 607356"/>
                <a:gd name="connsiteY12" fmla="*/ 462490 h 606439"/>
                <a:gd name="connsiteX13" fmla="*/ 411649 w 607356"/>
                <a:gd name="connsiteY13" fmla="*/ 462490 h 606439"/>
                <a:gd name="connsiteX14" fmla="*/ 401414 w 607356"/>
                <a:gd name="connsiteY14" fmla="*/ 472798 h 606439"/>
                <a:gd name="connsiteX15" fmla="*/ 411649 w 607356"/>
                <a:gd name="connsiteY15" fmla="*/ 483016 h 606439"/>
                <a:gd name="connsiteX16" fmla="*/ 463179 w 607356"/>
                <a:gd name="connsiteY16" fmla="*/ 483016 h 606439"/>
                <a:gd name="connsiteX17" fmla="*/ 463179 w 607356"/>
                <a:gd name="connsiteY17" fmla="*/ 534465 h 606439"/>
                <a:gd name="connsiteX18" fmla="*/ 473502 w 607356"/>
                <a:gd name="connsiteY18" fmla="*/ 544772 h 606439"/>
                <a:gd name="connsiteX19" fmla="*/ 483737 w 607356"/>
                <a:gd name="connsiteY19" fmla="*/ 534465 h 606439"/>
                <a:gd name="connsiteX20" fmla="*/ 483737 w 607356"/>
                <a:gd name="connsiteY20" fmla="*/ 483016 h 606439"/>
                <a:gd name="connsiteX21" fmla="*/ 535267 w 607356"/>
                <a:gd name="connsiteY21" fmla="*/ 483016 h 606439"/>
                <a:gd name="connsiteX22" fmla="*/ 545591 w 607356"/>
                <a:gd name="connsiteY22" fmla="*/ 472798 h 606439"/>
                <a:gd name="connsiteX23" fmla="*/ 535267 w 607356"/>
                <a:gd name="connsiteY23" fmla="*/ 462490 h 606439"/>
                <a:gd name="connsiteX24" fmla="*/ 483737 w 607356"/>
                <a:gd name="connsiteY24" fmla="*/ 462490 h 606439"/>
                <a:gd name="connsiteX25" fmla="*/ 483737 w 607356"/>
                <a:gd name="connsiteY25" fmla="*/ 411042 h 606439"/>
                <a:gd name="connsiteX26" fmla="*/ 473502 w 607356"/>
                <a:gd name="connsiteY26" fmla="*/ 400823 h 606439"/>
                <a:gd name="connsiteX27" fmla="*/ 473502 w 607356"/>
                <a:gd name="connsiteY27" fmla="*/ 339067 h 606439"/>
                <a:gd name="connsiteX28" fmla="*/ 607356 w 607356"/>
                <a:gd name="connsiteY28" fmla="*/ 472798 h 606439"/>
                <a:gd name="connsiteX29" fmla="*/ 473502 w 607356"/>
                <a:gd name="connsiteY29" fmla="*/ 606439 h 606439"/>
                <a:gd name="connsiteX30" fmla="*/ 339560 w 607356"/>
                <a:gd name="connsiteY30" fmla="*/ 472798 h 606439"/>
                <a:gd name="connsiteX31" fmla="*/ 473502 w 607356"/>
                <a:gd name="connsiteY31" fmla="*/ 339067 h 606439"/>
                <a:gd name="connsiteX32" fmla="*/ 452505 w 607356"/>
                <a:gd name="connsiteY32" fmla="*/ 308230 h 606439"/>
                <a:gd name="connsiteX33" fmla="*/ 596559 w 607356"/>
                <a:gd name="connsiteY33" fmla="*/ 308230 h 606439"/>
                <a:gd name="connsiteX34" fmla="*/ 588017 w 607356"/>
                <a:gd name="connsiteY34" fmla="*/ 369692 h 606439"/>
                <a:gd name="connsiteX35" fmla="*/ 473503 w 607356"/>
                <a:gd name="connsiteY35" fmla="*/ 318533 h 606439"/>
                <a:gd name="connsiteX36" fmla="*/ 451971 w 607356"/>
                <a:gd name="connsiteY36" fmla="*/ 320221 h 606439"/>
                <a:gd name="connsiteX37" fmla="*/ 452505 w 607356"/>
                <a:gd name="connsiteY37" fmla="*/ 308230 h 606439"/>
                <a:gd name="connsiteX38" fmla="*/ 308690 w 607356"/>
                <a:gd name="connsiteY38" fmla="*/ 308230 h 606439"/>
                <a:gd name="connsiteX39" fmla="*/ 431931 w 607356"/>
                <a:gd name="connsiteY39" fmla="*/ 308230 h 606439"/>
                <a:gd name="connsiteX40" fmla="*/ 431041 w 607356"/>
                <a:gd name="connsiteY40" fmla="*/ 324582 h 606439"/>
                <a:gd name="connsiteX41" fmla="*/ 319012 w 607356"/>
                <a:gd name="connsiteY41" fmla="*/ 472813 h 606439"/>
                <a:gd name="connsiteX42" fmla="*/ 370266 w 607356"/>
                <a:gd name="connsiteY42" fmla="*/ 587185 h 606439"/>
                <a:gd name="connsiteX43" fmla="*/ 318033 w 607356"/>
                <a:gd name="connsiteY43" fmla="*/ 595361 h 606439"/>
                <a:gd name="connsiteX44" fmla="*/ 308512 w 607356"/>
                <a:gd name="connsiteY44" fmla="*/ 586830 h 606439"/>
                <a:gd name="connsiteX45" fmla="*/ 308690 w 607356"/>
                <a:gd name="connsiteY45" fmla="*/ 585852 h 606439"/>
                <a:gd name="connsiteX46" fmla="*/ 164841 w 607356"/>
                <a:gd name="connsiteY46" fmla="*/ 308230 h 606439"/>
                <a:gd name="connsiteX47" fmla="*/ 288119 w 607356"/>
                <a:gd name="connsiteY47" fmla="*/ 308230 h 606439"/>
                <a:gd name="connsiteX48" fmla="*/ 288119 w 607356"/>
                <a:gd name="connsiteY48" fmla="*/ 411461 h 606439"/>
                <a:gd name="connsiteX49" fmla="*/ 188607 w 607356"/>
                <a:gd name="connsiteY49" fmla="*/ 427274 h 606439"/>
                <a:gd name="connsiteX50" fmla="*/ 164841 w 607356"/>
                <a:gd name="connsiteY50" fmla="*/ 308230 h 606439"/>
                <a:gd name="connsiteX51" fmla="*/ 0 w 607356"/>
                <a:gd name="connsiteY51" fmla="*/ 308230 h 606439"/>
                <a:gd name="connsiteX52" fmla="*/ 144159 w 607356"/>
                <a:gd name="connsiteY52" fmla="*/ 308230 h 606439"/>
                <a:gd name="connsiteX53" fmla="*/ 169075 w 607356"/>
                <a:gd name="connsiteY53" fmla="*/ 433891 h 606439"/>
                <a:gd name="connsiteX54" fmla="*/ 77508 w 607356"/>
                <a:gd name="connsiteY54" fmla="*/ 481614 h 606439"/>
                <a:gd name="connsiteX55" fmla="*/ 68520 w 607356"/>
                <a:gd name="connsiteY55" fmla="*/ 488101 h 606439"/>
                <a:gd name="connsiteX56" fmla="*/ 0 w 607356"/>
                <a:gd name="connsiteY56" fmla="*/ 308230 h 606439"/>
                <a:gd name="connsiteX57" fmla="*/ 404501 w 607356"/>
                <a:gd name="connsiteY57" fmla="*/ 159337 h 606439"/>
                <a:gd name="connsiteX58" fmla="*/ 432001 w 607356"/>
                <a:gd name="connsiteY58" fmla="*/ 287695 h 606439"/>
                <a:gd name="connsiteX59" fmla="*/ 308653 w 607356"/>
                <a:gd name="connsiteY59" fmla="*/ 287695 h 606439"/>
                <a:gd name="connsiteX60" fmla="*/ 308653 w 607356"/>
                <a:gd name="connsiteY60" fmla="*/ 174181 h 606439"/>
                <a:gd name="connsiteX61" fmla="*/ 404501 w 607356"/>
                <a:gd name="connsiteY61" fmla="*/ 159337 h 606439"/>
                <a:gd name="connsiteX62" fmla="*/ 192256 w 607356"/>
                <a:gd name="connsiteY62" fmla="*/ 159337 h 606439"/>
                <a:gd name="connsiteX63" fmla="*/ 288119 w 607356"/>
                <a:gd name="connsiteY63" fmla="*/ 174181 h 606439"/>
                <a:gd name="connsiteX64" fmla="*/ 288119 w 607356"/>
                <a:gd name="connsiteY64" fmla="*/ 287695 h 606439"/>
                <a:gd name="connsiteX65" fmla="*/ 164841 w 607356"/>
                <a:gd name="connsiteY65" fmla="*/ 287695 h 606439"/>
                <a:gd name="connsiteX66" fmla="*/ 192256 w 607356"/>
                <a:gd name="connsiteY66" fmla="*/ 159337 h 606439"/>
                <a:gd name="connsiteX67" fmla="*/ 73594 w 607356"/>
                <a:gd name="connsiteY67" fmla="*/ 101967 h 606439"/>
                <a:gd name="connsiteX68" fmla="*/ 83472 w 607356"/>
                <a:gd name="connsiteY68" fmla="*/ 108276 h 606439"/>
                <a:gd name="connsiteX69" fmla="*/ 172462 w 607356"/>
                <a:gd name="connsiteY69" fmla="*/ 153064 h 606439"/>
                <a:gd name="connsiteX70" fmla="*/ 144163 w 607356"/>
                <a:gd name="connsiteY70" fmla="*/ 287695 h 606439"/>
                <a:gd name="connsiteX71" fmla="*/ 0 w 607356"/>
                <a:gd name="connsiteY71" fmla="*/ 287695 h 606439"/>
                <a:gd name="connsiteX72" fmla="*/ 73594 w 607356"/>
                <a:gd name="connsiteY72" fmla="*/ 101967 h 606439"/>
                <a:gd name="connsiteX73" fmla="*/ 522554 w 607356"/>
                <a:gd name="connsiteY73" fmla="*/ 101261 h 606439"/>
                <a:gd name="connsiteX74" fmla="*/ 596771 w 607356"/>
                <a:gd name="connsiteY74" fmla="*/ 287695 h 606439"/>
                <a:gd name="connsiteX75" fmla="*/ 452608 w 607356"/>
                <a:gd name="connsiteY75" fmla="*/ 287695 h 606439"/>
                <a:gd name="connsiteX76" fmla="*/ 424309 w 607356"/>
                <a:gd name="connsiteY76" fmla="*/ 152979 h 606439"/>
                <a:gd name="connsiteX77" fmla="*/ 513744 w 607356"/>
                <a:gd name="connsiteY77" fmla="*/ 108014 h 606439"/>
                <a:gd name="connsiteX78" fmla="*/ 308653 w 607356"/>
                <a:gd name="connsiteY78" fmla="*/ 26956 h 606439"/>
                <a:gd name="connsiteX79" fmla="*/ 395942 w 607356"/>
                <a:gd name="connsiteY79" fmla="*/ 140402 h 606439"/>
                <a:gd name="connsiteX80" fmla="*/ 308653 w 607356"/>
                <a:gd name="connsiteY80" fmla="*/ 153550 h 606439"/>
                <a:gd name="connsiteX81" fmla="*/ 288119 w 607356"/>
                <a:gd name="connsiteY81" fmla="*/ 26956 h 606439"/>
                <a:gd name="connsiteX82" fmla="*/ 288119 w 607356"/>
                <a:gd name="connsiteY82" fmla="*/ 153550 h 606439"/>
                <a:gd name="connsiteX83" fmla="*/ 200900 w 607356"/>
                <a:gd name="connsiteY83" fmla="*/ 140402 h 606439"/>
                <a:gd name="connsiteX84" fmla="*/ 288119 w 607356"/>
                <a:gd name="connsiteY84" fmla="*/ 26956 h 606439"/>
                <a:gd name="connsiteX85" fmla="*/ 277985 w 607356"/>
                <a:gd name="connsiteY85" fmla="*/ 565 h 606439"/>
                <a:gd name="connsiteX86" fmla="*/ 282614 w 607356"/>
                <a:gd name="connsiteY86" fmla="*/ 4562 h 606439"/>
                <a:gd name="connsiteX87" fmla="*/ 180961 w 607356"/>
                <a:gd name="connsiteY87" fmla="*/ 134075 h 606439"/>
                <a:gd name="connsiteX88" fmla="*/ 94886 w 607356"/>
                <a:gd name="connsiteY88" fmla="*/ 91082 h 606439"/>
                <a:gd name="connsiteX89" fmla="*/ 87854 w 607356"/>
                <a:gd name="connsiteY89" fmla="*/ 86640 h 606439"/>
                <a:gd name="connsiteX90" fmla="*/ 277985 w 607356"/>
                <a:gd name="connsiteY90" fmla="*/ 565 h 606439"/>
                <a:gd name="connsiteX91" fmla="*/ 308935 w 607356"/>
                <a:gd name="connsiteY91" fmla="*/ 0 h 606439"/>
                <a:gd name="connsiteX92" fmla="*/ 508423 w 607356"/>
                <a:gd name="connsiteY92" fmla="*/ 86128 h 606439"/>
                <a:gd name="connsiteX93" fmla="*/ 501658 w 607356"/>
                <a:gd name="connsiteY93" fmla="*/ 91284 h 606439"/>
                <a:gd name="connsiteX94" fmla="*/ 415934 w 607356"/>
                <a:gd name="connsiteY94" fmla="*/ 134215 h 606439"/>
                <a:gd name="connsiteX95" fmla="*/ 311695 w 607356"/>
                <a:gd name="connsiteY95" fmla="*/ 2400 h 606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607356" h="606439">
                  <a:moveTo>
                    <a:pt x="176959" y="452889"/>
                  </a:moveTo>
                  <a:cubicBezTo>
                    <a:pt x="201078" y="506850"/>
                    <a:pt x="237658" y="555121"/>
                    <a:pt x="284918" y="593436"/>
                  </a:cubicBezTo>
                  <a:lnTo>
                    <a:pt x="287766" y="595925"/>
                  </a:lnTo>
                  <a:cubicBezTo>
                    <a:pt x="207130" y="593081"/>
                    <a:pt x="134505" y="558144"/>
                    <a:pt x="82350" y="503472"/>
                  </a:cubicBezTo>
                  <a:lnTo>
                    <a:pt x="89559" y="498316"/>
                  </a:lnTo>
                  <a:cubicBezTo>
                    <a:pt x="116705" y="478936"/>
                    <a:pt x="146164" y="463913"/>
                    <a:pt x="176959" y="452889"/>
                  </a:cubicBezTo>
                  <a:close/>
                  <a:moveTo>
                    <a:pt x="288118" y="432001"/>
                  </a:moveTo>
                  <a:lnTo>
                    <a:pt x="288118" y="568968"/>
                  </a:lnTo>
                  <a:cubicBezTo>
                    <a:pt x="248589" y="534571"/>
                    <a:pt x="217695" y="492796"/>
                    <a:pt x="196595" y="446400"/>
                  </a:cubicBezTo>
                  <a:cubicBezTo>
                    <a:pt x="226153" y="437779"/>
                    <a:pt x="256779" y="432890"/>
                    <a:pt x="288118" y="432001"/>
                  </a:cubicBezTo>
                  <a:close/>
                  <a:moveTo>
                    <a:pt x="473502" y="400823"/>
                  </a:moveTo>
                  <a:cubicBezTo>
                    <a:pt x="467807" y="400823"/>
                    <a:pt x="463179" y="405355"/>
                    <a:pt x="463179" y="411042"/>
                  </a:cubicBezTo>
                  <a:lnTo>
                    <a:pt x="463179" y="462490"/>
                  </a:lnTo>
                  <a:lnTo>
                    <a:pt x="411649" y="462490"/>
                  </a:lnTo>
                  <a:cubicBezTo>
                    <a:pt x="405953" y="462490"/>
                    <a:pt x="401414" y="467111"/>
                    <a:pt x="401414" y="472798"/>
                  </a:cubicBezTo>
                  <a:cubicBezTo>
                    <a:pt x="401414" y="478485"/>
                    <a:pt x="405953" y="483016"/>
                    <a:pt x="411649" y="483016"/>
                  </a:cubicBezTo>
                  <a:lnTo>
                    <a:pt x="463179" y="483016"/>
                  </a:lnTo>
                  <a:lnTo>
                    <a:pt x="463179" y="534465"/>
                  </a:lnTo>
                  <a:cubicBezTo>
                    <a:pt x="463179" y="540152"/>
                    <a:pt x="467807" y="544772"/>
                    <a:pt x="473502" y="544772"/>
                  </a:cubicBezTo>
                  <a:cubicBezTo>
                    <a:pt x="479109" y="544772"/>
                    <a:pt x="483737" y="540152"/>
                    <a:pt x="483737" y="534465"/>
                  </a:cubicBezTo>
                  <a:lnTo>
                    <a:pt x="483737" y="483016"/>
                  </a:lnTo>
                  <a:lnTo>
                    <a:pt x="535267" y="483016"/>
                  </a:lnTo>
                  <a:cubicBezTo>
                    <a:pt x="540963" y="483016"/>
                    <a:pt x="545591" y="478485"/>
                    <a:pt x="545591" y="472798"/>
                  </a:cubicBezTo>
                  <a:cubicBezTo>
                    <a:pt x="545591" y="467111"/>
                    <a:pt x="540963" y="462490"/>
                    <a:pt x="535267" y="462490"/>
                  </a:cubicBezTo>
                  <a:lnTo>
                    <a:pt x="483737" y="462490"/>
                  </a:lnTo>
                  <a:lnTo>
                    <a:pt x="483737" y="411042"/>
                  </a:lnTo>
                  <a:cubicBezTo>
                    <a:pt x="483737" y="405355"/>
                    <a:pt x="479109" y="400823"/>
                    <a:pt x="473502" y="400823"/>
                  </a:cubicBezTo>
                  <a:close/>
                  <a:moveTo>
                    <a:pt x="473502" y="339067"/>
                  </a:moveTo>
                  <a:cubicBezTo>
                    <a:pt x="547282" y="339067"/>
                    <a:pt x="607356" y="399046"/>
                    <a:pt x="607356" y="472798"/>
                  </a:cubicBezTo>
                  <a:cubicBezTo>
                    <a:pt x="607356" y="546460"/>
                    <a:pt x="547282" y="606439"/>
                    <a:pt x="473502" y="606439"/>
                  </a:cubicBezTo>
                  <a:cubicBezTo>
                    <a:pt x="399634" y="606439"/>
                    <a:pt x="339560" y="546460"/>
                    <a:pt x="339560" y="472798"/>
                  </a:cubicBezTo>
                  <a:cubicBezTo>
                    <a:pt x="339560" y="399046"/>
                    <a:pt x="399634" y="339067"/>
                    <a:pt x="473502" y="339067"/>
                  </a:cubicBezTo>
                  <a:close/>
                  <a:moveTo>
                    <a:pt x="452505" y="308230"/>
                  </a:moveTo>
                  <a:lnTo>
                    <a:pt x="596559" y="308230"/>
                  </a:lnTo>
                  <a:cubicBezTo>
                    <a:pt x="595847" y="329014"/>
                    <a:pt x="592911" y="349619"/>
                    <a:pt x="588017" y="369692"/>
                  </a:cubicBezTo>
                  <a:cubicBezTo>
                    <a:pt x="559722" y="338340"/>
                    <a:pt x="518971" y="318533"/>
                    <a:pt x="473503" y="318533"/>
                  </a:cubicBezTo>
                  <a:cubicBezTo>
                    <a:pt x="466118" y="318533"/>
                    <a:pt x="459000" y="319244"/>
                    <a:pt x="451971" y="320221"/>
                  </a:cubicBezTo>
                  <a:cubicBezTo>
                    <a:pt x="452149" y="316224"/>
                    <a:pt x="452416" y="312227"/>
                    <a:pt x="452505" y="308230"/>
                  </a:cubicBezTo>
                  <a:close/>
                  <a:moveTo>
                    <a:pt x="308690" y="308230"/>
                  </a:moveTo>
                  <a:lnTo>
                    <a:pt x="431931" y="308230"/>
                  </a:lnTo>
                  <a:cubicBezTo>
                    <a:pt x="431753" y="313740"/>
                    <a:pt x="431486" y="319161"/>
                    <a:pt x="431041" y="324582"/>
                  </a:cubicBezTo>
                  <a:cubicBezTo>
                    <a:pt x="366529" y="343066"/>
                    <a:pt x="319012" y="402430"/>
                    <a:pt x="319012" y="472813"/>
                  </a:cubicBezTo>
                  <a:cubicBezTo>
                    <a:pt x="319012" y="518224"/>
                    <a:pt x="338855" y="558926"/>
                    <a:pt x="370266" y="587185"/>
                  </a:cubicBezTo>
                  <a:cubicBezTo>
                    <a:pt x="353092" y="591362"/>
                    <a:pt x="335652" y="594206"/>
                    <a:pt x="318033" y="595361"/>
                  </a:cubicBezTo>
                  <a:lnTo>
                    <a:pt x="308512" y="586830"/>
                  </a:lnTo>
                  <a:cubicBezTo>
                    <a:pt x="308512" y="586563"/>
                    <a:pt x="308690" y="586208"/>
                    <a:pt x="308690" y="585852"/>
                  </a:cubicBezTo>
                  <a:close/>
                  <a:moveTo>
                    <a:pt x="164841" y="308230"/>
                  </a:moveTo>
                  <a:lnTo>
                    <a:pt x="288119" y="308230"/>
                  </a:lnTo>
                  <a:lnTo>
                    <a:pt x="288119" y="411461"/>
                  </a:lnTo>
                  <a:cubicBezTo>
                    <a:pt x="254028" y="412349"/>
                    <a:pt x="220650" y="417680"/>
                    <a:pt x="188607" y="427274"/>
                  </a:cubicBezTo>
                  <a:cubicBezTo>
                    <a:pt x="174098" y="389695"/>
                    <a:pt x="165998" y="349540"/>
                    <a:pt x="164841" y="308230"/>
                  </a:cubicBezTo>
                  <a:close/>
                  <a:moveTo>
                    <a:pt x="0" y="308230"/>
                  </a:moveTo>
                  <a:lnTo>
                    <a:pt x="144159" y="308230"/>
                  </a:lnTo>
                  <a:cubicBezTo>
                    <a:pt x="145316" y="351865"/>
                    <a:pt x="153858" y="394256"/>
                    <a:pt x="169075" y="433891"/>
                  </a:cubicBezTo>
                  <a:cubicBezTo>
                    <a:pt x="136773" y="445533"/>
                    <a:pt x="105983" y="461352"/>
                    <a:pt x="77508" y="481614"/>
                  </a:cubicBezTo>
                  <a:lnTo>
                    <a:pt x="68520" y="488101"/>
                  </a:lnTo>
                  <a:cubicBezTo>
                    <a:pt x="27675" y="438957"/>
                    <a:pt x="2314" y="376482"/>
                    <a:pt x="0" y="308230"/>
                  </a:cubicBezTo>
                  <a:close/>
                  <a:moveTo>
                    <a:pt x="404501" y="159337"/>
                  </a:moveTo>
                  <a:cubicBezTo>
                    <a:pt x="421322" y="199604"/>
                    <a:pt x="430666" y="242983"/>
                    <a:pt x="432001" y="287695"/>
                  </a:cubicBezTo>
                  <a:lnTo>
                    <a:pt x="308653" y="287695"/>
                  </a:lnTo>
                  <a:lnTo>
                    <a:pt x="308653" y="174181"/>
                  </a:lnTo>
                  <a:cubicBezTo>
                    <a:pt x="341403" y="173293"/>
                    <a:pt x="373531" y="168315"/>
                    <a:pt x="404501" y="159337"/>
                  </a:cubicBezTo>
                  <a:close/>
                  <a:moveTo>
                    <a:pt x="192256" y="159337"/>
                  </a:moveTo>
                  <a:cubicBezTo>
                    <a:pt x="223231" y="168315"/>
                    <a:pt x="255364" y="173293"/>
                    <a:pt x="288119" y="174181"/>
                  </a:cubicBezTo>
                  <a:lnTo>
                    <a:pt x="288119" y="287695"/>
                  </a:lnTo>
                  <a:lnTo>
                    <a:pt x="164841" y="287695"/>
                  </a:lnTo>
                  <a:cubicBezTo>
                    <a:pt x="166087" y="242983"/>
                    <a:pt x="175433" y="199604"/>
                    <a:pt x="192256" y="159337"/>
                  </a:cubicBezTo>
                  <a:close/>
                  <a:moveTo>
                    <a:pt x="73594" y="101967"/>
                  </a:moveTo>
                  <a:lnTo>
                    <a:pt x="83472" y="108276"/>
                  </a:lnTo>
                  <a:cubicBezTo>
                    <a:pt x="111326" y="127293"/>
                    <a:pt x="141227" y="142134"/>
                    <a:pt x="172462" y="153064"/>
                  </a:cubicBezTo>
                  <a:cubicBezTo>
                    <a:pt x="155109" y="195275"/>
                    <a:pt x="145409" y="240774"/>
                    <a:pt x="144163" y="287695"/>
                  </a:cubicBezTo>
                  <a:lnTo>
                    <a:pt x="0" y="287695"/>
                  </a:lnTo>
                  <a:cubicBezTo>
                    <a:pt x="2403" y="216692"/>
                    <a:pt x="29812" y="151998"/>
                    <a:pt x="73594" y="101967"/>
                  </a:cubicBezTo>
                  <a:close/>
                  <a:moveTo>
                    <a:pt x="522554" y="101261"/>
                  </a:moveTo>
                  <a:cubicBezTo>
                    <a:pt x="566781" y="151379"/>
                    <a:pt x="594368" y="216338"/>
                    <a:pt x="596771" y="287695"/>
                  </a:cubicBezTo>
                  <a:lnTo>
                    <a:pt x="452608" y="287695"/>
                  </a:lnTo>
                  <a:cubicBezTo>
                    <a:pt x="451362" y="240775"/>
                    <a:pt x="441662" y="195278"/>
                    <a:pt x="424309" y="152979"/>
                  </a:cubicBezTo>
                  <a:cubicBezTo>
                    <a:pt x="455633" y="142049"/>
                    <a:pt x="485712" y="127120"/>
                    <a:pt x="513744" y="108014"/>
                  </a:cubicBezTo>
                  <a:close/>
                  <a:moveTo>
                    <a:pt x="308653" y="26956"/>
                  </a:moveTo>
                  <a:cubicBezTo>
                    <a:pt x="345580" y="59026"/>
                    <a:pt x="375032" y="97671"/>
                    <a:pt x="395942" y="140402"/>
                  </a:cubicBezTo>
                  <a:cubicBezTo>
                    <a:pt x="367646" y="148308"/>
                    <a:pt x="338461" y="152750"/>
                    <a:pt x="308653" y="153550"/>
                  </a:cubicBezTo>
                  <a:close/>
                  <a:moveTo>
                    <a:pt x="288119" y="26956"/>
                  </a:moveTo>
                  <a:lnTo>
                    <a:pt x="288119" y="153550"/>
                  </a:lnTo>
                  <a:cubicBezTo>
                    <a:pt x="258393" y="152750"/>
                    <a:pt x="229113" y="148308"/>
                    <a:pt x="200900" y="140402"/>
                  </a:cubicBezTo>
                  <a:cubicBezTo>
                    <a:pt x="221726" y="97671"/>
                    <a:pt x="251184" y="59115"/>
                    <a:pt x="288119" y="26956"/>
                  </a:cubicBezTo>
                  <a:close/>
                  <a:moveTo>
                    <a:pt x="277985" y="565"/>
                  </a:moveTo>
                  <a:lnTo>
                    <a:pt x="282614" y="4562"/>
                  </a:lnTo>
                  <a:cubicBezTo>
                    <a:pt x="238998" y="40538"/>
                    <a:pt x="204550" y="84686"/>
                    <a:pt x="180961" y="134075"/>
                  </a:cubicBezTo>
                  <a:cubicBezTo>
                    <a:pt x="150697" y="123682"/>
                    <a:pt x="121768" y="109469"/>
                    <a:pt x="94886" y="91082"/>
                  </a:cubicBezTo>
                  <a:lnTo>
                    <a:pt x="87854" y="86640"/>
                  </a:lnTo>
                  <a:cubicBezTo>
                    <a:pt x="137345" y="37518"/>
                    <a:pt x="204016" y="5539"/>
                    <a:pt x="277985" y="565"/>
                  </a:cubicBezTo>
                  <a:close/>
                  <a:moveTo>
                    <a:pt x="308935" y="0"/>
                  </a:moveTo>
                  <a:cubicBezTo>
                    <a:pt x="386558" y="2666"/>
                    <a:pt x="456704" y="35109"/>
                    <a:pt x="508423" y="86128"/>
                  </a:cubicBezTo>
                  <a:lnTo>
                    <a:pt x="501658" y="91284"/>
                  </a:lnTo>
                  <a:cubicBezTo>
                    <a:pt x="474952" y="109594"/>
                    <a:pt x="446111" y="123815"/>
                    <a:pt x="415934" y="134215"/>
                  </a:cubicBezTo>
                  <a:cubicBezTo>
                    <a:pt x="391810" y="83729"/>
                    <a:pt x="356559" y="38664"/>
                    <a:pt x="311695" y="24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2" name="video-camera-with-play-button_73534">
              <a:extLst>
                <a:ext uri="{FF2B5EF4-FFF2-40B4-BE49-F238E27FC236}">
                  <a16:creationId xmlns:a16="http://schemas.microsoft.com/office/drawing/2014/main" id="{BE45B40E-8D2E-4FDA-BAE5-B1F610221285}"/>
                </a:ext>
              </a:extLst>
            </p:cNvPr>
            <p:cNvSpPr/>
            <p:nvPr/>
          </p:nvSpPr>
          <p:spPr>
            <a:xfrm>
              <a:off x="1960978" y="5867227"/>
              <a:ext cx="609685" cy="349560"/>
            </a:xfrm>
            <a:custGeom>
              <a:avLst/>
              <a:gdLst>
                <a:gd name="T0" fmla="*/ 5118 w 5341"/>
                <a:gd name="T1" fmla="*/ 194 h 3067"/>
                <a:gd name="T2" fmla="*/ 4725 w 5341"/>
                <a:gd name="T3" fmla="*/ 272 h 3067"/>
                <a:gd name="T4" fmla="*/ 4038 w 5341"/>
                <a:gd name="T5" fmla="*/ 958 h 3067"/>
                <a:gd name="T6" fmla="*/ 4038 w 5341"/>
                <a:gd name="T7" fmla="*/ 540 h 3067"/>
                <a:gd name="T8" fmla="*/ 3499 w 5341"/>
                <a:gd name="T9" fmla="*/ 0 h 3067"/>
                <a:gd name="T10" fmla="*/ 540 w 5341"/>
                <a:gd name="T11" fmla="*/ 0 h 3067"/>
                <a:gd name="T12" fmla="*/ 0 w 5341"/>
                <a:gd name="T13" fmla="*/ 540 h 3067"/>
                <a:gd name="T14" fmla="*/ 0 w 5341"/>
                <a:gd name="T15" fmla="*/ 2527 h 3067"/>
                <a:gd name="T16" fmla="*/ 540 w 5341"/>
                <a:gd name="T17" fmla="*/ 3067 h 3067"/>
                <a:gd name="T18" fmla="*/ 3499 w 5341"/>
                <a:gd name="T19" fmla="*/ 3067 h 3067"/>
                <a:gd name="T20" fmla="*/ 4038 w 5341"/>
                <a:gd name="T21" fmla="*/ 2527 h 3067"/>
                <a:gd name="T22" fmla="*/ 4038 w 5341"/>
                <a:gd name="T23" fmla="*/ 2108 h 3067"/>
                <a:gd name="T24" fmla="*/ 4725 w 5341"/>
                <a:gd name="T25" fmla="*/ 2795 h 3067"/>
                <a:gd name="T26" fmla="*/ 4980 w 5341"/>
                <a:gd name="T27" fmla="*/ 2901 h 3067"/>
                <a:gd name="T28" fmla="*/ 5118 w 5341"/>
                <a:gd name="T29" fmla="*/ 2873 h 3067"/>
                <a:gd name="T30" fmla="*/ 5341 w 5341"/>
                <a:gd name="T31" fmla="*/ 2540 h 3067"/>
                <a:gd name="T32" fmla="*/ 5341 w 5341"/>
                <a:gd name="T33" fmla="*/ 527 h 3067"/>
                <a:gd name="T34" fmla="*/ 5118 w 5341"/>
                <a:gd name="T35" fmla="*/ 194 h 3067"/>
                <a:gd name="T36" fmla="*/ 2537 w 5341"/>
                <a:gd name="T37" fmla="*/ 1673 h 3067"/>
                <a:gd name="T38" fmla="*/ 1802 w 5341"/>
                <a:gd name="T39" fmla="*/ 2239 h 3067"/>
                <a:gd name="T40" fmla="*/ 1694 w 5341"/>
                <a:gd name="T41" fmla="*/ 2275 h 3067"/>
                <a:gd name="T42" fmla="*/ 1616 w 5341"/>
                <a:gd name="T43" fmla="*/ 2257 h 3067"/>
                <a:gd name="T44" fmla="*/ 1518 w 5341"/>
                <a:gd name="T45" fmla="*/ 2099 h 3067"/>
                <a:gd name="T46" fmla="*/ 1518 w 5341"/>
                <a:gd name="T47" fmla="*/ 968 h 3067"/>
                <a:gd name="T48" fmla="*/ 1616 w 5341"/>
                <a:gd name="T49" fmla="*/ 810 h 3067"/>
                <a:gd name="T50" fmla="*/ 1802 w 5341"/>
                <a:gd name="T51" fmla="*/ 828 h 3067"/>
                <a:gd name="T52" fmla="*/ 2537 w 5341"/>
                <a:gd name="T53" fmla="*/ 1393 h 3067"/>
                <a:gd name="T54" fmla="*/ 2606 w 5341"/>
                <a:gd name="T55" fmla="*/ 1533 h 3067"/>
                <a:gd name="T56" fmla="*/ 2537 w 5341"/>
                <a:gd name="T57" fmla="*/ 1673 h 3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41" h="3067">
                  <a:moveTo>
                    <a:pt x="5118" y="194"/>
                  </a:moveTo>
                  <a:cubicBezTo>
                    <a:pt x="4983" y="138"/>
                    <a:pt x="4828" y="169"/>
                    <a:pt x="4725" y="272"/>
                  </a:cubicBezTo>
                  <a:lnTo>
                    <a:pt x="4038" y="958"/>
                  </a:lnTo>
                  <a:lnTo>
                    <a:pt x="4038" y="540"/>
                  </a:lnTo>
                  <a:cubicBezTo>
                    <a:pt x="4038" y="242"/>
                    <a:pt x="3797" y="0"/>
                    <a:pt x="3499" y="0"/>
                  </a:cubicBezTo>
                  <a:lnTo>
                    <a:pt x="540" y="0"/>
                  </a:lnTo>
                  <a:cubicBezTo>
                    <a:pt x="242" y="0"/>
                    <a:pt x="0" y="242"/>
                    <a:pt x="0" y="540"/>
                  </a:cubicBezTo>
                  <a:lnTo>
                    <a:pt x="0" y="2527"/>
                  </a:lnTo>
                  <a:cubicBezTo>
                    <a:pt x="0" y="2825"/>
                    <a:pt x="242" y="3067"/>
                    <a:pt x="540" y="3067"/>
                  </a:cubicBezTo>
                  <a:lnTo>
                    <a:pt x="3499" y="3067"/>
                  </a:lnTo>
                  <a:cubicBezTo>
                    <a:pt x="3797" y="3067"/>
                    <a:pt x="4038" y="2825"/>
                    <a:pt x="4038" y="2527"/>
                  </a:cubicBezTo>
                  <a:lnTo>
                    <a:pt x="4038" y="2108"/>
                  </a:lnTo>
                  <a:lnTo>
                    <a:pt x="4725" y="2795"/>
                  </a:lnTo>
                  <a:cubicBezTo>
                    <a:pt x="4794" y="2864"/>
                    <a:pt x="4886" y="2901"/>
                    <a:pt x="4980" y="2901"/>
                  </a:cubicBezTo>
                  <a:cubicBezTo>
                    <a:pt x="5027" y="2901"/>
                    <a:pt x="5074" y="2892"/>
                    <a:pt x="5118" y="2873"/>
                  </a:cubicBezTo>
                  <a:cubicBezTo>
                    <a:pt x="5253" y="2817"/>
                    <a:pt x="5341" y="2686"/>
                    <a:pt x="5341" y="2540"/>
                  </a:cubicBezTo>
                  <a:lnTo>
                    <a:pt x="5341" y="527"/>
                  </a:lnTo>
                  <a:cubicBezTo>
                    <a:pt x="5341" y="381"/>
                    <a:pt x="5253" y="249"/>
                    <a:pt x="5118" y="194"/>
                  </a:cubicBezTo>
                  <a:close/>
                  <a:moveTo>
                    <a:pt x="2537" y="1673"/>
                  </a:moveTo>
                  <a:lnTo>
                    <a:pt x="1802" y="2239"/>
                  </a:lnTo>
                  <a:cubicBezTo>
                    <a:pt x="1770" y="2263"/>
                    <a:pt x="1732" y="2275"/>
                    <a:pt x="1694" y="2275"/>
                  </a:cubicBezTo>
                  <a:cubicBezTo>
                    <a:pt x="1668" y="2275"/>
                    <a:pt x="1641" y="2269"/>
                    <a:pt x="1616" y="2257"/>
                  </a:cubicBezTo>
                  <a:cubicBezTo>
                    <a:pt x="1556" y="2227"/>
                    <a:pt x="1518" y="2166"/>
                    <a:pt x="1518" y="2099"/>
                  </a:cubicBezTo>
                  <a:lnTo>
                    <a:pt x="1518" y="968"/>
                  </a:lnTo>
                  <a:cubicBezTo>
                    <a:pt x="1518" y="901"/>
                    <a:pt x="1556" y="839"/>
                    <a:pt x="1616" y="810"/>
                  </a:cubicBezTo>
                  <a:cubicBezTo>
                    <a:pt x="1676" y="780"/>
                    <a:pt x="1748" y="787"/>
                    <a:pt x="1802" y="828"/>
                  </a:cubicBezTo>
                  <a:lnTo>
                    <a:pt x="2537" y="1393"/>
                  </a:lnTo>
                  <a:cubicBezTo>
                    <a:pt x="2581" y="1427"/>
                    <a:pt x="2606" y="1479"/>
                    <a:pt x="2606" y="1533"/>
                  </a:cubicBezTo>
                  <a:cubicBezTo>
                    <a:pt x="2606" y="1588"/>
                    <a:pt x="2581" y="1640"/>
                    <a:pt x="2537" y="16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3" name="world-wide-symbol_13448">
              <a:extLst>
                <a:ext uri="{FF2B5EF4-FFF2-40B4-BE49-F238E27FC236}">
                  <a16:creationId xmlns:a16="http://schemas.microsoft.com/office/drawing/2014/main" id="{D5EBEB0F-0B04-4FC0-853C-5C63065A1906}"/>
                </a:ext>
              </a:extLst>
            </p:cNvPr>
            <p:cNvSpPr/>
            <p:nvPr/>
          </p:nvSpPr>
          <p:spPr>
            <a:xfrm>
              <a:off x="6849810" y="5739063"/>
              <a:ext cx="609685" cy="605889"/>
            </a:xfrm>
            <a:custGeom>
              <a:avLst/>
              <a:gdLst>
                <a:gd name="connsiteX0" fmla="*/ 486711 w 593106"/>
                <a:gd name="connsiteY0" fmla="*/ 490288 h 589414"/>
                <a:gd name="connsiteX1" fmla="*/ 489292 w 593106"/>
                <a:gd name="connsiteY1" fmla="*/ 522070 h 589414"/>
                <a:gd name="connsiteX2" fmla="*/ 472086 w 593106"/>
                <a:gd name="connsiteY2" fmla="*/ 534955 h 589414"/>
                <a:gd name="connsiteX3" fmla="*/ 451438 w 593106"/>
                <a:gd name="connsiteY3" fmla="*/ 520352 h 589414"/>
                <a:gd name="connsiteX4" fmla="*/ 451438 w 593106"/>
                <a:gd name="connsiteY4" fmla="*/ 517775 h 589414"/>
                <a:gd name="connsiteX5" fmla="*/ 486711 w 593106"/>
                <a:gd name="connsiteY5" fmla="*/ 490288 h 589414"/>
                <a:gd name="connsiteX6" fmla="*/ 96792 w 593106"/>
                <a:gd name="connsiteY6" fmla="*/ 487634 h 589414"/>
                <a:gd name="connsiteX7" fmla="*/ 123450 w 593106"/>
                <a:gd name="connsiteY7" fmla="*/ 511688 h 589414"/>
                <a:gd name="connsiteX8" fmla="*/ 102811 w 593106"/>
                <a:gd name="connsiteY8" fmla="*/ 520279 h 589414"/>
                <a:gd name="connsiteX9" fmla="*/ 100231 w 593106"/>
                <a:gd name="connsiteY9" fmla="*/ 517702 h 589414"/>
                <a:gd name="connsiteX10" fmla="*/ 96792 w 593106"/>
                <a:gd name="connsiteY10" fmla="*/ 487634 h 589414"/>
                <a:gd name="connsiteX11" fmla="*/ 334303 w 593106"/>
                <a:gd name="connsiteY11" fmla="*/ 470443 h 589414"/>
                <a:gd name="connsiteX12" fmla="*/ 390271 w 593106"/>
                <a:gd name="connsiteY12" fmla="*/ 474744 h 589414"/>
                <a:gd name="connsiteX13" fmla="*/ 417825 w 593106"/>
                <a:gd name="connsiteY13" fmla="*/ 512587 h 589414"/>
                <a:gd name="connsiteX14" fmla="*/ 410936 w 593106"/>
                <a:gd name="connsiteY14" fmla="*/ 539249 h 589414"/>
                <a:gd name="connsiteX15" fmla="*/ 368745 w 593106"/>
                <a:gd name="connsiteY15" fmla="*/ 582252 h 589414"/>
                <a:gd name="connsiteX16" fmla="*/ 334303 w 593106"/>
                <a:gd name="connsiteY16" fmla="*/ 589133 h 589414"/>
                <a:gd name="connsiteX17" fmla="*/ 299861 w 593106"/>
                <a:gd name="connsiteY17" fmla="*/ 556450 h 589414"/>
                <a:gd name="connsiteX18" fmla="*/ 299861 w 593106"/>
                <a:gd name="connsiteY18" fmla="*/ 503986 h 589414"/>
                <a:gd name="connsiteX19" fmla="*/ 334303 w 593106"/>
                <a:gd name="connsiteY19" fmla="*/ 470443 h 589414"/>
                <a:gd name="connsiteX20" fmla="*/ 231018 w 593106"/>
                <a:gd name="connsiteY20" fmla="*/ 470443 h 589414"/>
                <a:gd name="connsiteX21" fmla="*/ 265461 w 593106"/>
                <a:gd name="connsiteY21" fmla="*/ 503982 h 589414"/>
                <a:gd name="connsiteX22" fmla="*/ 265461 w 593106"/>
                <a:gd name="connsiteY22" fmla="*/ 555580 h 589414"/>
                <a:gd name="connsiteX23" fmla="*/ 231018 w 593106"/>
                <a:gd name="connsiteY23" fmla="*/ 583959 h 589414"/>
                <a:gd name="connsiteX24" fmla="*/ 204325 w 593106"/>
                <a:gd name="connsiteY24" fmla="*/ 577080 h 589414"/>
                <a:gd name="connsiteX25" fmla="*/ 162994 w 593106"/>
                <a:gd name="connsiteY25" fmla="*/ 531501 h 589414"/>
                <a:gd name="connsiteX26" fmla="*/ 158688 w 593106"/>
                <a:gd name="connsiteY26" fmla="*/ 510862 h 589414"/>
                <a:gd name="connsiteX27" fmla="*/ 185382 w 593106"/>
                <a:gd name="connsiteY27" fmla="*/ 473883 h 589414"/>
                <a:gd name="connsiteX28" fmla="*/ 231018 w 593106"/>
                <a:gd name="connsiteY28" fmla="*/ 470443 h 589414"/>
                <a:gd name="connsiteX29" fmla="*/ 503923 w 593106"/>
                <a:gd name="connsiteY29" fmla="*/ 304486 h 589414"/>
                <a:gd name="connsiteX30" fmla="*/ 561622 w 593106"/>
                <a:gd name="connsiteY30" fmla="*/ 304486 h 589414"/>
                <a:gd name="connsiteX31" fmla="*/ 592624 w 593106"/>
                <a:gd name="connsiteY31" fmla="*/ 338891 h 589414"/>
                <a:gd name="connsiteX32" fmla="*/ 556455 w 593106"/>
                <a:gd name="connsiteY32" fmla="*/ 441247 h 589414"/>
                <a:gd name="connsiteX33" fmla="*/ 504785 w 593106"/>
                <a:gd name="connsiteY33" fmla="*/ 459310 h 589414"/>
                <a:gd name="connsiteX34" fmla="*/ 497895 w 593106"/>
                <a:gd name="connsiteY34" fmla="*/ 457590 h 589414"/>
                <a:gd name="connsiteX35" fmla="*/ 468615 w 593106"/>
                <a:gd name="connsiteY35" fmla="*/ 416303 h 589414"/>
                <a:gd name="connsiteX36" fmla="*/ 471199 w 593106"/>
                <a:gd name="connsiteY36" fmla="*/ 338891 h 589414"/>
                <a:gd name="connsiteX37" fmla="*/ 503923 w 593106"/>
                <a:gd name="connsiteY37" fmla="*/ 304486 h 589414"/>
                <a:gd name="connsiteX38" fmla="*/ 334297 w 593106"/>
                <a:gd name="connsiteY38" fmla="*/ 304486 h 589414"/>
                <a:gd name="connsiteX39" fmla="*/ 400585 w 593106"/>
                <a:gd name="connsiteY39" fmla="*/ 304486 h 589414"/>
                <a:gd name="connsiteX40" fmla="*/ 436742 w 593106"/>
                <a:gd name="connsiteY40" fmla="*/ 338887 h 589414"/>
                <a:gd name="connsiteX41" fmla="*/ 434159 w 593106"/>
                <a:gd name="connsiteY41" fmla="*/ 410269 h 589414"/>
                <a:gd name="connsiteX42" fmla="*/ 396280 w 593106"/>
                <a:gd name="connsiteY42" fmla="*/ 440370 h 589414"/>
                <a:gd name="connsiteX43" fmla="*/ 334297 w 593106"/>
                <a:gd name="connsiteY43" fmla="*/ 436070 h 589414"/>
                <a:gd name="connsiteX44" fmla="*/ 299861 w 593106"/>
                <a:gd name="connsiteY44" fmla="*/ 400809 h 589414"/>
                <a:gd name="connsiteX45" fmla="*/ 299861 w 593106"/>
                <a:gd name="connsiteY45" fmla="*/ 338887 h 589414"/>
                <a:gd name="connsiteX46" fmla="*/ 334297 w 593106"/>
                <a:gd name="connsiteY46" fmla="*/ 304486 h 589414"/>
                <a:gd name="connsiteX47" fmla="*/ 175089 w 593106"/>
                <a:gd name="connsiteY47" fmla="*/ 304486 h 589414"/>
                <a:gd name="connsiteX48" fmla="*/ 231033 w 593106"/>
                <a:gd name="connsiteY48" fmla="*/ 304486 h 589414"/>
                <a:gd name="connsiteX49" fmla="*/ 265460 w 593106"/>
                <a:gd name="connsiteY49" fmla="*/ 338895 h 589414"/>
                <a:gd name="connsiteX50" fmla="*/ 265460 w 593106"/>
                <a:gd name="connsiteY50" fmla="*/ 400830 h 589414"/>
                <a:gd name="connsiteX51" fmla="*/ 231033 w 593106"/>
                <a:gd name="connsiteY51" fmla="*/ 436099 h 589414"/>
                <a:gd name="connsiteX52" fmla="*/ 179393 w 593106"/>
                <a:gd name="connsiteY52" fmla="*/ 439540 h 589414"/>
                <a:gd name="connsiteX53" fmla="*/ 141523 w 593106"/>
                <a:gd name="connsiteY53" fmla="*/ 409433 h 589414"/>
                <a:gd name="connsiteX54" fmla="*/ 138941 w 593106"/>
                <a:gd name="connsiteY54" fmla="*/ 338895 h 589414"/>
                <a:gd name="connsiteX55" fmla="*/ 175089 w 593106"/>
                <a:gd name="connsiteY55" fmla="*/ 304486 h 589414"/>
                <a:gd name="connsiteX56" fmla="*/ 31285 w 593106"/>
                <a:gd name="connsiteY56" fmla="*/ 304486 h 589414"/>
                <a:gd name="connsiteX57" fmla="*/ 72605 w 593106"/>
                <a:gd name="connsiteY57" fmla="*/ 304486 h 589414"/>
                <a:gd name="connsiteX58" fmla="*/ 105316 w 593106"/>
                <a:gd name="connsiteY58" fmla="*/ 338895 h 589414"/>
                <a:gd name="connsiteX59" fmla="*/ 107898 w 593106"/>
                <a:gd name="connsiteY59" fmla="*/ 414595 h 589414"/>
                <a:gd name="connsiteX60" fmla="*/ 82074 w 593106"/>
                <a:gd name="connsiteY60" fmla="*/ 455887 h 589414"/>
                <a:gd name="connsiteX61" fmla="*/ 33868 w 593106"/>
                <a:gd name="connsiteY61" fmla="*/ 436101 h 589414"/>
                <a:gd name="connsiteX62" fmla="*/ 296 w 593106"/>
                <a:gd name="connsiteY62" fmla="*/ 338895 h 589414"/>
                <a:gd name="connsiteX63" fmla="*/ 31285 w 593106"/>
                <a:gd name="connsiteY63" fmla="*/ 304486 h 589414"/>
                <a:gd name="connsiteX64" fmla="*/ 220702 w 593106"/>
                <a:gd name="connsiteY64" fmla="*/ 131682 h 589414"/>
                <a:gd name="connsiteX65" fmla="*/ 231031 w 593106"/>
                <a:gd name="connsiteY65" fmla="*/ 132542 h 589414"/>
                <a:gd name="connsiteX66" fmla="*/ 265461 w 593106"/>
                <a:gd name="connsiteY66" fmla="*/ 167787 h 589414"/>
                <a:gd name="connsiteX67" fmla="*/ 265461 w 593106"/>
                <a:gd name="connsiteY67" fmla="*/ 235699 h 589414"/>
                <a:gd name="connsiteX68" fmla="*/ 231031 w 593106"/>
                <a:gd name="connsiteY68" fmla="*/ 270085 h 589414"/>
                <a:gd name="connsiteX69" fmla="*/ 178525 w 593106"/>
                <a:gd name="connsiteY69" fmla="*/ 270085 h 589414"/>
                <a:gd name="connsiteX70" fmla="*/ 150121 w 593106"/>
                <a:gd name="connsiteY70" fmla="*/ 236559 h 589414"/>
                <a:gd name="connsiteX71" fmla="*/ 172500 w 593106"/>
                <a:gd name="connsiteY71" fmla="*/ 160910 h 589414"/>
                <a:gd name="connsiteX72" fmla="*/ 220702 w 593106"/>
                <a:gd name="connsiteY72" fmla="*/ 131682 h 589414"/>
                <a:gd name="connsiteX73" fmla="*/ 353254 w 593106"/>
                <a:gd name="connsiteY73" fmla="*/ 130853 h 589414"/>
                <a:gd name="connsiteX74" fmla="*/ 401479 w 593106"/>
                <a:gd name="connsiteY74" fmla="*/ 160075 h 589414"/>
                <a:gd name="connsiteX75" fmla="*/ 424731 w 593106"/>
                <a:gd name="connsiteY75" fmla="*/ 236566 h 589414"/>
                <a:gd name="connsiteX76" fmla="*/ 396312 w 593106"/>
                <a:gd name="connsiteY76" fmla="*/ 270085 h 589414"/>
                <a:gd name="connsiteX77" fmla="*/ 334308 w 593106"/>
                <a:gd name="connsiteY77" fmla="*/ 270085 h 589414"/>
                <a:gd name="connsiteX78" fmla="*/ 299861 w 593106"/>
                <a:gd name="connsiteY78" fmla="*/ 235707 h 589414"/>
                <a:gd name="connsiteX79" fmla="*/ 299861 w 593106"/>
                <a:gd name="connsiteY79" fmla="*/ 167810 h 589414"/>
                <a:gd name="connsiteX80" fmla="*/ 334308 w 593106"/>
                <a:gd name="connsiteY80" fmla="*/ 132572 h 589414"/>
                <a:gd name="connsiteX81" fmla="*/ 353254 w 593106"/>
                <a:gd name="connsiteY81" fmla="*/ 130853 h 589414"/>
                <a:gd name="connsiteX82" fmla="*/ 95050 w 593106"/>
                <a:gd name="connsiteY82" fmla="*/ 115364 h 589414"/>
                <a:gd name="connsiteX83" fmla="*/ 118283 w 593106"/>
                <a:gd name="connsiteY83" fmla="*/ 120521 h 589414"/>
                <a:gd name="connsiteX84" fmla="*/ 138933 w 593106"/>
                <a:gd name="connsiteY84" fmla="*/ 157482 h 589414"/>
                <a:gd name="connsiteX85" fmla="*/ 116562 w 593106"/>
                <a:gd name="connsiteY85" fmla="*/ 236561 h 589414"/>
                <a:gd name="connsiteX86" fmla="*/ 76121 w 593106"/>
                <a:gd name="connsiteY86" fmla="*/ 270084 h 589414"/>
                <a:gd name="connsiteX87" fmla="*/ 32238 w 593106"/>
                <a:gd name="connsiteY87" fmla="*/ 270084 h 589414"/>
                <a:gd name="connsiteX88" fmla="*/ 2122 w 593106"/>
                <a:gd name="connsiteY88" fmla="*/ 236561 h 589414"/>
                <a:gd name="connsiteX89" fmla="*/ 41703 w 593106"/>
                <a:gd name="connsiteY89" fmla="*/ 134274 h 589414"/>
                <a:gd name="connsiteX90" fmla="*/ 95050 w 593106"/>
                <a:gd name="connsiteY90" fmla="*/ 115364 h 589414"/>
                <a:gd name="connsiteX91" fmla="*/ 495327 w 593106"/>
                <a:gd name="connsiteY91" fmla="*/ 111081 h 589414"/>
                <a:gd name="connsiteX92" fmla="*/ 548729 w 593106"/>
                <a:gd name="connsiteY92" fmla="*/ 129130 h 589414"/>
                <a:gd name="connsiteX93" fmla="*/ 591795 w 593106"/>
                <a:gd name="connsiteY93" fmla="*/ 236565 h 589414"/>
                <a:gd name="connsiteX94" fmla="*/ 561649 w 593106"/>
                <a:gd name="connsiteY94" fmla="*/ 270085 h 589414"/>
                <a:gd name="connsiteX95" fmla="*/ 500495 w 593106"/>
                <a:gd name="connsiteY95" fmla="*/ 270085 h 589414"/>
                <a:gd name="connsiteX96" fmla="*/ 460013 w 593106"/>
                <a:gd name="connsiteY96" fmla="*/ 236565 h 589414"/>
                <a:gd name="connsiteX97" fmla="*/ 436758 w 593106"/>
                <a:gd name="connsiteY97" fmla="*/ 156634 h 589414"/>
                <a:gd name="connsiteX98" fmla="*/ 457429 w 593106"/>
                <a:gd name="connsiteY98" fmla="*/ 119676 h 589414"/>
                <a:gd name="connsiteX99" fmla="*/ 495327 w 593106"/>
                <a:gd name="connsiteY99" fmla="*/ 111081 h 589414"/>
                <a:gd name="connsiteX100" fmla="*/ 258364 w 593106"/>
                <a:gd name="connsiteY100" fmla="*/ 35758 h 589414"/>
                <a:gd name="connsiteX101" fmla="*/ 265460 w 593106"/>
                <a:gd name="connsiteY101" fmla="*/ 52636 h 589414"/>
                <a:gd name="connsiteX102" fmla="*/ 265460 w 593106"/>
                <a:gd name="connsiteY102" fmla="*/ 64677 h 589414"/>
                <a:gd name="connsiteX103" fmla="*/ 234495 w 593106"/>
                <a:gd name="connsiteY103" fmla="*/ 98218 h 589414"/>
                <a:gd name="connsiteX104" fmla="*/ 223314 w 593106"/>
                <a:gd name="connsiteY104" fmla="*/ 67257 h 589414"/>
                <a:gd name="connsiteX105" fmla="*/ 242237 w 593106"/>
                <a:gd name="connsiteY105" fmla="*/ 44036 h 589414"/>
                <a:gd name="connsiteX106" fmla="*/ 258364 w 593106"/>
                <a:gd name="connsiteY106" fmla="*/ 35758 h 589414"/>
                <a:gd name="connsiteX107" fmla="*/ 307077 w 593106"/>
                <a:gd name="connsiteY107" fmla="*/ 24998 h 589414"/>
                <a:gd name="connsiteX108" fmla="*/ 323985 w 593106"/>
                <a:gd name="connsiteY108" fmla="*/ 32847 h 589414"/>
                <a:gd name="connsiteX109" fmla="*/ 350693 w 593106"/>
                <a:gd name="connsiteY109" fmla="*/ 67253 h 589414"/>
                <a:gd name="connsiteX110" fmla="*/ 335185 w 593106"/>
                <a:gd name="connsiteY110" fmla="*/ 97358 h 589414"/>
                <a:gd name="connsiteX111" fmla="*/ 334323 w 593106"/>
                <a:gd name="connsiteY111" fmla="*/ 98218 h 589414"/>
                <a:gd name="connsiteX112" fmla="*/ 299861 w 593106"/>
                <a:gd name="connsiteY112" fmla="*/ 64672 h 589414"/>
                <a:gd name="connsiteX113" fmla="*/ 299861 w 593106"/>
                <a:gd name="connsiteY113" fmla="*/ 42309 h 589414"/>
                <a:gd name="connsiteX114" fmla="*/ 307077 w 593106"/>
                <a:gd name="connsiteY114" fmla="*/ 24998 h 589414"/>
                <a:gd name="connsiteX115" fmla="*/ 204359 w 593106"/>
                <a:gd name="connsiteY115" fmla="*/ 7108 h 589414"/>
                <a:gd name="connsiteX116" fmla="*/ 215552 w 593106"/>
                <a:gd name="connsiteY116" fmla="*/ 24292 h 589414"/>
                <a:gd name="connsiteX117" fmla="*/ 186279 w 593106"/>
                <a:gd name="connsiteY117" fmla="*/ 63815 h 589414"/>
                <a:gd name="connsiteX118" fmla="*/ 134621 w 593106"/>
                <a:gd name="connsiteY118" fmla="*/ 88732 h 589414"/>
                <a:gd name="connsiteX119" fmla="*/ 120846 w 593106"/>
                <a:gd name="connsiteY119" fmla="*/ 86155 h 589414"/>
                <a:gd name="connsiteX120" fmla="*/ 113097 w 593106"/>
                <a:gd name="connsiteY120" fmla="*/ 55223 h 589414"/>
                <a:gd name="connsiteX121" fmla="*/ 204359 w 593106"/>
                <a:gd name="connsiteY121" fmla="*/ 7108 h 589414"/>
                <a:gd name="connsiteX122" fmla="*/ 368806 w 593106"/>
                <a:gd name="connsiteY122" fmla="*/ 1108 h 589414"/>
                <a:gd name="connsiteX123" fmla="*/ 475572 w 593106"/>
                <a:gd name="connsiteY123" fmla="*/ 51810 h 589414"/>
                <a:gd name="connsiteX124" fmla="*/ 468684 w 593106"/>
                <a:gd name="connsiteY124" fmla="*/ 81887 h 589414"/>
                <a:gd name="connsiteX125" fmla="*/ 441131 w 593106"/>
                <a:gd name="connsiteY125" fmla="*/ 87043 h 589414"/>
                <a:gd name="connsiteX126" fmla="*/ 389471 w 593106"/>
                <a:gd name="connsiteY126" fmla="*/ 62981 h 589414"/>
                <a:gd name="connsiteX127" fmla="*/ 358474 w 593106"/>
                <a:gd name="connsiteY127" fmla="*/ 20013 h 589414"/>
                <a:gd name="connsiteX128" fmla="*/ 368806 w 593106"/>
                <a:gd name="connsiteY128" fmla="*/ 1108 h 589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593106" h="589414">
                  <a:moveTo>
                    <a:pt x="486711" y="490288"/>
                  </a:moveTo>
                  <a:cubicBezTo>
                    <a:pt x="502197" y="494583"/>
                    <a:pt x="503918" y="509185"/>
                    <a:pt x="489292" y="522070"/>
                  </a:cubicBezTo>
                  <a:cubicBezTo>
                    <a:pt x="483270" y="526365"/>
                    <a:pt x="477248" y="530660"/>
                    <a:pt x="472086" y="534955"/>
                  </a:cubicBezTo>
                  <a:cubicBezTo>
                    <a:pt x="456600" y="546121"/>
                    <a:pt x="447136" y="538391"/>
                    <a:pt x="451438" y="520352"/>
                  </a:cubicBezTo>
                  <a:cubicBezTo>
                    <a:pt x="451438" y="519493"/>
                    <a:pt x="451438" y="518634"/>
                    <a:pt x="451438" y="517775"/>
                  </a:cubicBezTo>
                  <a:cubicBezTo>
                    <a:pt x="455739" y="499737"/>
                    <a:pt x="471225" y="486852"/>
                    <a:pt x="486711" y="490288"/>
                  </a:cubicBezTo>
                  <a:close/>
                  <a:moveTo>
                    <a:pt x="96792" y="487634"/>
                  </a:moveTo>
                  <a:cubicBezTo>
                    <a:pt x="107971" y="485056"/>
                    <a:pt x="120010" y="496224"/>
                    <a:pt x="123450" y="511688"/>
                  </a:cubicBezTo>
                  <a:cubicBezTo>
                    <a:pt x="126890" y="528011"/>
                    <a:pt x="117431" y="532306"/>
                    <a:pt x="102811" y="520279"/>
                  </a:cubicBezTo>
                  <a:cubicBezTo>
                    <a:pt x="101951" y="519420"/>
                    <a:pt x="101091" y="518561"/>
                    <a:pt x="100231" y="517702"/>
                  </a:cubicBezTo>
                  <a:cubicBezTo>
                    <a:pt x="85612" y="505674"/>
                    <a:pt x="84752" y="491070"/>
                    <a:pt x="96792" y="487634"/>
                  </a:cubicBezTo>
                  <a:close/>
                  <a:moveTo>
                    <a:pt x="334303" y="470443"/>
                  </a:moveTo>
                  <a:cubicBezTo>
                    <a:pt x="354107" y="471303"/>
                    <a:pt x="373050" y="473024"/>
                    <a:pt x="390271" y="474744"/>
                  </a:cubicBezTo>
                  <a:cubicBezTo>
                    <a:pt x="409214" y="476464"/>
                    <a:pt x="422130" y="493665"/>
                    <a:pt x="417825" y="512587"/>
                  </a:cubicBezTo>
                  <a:cubicBezTo>
                    <a:pt x="415242" y="521187"/>
                    <a:pt x="413520" y="530648"/>
                    <a:pt x="410936" y="539249"/>
                  </a:cubicBezTo>
                  <a:cubicBezTo>
                    <a:pt x="405770" y="558170"/>
                    <a:pt x="386827" y="577952"/>
                    <a:pt x="368745" y="582252"/>
                  </a:cubicBezTo>
                  <a:cubicBezTo>
                    <a:pt x="357551" y="585693"/>
                    <a:pt x="345497" y="587413"/>
                    <a:pt x="334303" y="589133"/>
                  </a:cubicBezTo>
                  <a:cubicBezTo>
                    <a:pt x="315360" y="591713"/>
                    <a:pt x="299861" y="576232"/>
                    <a:pt x="299861" y="556450"/>
                  </a:cubicBezTo>
                  <a:lnTo>
                    <a:pt x="299861" y="503986"/>
                  </a:lnTo>
                  <a:cubicBezTo>
                    <a:pt x="299861" y="485065"/>
                    <a:pt x="315360" y="469583"/>
                    <a:pt x="334303" y="470443"/>
                  </a:cubicBezTo>
                  <a:close/>
                  <a:moveTo>
                    <a:pt x="231018" y="470443"/>
                  </a:moveTo>
                  <a:cubicBezTo>
                    <a:pt x="249962" y="469583"/>
                    <a:pt x="265461" y="485063"/>
                    <a:pt x="265461" y="503982"/>
                  </a:cubicBezTo>
                  <a:lnTo>
                    <a:pt x="265461" y="555580"/>
                  </a:lnTo>
                  <a:cubicBezTo>
                    <a:pt x="265461" y="574500"/>
                    <a:pt x="249962" y="588259"/>
                    <a:pt x="231018" y="583959"/>
                  </a:cubicBezTo>
                  <a:cubicBezTo>
                    <a:pt x="222408" y="582239"/>
                    <a:pt x="212936" y="579660"/>
                    <a:pt x="204325" y="577080"/>
                  </a:cubicBezTo>
                  <a:cubicBezTo>
                    <a:pt x="186243" y="571060"/>
                    <a:pt x="168160" y="549561"/>
                    <a:pt x="162994" y="531501"/>
                  </a:cubicBezTo>
                  <a:cubicBezTo>
                    <a:pt x="161272" y="524621"/>
                    <a:pt x="159550" y="517742"/>
                    <a:pt x="158688" y="510862"/>
                  </a:cubicBezTo>
                  <a:cubicBezTo>
                    <a:pt x="154383" y="492802"/>
                    <a:pt x="166438" y="475603"/>
                    <a:pt x="185382" y="473883"/>
                  </a:cubicBezTo>
                  <a:cubicBezTo>
                    <a:pt x="199159" y="472163"/>
                    <a:pt x="214658" y="471303"/>
                    <a:pt x="231018" y="470443"/>
                  </a:cubicBezTo>
                  <a:close/>
                  <a:moveTo>
                    <a:pt x="503923" y="304486"/>
                  </a:moveTo>
                  <a:lnTo>
                    <a:pt x="561622" y="304486"/>
                  </a:lnTo>
                  <a:cubicBezTo>
                    <a:pt x="580568" y="304486"/>
                    <a:pt x="596069" y="319968"/>
                    <a:pt x="592624" y="338891"/>
                  </a:cubicBezTo>
                  <a:cubicBezTo>
                    <a:pt x="587457" y="375877"/>
                    <a:pt x="574540" y="410282"/>
                    <a:pt x="556455" y="441247"/>
                  </a:cubicBezTo>
                  <a:cubicBezTo>
                    <a:pt x="546982" y="457590"/>
                    <a:pt x="523730" y="464471"/>
                    <a:pt x="504785" y="459310"/>
                  </a:cubicBezTo>
                  <a:cubicBezTo>
                    <a:pt x="503062" y="459310"/>
                    <a:pt x="500479" y="458450"/>
                    <a:pt x="497895" y="457590"/>
                  </a:cubicBezTo>
                  <a:cubicBezTo>
                    <a:pt x="479811" y="453289"/>
                    <a:pt x="466893" y="435226"/>
                    <a:pt x="468615" y="416303"/>
                  </a:cubicBezTo>
                  <a:cubicBezTo>
                    <a:pt x="471199" y="388779"/>
                    <a:pt x="472060" y="363835"/>
                    <a:pt x="471199" y="338891"/>
                  </a:cubicBezTo>
                  <a:cubicBezTo>
                    <a:pt x="471199" y="319968"/>
                    <a:pt x="484978" y="304486"/>
                    <a:pt x="503923" y="304486"/>
                  </a:cubicBezTo>
                  <a:close/>
                  <a:moveTo>
                    <a:pt x="334297" y="304486"/>
                  </a:moveTo>
                  <a:lnTo>
                    <a:pt x="400585" y="304486"/>
                  </a:lnTo>
                  <a:cubicBezTo>
                    <a:pt x="419524" y="304486"/>
                    <a:pt x="436742" y="319966"/>
                    <a:pt x="436742" y="338887"/>
                  </a:cubicBezTo>
                  <a:cubicBezTo>
                    <a:pt x="437603" y="362107"/>
                    <a:pt x="436742" y="385328"/>
                    <a:pt x="434159" y="410269"/>
                  </a:cubicBezTo>
                  <a:cubicBezTo>
                    <a:pt x="432438" y="429189"/>
                    <a:pt x="415220" y="442090"/>
                    <a:pt x="396280" y="440370"/>
                  </a:cubicBezTo>
                  <a:cubicBezTo>
                    <a:pt x="377341" y="438650"/>
                    <a:pt x="356680" y="436930"/>
                    <a:pt x="334297" y="436070"/>
                  </a:cubicBezTo>
                  <a:cubicBezTo>
                    <a:pt x="315357" y="435210"/>
                    <a:pt x="299861" y="419729"/>
                    <a:pt x="299861" y="400809"/>
                  </a:cubicBezTo>
                  <a:lnTo>
                    <a:pt x="299861" y="338887"/>
                  </a:lnTo>
                  <a:cubicBezTo>
                    <a:pt x="299861" y="319966"/>
                    <a:pt x="315357" y="304486"/>
                    <a:pt x="334297" y="304486"/>
                  </a:cubicBezTo>
                  <a:close/>
                  <a:moveTo>
                    <a:pt x="175089" y="304486"/>
                  </a:moveTo>
                  <a:lnTo>
                    <a:pt x="231033" y="304486"/>
                  </a:lnTo>
                  <a:cubicBezTo>
                    <a:pt x="249968" y="304486"/>
                    <a:pt x="265460" y="319970"/>
                    <a:pt x="265460" y="338895"/>
                  </a:cubicBezTo>
                  <a:lnTo>
                    <a:pt x="265460" y="400830"/>
                  </a:lnTo>
                  <a:cubicBezTo>
                    <a:pt x="265460" y="419755"/>
                    <a:pt x="249968" y="435239"/>
                    <a:pt x="231033" y="436099"/>
                  </a:cubicBezTo>
                  <a:cubicBezTo>
                    <a:pt x="212098" y="436960"/>
                    <a:pt x="195745" y="437820"/>
                    <a:pt x="179393" y="439540"/>
                  </a:cubicBezTo>
                  <a:cubicBezTo>
                    <a:pt x="160458" y="441261"/>
                    <a:pt x="143244" y="428357"/>
                    <a:pt x="141523" y="409433"/>
                  </a:cubicBezTo>
                  <a:cubicBezTo>
                    <a:pt x="138941" y="384486"/>
                    <a:pt x="138080" y="361260"/>
                    <a:pt x="138941" y="338895"/>
                  </a:cubicBezTo>
                  <a:cubicBezTo>
                    <a:pt x="138941" y="319970"/>
                    <a:pt x="156154" y="304486"/>
                    <a:pt x="175089" y="304486"/>
                  </a:cubicBezTo>
                  <a:close/>
                  <a:moveTo>
                    <a:pt x="31285" y="304486"/>
                  </a:moveTo>
                  <a:lnTo>
                    <a:pt x="72605" y="304486"/>
                  </a:lnTo>
                  <a:cubicBezTo>
                    <a:pt x="91543" y="304486"/>
                    <a:pt x="105316" y="319970"/>
                    <a:pt x="105316" y="338895"/>
                  </a:cubicBezTo>
                  <a:cubicBezTo>
                    <a:pt x="104455" y="362982"/>
                    <a:pt x="105316" y="388788"/>
                    <a:pt x="107898" y="414595"/>
                  </a:cubicBezTo>
                  <a:cubicBezTo>
                    <a:pt x="109620" y="433521"/>
                    <a:pt x="98429" y="451585"/>
                    <a:pt x="82074" y="455887"/>
                  </a:cubicBezTo>
                  <a:cubicBezTo>
                    <a:pt x="65718" y="460188"/>
                    <a:pt x="43337" y="453306"/>
                    <a:pt x="33868" y="436101"/>
                  </a:cubicBezTo>
                  <a:cubicBezTo>
                    <a:pt x="17512" y="406853"/>
                    <a:pt x="6321" y="374165"/>
                    <a:pt x="296" y="338895"/>
                  </a:cubicBezTo>
                  <a:cubicBezTo>
                    <a:pt x="-2287" y="319970"/>
                    <a:pt x="12347" y="304486"/>
                    <a:pt x="31285" y="304486"/>
                  </a:cubicBezTo>
                  <a:close/>
                  <a:moveTo>
                    <a:pt x="220702" y="131682"/>
                  </a:moveTo>
                  <a:cubicBezTo>
                    <a:pt x="224145" y="131682"/>
                    <a:pt x="227588" y="131682"/>
                    <a:pt x="231031" y="132542"/>
                  </a:cubicBezTo>
                  <a:cubicBezTo>
                    <a:pt x="249968" y="132542"/>
                    <a:pt x="265461" y="148016"/>
                    <a:pt x="265461" y="167787"/>
                  </a:cubicBezTo>
                  <a:lnTo>
                    <a:pt x="265461" y="235699"/>
                  </a:lnTo>
                  <a:cubicBezTo>
                    <a:pt x="265461" y="255471"/>
                    <a:pt x="249968" y="270085"/>
                    <a:pt x="231031" y="270085"/>
                  </a:cubicBezTo>
                  <a:lnTo>
                    <a:pt x="178525" y="270085"/>
                  </a:lnTo>
                  <a:cubicBezTo>
                    <a:pt x="159589" y="270085"/>
                    <a:pt x="145817" y="255471"/>
                    <a:pt x="150121" y="236559"/>
                  </a:cubicBezTo>
                  <a:cubicBezTo>
                    <a:pt x="156146" y="209050"/>
                    <a:pt x="163893" y="183261"/>
                    <a:pt x="172500" y="160910"/>
                  </a:cubicBezTo>
                  <a:cubicBezTo>
                    <a:pt x="179386" y="142858"/>
                    <a:pt x="201766" y="130823"/>
                    <a:pt x="220702" y="131682"/>
                  </a:cubicBezTo>
                  <a:close/>
                  <a:moveTo>
                    <a:pt x="353254" y="130853"/>
                  </a:moveTo>
                  <a:cubicBezTo>
                    <a:pt x="372200" y="129994"/>
                    <a:pt x="394590" y="142886"/>
                    <a:pt x="401479" y="160075"/>
                  </a:cubicBezTo>
                  <a:cubicBezTo>
                    <a:pt x="410952" y="183280"/>
                    <a:pt x="418703" y="208204"/>
                    <a:pt x="424731" y="236566"/>
                  </a:cubicBezTo>
                  <a:cubicBezTo>
                    <a:pt x="429037" y="255474"/>
                    <a:pt x="416119" y="270085"/>
                    <a:pt x="396312" y="270085"/>
                  </a:cubicBezTo>
                  <a:lnTo>
                    <a:pt x="334308" y="270085"/>
                  </a:lnTo>
                  <a:cubicBezTo>
                    <a:pt x="315362" y="270085"/>
                    <a:pt x="299861" y="255474"/>
                    <a:pt x="299861" y="235707"/>
                  </a:cubicBezTo>
                  <a:lnTo>
                    <a:pt x="299861" y="167810"/>
                  </a:lnTo>
                  <a:cubicBezTo>
                    <a:pt x="299861" y="148902"/>
                    <a:pt x="315362" y="132572"/>
                    <a:pt x="334308" y="132572"/>
                  </a:cubicBezTo>
                  <a:cubicBezTo>
                    <a:pt x="340336" y="131713"/>
                    <a:pt x="347226" y="131713"/>
                    <a:pt x="353254" y="130853"/>
                  </a:cubicBezTo>
                  <a:close/>
                  <a:moveTo>
                    <a:pt x="95050" y="115364"/>
                  </a:moveTo>
                  <a:cubicBezTo>
                    <a:pt x="101934" y="117083"/>
                    <a:pt x="109678" y="118802"/>
                    <a:pt x="118283" y="120521"/>
                  </a:cubicBezTo>
                  <a:cubicBezTo>
                    <a:pt x="137213" y="123959"/>
                    <a:pt x="145817" y="139431"/>
                    <a:pt x="138933" y="157482"/>
                  </a:cubicBezTo>
                  <a:cubicBezTo>
                    <a:pt x="130329" y="181549"/>
                    <a:pt x="122585" y="208196"/>
                    <a:pt x="116562" y="236561"/>
                  </a:cubicBezTo>
                  <a:cubicBezTo>
                    <a:pt x="112260" y="255471"/>
                    <a:pt x="95050" y="270084"/>
                    <a:pt x="76121" y="270084"/>
                  </a:cubicBezTo>
                  <a:lnTo>
                    <a:pt x="32238" y="270084"/>
                  </a:lnTo>
                  <a:cubicBezTo>
                    <a:pt x="13308" y="270084"/>
                    <a:pt x="-1320" y="255471"/>
                    <a:pt x="2122" y="236561"/>
                  </a:cubicBezTo>
                  <a:cubicBezTo>
                    <a:pt x="9005" y="199600"/>
                    <a:pt x="22773" y="165218"/>
                    <a:pt x="41703" y="134274"/>
                  </a:cubicBezTo>
                  <a:cubicBezTo>
                    <a:pt x="52028" y="117942"/>
                    <a:pt x="76121" y="111066"/>
                    <a:pt x="95050" y="115364"/>
                  </a:cubicBezTo>
                  <a:close/>
                  <a:moveTo>
                    <a:pt x="495327" y="111081"/>
                  </a:moveTo>
                  <a:cubicBezTo>
                    <a:pt x="514276" y="106784"/>
                    <a:pt x="538393" y="113660"/>
                    <a:pt x="548729" y="129130"/>
                  </a:cubicBezTo>
                  <a:cubicBezTo>
                    <a:pt x="569401" y="161790"/>
                    <a:pt x="584043" y="197889"/>
                    <a:pt x="591795" y="236565"/>
                  </a:cubicBezTo>
                  <a:cubicBezTo>
                    <a:pt x="595240" y="255474"/>
                    <a:pt x="580598" y="270085"/>
                    <a:pt x="561649" y="270085"/>
                  </a:cubicBezTo>
                  <a:lnTo>
                    <a:pt x="500495" y="270085"/>
                  </a:lnTo>
                  <a:cubicBezTo>
                    <a:pt x="481546" y="270085"/>
                    <a:pt x="463458" y="255474"/>
                    <a:pt x="460013" y="236565"/>
                  </a:cubicBezTo>
                  <a:cubicBezTo>
                    <a:pt x="453984" y="207343"/>
                    <a:pt x="446232" y="180699"/>
                    <a:pt x="436758" y="156634"/>
                  </a:cubicBezTo>
                  <a:cubicBezTo>
                    <a:pt x="429867" y="138584"/>
                    <a:pt x="438480" y="123114"/>
                    <a:pt x="457429" y="119676"/>
                  </a:cubicBezTo>
                  <a:cubicBezTo>
                    <a:pt x="471210" y="117097"/>
                    <a:pt x="484130" y="114519"/>
                    <a:pt x="495327" y="111081"/>
                  </a:cubicBezTo>
                  <a:close/>
                  <a:moveTo>
                    <a:pt x="258364" y="35758"/>
                  </a:moveTo>
                  <a:cubicBezTo>
                    <a:pt x="262665" y="37371"/>
                    <a:pt x="265460" y="43176"/>
                    <a:pt x="265460" y="52636"/>
                  </a:cubicBezTo>
                  <a:lnTo>
                    <a:pt x="265460" y="64677"/>
                  </a:lnTo>
                  <a:cubicBezTo>
                    <a:pt x="265460" y="83597"/>
                    <a:pt x="251698" y="98218"/>
                    <a:pt x="234495" y="98218"/>
                  </a:cubicBezTo>
                  <a:cubicBezTo>
                    <a:pt x="218153" y="97358"/>
                    <a:pt x="212132" y="82737"/>
                    <a:pt x="223314" y="67257"/>
                  </a:cubicBezTo>
                  <a:cubicBezTo>
                    <a:pt x="230195" y="58657"/>
                    <a:pt x="236216" y="50916"/>
                    <a:pt x="242237" y="44036"/>
                  </a:cubicBezTo>
                  <a:cubicBezTo>
                    <a:pt x="248258" y="36726"/>
                    <a:pt x="254063" y="34146"/>
                    <a:pt x="258364" y="35758"/>
                  </a:cubicBezTo>
                  <a:close/>
                  <a:moveTo>
                    <a:pt x="307077" y="24998"/>
                  </a:moveTo>
                  <a:cubicBezTo>
                    <a:pt x="311492" y="23171"/>
                    <a:pt x="317523" y="25536"/>
                    <a:pt x="323985" y="32847"/>
                  </a:cubicBezTo>
                  <a:cubicBezTo>
                    <a:pt x="332600" y="42309"/>
                    <a:pt x="341216" y="53490"/>
                    <a:pt x="350693" y="67253"/>
                  </a:cubicBezTo>
                  <a:cubicBezTo>
                    <a:pt x="361893" y="82735"/>
                    <a:pt x="354139" y="97358"/>
                    <a:pt x="335185" y="97358"/>
                  </a:cubicBezTo>
                  <a:cubicBezTo>
                    <a:pt x="335185" y="97358"/>
                    <a:pt x="334323" y="97358"/>
                    <a:pt x="334323" y="98218"/>
                  </a:cubicBezTo>
                  <a:cubicBezTo>
                    <a:pt x="315369" y="98218"/>
                    <a:pt x="299861" y="83595"/>
                    <a:pt x="299861" y="64672"/>
                  </a:cubicBezTo>
                  <a:lnTo>
                    <a:pt x="299861" y="42309"/>
                  </a:lnTo>
                  <a:cubicBezTo>
                    <a:pt x="299861" y="32847"/>
                    <a:pt x="302661" y="26826"/>
                    <a:pt x="307077" y="24998"/>
                  </a:cubicBezTo>
                  <a:close/>
                  <a:moveTo>
                    <a:pt x="204359" y="7108"/>
                  </a:moveTo>
                  <a:cubicBezTo>
                    <a:pt x="222439" y="1094"/>
                    <a:pt x="227605" y="8827"/>
                    <a:pt x="215552" y="24292"/>
                  </a:cubicBezTo>
                  <a:cubicBezTo>
                    <a:pt x="206081" y="35462"/>
                    <a:pt x="195750" y="48350"/>
                    <a:pt x="186279" y="63815"/>
                  </a:cubicBezTo>
                  <a:cubicBezTo>
                    <a:pt x="175947" y="79281"/>
                    <a:pt x="153563" y="91310"/>
                    <a:pt x="134621" y="88732"/>
                  </a:cubicBezTo>
                  <a:cubicBezTo>
                    <a:pt x="129456" y="87873"/>
                    <a:pt x="125151" y="87014"/>
                    <a:pt x="120846" y="86155"/>
                  </a:cubicBezTo>
                  <a:cubicBezTo>
                    <a:pt x="101905" y="81859"/>
                    <a:pt x="97600" y="67252"/>
                    <a:pt x="113097" y="55223"/>
                  </a:cubicBezTo>
                  <a:cubicBezTo>
                    <a:pt x="139787" y="33743"/>
                    <a:pt x="170782" y="17419"/>
                    <a:pt x="204359" y="7108"/>
                  </a:cubicBezTo>
                  <a:close/>
                  <a:moveTo>
                    <a:pt x="368806" y="1108"/>
                  </a:moveTo>
                  <a:cubicBezTo>
                    <a:pt x="408413" y="10560"/>
                    <a:pt x="444575" y="28607"/>
                    <a:pt x="475572" y="51810"/>
                  </a:cubicBezTo>
                  <a:cubicBezTo>
                    <a:pt x="491070" y="62981"/>
                    <a:pt x="487626" y="78450"/>
                    <a:pt x="468684" y="81887"/>
                  </a:cubicBezTo>
                  <a:cubicBezTo>
                    <a:pt x="460074" y="83606"/>
                    <a:pt x="451463" y="85325"/>
                    <a:pt x="441131" y="87043"/>
                  </a:cubicBezTo>
                  <a:cubicBezTo>
                    <a:pt x="422189" y="90481"/>
                    <a:pt x="399803" y="78450"/>
                    <a:pt x="389471" y="62981"/>
                  </a:cubicBezTo>
                  <a:cubicBezTo>
                    <a:pt x="379138" y="46654"/>
                    <a:pt x="367945" y="32044"/>
                    <a:pt x="358474" y="20013"/>
                  </a:cubicBezTo>
                  <a:cubicBezTo>
                    <a:pt x="346420" y="5404"/>
                    <a:pt x="350725" y="-3189"/>
                    <a:pt x="368806" y="110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4" name="settings_102018">
              <a:extLst>
                <a:ext uri="{FF2B5EF4-FFF2-40B4-BE49-F238E27FC236}">
                  <a16:creationId xmlns:a16="http://schemas.microsoft.com/office/drawing/2014/main" id="{AE1E1435-65F5-4BE8-B978-F704045313A9}"/>
                </a:ext>
              </a:extLst>
            </p:cNvPr>
            <p:cNvSpPr/>
            <p:nvPr/>
          </p:nvSpPr>
          <p:spPr>
            <a:xfrm>
              <a:off x="8114824" y="5739063"/>
              <a:ext cx="609685" cy="591040"/>
            </a:xfrm>
            <a:custGeom>
              <a:avLst/>
              <a:gdLst>
                <a:gd name="connsiteX0" fmla="*/ 279390 w 602276"/>
                <a:gd name="connsiteY0" fmla="*/ 338996 h 583858"/>
                <a:gd name="connsiteX1" fmla="*/ 297799 w 602276"/>
                <a:gd name="connsiteY1" fmla="*/ 348283 h 583858"/>
                <a:gd name="connsiteX2" fmla="*/ 300456 w 602276"/>
                <a:gd name="connsiteY2" fmla="*/ 352263 h 583858"/>
                <a:gd name="connsiteX3" fmla="*/ 307478 w 602276"/>
                <a:gd name="connsiteY3" fmla="*/ 352831 h 583858"/>
                <a:gd name="connsiteX4" fmla="*/ 310704 w 602276"/>
                <a:gd name="connsiteY4" fmla="*/ 349041 h 583858"/>
                <a:gd name="connsiteX5" fmla="*/ 327595 w 602276"/>
                <a:gd name="connsiteY5" fmla="*/ 341649 h 583858"/>
                <a:gd name="connsiteX6" fmla="*/ 336895 w 602276"/>
                <a:gd name="connsiteY6" fmla="*/ 343734 h 583858"/>
                <a:gd name="connsiteX7" fmla="*/ 364603 w 602276"/>
                <a:gd name="connsiteY7" fmla="*/ 357001 h 583858"/>
                <a:gd name="connsiteX8" fmla="*/ 375801 w 602276"/>
                <a:gd name="connsiteY8" fmla="*/ 369699 h 583858"/>
                <a:gd name="connsiteX9" fmla="*/ 376939 w 602276"/>
                <a:gd name="connsiteY9" fmla="*/ 380691 h 583858"/>
                <a:gd name="connsiteX10" fmla="*/ 375990 w 602276"/>
                <a:gd name="connsiteY10" fmla="*/ 385429 h 583858"/>
                <a:gd name="connsiteX11" fmla="*/ 379786 w 602276"/>
                <a:gd name="connsiteY11" fmla="*/ 390925 h 583858"/>
                <a:gd name="connsiteX12" fmla="*/ 388326 w 602276"/>
                <a:gd name="connsiteY12" fmla="*/ 391114 h 583858"/>
                <a:gd name="connsiteX13" fmla="*/ 410341 w 602276"/>
                <a:gd name="connsiteY13" fmla="*/ 405708 h 583858"/>
                <a:gd name="connsiteX14" fmla="*/ 420590 w 602276"/>
                <a:gd name="connsiteY14" fmla="*/ 434704 h 583858"/>
                <a:gd name="connsiteX15" fmla="*/ 412429 w 602276"/>
                <a:gd name="connsiteY15" fmla="*/ 460290 h 583858"/>
                <a:gd name="connsiteX16" fmla="*/ 407684 w 602276"/>
                <a:gd name="connsiteY16" fmla="*/ 463512 h 583858"/>
                <a:gd name="connsiteX17" fmla="*/ 406925 w 602276"/>
                <a:gd name="connsiteY17" fmla="*/ 471851 h 583858"/>
                <a:gd name="connsiteX18" fmla="*/ 410721 w 602276"/>
                <a:gd name="connsiteY18" fmla="*/ 474883 h 583858"/>
                <a:gd name="connsiteX19" fmla="*/ 416984 w 602276"/>
                <a:gd name="connsiteY19" fmla="*/ 484170 h 583858"/>
                <a:gd name="connsiteX20" fmla="*/ 416225 w 602276"/>
                <a:gd name="connsiteY20" fmla="*/ 501227 h 583858"/>
                <a:gd name="connsiteX21" fmla="*/ 402940 w 602276"/>
                <a:gd name="connsiteY21" fmla="*/ 528897 h 583858"/>
                <a:gd name="connsiteX22" fmla="*/ 382823 w 602276"/>
                <a:gd name="connsiteY22" fmla="*/ 541405 h 583858"/>
                <a:gd name="connsiteX23" fmla="*/ 379217 w 602276"/>
                <a:gd name="connsiteY23" fmla="*/ 541216 h 583858"/>
                <a:gd name="connsiteX24" fmla="*/ 374092 w 602276"/>
                <a:gd name="connsiteY24" fmla="*/ 540268 h 583858"/>
                <a:gd name="connsiteX25" fmla="*/ 368778 w 602276"/>
                <a:gd name="connsiteY25" fmla="*/ 544817 h 583858"/>
                <a:gd name="connsiteX26" fmla="*/ 369158 w 602276"/>
                <a:gd name="connsiteY26" fmla="*/ 550123 h 583858"/>
                <a:gd name="connsiteX27" fmla="*/ 354545 w 602276"/>
                <a:gd name="connsiteY27" fmla="*/ 572487 h 583858"/>
                <a:gd name="connsiteX28" fmla="*/ 325507 w 602276"/>
                <a:gd name="connsiteY28" fmla="*/ 582721 h 583858"/>
                <a:gd name="connsiteX29" fmla="*/ 318485 w 602276"/>
                <a:gd name="connsiteY29" fmla="*/ 583858 h 583858"/>
                <a:gd name="connsiteX30" fmla="*/ 300076 w 602276"/>
                <a:gd name="connsiteY30" fmla="*/ 574571 h 583858"/>
                <a:gd name="connsiteX31" fmla="*/ 296470 w 602276"/>
                <a:gd name="connsiteY31" fmla="*/ 569644 h 583858"/>
                <a:gd name="connsiteX32" fmla="*/ 289258 w 602276"/>
                <a:gd name="connsiteY32" fmla="*/ 569644 h 583858"/>
                <a:gd name="connsiteX33" fmla="*/ 286222 w 602276"/>
                <a:gd name="connsiteY33" fmla="*/ 573055 h 583858"/>
                <a:gd name="connsiteX34" fmla="*/ 269331 w 602276"/>
                <a:gd name="connsiteY34" fmla="*/ 580636 h 583858"/>
                <a:gd name="connsiteX35" fmla="*/ 259842 w 602276"/>
                <a:gd name="connsiteY35" fmla="*/ 578551 h 583858"/>
                <a:gd name="connsiteX36" fmla="*/ 232133 w 602276"/>
                <a:gd name="connsiteY36" fmla="*/ 565285 h 583858"/>
                <a:gd name="connsiteX37" fmla="*/ 220936 w 602276"/>
                <a:gd name="connsiteY37" fmla="*/ 552587 h 583858"/>
                <a:gd name="connsiteX38" fmla="*/ 219987 w 602276"/>
                <a:gd name="connsiteY38" fmla="*/ 541595 h 583858"/>
                <a:gd name="connsiteX39" fmla="*/ 220746 w 602276"/>
                <a:gd name="connsiteY39" fmla="*/ 537236 h 583858"/>
                <a:gd name="connsiteX40" fmla="*/ 215242 w 602276"/>
                <a:gd name="connsiteY40" fmla="*/ 531171 h 583858"/>
                <a:gd name="connsiteX41" fmla="*/ 210308 w 602276"/>
                <a:gd name="connsiteY41" fmla="*/ 531550 h 583858"/>
                <a:gd name="connsiteX42" fmla="*/ 187913 w 602276"/>
                <a:gd name="connsiteY42" fmla="*/ 516957 h 583858"/>
                <a:gd name="connsiteX43" fmla="*/ 177665 w 602276"/>
                <a:gd name="connsiteY43" fmla="*/ 487960 h 583858"/>
                <a:gd name="connsiteX44" fmla="*/ 185825 w 602276"/>
                <a:gd name="connsiteY44" fmla="*/ 462564 h 583858"/>
                <a:gd name="connsiteX45" fmla="*/ 190001 w 602276"/>
                <a:gd name="connsiteY45" fmla="*/ 459532 h 583858"/>
                <a:gd name="connsiteX46" fmla="*/ 190570 w 602276"/>
                <a:gd name="connsiteY46" fmla="*/ 451003 h 583858"/>
                <a:gd name="connsiteX47" fmla="*/ 187533 w 602276"/>
                <a:gd name="connsiteY47" fmla="*/ 448350 h 583858"/>
                <a:gd name="connsiteX48" fmla="*/ 181271 w 602276"/>
                <a:gd name="connsiteY48" fmla="*/ 439063 h 583858"/>
                <a:gd name="connsiteX49" fmla="*/ 182030 w 602276"/>
                <a:gd name="connsiteY49" fmla="*/ 422196 h 583858"/>
                <a:gd name="connsiteX50" fmla="*/ 195315 w 602276"/>
                <a:gd name="connsiteY50" fmla="*/ 394526 h 583858"/>
                <a:gd name="connsiteX51" fmla="*/ 215432 w 602276"/>
                <a:gd name="connsiteY51" fmla="*/ 381828 h 583858"/>
                <a:gd name="connsiteX52" fmla="*/ 219228 w 602276"/>
                <a:gd name="connsiteY52" fmla="*/ 382207 h 583858"/>
                <a:gd name="connsiteX53" fmla="*/ 223403 w 602276"/>
                <a:gd name="connsiteY53" fmla="*/ 382965 h 583858"/>
                <a:gd name="connsiteX54" fmla="*/ 228907 w 602276"/>
                <a:gd name="connsiteY54" fmla="*/ 378037 h 583858"/>
                <a:gd name="connsiteX55" fmla="*/ 228527 w 602276"/>
                <a:gd name="connsiteY55" fmla="*/ 372731 h 583858"/>
                <a:gd name="connsiteX56" fmla="*/ 243330 w 602276"/>
                <a:gd name="connsiteY56" fmla="*/ 350367 h 583858"/>
                <a:gd name="connsiteX57" fmla="*/ 272368 w 602276"/>
                <a:gd name="connsiteY57" fmla="*/ 340133 h 583858"/>
                <a:gd name="connsiteX58" fmla="*/ 279390 w 602276"/>
                <a:gd name="connsiteY58" fmla="*/ 338996 h 583858"/>
                <a:gd name="connsiteX59" fmla="*/ 481176 w 602276"/>
                <a:gd name="connsiteY59" fmla="*/ 227025 h 583858"/>
                <a:gd name="connsiteX60" fmla="*/ 443783 w 602276"/>
                <a:gd name="connsiteY60" fmla="*/ 242562 h 583858"/>
                <a:gd name="connsiteX61" fmla="*/ 443783 w 602276"/>
                <a:gd name="connsiteY61" fmla="*/ 316840 h 583858"/>
                <a:gd name="connsiteX62" fmla="*/ 481176 w 602276"/>
                <a:gd name="connsiteY62" fmla="*/ 332188 h 583858"/>
                <a:gd name="connsiteX63" fmla="*/ 518379 w 602276"/>
                <a:gd name="connsiteY63" fmla="*/ 316840 h 583858"/>
                <a:gd name="connsiteX64" fmla="*/ 518379 w 602276"/>
                <a:gd name="connsiteY64" fmla="*/ 242562 h 583858"/>
                <a:gd name="connsiteX65" fmla="*/ 481176 w 602276"/>
                <a:gd name="connsiteY65" fmla="*/ 227025 h 583858"/>
                <a:gd name="connsiteX66" fmla="*/ 464283 w 602276"/>
                <a:gd name="connsiteY66" fmla="*/ 156726 h 583858"/>
                <a:gd name="connsiteX67" fmla="*/ 495222 w 602276"/>
                <a:gd name="connsiteY67" fmla="*/ 156726 h 583858"/>
                <a:gd name="connsiteX68" fmla="*/ 510787 w 602276"/>
                <a:gd name="connsiteY68" fmla="*/ 163547 h 583858"/>
                <a:gd name="connsiteX69" fmla="*/ 516481 w 602276"/>
                <a:gd name="connsiteY69" fmla="*/ 173401 h 583858"/>
                <a:gd name="connsiteX70" fmla="*/ 518000 w 602276"/>
                <a:gd name="connsiteY70" fmla="*/ 178706 h 583858"/>
                <a:gd name="connsiteX71" fmla="*/ 523314 w 602276"/>
                <a:gd name="connsiteY71" fmla="*/ 181359 h 583858"/>
                <a:gd name="connsiteX72" fmla="*/ 531287 w 602276"/>
                <a:gd name="connsiteY72" fmla="*/ 177948 h 583858"/>
                <a:gd name="connsiteX73" fmla="*/ 541726 w 602276"/>
                <a:gd name="connsiteY73" fmla="*/ 175295 h 583858"/>
                <a:gd name="connsiteX74" fmla="*/ 557481 w 602276"/>
                <a:gd name="connsiteY74" fmla="*/ 181738 h 583858"/>
                <a:gd name="connsiteX75" fmla="*/ 579309 w 602276"/>
                <a:gd name="connsiteY75" fmla="*/ 203339 h 583858"/>
                <a:gd name="connsiteX76" fmla="*/ 582915 w 602276"/>
                <a:gd name="connsiteY76" fmla="*/ 229867 h 583858"/>
                <a:gd name="connsiteX77" fmla="*/ 579878 w 602276"/>
                <a:gd name="connsiteY77" fmla="*/ 234793 h 583858"/>
                <a:gd name="connsiteX78" fmla="*/ 582726 w 602276"/>
                <a:gd name="connsiteY78" fmla="*/ 242752 h 583858"/>
                <a:gd name="connsiteX79" fmla="*/ 587281 w 602276"/>
                <a:gd name="connsiteY79" fmla="*/ 243889 h 583858"/>
                <a:gd name="connsiteX80" fmla="*/ 596582 w 602276"/>
                <a:gd name="connsiteY80" fmla="*/ 249573 h 583858"/>
                <a:gd name="connsiteX81" fmla="*/ 602276 w 602276"/>
                <a:gd name="connsiteY81" fmla="*/ 265111 h 583858"/>
                <a:gd name="connsiteX82" fmla="*/ 602276 w 602276"/>
                <a:gd name="connsiteY82" fmla="*/ 295997 h 583858"/>
                <a:gd name="connsiteX83" fmla="*/ 586901 w 602276"/>
                <a:gd name="connsiteY83" fmla="*/ 317219 h 583858"/>
                <a:gd name="connsiteX84" fmla="*/ 582915 w 602276"/>
                <a:gd name="connsiteY84" fmla="*/ 318545 h 583858"/>
                <a:gd name="connsiteX85" fmla="*/ 580068 w 602276"/>
                <a:gd name="connsiteY85" fmla="*/ 324988 h 583858"/>
                <a:gd name="connsiteX86" fmla="*/ 582726 w 602276"/>
                <a:gd name="connsiteY86" fmla="*/ 329536 h 583858"/>
                <a:gd name="connsiteX87" fmla="*/ 579119 w 602276"/>
                <a:gd name="connsiteY87" fmla="*/ 356063 h 583858"/>
                <a:gd name="connsiteX88" fmla="*/ 557291 w 602276"/>
                <a:gd name="connsiteY88" fmla="*/ 377854 h 583858"/>
                <a:gd name="connsiteX89" fmla="*/ 541536 w 602276"/>
                <a:gd name="connsiteY89" fmla="*/ 384107 h 583858"/>
                <a:gd name="connsiteX90" fmla="*/ 530907 w 602276"/>
                <a:gd name="connsiteY90" fmla="*/ 381454 h 583858"/>
                <a:gd name="connsiteX91" fmla="*/ 525592 w 602276"/>
                <a:gd name="connsiteY91" fmla="*/ 378422 h 583858"/>
                <a:gd name="connsiteX92" fmla="*/ 518949 w 602276"/>
                <a:gd name="connsiteY92" fmla="*/ 381454 h 583858"/>
                <a:gd name="connsiteX93" fmla="*/ 517620 w 602276"/>
                <a:gd name="connsiteY93" fmla="*/ 385812 h 583858"/>
                <a:gd name="connsiteX94" fmla="*/ 496361 w 602276"/>
                <a:gd name="connsiteY94" fmla="*/ 401729 h 583858"/>
                <a:gd name="connsiteX95" fmla="*/ 465612 w 602276"/>
                <a:gd name="connsiteY95" fmla="*/ 401729 h 583858"/>
                <a:gd name="connsiteX96" fmla="*/ 449857 w 602276"/>
                <a:gd name="connsiteY96" fmla="*/ 395287 h 583858"/>
                <a:gd name="connsiteX97" fmla="*/ 444353 w 602276"/>
                <a:gd name="connsiteY97" fmla="*/ 386191 h 583858"/>
                <a:gd name="connsiteX98" fmla="*/ 443024 w 602276"/>
                <a:gd name="connsiteY98" fmla="*/ 381833 h 583858"/>
                <a:gd name="connsiteX99" fmla="*/ 435621 w 602276"/>
                <a:gd name="connsiteY99" fmla="*/ 378801 h 583858"/>
                <a:gd name="connsiteX100" fmla="*/ 431256 w 602276"/>
                <a:gd name="connsiteY100" fmla="*/ 381265 h 583858"/>
                <a:gd name="connsiteX101" fmla="*/ 420436 w 602276"/>
                <a:gd name="connsiteY101" fmla="*/ 384107 h 583858"/>
                <a:gd name="connsiteX102" fmla="*/ 404682 w 602276"/>
                <a:gd name="connsiteY102" fmla="*/ 377665 h 583858"/>
                <a:gd name="connsiteX103" fmla="*/ 383043 w 602276"/>
                <a:gd name="connsiteY103" fmla="*/ 355874 h 583858"/>
                <a:gd name="connsiteX104" fmla="*/ 379247 w 602276"/>
                <a:gd name="connsiteY104" fmla="*/ 329346 h 583858"/>
                <a:gd name="connsiteX105" fmla="*/ 381715 w 602276"/>
                <a:gd name="connsiteY105" fmla="*/ 324988 h 583858"/>
                <a:gd name="connsiteX106" fmla="*/ 378298 w 602276"/>
                <a:gd name="connsiteY106" fmla="*/ 317030 h 583858"/>
                <a:gd name="connsiteX107" fmla="*/ 374312 w 602276"/>
                <a:gd name="connsiteY107" fmla="*/ 316082 h 583858"/>
                <a:gd name="connsiteX108" fmla="*/ 364442 w 602276"/>
                <a:gd name="connsiteY108" fmla="*/ 310398 h 583858"/>
                <a:gd name="connsiteX109" fmla="*/ 356849 w 602276"/>
                <a:gd name="connsiteY109" fmla="*/ 294670 h 583858"/>
                <a:gd name="connsiteX110" fmla="*/ 356849 w 602276"/>
                <a:gd name="connsiteY110" fmla="*/ 263974 h 583858"/>
                <a:gd name="connsiteX111" fmla="*/ 373932 w 602276"/>
                <a:gd name="connsiteY111" fmla="*/ 242752 h 583858"/>
                <a:gd name="connsiteX112" fmla="*/ 378867 w 602276"/>
                <a:gd name="connsiteY112" fmla="*/ 241615 h 583858"/>
                <a:gd name="connsiteX113" fmla="*/ 381904 w 602276"/>
                <a:gd name="connsiteY113" fmla="*/ 234604 h 583858"/>
                <a:gd name="connsiteX114" fmla="*/ 379247 w 602276"/>
                <a:gd name="connsiteY114" fmla="*/ 230056 h 583858"/>
                <a:gd name="connsiteX115" fmla="*/ 382854 w 602276"/>
                <a:gd name="connsiteY115" fmla="*/ 203529 h 583858"/>
                <a:gd name="connsiteX116" fmla="*/ 404492 w 602276"/>
                <a:gd name="connsiteY116" fmla="*/ 181927 h 583858"/>
                <a:gd name="connsiteX117" fmla="*/ 420436 w 602276"/>
                <a:gd name="connsiteY117" fmla="*/ 175485 h 583858"/>
                <a:gd name="connsiteX118" fmla="*/ 431066 w 602276"/>
                <a:gd name="connsiteY118" fmla="*/ 178138 h 583858"/>
                <a:gd name="connsiteX119" fmla="*/ 435242 w 602276"/>
                <a:gd name="connsiteY119" fmla="*/ 180601 h 583858"/>
                <a:gd name="connsiteX120" fmla="*/ 441695 w 602276"/>
                <a:gd name="connsiteY120" fmla="*/ 177948 h 583858"/>
                <a:gd name="connsiteX121" fmla="*/ 443024 w 602276"/>
                <a:gd name="connsiteY121" fmla="*/ 173211 h 583858"/>
                <a:gd name="connsiteX122" fmla="*/ 464283 w 602276"/>
                <a:gd name="connsiteY122" fmla="*/ 156726 h 583858"/>
                <a:gd name="connsiteX123" fmla="*/ 175373 w 602276"/>
                <a:gd name="connsiteY123" fmla="*/ 93230 h 583858"/>
                <a:gd name="connsiteX124" fmla="*/ 118813 w 602276"/>
                <a:gd name="connsiteY124" fmla="*/ 116727 h 583858"/>
                <a:gd name="connsiteX125" fmla="*/ 118813 w 602276"/>
                <a:gd name="connsiteY125" fmla="*/ 229853 h 583858"/>
                <a:gd name="connsiteX126" fmla="*/ 175373 w 602276"/>
                <a:gd name="connsiteY126" fmla="*/ 253350 h 583858"/>
                <a:gd name="connsiteX127" fmla="*/ 232123 w 602276"/>
                <a:gd name="connsiteY127" fmla="*/ 229853 h 583858"/>
                <a:gd name="connsiteX128" fmla="*/ 232123 w 602276"/>
                <a:gd name="connsiteY128" fmla="*/ 116727 h 583858"/>
                <a:gd name="connsiteX129" fmla="*/ 175373 w 602276"/>
                <a:gd name="connsiteY129" fmla="*/ 93230 h 583858"/>
                <a:gd name="connsiteX130" fmla="*/ 151079 w 602276"/>
                <a:gd name="connsiteY130" fmla="*/ 0 h 583858"/>
                <a:gd name="connsiteX131" fmla="*/ 195872 w 602276"/>
                <a:gd name="connsiteY131" fmla="*/ 0 h 583858"/>
                <a:gd name="connsiteX132" fmla="*/ 216180 w 602276"/>
                <a:gd name="connsiteY132" fmla="*/ 7959 h 583858"/>
                <a:gd name="connsiteX133" fmla="*/ 223392 w 602276"/>
                <a:gd name="connsiteY133" fmla="*/ 19707 h 583858"/>
                <a:gd name="connsiteX134" fmla="*/ 225670 w 602276"/>
                <a:gd name="connsiteY134" fmla="*/ 28045 h 583858"/>
                <a:gd name="connsiteX135" fmla="*/ 236868 w 602276"/>
                <a:gd name="connsiteY135" fmla="*/ 34108 h 583858"/>
                <a:gd name="connsiteX136" fmla="*/ 249964 w 602276"/>
                <a:gd name="connsiteY136" fmla="*/ 28424 h 583858"/>
                <a:gd name="connsiteX137" fmla="*/ 263629 w 602276"/>
                <a:gd name="connsiteY137" fmla="*/ 25013 h 583858"/>
                <a:gd name="connsiteX138" fmla="*/ 284128 w 602276"/>
                <a:gd name="connsiteY138" fmla="*/ 33161 h 583858"/>
                <a:gd name="connsiteX139" fmla="*/ 315634 w 602276"/>
                <a:gd name="connsiteY139" fmla="*/ 64806 h 583858"/>
                <a:gd name="connsiteX140" fmla="*/ 320379 w 602276"/>
                <a:gd name="connsiteY140" fmla="*/ 99104 h 583858"/>
                <a:gd name="connsiteX141" fmla="*/ 315444 w 602276"/>
                <a:gd name="connsiteY141" fmla="*/ 107821 h 583858"/>
                <a:gd name="connsiteX142" fmla="*/ 320759 w 602276"/>
                <a:gd name="connsiteY142" fmla="*/ 122601 h 583858"/>
                <a:gd name="connsiteX143" fmla="*/ 329110 w 602276"/>
                <a:gd name="connsiteY143" fmla="*/ 124685 h 583858"/>
                <a:gd name="connsiteX144" fmla="*/ 341257 w 602276"/>
                <a:gd name="connsiteY144" fmla="*/ 131886 h 583858"/>
                <a:gd name="connsiteX145" fmla="*/ 349228 w 602276"/>
                <a:gd name="connsiteY145" fmla="*/ 152162 h 583858"/>
                <a:gd name="connsiteX146" fmla="*/ 349228 w 602276"/>
                <a:gd name="connsiteY146" fmla="*/ 196881 h 583858"/>
                <a:gd name="connsiteX147" fmla="*/ 328920 w 602276"/>
                <a:gd name="connsiteY147" fmla="*/ 224358 h 583858"/>
                <a:gd name="connsiteX148" fmla="*/ 320759 w 602276"/>
                <a:gd name="connsiteY148" fmla="*/ 226821 h 583858"/>
                <a:gd name="connsiteX149" fmla="*/ 315444 w 602276"/>
                <a:gd name="connsiteY149" fmla="*/ 239517 h 583858"/>
                <a:gd name="connsiteX150" fmla="*/ 320189 w 602276"/>
                <a:gd name="connsiteY150" fmla="*/ 247665 h 583858"/>
                <a:gd name="connsiteX151" fmla="*/ 315444 w 602276"/>
                <a:gd name="connsiteY151" fmla="*/ 281963 h 583858"/>
                <a:gd name="connsiteX152" fmla="*/ 283748 w 602276"/>
                <a:gd name="connsiteY152" fmla="*/ 313608 h 583858"/>
                <a:gd name="connsiteX153" fmla="*/ 263440 w 602276"/>
                <a:gd name="connsiteY153" fmla="*/ 321756 h 583858"/>
                <a:gd name="connsiteX154" fmla="*/ 249395 w 602276"/>
                <a:gd name="connsiteY154" fmla="*/ 318156 h 583858"/>
                <a:gd name="connsiteX155" fmla="*/ 240094 w 602276"/>
                <a:gd name="connsiteY155" fmla="*/ 313040 h 583858"/>
                <a:gd name="connsiteX156" fmla="*/ 227378 w 602276"/>
                <a:gd name="connsiteY156" fmla="*/ 319103 h 583858"/>
                <a:gd name="connsiteX157" fmla="*/ 225100 w 602276"/>
                <a:gd name="connsiteY157" fmla="*/ 327441 h 583858"/>
                <a:gd name="connsiteX158" fmla="*/ 197580 w 602276"/>
                <a:gd name="connsiteY158" fmla="*/ 348664 h 583858"/>
                <a:gd name="connsiteX159" fmla="*/ 152787 w 602276"/>
                <a:gd name="connsiteY159" fmla="*/ 348664 h 583858"/>
                <a:gd name="connsiteX160" fmla="*/ 132479 w 602276"/>
                <a:gd name="connsiteY160" fmla="*/ 339758 h 583858"/>
                <a:gd name="connsiteX161" fmla="*/ 125266 w 602276"/>
                <a:gd name="connsiteY161" fmla="*/ 327062 h 583858"/>
                <a:gd name="connsiteX162" fmla="*/ 122989 w 602276"/>
                <a:gd name="connsiteY162" fmla="*/ 319293 h 583858"/>
                <a:gd name="connsiteX163" fmla="*/ 109134 w 602276"/>
                <a:gd name="connsiteY163" fmla="*/ 313419 h 583858"/>
                <a:gd name="connsiteX164" fmla="*/ 101162 w 602276"/>
                <a:gd name="connsiteY164" fmla="*/ 317966 h 583858"/>
                <a:gd name="connsiteX165" fmla="*/ 87307 w 602276"/>
                <a:gd name="connsiteY165" fmla="*/ 321567 h 583858"/>
                <a:gd name="connsiteX166" fmla="*/ 66809 w 602276"/>
                <a:gd name="connsiteY166" fmla="*/ 313229 h 583858"/>
                <a:gd name="connsiteX167" fmla="*/ 35112 w 602276"/>
                <a:gd name="connsiteY167" fmla="*/ 281584 h 583858"/>
                <a:gd name="connsiteX168" fmla="*/ 30557 w 602276"/>
                <a:gd name="connsiteY168" fmla="*/ 247286 h 583858"/>
                <a:gd name="connsiteX169" fmla="*/ 34923 w 602276"/>
                <a:gd name="connsiteY169" fmla="*/ 239517 h 583858"/>
                <a:gd name="connsiteX170" fmla="*/ 28849 w 602276"/>
                <a:gd name="connsiteY170" fmla="*/ 224737 h 583858"/>
                <a:gd name="connsiteX171" fmla="*/ 21637 w 602276"/>
                <a:gd name="connsiteY171" fmla="*/ 222652 h 583858"/>
                <a:gd name="connsiteX172" fmla="*/ 9110 w 602276"/>
                <a:gd name="connsiteY172" fmla="*/ 215452 h 583858"/>
                <a:gd name="connsiteX173" fmla="*/ 0 w 602276"/>
                <a:gd name="connsiteY173" fmla="*/ 195176 h 583858"/>
                <a:gd name="connsiteX174" fmla="*/ 0 w 602276"/>
                <a:gd name="connsiteY174" fmla="*/ 150456 h 583858"/>
                <a:gd name="connsiteX175" fmla="*/ 21447 w 602276"/>
                <a:gd name="connsiteY175" fmla="*/ 122790 h 583858"/>
                <a:gd name="connsiteX176" fmla="*/ 29418 w 602276"/>
                <a:gd name="connsiteY176" fmla="*/ 120706 h 583858"/>
                <a:gd name="connsiteX177" fmla="*/ 34923 w 602276"/>
                <a:gd name="connsiteY177" fmla="*/ 107631 h 583858"/>
                <a:gd name="connsiteX178" fmla="*/ 30367 w 602276"/>
                <a:gd name="connsiteY178" fmla="*/ 99483 h 583858"/>
                <a:gd name="connsiteX179" fmla="*/ 34923 w 602276"/>
                <a:gd name="connsiteY179" fmla="*/ 65185 h 583858"/>
                <a:gd name="connsiteX180" fmla="*/ 66619 w 602276"/>
                <a:gd name="connsiteY180" fmla="*/ 33540 h 583858"/>
                <a:gd name="connsiteX181" fmla="*/ 87117 w 602276"/>
                <a:gd name="connsiteY181" fmla="*/ 25202 h 583858"/>
                <a:gd name="connsiteX182" fmla="*/ 100972 w 602276"/>
                <a:gd name="connsiteY182" fmla="*/ 28803 h 583858"/>
                <a:gd name="connsiteX183" fmla="*/ 101352 w 602276"/>
                <a:gd name="connsiteY183" fmla="*/ 29182 h 583858"/>
                <a:gd name="connsiteX184" fmla="*/ 110462 w 602276"/>
                <a:gd name="connsiteY184" fmla="*/ 35245 h 583858"/>
                <a:gd name="connsiteX185" fmla="*/ 120901 w 602276"/>
                <a:gd name="connsiteY185" fmla="*/ 29371 h 583858"/>
                <a:gd name="connsiteX186" fmla="*/ 123368 w 602276"/>
                <a:gd name="connsiteY186" fmla="*/ 20276 h 583858"/>
                <a:gd name="connsiteX187" fmla="*/ 151079 w 602276"/>
                <a:gd name="connsiteY187" fmla="*/ 0 h 583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</a:cxnLst>
              <a:rect l="l" t="t" r="r" b="b"/>
              <a:pathLst>
                <a:path w="602276" h="583858">
                  <a:moveTo>
                    <a:pt x="279390" y="338996"/>
                  </a:moveTo>
                  <a:cubicBezTo>
                    <a:pt x="286791" y="338996"/>
                    <a:pt x="293813" y="342597"/>
                    <a:pt x="297799" y="348283"/>
                  </a:cubicBezTo>
                  <a:lnTo>
                    <a:pt x="300456" y="352263"/>
                  </a:lnTo>
                  <a:lnTo>
                    <a:pt x="307478" y="352831"/>
                  </a:lnTo>
                  <a:lnTo>
                    <a:pt x="310704" y="349041"/>
                  </a:lnTo>
                  <a:cubicBezTo>
                    <a:pt x="314690" y="344492"/>
                    <a:pt x="320953" y="341649"/>
                    <a:pt x="327595" y="341649"/>
                  </a:cubicBezTo>
                  <a:cubicBezTo>
                    <a:pt x="330821" y="341649"/>
                    <a:pt x="334048" y="342218"/>
                    <a:pt x="336895" y="343734"/>
                  </a:cubicBezTo>
                  <a:lnTo>
                    <a:pt x="364603" y="357001"/>
                  </a:lnTo>
                  <a:cubicBezTo>
                    <a:pt x="369727" y="359464"/>
                    <a:pt x="373903" y="364013"/>
                    <a:pt x="375801" y="369699"/>
                  </a:cubicBezTo>
                  <a:cubicBezTo>
                    <a:pt x="377129" y="373299"/>
                    <a:pt x="377509" y="377090"/>
                    <a:pt x="376939" y="380691"/>
                  </a:cubicBezTo>
                  <a:lnTo>
                    <a:pt x="375990" y="385429"/>
                  </a:lnTo>
                  <a:cubicBezTo>
                    <a:pt x="376939" y="386945"/>
                    <a:pt x="378458" y="388840"/>
                    <a:pt x="379786" y="390925"/>
                  </a:cubicBezTo>
                  <a:lnTo>
                    <a:pt x="388326" y="391114"/>
                  </a:lnTo>
                  <a:cubicBezTo>
                    <a:pt x="398005" y="390546"/>
                    <a:pt x="407115" y="396800"/>
                    <a:pt x="410341" y="405708"/>
                  </a:cubicBezTo>
                  <a:lnTo>
                    <a:pt x="420590" y="434704"/>
                  </a:lnTo>
                  <a:cubicBezTo>
                    <a:pt x="423816" y="443991"/>
                    <a:pt x="420400" y="454604"/>
                    <a:pt x="412429" y="460290"/>
                  </a:cubicBezTo>
                  <a:lnTo>
                    <a:pt x="407684" y="463512"/>
                  </a:lnTo>
                  <a:lnTo>
                    <a:pt x="406925" y="471851"/>
                  </a:lnTo>
                  <a:lnTo>
                    <a:pt x="410721" y="474883"/>
                  </a:lnTo>
                  <a:cubicBezTo>
                    <a:pt x="413568" y="477347"/>
                    <a:pt x="415655" y="480569"/>
                    <a:pt x="416984" y="484170"/>
                  </a:cubicBezTo>
                  <a:cubicBezTo>
                    <a:pt x="419072" y="489855"/>
                    <a:pt x="418692" y="495920"/>
                    <a:pt x="416225" y="501227"/>
                  </a:cubicBezTo>
                  <a:lnTo>
                    <a:pt x="402940" y="528897"/>
                  </a:lnTo>
                  <a:cubicBezTo>
                    <a:pt x="399334" y="536478"/>
                    <a:pt x="391363" y="541405"/>
                    <a:pt x="382823" y="541405"/>
                  </a:cubicBezTo>
                  <a:cubicBezTo>
                    <a:pt x="381684" y="541405"/>
                    <a:pt x="380355" y="541405"/>
                    <a:pt x="379217" y="541216"/>
                  </a:cubicBezTo>
                  <a:lnTo>
                    <a:pt x="374092" y="540268"/>
                  </a:lnTo>
                  <a:lnTo>
                    <a:pt x="368778" y="544817"/>
                  </a:lnTo>
                  <a:lnTo>
                    <a:pt x="369158" y="550123"/>
                  </a:lnTo>
                  <a:cubicBezTo>
                    <a:pt x="369917" y="559789"/>
                    <a:pt x="363654" y="569265"/>
                    <a:pt x="354545" y="572487"/>
                  </a:cubicBezTo>
                  <a:lnTo>
                    <a:pt x="325507" y="582721"/>
                  </a:lnTo>
                  <a:cubicBezTo>
                    <a:pt x="323230" y="583479"/>
                    <a:pt x="320953" y="583858"/>
                    <a:pt x="318485" y="583858"/>
                  </a:cubicBezTo>
                  <a:cubicBezTo>
                    <a:pt x="311084" y="583858"/>
                    <a:pt x="304062" y="580447"/>
                    <a:pt x="300076" y="574571"/>
                  </a:cubicBezTo>
                  <a:lnTo>
                    <a:pt x="296470" y="569644"/>
                  </a:lnTo>
                  <a:lnTo>
                    <a:pt x="289258" y="569644"/>
                  </a:lnTo>
                  <a:lnTo>
                    <a:pt x="286222" y="573055"/>
                  </a:lnTo>
                  <a:cubicBezTo>
                    <a:pt x="282047" y="577793"/>
                    <a:pt x="275784" y="580636"/>
                    <a:pt x="269331" y="580636"/>
                  </a:cubicBezTo>
                  <a:cubicBezTo>
                    <a:pt x="265915" y="580636"/>
                    <a:pt x="262688" y="579878"/>
                    <a:pt x="259842" y="578551"/>
                  </a:cubicBezTo>
                  <a:lnTo>
                    <a:pt x="232133" y="565285"/>
                  </a:lnTo>
                  <a:cubicBezTo>
                    <a:pt x="227009" y="562821"/>
                    <a:pt x="222834" y="558273"/>
                    <a:pt x="220936" y="552587"/>
                  </a:cubicBezTo>
                  <a:cubicBezTo>
                    <a:pt x="219607" y="548986"/>
                    <a:pt x="219228" y="545196"/>
                    <a:pt x="219987" y="541595"/>
                  </a:cubicBezTo>
                  <a:lnTo>
                    <a:pt x="220746" y="537236"/>
                  </a:lnTo>
                  <a:lnTo>
                    <a:pt x="215242" y="531171"/>
                  </a:lnTo>
                  <a:lnTo>
                    <a:pt x="210308" y="531550"/>
                  </a:lnTo>
                  <a:cubicBezTo>
                    <a:pt x="200629" y="532308"/>
                    <a:pt x="191139" y="526054"/>
                    <a:pt x="187913" y="516957"/>
                  </a:cubicBezTo>
                  <a:lnTo>
                    <a:pt x="177665" y="487960"/>
                  </a:lnTo>
                  <a:cubicBezTo>
                    <a:pt x="174438" y="478673"/>
                    <a:pt x="177854" y="468060"/>
                    <a:pt x="185825" y="462564"/>
                  </a:cubicBezTo>
                  <a:lnTo>
                    <a:pt x="190001" y="459532"/>
                  </a:lnTo>
                  <a:lnTo>
                    <a:pt x="190570" y="451003"/>
                  </a:lnTo>
                  <a:lnTo>
                    <a:pt x="187533" y="448350"/>
                  </a:lnTo>
                  <a:cubicBezTo>
                    <a:pt x="184687" y="445886"/>
                    <a:pt x="182599" y="442854"/>
                    <a:pt x="181271" y="439063"/>
                  </a:cubicBezTo>
                  <a:cubicBezTo>
                    <a:pt x="179373" y="433567"/>
                    <a:pt x="179562" y="427313"/>
                    <a:pt x="182030" y="422196"/>
                  </a:cubicBezTo>
                  <a:lnTo>
                    <a:pt x="195315" y="394526"/>
                  </a:lnTo>
                  <a:cubicBezTo>
                    <a:pt x="198921" y="386945"/>
                    <a:pt x="207081" y="381828"/>
                    <a:pt x="215432" y="381828"/>
                  </a:cubicBezTo>
                  <a:cubicBezTo>
                    <a:pt x="216760" y="381828"/>
                    <a:pt x="217899" y="382017"/>
                    <a:pt x="219228" y="382207"/>
                  </a:cubicBezTo>
                  <a:lnTo>
                    <a:pt x="223403" y="382965"/>
                  </a:lnTo>
                  <a:lnTo>
                    <a:pt x="228907" y="378037"/>
                  </a:lnTo>
                  <a:lnTo>
                    <a:pt x="228527" y="372731"/>
                  </a:lnTo>
                  <a:cubicBezTo>
                    <a:pt x="227958" y="363065"/>
                    <a:pt x="234031" y="353589"/>
                    <a:pt x="243330" y="350367"/>
                  </a:cubicBezTo>
                  <a:lnTo>
                    <a:pt x="272368" y="340133"/>
                  </a:lnTo>
                  <a:cubicBezTo>
                    <a:pt x="274645" y="339375"/>
                    <a:pt x="276922" y="338996"/>
                    <a:pt x="279390" y="338996"/>
                  </a:cubicBezTo>
                  <a:close/>
                  <a:moveTo>
                    <a:pt x="481176" y="227025"/>
                  </a:moveTo>
                  <a:cubicBezTo>
                    <a:pt x="467130" y="227025"/>
                    <a:pt x="453843" y="232520"/>
                    <a:pt x="443783" y="242562"/>
                  </a:cubicBezTo>
                  <a:cubicBezTo>
                    <a:pt x="423283" y="263027"/>
                    <a:pt x="423283" y="296376"/>
                    <a:pt x="443783" y="316840"/>
                  </a:cubicBezTo>
                  <a:cubicBezTo>
                    <a:pt x="453843" y="326883"/>
                    <a:pt x="467130" y="332188"/>
                    <a:pt x="481176" y="332188"/>
                  </a:cubicBezTo>
                  <a:cubicBezTo>
                    <a:pt x="495222" y="332188"/>
                    <a:pt x="508509" y="326883"/>
                    <a:pt x="518379" y="316840"/>
                  </a:cubicBezTo>
                  <a:cubicBezTo>
                    <a:pt x="538879" y="296376"/>
                    <a:pt x="538879" y="263027"/>
                    <a:pt x="518379" y="242562"/>
                  </a:cubicBezTo>
                  <a:cubicBezTo>
                    <a:pt x="508509" y="232520"/>
                    <a:pt x="495222" y="227025"/>
                    <a:pt x="481176" y="227025"/>
                  </a:cubicBezTo>
                  <a:close/>
                  <a:moveTo>
                    <a:pt x="464283" y="156726"/>
                  </a:moveTo>
                  <a:lnTo>
                    <a:pt x="495222" y="156726"/>
                  </a:lnTo>
                  <a:cubicBezTo>
                    <a:pt x="500917" y="156726"/>
                    <a:pt x="506611" y="159379"/>
                    <a:pt x="510787" y="163547"/>
                  </a:cubicBezTo>
                  <a:cubicBezTo>
                    <a:pt x="513444" y="166390"/>
                    <a:pt x="515532" y="169990"/>
                    <a:pt x="516481" y="173401"/>
                  </a:cubicBezTo>
                  <a:lnTo>
                    <a:pt x="518000" y="178706"/>
                  </a:lnTo>
                  <a:lnTo>
                    <a:pt x="523314" y="181359"/>
                  </a:lnTo>
                  <a:lnTo>
                    <a:pt x="531287" y="177948"/>
                  </a:lnTo>
                  <a:cubicBezTo>
                    <a:pt x="534513" y="176243"/>
                    <a:pt x="538120" y="175295"/>
                    <a:pt x="541726" y="175295"/>
                  </a:cubicBezTo>
                  <a:cubicBezTo>
                    <a:pt x="547800" y="175295"/>
                    <a:pt x="553495" y="177569"/>
                    <a:pt x="557481" y="181738"/>
                  </a:cubicBezTo>
                  <a:lnTo>
                    <a:pt x="579309" y="203339"/>
                  </a:lnTo>
                  <a:cubicBezTo>
                    <a:pt x="586142" y="210350"/>
                    <a:pt x="587661" y="221530"/>
                    <a:pt x="582915" y="229867"/>
                  </a:cubicBezTo>
                  <a:lnTo>
                    <a:pt x="579878" y="234793"/>
                  </a:lnTo>
                  <a:lnTo>
                    <a:pt x="582726" y="242752"/>
                  </a:lnTo>
                  <a:lnTo>
                    <a:pt x="587281" y="243889"/>
                  </a:lnTo>
                  <a:cubicBezTo>
                    <a:pt x="590888" y="244836"/>
                    <a:pt x="593735" y="246920"/>
                    <a:pt x="596582" y="249573"/>
                  </a:cubicBezTo>
                  <a:cubicBezTo>
                    <a:pt x="600758" y="253742"/>
                    <a:pt x="602276" y="259426"/>
                    <a:pt x="602276" y="265111"/>
                  </a:cubicBezTo>
                  <a:lnTo>
                    <a:pt x="602276" y="295997"/>
                  </a:lnTo>
                  <a:cubicBezTo>
                    <a:pt x="602276" y="305661"/>
                    <a:pt x="596392" y="314566"/>
                    <a:pt x="586901" y="317219"/>
                  </a:cubicBezTo>
                  <a:lnTo>
                    <a:pt x="582915" y="318545"/>
                  </a:lnTo>
                  <a:lnTo>
                    <a:pt x="580068" y="324988"/>
                  </a:lnTo>
                  <a:lnTo>
                    <a:pt x="582726" y="329536"/>
                  </a:lnTo>
                  <a:cubicBezTo>
                    <a:pt x="587471" y="338062"/>
                    <a:pt x="585952" y="349242"/>
                    <a:pt x="579119" y="356063"/>
                  </a:cubicBezTo>
                  <a:lnTo>
                    <a:pt x="557291" y="377854"/>
                  </a:lnTo>
                  <a:cubicBezTo>
                    <a:pt x="553305" y="381833"/>
                    <a:pt x="547610" y="384107"/>
                    <a:pt x="541536" y="384107"/>
                  </a:cubicBezTo>
                  <a:cubicBezTo>
                    <a:pt x="537740" y="384107"/>
                    <a:pt x="533944" y="383160"/>
                    <a:pt x="530907" y="381454"/>
                  </a:cubicBezTo>
                  <a:lnTo>
                    <a:pt x="525592" y="378422"/>
                  </a:lnTo>
                  <a:lnTo>
                    <a:pt x="518949" y="381454"/>
                  </a:lnTo>
                  <a:lnTo>
                    <a:pt x="517620" y="385812"/>
                  </a:lnTo>
                  <a:cubicBezTo>
                    <a:pt x="515153" y="395287"/>
                    <a:pt x="506042" y="401729"/>
                    <a:pt x="496361" y="401729"/>
                  </a:cubicBezTo>
                  <a:lnTo>
                    <a:pt x="465612" y="401729"/>
                  </a:lnTo>
                  <a:cubicBezTo>
                    <a:pt x="459917" y="401729"/>
                    <a:pt x="454223" y="399645"/>
                    <a:pt x="449857" y="395287"/>
                  </a:cubicBezTo>
                  <a:cubicBezTo>
                    <a:pt x="447200" y="392634"/>
                    <a:pt x="445302" y="389602"/>
                    <a:pt x="444353" y="386191"/>
                  </a:cubicBezTo>
                  <a:lnTo>
                    <a:pt x="443024" y="381833"/>
                  </a:lnTo>
                  <a:lnTo>
                    <a:pt x="435621" y="378801"/>
                  </a:lnTo>
                  <a:lnTo>
                    <a:pt x="431256" y="381265"/>
                  </a:lnTo>
                  <a:cubicBezTo>
                    <a:pt x="428029" y="383160"/>
                    <a:pt x="424422" y="384107"/>
                    <a:pt x="420436" y="384107"/>
                  </a:cubicBezTo>
                  <a:cubicBezTo>
                    <a:pt x="414552" y="384107"/>
                    <a:pt x="408858" y="381644"/>
                    <a:pt x="404682" y="377665"/>
                  </a:cubicBezTo>
                  <a:lnTo>
                    <a:pt x="383043" y="355874"/>
                  </a:lnTo>
                  <a:cubicBezTo>
                    <a:pt x="376020" y="349052"/>
                    <a:pt x="374502" y="337873"/>
                    <a:pt x="379247" y="329346"/>
                  </a:cubicBezTo>
                  <a:lnTo>
                    <a:pt x="381715" y="324988"/>
                  </a:lnTo>
                  <a:lnTo>
                    <a:pt x="378298" y="317030"/>
                  </a:lnTo>
                  <a:lnTo>
                    <a:pt x="374312" y="316082"/>
                  </a:lnTo>
                  <a:cubicBezTo>
                    <a:pt x="370895" y="314945"/>
                    <a:pt x="367099" y="313050"/>
                    <a:pt x="364442" y="310398"/>
                  </a:cubicBezTo>
                  <a:cubicBezTo>
                    <a:pt x="360076" y="306229"/>
                    <a:pt x="356849" y="300355"/>
                    <a:pt x="356849" y="294670"/>
                  </a:cubicBezTo>
                  <a:lnTo>
                    <a:pt x="356849" y="263974"/>
                  </a:lnTo>
                  <a:cubicBezTo>
                    <a:pt x="356849" y="254310"/>
                    <a:pt x="364632" y="245215"/>
                    <a:pt x="373932" y="242752"/>
                  </a:cubicBezTo>
                  <a:lnTo>
                    <a:pt x="378867" y="241615"/>
                  </a:lnTo>
                  <a:lnTo>
                    <a:pt x="381904" y="234604"/>
                  </a:lnTo>
                  <a:lnTo>
                    <a:pt x="379247" y="230056"/>
                  </a:lnTo>
                  <a:cubicBezTo>
                    <a:pt x="374312" y="221530"/>
                    <a:pt x="375830" y="210540"/>
                    <a:pt x="382854" y="203529"/>
                  </a:cubicBezTo>
                  <a:lnTo>
                    <a:pt x="404492" y="181927"/>
                  </a:lnTo>
                  <a:cubicBezTo>
                    <a:pt x="408668" y="177759"/>
                    <a:pt x="414362" y="175485"/>
                    <a:pt x="420436" y="175485"/>
                  </a:cubicBezTo>
                  <a:cubicBezTo>
                    <a:pt x="424233" y="175485"/>
                    <a:pt x="427839" y="176432"/>
                    <a:pt x="431066" y="178138"/>
                  </a:cubicBezTo>
                  <a:lnTo>
                    <a:pt x="435242" y="180601"/>
                  </a:lnTo>
                  <a:lnTo>
                    <a:pt x="441695" y="177948"/>
                  </a:lnTo>
                  <a:lnTo>
                    <a:pt x="443024" y="173211"/>
                  </a:lnTo>
                  <a:cubicBezTo>
                    <a:pt x="445681" y="163737"/>
                    <a:pt x="454602" y="156726"/>
                    <a:pt x="464283" y="156726"/>
                  </a:cubicBezTo>
                  <a:close/>
                  <a:moveTo>
                    <a:pt x="175373" y="93230"/>
                  </a:moveTo>
                  <a:cubicBezTo>
                    <a:pt x="154116" y="93230"/>
                    <a:pt x="133997" y="101567"/>
                    <a:pt x="118813" y="116727"/>
                  </a:cubicBezTo>
                  <a:cubicBezTo>
                    <a:pt x="87497" y="147803"/>
                    <a:pt x="87497" y="198587"/>
                    <a:pt x="118813" y="229853"/>
                  </a:cubicBezTo>
                  <a:cubicBezTo>
                    <a:pt x="133997" y="245012"/>
                    <a:pt x="154116" y="253350"/>
                    <a:pt x="175373" y="253350"/>
                  </a:cubicBezTo>
                  <a:cubicBezTo>
                    <a:pt x="196821" y="253350"/>
                    <a:pt x="216939" y="245012"/>
                    <a:pt x="232123" y="229853"/>
                  </a:cubicBezTo>
                  <a:cubicBezTo>
                    <a:pt x="263440" y="198587"/>
                    <a:pt x="263440" y="147803"/>
                    <a:pt x="232123" y="116727"/>
                  </a:cubicBezTo>
                  <a:cubicBezTo>
                    <a:pt x="216939" y="101567"/>
                    <a:pt x="196821" y="93230"/>
                    <a:pt x="175373" y="93230"/>
                  </a:cubicBezTo>
                  <a:close/>
                  <a:moveTo>
                    <a:pt x="151079" y="0"/>
                  </a:moveTo>
                  <a:lnTo>
                    <a:pt x="195872" y="0"/>
                  </a:lnTo>
                  <a:cubicBezTo>
                    <a:pt x="203274" y="0"/>
                    <a:pt x="210676" y="2463"/>
                    <a:pt x="216180" y="7959"/>
                  </a:cubicBezTo>
                  <a:cubicBezTo>
                    <a:pt x="219596" y="11559"/>
                    <a:pt x="222064" y="15159"/>
                    <a:pt x="223392" y="19707"/>
                  </a:cubicBezTo>
                  <a:lnTo>
                    <a:pt x="225670" y="28045"/>
                  </a:lnTo>
                  <a:cubicBezTo>
                    <a:pt x="228137" y="29371"/>
                    <a:pt x="232503" y="31835"/>
                    <a:pt x="236868" y="34108"/>
                  </a:cubicBezTo>
                  <a:lnTo>
                    <a:pt x="249964" y="28424"/>
                  </a:lnTo>
                  <a:cubicBezTo>
                    <a:pt x="254140" y="26150"/>
                    <a:pt x="258695" y="25013"/>
                    <a:pt x="263629" y="25013"/>
                  </a:cubicBezTo>
                  <a:cubicBezTo>
                    <a:pt x="271411" y="25013"/>
                    <a:pt x="278813" y="28045"/>
                    <a:pt x="284128" y="33161"/>
                  </a:cubicBezTo>
                  <a:lnTo>
                    <a:pt x="315634" y="64806"/>
                  </a:lnTo>
                  <a:cubicBezTo>
                    <a:pt x="324555" y="73712"/>
                    <a:pt x="326642" y="88113"/>
                    <a:pt x="320379" y="99104"/>
                  </a:cubicBezTo>
                  <a:lnTo>
                    <a:pt x="315444" y="107821"/>
                  </a:lnTo>
                  <a:lnTo>
                    <a:pt x="320759" y="122601"/>
                  </a:lnTo>
                  <a:lnTo>
                    <a:pt x="329110" y="124685"/>
                  </a:lnTo>
                  <a:cubicBezTo>
                    <a:pt x="333855" y="125822"/>
                    <a:pt x="337840" y="128475"/>
                    <a:pt x="341257" y="131886"/>
                  </a:cubicBezTo>
                  <a:cubicBezTo>
                    <a:pt x="346761" y="137381"/>
                    <a:pt x="349228" y="144771"/>
                    <a:pt x="349228" y="152162"/>
                  </a:cubicBezTo>
                  <a:lnTo>
                    <a:pt x="349228" y="196881"/>
                  </a:lnTo>
                  <a:cubicBezTo>
                    <a:pt x="349228" y="209577"/>
                    <a:pt x="341067" y="221136"/>
                    <a:pt x="328920" y="224358"/>
                  </a:cubicBezTo>
                  <a:lnTo>
                    <a:pt x="320759" y="226821"/>
                  </a:lnTo>
                  <a:lnTo>
                    <a:pt x="315444" y="239517"/>
                  </a:lnTo>
                  <a:lnTo>
                    <a:pt x="320189" y="247665"/>
                  </a:lnTo>
                  <a:cubicBezTo>
                    <a:pt x="326263" y="258656"/>
                    <a:pt x="324365" y="273057"/>
                    <a:pt x="315444" y="281963"/>
                  </a:cubicBezTo>
                  <a:lnTo>
                    <a:pt x="283748" y="313608"/>
                  </a:lnTo>
                  <a:cubicBezTo>
                    <a:pt x="278623" y="318724"/>
                    <a:pt x="271032" y="321756"/>
                    <a:pt x="263440" y="321756"/>
                  </a:cubicBezTo>
                  <a:cubicBezTo>
                    <a:pt x="258315" y="321756"/>
                    <a:pt x="253570" y="320619"/>
                    <a:pt x="249395" y="318156"/>
                  </a:cubicBezTo>
                  <a:lnTo>
                    <a:pt x="240094" y="313040"/>
                  </a:lnTo>
                  <a:lnTo>
                    <a:pt x="227378" y="319103"/>
                  </a:lnTo>
                  <a:lnTo>
                    <a:pt x="225100" y="327441"/>
                  </a:lnTo>
                  <a:cubicBezTo>
                    <a:pt x="221874" y="339568"/>
                    <a:pt x="210296" y="348664"/>
                    <a:pt x="197580" y="348664"/>
                  </a:cubicBezTo>
                  <a:lnTo>
                    <a:pt x="152787" y="348664"/>
                  </a:lnTo>
                  <a:cubicBezTo>
                    <a:pt x="145385" y="348664"/>
                    <a:pt x="137983" y="345253"/>
                    <a:pt x="132479" y="339758"/>
                  </a:cubicBezTo>
                  <a:cubicBezTo>
                    <a:pt x="129062" y="336158"/>
                    <a:pt x="126405" y="331799"/>
                    <a:pt x="125266" y="327062"/>
                  </a:cubicBezTo>
                  <a:lnTo>
                    <a:pt x="122989" y="319293"/>
                  </a:lnTo>
                  <a:lnTo>
                    <a:pt x="109134" y="313419"/>
                  </a:lnTo>
                  <a:lnTo>
                    <a:pt x="101162" y="317966"/>
                  </a:lnTo>
                  <a:cubicBezTo>
                    <a:pt x="97176" y="320240"/>
                    <a:pt x="92241" y="321567"/>
                    <a:pt x="87307" y="321567"/>
                  </a:cubicBezTo>
                  <a:cubicBezTo>
                    <a:pt x="79525" y="321567"/>
                    <a:pt x="72123" y="318535"/>
                    <a:pt x="66809" y="313229"/>
                  </a:cubicBezTo>
                  <a:lnTo>
                    <a:pt x="35112" y="281584"/>
                  </a:lnTo>
                  <a:cubicBezTo>
                    <a:pt x="26192" y="272678"/>
                    <a:pt x="24294" y="258277"/>
                    <a:pt x="30557" y="247286"/>
                  </a:cubicBezTo>
                  <a:lnTo>
                    <a:pt x="34923" y="239517"/>
                  </a:lnTo>
                  <a:lnTo>
                    <a:pt x="28849" y="224737"/>
                  </a:lnTo>
                  <a:lnTo>
                    <a:pt x="21637" y="222652"/>
                  </a:lnTo>
                  <a:cubicBezTo>
                    <a:pt x="17082" y="221326"/>
                    <a:pt x="12526" y="218862"/>
                    <a:pt x="9110" y="215452"/>
                  </a:cubicBezTo>
                  <a:cubicBezTo>
                    <a:pt x="3606" y="209956"/>
                    <a:pt x="0" y="202566"/>
                    <a:pt x="0" y="195176"/>
                  </a:cubicBezTo>
                  <a:lnTo>
                    <a:pt x="0" y="150456"/>
                  </a:lnTo>
                  <a:cubicBezTo>
                    <a:pt x="0" y="137760"/>
                    <a:pt x="9300" y="126201"/>
                    <a:pt x="21447" y="122790"/>
                  </a:cubicBezTo>
                  <a:lnTo>
                    <a:pt x="29418" y="120706"/>
                  </a:lnTo>
                  <a:lnTo>
                    <a:pt x="34923" y="107631"/>
                  </a:lnTo>
                  <a:lnTo>
                    <a:pt x="30367" y="99483"/>
                  </a:lnTo>
                  <a:cubicBezTo>
                    <a:pt x="24104" y="88492"/>
                    <a:pt x="26002" y="74091"/>
                    <a:pt x="34923" y="65185"/>
                  </a:cubicBezTo>
                  <a:lnTo>
                    <a:pt x="66619" y="33540"/>
                  </a:lnTo>
                  <a:cubicBezTo>
                    <a:pt x="71933" y="28234"/>
                    <a:pt x="79335" y="25202"/>
                    <a:pt x="87117" y="25202"/>
                  </a:cubicBezTo>
                  <a:cubicBezTo>
                    <a:pt x="92052" y="25202"/>
                    <a:pt x="96797" y="26529"/>
                    <a:pt x="100972" y="28803"/>
                  </a:cubicBezTo>
                  <a:lnTo>
                    <a:pt x="101352" y="29182"/>
                  </a:lnTo>
                  <a:lnTo>
                    <a:pt x="110462" y="35245"/>
                  </a:lnTo>
                  <a:lnTo>
                    <a:pt x="120901" y="29371"/>
                  </a:lnTo>
                  <a:lnTo>
                    <a:pt x="123368" y="20276"/>
                  </a:lnTo>
                  <a:cubicBezTo>
                    <a:pt x="126785" y="8148"/>
                    <a:pt x="138362" y="0"/>
                    <a:pt x="15107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5" name="advertiser-megaphone_73071">
              <a:extLst>
                <a:ext uri="{FF2B5EF4-FFF2-40B4-BE49-F238E27FC236}">
                  <a16:creationId xmlns:a16="http://schemas.microsoft.com/office/drawing/2014/main" id="{0BF6131D-4042-49D1-9581-76FAFBF26300}"/>
                </a:ext>
              </a:extLst>
            </p:cNvPr>
            <p:cNvSpPr/>
            <p:nvPr/>
          </p:nvSpPr>
          <p:spPr>
            <a:xfrm>
              <a:off x="9379836" y="5739063"/>
              <a:ext cx="609685" cy="488856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600116 w 606244"/>
                <a:gd name="T25" fmla="*/ 600116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600116 w 606244"/>
                <a:gd name="T41" fmla="*/ 600116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  <a:gd name="T64" fmla="*/ 600116 w 606244"/>
                <a:gd name="T65" fmla="*/ 600116 w 606244"/>
                <a:gd name="T66" fmla="*/ 600116 w 606244"/>
                <a:gd name="T67" fmla="*/ 600116 w 606244"/>
                <a:gd name="T68" fmla="*/ 600116 w 606244"/>
                <a:gd name="T69" fmla="*/ 600116 w 606244"/>
                <a:gd name="T70" fmla="*/ 455839 w 606244"/>
                <a:gd name="T71" fmla="*/ 455839 w 606244"/>
                <a:gd name="T72" fmla="*/ 600116 w 606244"/>
                <a:gd name="T73" fmla="*/ 600116 w 606244"/>
                <a:gd name="T74" fmla="*/ 600116 w 606244"/>
                <a:gd name="T75" fmla="*/ 600116 w 606244"/>
                <a:gd name="T76" fmla="*/ 600116 w 606244"/>
                <a:gd name="T77" fmla="*/ 600116 w 606244"/>
                <a:gd name="T78" fmla="*/ 600116 w 606244"/>
                <a:gd name="T79" fmla="*/ 600116 w 606244"/>
                <a:gd name="T80" fmla="*/ 600116 w 606244"/>
                <a:gd name="T81" fmla="*/ 600116 w 606244"/>
                <a:gd name="T82" fmla="*/ 600116 w 606244"/>
                <a:gd name="T83" fmla="*/ 600116 w 606244"/>
                <a:gd name="T84" fmla="*/ 600116 w 606244"/>
                <a:gd name="T85" fmla="*/ 600116 w 606244"/>
                <a:gd name="T86" fmla="*/ 600116 w 606244"/>
                <a:gd name="T87" fmla="*/ 600116 w 606244"/>
                <a:gd name="T88" fmla="*/ 600116 w 606244"/>
                <a:gd name="T89" fmla="*/ 600116 w 606244"/>
                <a:gd name="T90" fmla="*/ 600116 w 606244"/>
                <a:gd name="T91" fmla="*/ 600116 w 606244"/>
                <a:gd name="T92" fmla="*/ 600116 w 606244"/>
                <a:gd name="T93" fmla="*/ 600116 w 606244"/>
                <a:gd name="T94" fmla="*/ 600116 w 606244"/>
                <a:gd name="T95" fmla="*/ 600116 w 606244"/>
                <a:gd name="T96" fmla="*/ 600116 w 606244"/>
                <a:gd name="T97" fmla="*/ 600116 w 606244"/>
                <a:gd name="T98" fmla="*/ 600116 w 606244"/>
                <a:gd name="T99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67" h="2222">
                  <a:moveTo>
                    <a:pt x="2605" y="770"/>
                  </a:moveTo>
                  <a:lnTo>
                    <a:pt x="2605" y="71"/>
                  </a:lnTo>
                  <a:cubicBezTo>
                    <a:pt x="2605" y="38"/>
                    <a:pt x="2581" y="10"/>
                    <a:pt x="2549" y="5"/>
                  </a:cubicBezTo>
                  <a:cubicBezTo>
                    <a:pt x="2517" y="0"/>
                    <a:pt x="2485" y="19"/>
                    <a:pt x="2475" y="50"/>
                  </a:cubicBezTo>
                  <a:cubicBezTo>
                    <a:pt x="2474" y="52"/>
                    <a:pt x="2399" y="248"/>
                    <a:pt x="1936" y="520"/>
                  </a:cubicBezTo>
                  <a:cubicBezTo>
                    <a:pt x="1543" y="750"/>
                    <a:pt x="1130" y="771"/>
                    <a:pt x="1005" y="772"/>
                  </a:cubicBezTo>
                  <a:cubicBezTo>
                    <a:pt x="980" y="717"/>
                    <a:pt x="925" y="679"/>
                    <a:pt x="862" y="679"/>
                  </a:cubicBezTo>
                  <a:lnTo>
                    <a:pt x="308" y="679"/>
                  </a:lnTo>
                  <a:cubicBezTo>
                    <a:pt x="221" y="679"/>
                    <a:pt x="151" y="750"/>
                    <a:pt x="151" y="836"/>
                  </a:cubicBezTo>
                  <a:lnTo>
                    <a:pt x="151" y="845"/>
                  </a:lnTo>
                  <a:lnTo>
                    <a:pt x="126" y="845"/>
                  </a:lnTo>
                  <a:cubicBezTo>
                    <a:pt x="57" y="845"/>
                    <a:pt x="0" y="902"/>
                    <a:pt x="0" y="972"/>
                  </a:cubicBezTo>
                  <a:lnTo>
                    <a:pt x="0" y="1255"/>
                  </a:lnTo>
                  <a:cubicBezTo>
                    <a:pt x="0" y="1325"/>
                    <a:pt x="57" y="1381"/>
                    <a:pt x="126" y="1381"/>
                  </a:cubicBezTo>
                  <a:lnTo>
                    <a:pt x="151" y="1381"/>
                  </a:lnTo>
                  <a:lnTo>
                    <a:pt x="151" y="1391"/>
                  </a:lnTo>
                  <a:cubicBezTo>
                    <a:pt x="151" y="1477"/>
                    <a:pt x="221" y="1547"/>
                    <a:pt x="308" y="1547"/>
                  </a:cubicBezTo>
                  <a:lnTo>
                    <a:pt x="404" y="1547"/>
                  </a:lnTo>
                  <a:lnTo>
                    <a:pt x="488" y="2044"/>
                  </a:lnTo>
                  <a:cubicBezTo>
                    <a:pt x="497" y="2098"/>
                    <a:pt x="543" y="2137"/>
                    <a:pt x="597" y="2137"/>
                  </a:cubicBezTo>
                  <a:lnTo>
                    <a:pt x="778" y="2137"/>
                  </a:lnTo>
                  <a:cubicBezTo>
                    <a:pt x="811" y="2137"/>
                    <a:pt x="842" y="2122"/>
                    <a:pt x="863" y="2097"/>
                  </a:cubicBezTo>
                  <a:cubicBezTo>
                    <a:pt x="884" y="2072"/>
                    <a:pt x="893" y="2039"/>
                    <a:pt x="888" y="2007"/>
                  </a:cubicBezTo>
                  <a:lnTo>
                    <a:pt x="810" y="1547"/>
                  </a:lnTo>
                  <a:lnTo>
                    <a:pt x="862" y="1547"/>
                  </a:lnTo>
                  <a:cubicBezTo>
                    <a:pt x="925" y="1547"/>
                    <a:pt x="980" y="1509"/>
                    <a:pt x="1005" y="1455"/>
                  </a:cubicBezTo>
                  <a:cubicBezTo>
                    <a:pt x="1130" y="1456"/>
                    <a:pt x="1543" y="1476"/>
                    <a:pt x="1936" y="1707"/>
                  </a:cubicBezTo>
                  <a:cubicBezTo>
                    <a:pt x="2392" y="1975"/>
                    <a:pt x="2473" y="2172"/>
                    <a:pt x="2475" y="2178"/>
                  </a:cubicBezTo>
                  <a:cubicBezTo>
                    <a:pt x="2485" y="2205"/>
                    <a:pt x="2510" y="2222"/>
                    <a:pt x="2538" y="2222"/>
                  </a:cubicBezTo>
                  <a:cubicBezTo>
                    <a:pt x="2542" y="2222"/>
                    <a:pt x="2545" y="2222"/>
                    <a:pt x="2549" y="2222"/>
                  </a:cubicBezTo>
                  <a:cubicBezTo>
                    <a:pt x="2581" y="2216"/>
                    <a:pt x="2605" y="2188"/>
                    <a:pt x="2605" y="2156"/>
                  </a:cubicBezTo>
                  <a:lnTo>
                    <a:pt x="2605" y="1457"/>
                  </a:lnTo>
                  <a:cubicBezTo>
                    <a:pt x="2696" y="1446"/>
                    <a:pt x="2767" y="1368"/>
                    <a:pt x="2767" y="1274"/>
                  </a:cubicBezTo>
                  <a:lnTo>
                    <a:pt x="2767" y="953"/>
                  </a:lnTo>
                  <a:cubicBezTo>
                    <a:pt x="2767" y="859"/>
                    <a:pt x="2696" y="781"/>
                    <a:pt x="2605" y="770"/>
                  </a:cubicBezTo>
                  <a:close/>
                  <a:moveTo>
                    <a:pt x="885" y="1391"/>
                  </a:moveTo>
                  <a:cubicBezTo>
                    <a:pt x="885" y="1403"/>
                    <a:pt x="875" y="1414"/>
                    <a:pt x="862" y="1414"/>
                  </a:cubicBezTo>
                  <a:lnTo>
                    <a:pt x="731" y="1414"/>
                  </a:lnTo>
                  <a:lnTo>
                    <a:pt x="460" y="1414"/>
                  </a:lnTo>
                  <a:lnTo>
                    <a:pt x="308" y="1414"/>
                  </a:lnTo>
                  <a:cubicBezTo>
                    <a:pt x="295" y="1414"/>
                    <a:pt x="284" y="1403"/>
                    <a:pt x="284" y="1391"/>
                  </a:cubicBezTo>
                  <a:lnTo>
                    <a:pt x="284" y="1315"/>
                  </a:lnTo>
                  <a:lnTo>
                    <a:pt x="284" y="912"/>
                  </a:lnTo>
                  <a:lnTo>
                    <a:pt x="284" y="836"/>
                  </a:lnTo>
                  <a:cubicBezTo>
                    <a:pt x="284" y="823"/>
                    <a:pt x="295" y="813"/>
                    <a:pt x="308" y="813"/>
                  </a:cubicBezTo>
                  <a:lnTo>
                    <a:pt x="862" y="813"/>
                  </a:lnTo>
                  <a:cubicBezTo>
                    <a:pt x="875" y="813"/>
                    <a:pt x="885" y="823"/>
                    <a:pt x="885" y="836"/>
                  </a:cubicBezTo>
                  <a:lnTo>
                    <a:pt x="885" y="837"/>
                  </a:lnTo>
                  <a:lnTo>
                    <a:pt x="885" y="1389"/>
                  </a:lnTo>
                  <a:lnTo>
                    <a:pt x="885" y="139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55513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88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7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711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>
            <a:extLst>
              <a:ext uri="{FF2B5EF4-FFF2-40B4-BE49-F238E27FC236}">
                <a16:creationId xmlns:a16="http://schemas.microsoft.com/office/drawing/2014/main" id="{D2A73CF4-4078-47A1-91FC-39909115BD5A}"/>
              </a:ext>
            </a:extLst>
          </p:cNvPr>
          <p:cNvSpPr txBox="1"/>
          <p:nvPr/>
        </p:nvSpPr>
        <p:spPr>
          <a:xfrm>
            <a:off x="1503680" y="2437854"/>
            <a:ext cx="3712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chemeClr val="accent1"/>
                </a:solidFill>
              </a:rPr>
              <a:t>第一部分</a:t>
            </a:r>
            <a:endParaRPr lang="en-US" altLang="zh-CN" sz="3600" b="1">
              <a:solidFill>
                <a:schemeClr val="accent1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743809F-CDC5-4DA1-B114-871D59CF0FA6}"/>
              </a:ext>
            </a:extLst>
          </p:cNvPr>
          <p:cNvSpPr txBox="1"/>
          <p:nvPr/>
        </p:nvSpPr>
        <p:spPr>
          <a:xfrm>
            <a:off x="1503680" y="2945552"/>
            <a:ext cx="3712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>
                <a:solidFill>
                  <a:schemeClr val="accent2"/>
                </a:solidFill>
                <a:latin typeface="+mj-ea"/>
                <a:ea typeface="+mj-ea"/>
              </a:rPr>
              <a:t>关于我们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C1C1AD8-9EC4-4B2C-AB9C-DA818C1A7CCA}"/>
              </a:ext>
            </a:extLst>
          </p:cNvPr>
          <p:cNvSpPr txBox="1"/>
          <p:nvPr/>
        </p:nvSpPr>
        <p:spPr>
          <a:xfrm>
            <a:off x="1503679" y="3787467"/>
            <a:ext cx="34218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>
                <a:solidFill>
                  <a:schemeClr val="accent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ABOUT US</a:t>
            </a:r>
            <a:endParaRPr lang="zh-CN" altLang="en-US" sz="4400" b="1">
              <a:solidFill>
                <a:schemeClr val="accent2">
                  <a:lumMod val="60000"/>
                  <a:lumOff val="4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FE1EDB13-D20F-40D3-AE20-ED3CE67D7CCA}"/>
              </a:ext>
            </a:extLst>
          </p:cNvPr>
          <p:cNvGrpSpPr/>
          <p:nvPr/>
        </p:nvGrpSpPr>
        <p:grpSpPr>
          <a:xfrm>
            <a:off x="6323319" y="2124949"/>
            <a:ext cx="5313360" cy="3803020"/>
            <a:chOff x="6323319" y="2124949"/>
            <a:chExt cx="5313360" cy="3803020"/>
          </a:xfrm>
        </p:grpSpPr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C21A5E1F-E873-403F-A6DE-D9323F8AA841}"/>
                </a:ext>
              </a:extLst>
            </p:cNvPr>
            <p:cNvSpPr/>
            <p:nvPr/>
          </p:nvSpPr>
          <p:spPr>
            <a:xfrm>
              <a:off x="6323319" y="5322062"/>
              <a:ext cx="5313360" cy="605907"/>
            </a:xfrm>
            <a:custGeom>
              <a:avLst/>
              <a:gdLst>
                <a:gd name="connsiteX0" fmla="*/ 5313361 w 5313360"/>
                <a:gd name="connsiteY0" fmla="*/ 302953 h 605907"/>
                <a:gd name="connsiteX1" fmla="*/ 2656680 w 5313360"/>
                <a:gd name="connsiteY1" fmla="*/ 605907 h 605907"/>
                <a:gd name="connsiteX2" fmla="*/ 0 w 5313360"/>
                <a:gd name="connsiteY2" fmla="*/ 302953 h 605907"/>
                <a:gd name="connsiteX3" fmla="*/ 2656680 w 5313360"/>
                <a:gd name="connsiteY3" fmla="*/ 0 h 605907"/>
                <a:gd name="connsiteX4" fmla="*/ 5313361 w 5313360"/>
                <a:gd name="connsiteY4" fmla="*/ 302953 h 605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13360" h="605907">
                  <a:moveTo>
                    <a:pt x="5313361" y="302953"/>
                  </a:moveTo>
                  <a:cubicBezTo>
                    <a:pt x="5313361" y="470270"/>
                    <a:pt x="4123924" y="605907"/>
                    <a:pt x="2656680" y="605907"/>
                  </a:cubicBezTo>
                  <a:cubicBezTo>
                    <a:pt x="1189436" y="605907"/>
                    <a:pt x="0" y="470270"/>
                    <a:pt x="0" y="302953"/>
                  </a:cubicBezTo>
                  <a:cubicBezTo>
                    <a:pt x="0" y="135637"/>
                    <a:pt x="1189436" y="0"/>
                    <a:pt x="2656680" y="0"/>
                  </a:cubicBezTo>
                  <a:cubicBezTo>
                    <a:pt x="4123924" y="0"/>
                    <a:pt x="5313361" y="135637"/>
                    <a:pt x="5313361" y="302953"/>
                  </a:cubicBezTo>
                  <a:close/>
                </a:path>
              </a:pathLst>
            </a:custGeom>
            <a:solidFill>
              <a:srgbClr val="E6E6E6">
                <a:alpha val="30000"/>
              </a:srgbClr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3E512299-8B3C-4A7D-9792-555260D9F6BD}"/>
                </a:ext>
              </a:extLst>
            </p:cNvPr>
            <p:cNvSpPr/>
            <p:nvPr/>
          </p:nvSpPr>
          <p:spPr>
            <a:xfrm>
              <a:off x="6652103" y="3810666"/>
              <a:ext cx="2297818" cy="1864880"/>
            </a:xfrm>
            <a:custGeom>
              <a:avLst/>
              <a:gdLst>
                <a:gd name="connsiteX0" fmla="*/ 482849 w 2297818"/>
                <a:gd name="connsiteY0" fmla="*/ 0 h 1864880"/>
                <a:gd name="connsiteX1" fmla="*/ 36602 w 2297818"/>
                <a:gd name="connsiteY1" fmla="*/ 627824 h 1864880"/>
                <a:gd name="connsiteX2" fmla="*/ 910475 w 2297818"/>
                <a:gd name="connsiteY2" fmla="*/ 1862903 h 1864880"/>
                <a:gd name="connsiteX3" fmla="*/ 2233782 w 2297818"/>
                <a:gd name="connsiteY3" fmla="*/ 932463 h 1864880"/>
                <a:gd name="connsiteX4" fmla="*/ 482849 w 2297818"/>
                <a:gd name="connsiteY4" fmla="*/ 0 h 186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7818" h="1864880">
                  <a:moveTo>
                    <a:pt x="482849" y="0"/>
                  </a:moveTo>
                  <a:cubicBezTo>
                    <a:pt x="482849" y="0"/>
                    <a:pt x="88105" y="189999"/>
                    <a:pt x="36602" y="627824"/>
                  </a:cubicBezTo>
                  <a:cubicBezTo>
                    <a:pt x="-14901" y="1065648"/>
                    <a:pt x="-160351" y="1911119"/>
                    <a:pt x="910475" y="1862903"/>
                  </a:cubicBezTo>
                  <a:cubicBezTo>
                    <a:pt x="1981300" y="1814687"/>
                    <a:pt x="2486264" y="1754669"/>
                    <a:pt x="2233782" y="932463"/>
                  </a:cubicBezTo>
                  <a:cubicBezTo>
                    <a:pt x="1981300" y="110257"/>
                    <a:pt x="482849" y="0"/>
                    <a:pt x="482849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43F618F0-0157-4BBD-8A1F-B16CAA5C3B98}"/>
                </a:ext>
              </a:extLst>
            </p:cNvPr>
            <p:cNvSpPr/>
            <p:nvPr/>
          </p:nvSpPr>
          <p:spPr>
            <a:xfrm>
              <a:off x="7089575" y="3989538"/>
              <a:ext cx="1841637" cy="1363145"/>
            </a:xfrm>
            <a:custGeom>
              <a:avLst/>
              <a:gdLst>
                <a:gd name="connsiteX0" fmla="*/ 4946 w 1841637"/>
                <a:gd name="connsiteY0" fmla="*/ 48554 h 1363145"/>
                <a:gd name="connsiteX1" fmla="*/ 147376 w 1841637"/>
                <a:gd name="connsiteY1" fmla="*/ 370220 h 1363145"/>
                <a:gd name="connsiteX2" fmla="*/ 689751 w 1841637"/>
                <a:gd name="connsiteY2" fmla="*/ 981522 h 1363145"/>
                <a:gd name="connsiteX3" fmla="*/ 773632 w 1841637"/>
                <a:gd name="connsiteY3" fmla="*/ 1187706 h 1363145"/>
                <a:gd name="connsiteX4" fmla="*/ 827148 w 1841637"/>
                <a:gd name="connsiteY4" fmla="*/ 1287173 h 1363145"/>
                <a:gd name="connsiteX5" fmla="*/ 1735748 w 1841637"/>
                <a:gd name="connsiteY5" fmla="*/ 1131060 h 1363145"/>
                <a:gd name="connsiteX6" fmla="*/ 1645659 w 1841637"/>
                <a:gd name="connsiteY6" fmla="*/ 675871 h 1363145"/>
                <a:gd name="connsiteX7" fmla="*/ 403213 w 1841637"/>
                <a:gd name="connsiteY7" fmla="*/ 0 h 1363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41637" h="1363145">
                  <a:moveTo>
                    <a:pt x="4946" y="48554"/>
                  </a:moveTo>
                  <a:cubicBezTo>
                    <a:pt x="-17705" y="174978"/>
                    <a:pt x="38755" y="302498"/>
                    <a:pt x="147376" y="370220"/>
                  </a:cubicBezTo>
                  <a:cubicBezTo>
                    <a:pt x="292658" y="466484"/>
                    <a:pt x="516453" y="808551"/>
                    <a:pt x="689751" y="981522"/>
                  </a:cubicBezTo>
                  <a:cubicBezTo>
                    <a:pt x="744391" y="1035960"/>
                    <a:pt x="774672" y="1110391"/>
                    <a:pt x="773632" y="1187706"/>
                  </a:cubicBezTo>
                  <a:cubicBezTo>
                    <a:pt x="773632" y="1218895"/>
                    <a:pt x="786214" y="1253456"/>
                    <a:pt x="827148" y="1287173"/>
                  </a:cubicBezTo>
                  <a:cubicBezTo>
                    <a:pt x="947601" y="1386135"/>
                    <a:pt x="1453069" y="1435531"/>
                    <a:pt x="1735748" y="1131060"/>
                  </a:cubicBezTo>
                  <a:cubicBezTo>
                    <a:pt x="2018427" y="826589"/>
                    <a:pt x="1645659" y="675871"/>
                    <a:pt x="1645659" y="675871"/>
                  </a:cubicBezTo>
                  <a:lnTo>
                    <a:pt x="403213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50000"/>
              </a:schemeClr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CAA69C43-BE42-4A08-A4B4-03CD505B8894}"/>
                </a:ext>
              </a:extLst>
            </p:cNvPr>
            <p:cNvSpPr/>
            <p:nvPr/>
          </p:nvSpPr>
          <p:spPr>
            <a:xfrm>
              <a:off x="9684674" y="5528583"/>
              <a:ext cx="306467" cy="167511"/>
            </a:xfrm>
            <a:custGeom>
              <a:avLst/>
              <a:gdLst>
                <a:gd name="connsiteX0" fmla="*/ 156280 w 306467"/>
                <a:gd name="connsiteY0" fmla="*/ 0 h 167511"/>
                <a:gd name="connsiteX1" fmla="*/ 248717 w 306467"/>
                <a:gd name="connsiteY1" fmla="*/ 81934 h 167511"/>
                <a:gd name="connsiteX2" fmla="*/ 206273 w 306467"/>
                <a:gd name="connsiteY2" fmla="*/ 166228 h 167511"/>
                <a:gd name="connsiteX3" fmla="*/ 3281 w 306467"/>
                <a:gd name="connsiteY3" fmla="*/ 95927 h 167511"/>
                <a:gd name="connsiteX4" fmla="*/ 14689 w 306467"/>
                <a:gd name="connsiteY4" fmla="*/ 4215 h 167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467" h="167511">
                  <a:moveTo>
                    <a:pt x="156280" y="0"/>
                  </a:moveTo>
                  <a:cubicBezTo>
                    <a:pt x="156280" y="0"/>
                    <a:pt x="182619" y="67435"/>
                    <a:pt x="248717" y="81934"/>
                  </a:cubicBezTo>
                  <a:cubicBezTo>
                    <a:pt x="314815" y="96433"/>
                    <a:pt x="350716" y="178704"/>
                    <a:pt x="206273" y="166228"/>
                  </a:cubicBezTo>
                  <a:cubicBezTo>
                    <a:pt x="61830" y="153753"/>
                    <a:pt x="-17521" y="175669"/>
                    <a:pt x="3281" y="95927"/>
                  </a:cubicBezTo>
                  <a:cubicBezTo>
                    <a:pt x="24084" y="16185"/>
                    <a:pt x="14689" y="4215"/>
                    <a:pt x="14689" y="4215"/>
                  </a:cubicBezTo>
                  <a:close/>
                </a:path>
              </a:pathLst>
            </a:custGeom>
            <a:solidFill>
              <a:srgbClr val="F4A28C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B8BF70C2-3AB5-4862-A82D-BF2EE68A0226}"/>
                </a:ext>
              </a:extLst>
            </p:cNvPr>
            <p:cNvSpPr/>
            <p:nvPr/>
          </p:nvSpPr>
          <p:spPr>
            <a:xfrm>
              <a:off x="8671614" y="5403490"/>
              <a:ext cx="265130" cy="272680"/>
            </a:xfrm>
            <a:custGeom>
              <a:avLst/>
              <a:gdLst>
                <a:gd name="connsiteX0" fmla="*/ 199340 w 265130"/>
                <a:gd name="connsiteY0" fmla="*/ 68953 h 272680"/>
                <a:gd name="connsiteX1" fmla="*/ 237422 w 265130"/>
                <a:gd name="connsiteY1" fmla="*/ 186965 h 272680"/>
                <a:gd name="connsiteX2" fmla="*/ 158574 w 265130"/>
                <a:gd name="connsiteY2" fmla="*/ 237541 h 272680"/>
                <a:gd name="connsiteX3" fmla="*/ 19499 w 265130"/>
                <a:gd name="connsiteY3" fmla="*/ 73168 h 272680"/>
                <a:gd name="connsiteX4" fmla="*/ 75699 w 265130"/>
                <a:gd name="connsiteY4" fmla="*/ 0 h 27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5130" h="272680">
                  <a:moveTo>
                    <a:pt x="199340" y="68953"/>
                  </a:moveTo>
                  <a:cubicBezTo>
                    <a:pt x="199340" y="68953"/>
                    <a:pt x="188268" y="139929"/>
                    <a:pt x="237422" y="186965"/>
                  </a:cubicBezTo>
                  <a:cubicBezTo>
                    <a:pt x="286576" y="234001"/>
                    <a:pt x="276175" y="321836"/>
                    <a:pt x="158574" y="237541"/>
                  </a:cubicBezTo>
                  <a:cubicBezTo>
                    <a:pt x="40973" y="153247"/>
                    <a:pt x="-38714" y="131162"/>
                    <a:pt x="19499" y="73168"/>
                  </a:cubicBezTo>
                  <a:cubicBezTo>
                    <a:pt x="77713" y="15173"/>
                    <a:pt x="75699" y="0"/>
                    <a:pt x="75699" y="0"/>
                  </a:cubicBezTo>
                  <a:close/>
                </a:path>
              </a:pathLst>
            </a:custGeom>
            <a:solidFill>
              <a:srgbClr val="F4A28C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9F4DCC0F-FCFC-43CB-82E6-92D5AE76C287}"/>
                </a:ext>
              </a:extLst>
            </p:cNvPr>
            <p:cNvSpPr/>
            <p:nvPr/>
          </p:nvSpPr>
          <p:spPr>
            <a:xfrm>
              <a:off x="8475539" y="4463441"/>
              <a:ext cx="1396345" cy="1103243"/>
            </a:xfrm>
            <a:custGeom>
              <a:avLst/>
              <a:gdLst>
                <a:gd name="connsiteX0" fmla="*/ 521572 w 1396345"/>
                <a:gd name="connsiteY0" fmla="*/ 0 h 1103243"/>
                <a:gd name="connsiteX1" fmla="*/ 1396284 w 1396345"/>
                <a:gd name="connsiteY1" fmla="*/ 1067671 h 1103243"/>
                <a:gd name="connsiteX2" fmla="*/ 1187923 w 1396345"/>
                <a:gd name="connsiteY2" fmla="*/ 1103243 h 1103243"/>
                <a:gd name="connsiteX3" fmla="*/ 0 w 1396345"/>
                <a:gd name="connsiteY3" fmla="*/ 517904 h 1103243"/>
                <a:gd name="connsiteX4" fmla="*/ 59891 w 1396345"/>
                <a:gd name="connsiteY4" fmla="*/ 77551 h 110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6345" h="1103243">
                  <a:moveTo>
                    <a:pt x="521572" y="0"/>
                  </a:moveTo>
                  <a:cubicBezTo>
                    <a:pt x="521572" y="0"/>
                    <a:pt x="1404840" y="9104"/>
                    <a:pt x="1396284" y="1067671"/>
                  </a:cubicBezTo>
                  <a:lnTo>
                    <a:pt x="1187923" y="1103243"/>
                  </a:lnTo>
                  <a:cubicBezTo>
                    <a:pt x="1187923" y="1103243"/>
                    <a:pt x="1147828" y="-14667"/>
                    <a:pt x="0" y="517904"/>
                  </a:cubicBezTo>
                  <a:lnTo>
                    <a:pt x="59891" y="77551"/>
                  </a:lnTo>
                  <a:close/>
                </a:path>
              </a:pathLst>
            </a:custGeom>
            <a:solidFill>
              <a:srgbClr val="24285B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BE02F6D8-8FE0-41B3-A166-255B376A2219}"/>
                </a:ext>
              </a:extLst>
            </p:cNvPr>
            <p:cNvSpPr/>
            <p:nvPr/>
          </p:nvSpPr>
          <p:spPr>
            <a:xfrm>
              <a:off x="8475539" y="4463441"/>
              <a:ext cx="1396345" cy="1103243"/>
            </a:xfrm>
            <a:custGeom>
              <a:avLst/>
              <a:gdLst>
                <a:gd name="connsiteX0" fmla="*/ 521572 w 1396345"/>
                <a:gd name="connsiteY0" fmla="*/ 0 h 1103243"/>
                <a:gd name="connsiteX1" fmla="*/ 1396284 w 1396345"/>
                <a:gd name="connsiteY1" fmla="*/ 1067671 h 1103243"/>
                <a:gd name="connsiteX2" fmla="*/ 1187923 w 1396345"/>
                <a:gd name="connsiteY2" fmla="*/ 1103243 h 1103243"/>
                <a:gd name="connsiteX3" fmla="*/ 0 w 1396345"/>
                <a:gd name="connsiteY3" fmla="*/ 517904 h 1103243"/>
                <a:gd name="connsiteX4" fmla="*/ 59891 w 1396345"/>
                <a:gd name="connsiteY4" fmla="*/ 77551 h 110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6345" h="1103243">
                  <a:moveTo>
                    <a:pt x="521572" y="0"/>
                  </a:moveTo>
                  <a:cubicBezTo>
                    <a:pt x="521572" y="0"/>
                    <a:pt x="1404840" y="9104"/>
                    <a:pt x="1396284" y="1067671"/>
                  </a:cubicBezTo>
                  <a:lnTo>
                    <a:pt x="1187923" y="1103243"/>
                  </a:lnTo>
                  <a:cubicBezTo>
                    <a:pt x="1187923" y="1103243"/>
                    <a:pt x="1147828" y="-14667"/>
                    <a:pt x="0" y="517904"/>
                  </a:cubicBezTo>
                  <a:lnTo>
                    <a:pt x="59891" y="77551"/>
                  </a:lnTo>
                  <a:close/>
                </a:path>
              </a:pathLst>
            </a:custGeom>
            <a:solidFill>
              <a:srgbClr val="000000">
                <a:alpha val="9000"/>
              </a:srgbClr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19D61E0D-9EE3-42EA-A2A0-8AF04DAFD657}"/>
                </a:ext>
              </a:extLst>
            </p:cNvPr>
            <p:cNvSpPr/>
            <p:nvPr/>
          </p:nvSpPr>
          <p:spPr>
            <a:xfrm>
              <a:off x="9066397" y="3450561"/>
              <a:ext cx="76667" cy="59005"/>
            </a:xfrm>
            <a:custGeom>
              <a:avLst/>
              <a:gdLst>
                <a:gd name="connsiteX0" fmla="*/ 0 w 76667"/>
                <a:gd name="connsiteY0" fmla="*/ 38438 h 59005"/>
                <a:gd name="connsiteX1" fmla="*/ 76667 w 76667"/>
                <a:gd name="connsiteY1" fmla="*/ 59006 h 59005"/>
                <a:gd name="connsiteX2" fmla="*/ 22144 w 76667"/>
                <a:gd name="connsiteY2" fmla="*/ 0 h 59005"/>
                <a:gd name="connsiteX3" fmla="*/ 0 w 76667"/>
                <a:gd name="connsiteY3" fmla="*/ 38438 h 59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667" h="59005">
                  <a:moveTo>
                    <a:pt x="0" y="38438"/>
                  </a:moveTo>
                  <a:lnTo>
                    <a:pt x="76667" y="59006"/>
                  </a:lnTo>
                  <a:lnTo>
                    <a:pt x="22144" y="0"/>
                  </a:lnTo>
                  <a:lnTo>
                    <a:pt x="0" y="38438"/>
                  </a:lnTo>
                  <a:close/>
                </a:path>
              </a:pathLst>
            </a:custGeom>
            <a:solidFill>
              <a:srgbClr val="FFD200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E450E297-DC0A-47F1-B880-FE0B5A113EEE}"/>
                </a:ext>
              </a:extLst>
            </p:cNvPr>
            <p:cNvSpPr/>
            <p:nvPr/>
          </p:nvSpPr>
          <p:spPr>
            <a:xfrm>
              <a:off x="7861529" y="3246711"/>
              <a:ext cx="1134936" cy="1093800"/>
            </a:xfrm>
            <a:custGeom>
              <a:avLst/>
              <a:gdLst>
                <a:gd name="connsiteX0" fmla="*/ 0 w 1134936"/>
                <a:gd name="connsiteY0" fmla="*/ 766262 h 1093800"/>
                <a:gd name="connsiteX1" fmla="*/ 525263 w 1134936"/>
                <a:gd name="connsiteY1" fmla="*/ 1085737 h 1093800"/>
                <a:gd name="connsiteX2" fmla="*/ 1039454 w 1134936"/>
                <a:gd name="connsiteY2" fmla="*/ 232005 h 1093800"/>
                <a:gd name="connsiteX3" fmla="*/ 1115450 w 1134936"/>
                <a:gd name="connsiteY3" fmla="*/ 28350 h 1093800"/>
                <a:gd name="connsiteX4" fmla="*/ 928228 w 1134936"/>
                <a:gd name="connsiteY4" fmla="*/ 153274 h 1093800"/>
                <a:gd name="connsiteX5" fmla="*/ 420244 w 1134936"/>
                <a:gd name="connsiteY5" fmla="*/ 600539 h 10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4936" h="1093800">
                  <a:moveTo>
                    <a:pt x="0" y="766262"/>
                  </a:moveTo>
                  <a:cubicBezTo>
                    <a:pt x="0" y="766262"/>
                    <a:pt x="152664" y="1154015"/>
                    <a:pt x="525263" y="1085737"/>
                  </a:cubicBezTo>
                  <a:cubicBezTo>
                    <a:pt x="897863" y="1017458"/>
                    <a:pt x="1039454" y="232005"/>
                    <a:pt x="1039454" y="232005"/>
                  </a:cubicBezTo>
                  <a:cubicBezTo>
                    <a:pt x="1039454" y="232005"/>
                    <a:pt x="1186749" y="135741"/>
                    <a:pt x="1115450" y="28350"/>
                  </a:cubicBezTo>
                  <a:cubicBezTo>
                    <a:pt x="1044151" y="-79041"/>
                    <a:pt x="928228" y="153274"/>
                    <a:pt x="928228" y="153274"/>
                  </a:cubicBezTo>
                  <a:cubicBezTo>
                    <a:pt x="928228" y="153274"/>
                    <a:pt x="767679" y="815152"/>
                    <a:pt x="420244" y="600539"/>
                  </a:cubicBezTo>
                  <a:close/>
                </a:path>
              </a:pathLst>
            </a:custGeom>
            <a:solidFill>
              <a:srgbClr val="F4A28C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8BC3912B-B30E-4FEC-881C-937BF4BB414A}"/>
                </a:ext>
              </a:extLst>
            </p:cNvPr>
            <p:cNvSpPr/>
            <p:nvPr/>
          </p:nvSpPr>
          <p:spPr>
            <a:xfrm>
              <a:off x="7861529" y="3246711"/>
              <a:ext cx="1134936" cy="1093800"/>
            </a:xfrm>
            <a:custGeom>
              <a:avLst/>
              <a:gdLst>
                <a:gd name="connsiteX0" fmla="*/ 0 w 1134936"/>
                <a:gd name="connsiteY0" fmla="*/ 766262 h 1093800"/>
                <a:gd name="connsiteX1" fmla="*/ 525263 w 1134936"/>
                <a:gd name="connsiteY1" fmla="*/ 1085737 h 1093800"/>
                <a:gd name="connsiteX2" fmla="*/ 1039454 w 1134936"/>
                <a:gd name="connsiteY2" fmla="*/ 232005 h 1093800"/>
                <a:gd name="connsiteX3" fmla="*/ 1115450 w 1134936"/>
                <a:gd name="connsiteY3" fmla="*/ 28350 h 1093800"/>
                <a:gd name="connsiteX4" fmla="*/ 928228 w 1134936"/>
                <a:gd name="connsiteY4" fmla="*/ 153274 h 1093800"/>
                <a:gd name="connsiteX5" fmla="*/ 420244 w 1134936"/>
                <a:gd name="connsiteY5" fmla="*/ 600539 h 10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4936" h="1093800">
                  <a:moveTo>
                    <a:pt x="0" y="766262"/>
                  </a:moveTo>
                  <a:cubicBezTo>
                    <a:pt x="0" y="766262"/>
                    <a:pt x="152664" y="1154015"/>
                    <a:pt x="525263" y="1085737"/>
                  </a:cubicBezTo>
                  <a:cubicBezTo>
                    <a:pt x="897863" y="1017458"/>
                    <a:pt x="1039454" y="232005"/>
                    <a:pt x="1039454" y="232005"/>
                  </a:cubicBezTo>
                  <a:cubicBezTo>
                    <a:pt x="1039454" y="232005"/>
                    <a:pt x="1186749" y="135741"/>
                    <a:pt x="1115450" y="28350"/>
                  </a:cubicBezTo>
                  <a:cubicBezTo>
                    <a:pt x="1044151" y="-79041"/>
                    <a:pt x="928228" y="153274"/>
                    <a:pt x="928228" y="153274"/>
                  </a:cubicBezTo>
                  <a:cubicBezTo>
                    <a:pt x="928228" y="153274"/>
                    <a:pt x="767679" y="815152"/>
                    <a:pt x="420244" y="600539"/>
                  </a:cubicBezTo>
                  <a:close/>
                </a:path>
              </a:pathLst>
            </a:custGeom>
            <a:solidFill>
              <a:srgbClr val="000000">
                <a:alpha val="9000"/>
              </a:srgbClr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A6E92955-076C-406D-AA2B-6EC4D4CF2037}"/>
                </a:ext>
              </a:extLst>
            </p:cNvPr>
            <p:cNvSpPr/>
            <p:nvPr/>
          </p:nvSpPr>
          <p:spPr>
            <a:xfrm>
              <a:off x="7438075" y="3243782"/>
              <a:ext cx="1153095" cy="1744140"/>
            </a:xfrm>
            <a:custGeom>
              <a:avLst/>
              <a:gdLst>
                <a:gd name="connsiteX0" fmla="*/ 428866 w 1153095"/>
                <a:gd name="connsiteY0" fmla="*/ 1778 h 1744140"/>
                <a:gd name="connsiteX1" fmla="*/ 509392 w 1153095"/>
                <a:gd name="connsiteY1" fmla="*/ 18637 h 1744140"/>
                <a:gd name="connsiteX2" fmla="*/ 1016034 w 1153095"/>
                <a:gd name="connsiteY2" fmla="*/ 698217 h 1744140"/>
                <a:gd name="connsiteX3" fmla="*/ 1153095 w 1153095"/>
                <a:gd name="connsiteY3" fmla="*/ 1361107 h 1744140"/>
                <a:gd name="connsiteX4" fmla="*/ 611895 w 1153095"/>
                <a:gd name="connsiteY4" fmla="*/ 1744140 h 1744140"/>
                <a:gd name="connsiteX5" fmla="*/ 10803 w 1153095"/>
                <a:gd name="connsiteY5" fmla="*/ 420552 h 1744140"/>
                <a:gd name="connsiteX6" fmla="*/ 428866 w 1153095"/>
                <a:gd name="connsiteY6" fmla="*/ 1778 h 1744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3095" h="1744140">
                  <a:moveTo>
                    <a:pt x="428866" y="1778"/>
                  </a:moveTo>
                  <a:lnTo>
                    <a:pt x="509392" y="18637"/>
                  </a:lnTo>
                  <a:cubicBezTo>
                    <a:pt x="509392" y="18637"/>
                    <a:pt x="1131790" y="358174"/>
                    <a:pt x="1016034" y="698217"/>
                  </a:cubicBezTo>
                  <a:cubicBezTo>
                    <a:pt x="900278" y="1038260"/>
                    <a:pt x="1153095" y="1361107"/>
                    <a:pt x="1153095" y="1361107"/>
                  </a:cubicBezTo>
                  <a:lnTo>
                    <a:pt x="611895" y="1744140"/>
                  </a:lnTo>
                  <a:cubicBezTo>
                    <a:pt x="611895" y="1744140"/>
                    <a:pt x="-95054" y="1391622"/>
                    <a:pt x="10803" y="420552"/>
                  </a:cubicBezTo>
                  <a:cubicBezTo>
                    <a:pt x="10803" y="420552"/>
                    <a:pt x="59958" y="-31771"/>
                    <a:pt x="428866" y="1778"/>
                  </a:cubicBezTo>
                  <a:close/>
                </a:path>
              </a:pathLst>
            </a:custGeom>
            <a:solidFill>
              <a:schemeClr val="accent2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F026CDF7-815C-428A-AF3F-CA5130733812}"/>
                </a:ext>
              </a:extLst>
            </p:cNvPr>
            <p:cNvSpPr/>
            <p:nvPr/>
          </p:nvSpPr>
          <p:spPr>
            <a:xfrm rot="1540802">
              <a:off x="8979398" y="3344658"/>
              <a:ext cx="113239" cy="971575"/>
            </a:xfrm>
            <a:custGeom>
              <a:avLst/>
              <a:gdLst>
                <a:gd name="connsiteX0" fmla="*/ 0 w 113239"/>
                <a:gd name="connsiteY0" fmla="*/ 0 h 971575"/>
                <a:gd name="connsiteX1" fmla="*/ 113239 w 113239"/>
                <a:gd name="connsiteY1" fmla="*/ 0 h 971575"/>
                <a:gd name="connsiteX2" fmla="*/ 113239 w 113239"/>
                <a:gd name="connsiteY2" fmla="*/ 971575 h 971575"/>
                <a:gd name="connsiteX3" fmla="*/ 0 w 113239"/>
                <a:gd name="connsiteY3" fmla="*/ 971575 h 97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39" h="971575">
                  <a:moveTo>
                    <a:pt x="0" y="0"/>
                  </a:moveTo>
                  <a:lnTo>
                    <a:pt x="113239" y="0"/>
                  </a:lnTo>
                  <a:lnTo>
                    <a:pt x="113239" y="971575"/>
                  </a:lnTo>
                  <a:lnTo>
                    <a:pt x="0" y="971575"/>
                  </a:lnTo>
                  <a:close/>
                </a:path>
              </a:pathLst>
            </a:custGeom>
            <a:solidFill>
              <a:srgbClr val="E6E6E6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73DA6598-C876-48F0-94FF-3351E87EEFE1}"/>
                </a:ext>
              </a:extLst>
            </p:cNvPr>
            <p:cNvSpPr/>
            <p:nvPr/>
          </p:nvSpPr>
          <p:spPr>
            <a:xfrm>
              <a:off x="10532637" y="5245952"/>
              <a:ext cx="273787" cy="226321"/>
            </a:xfrm>
            <a:custGeom>
              <a:avLst/>
              <a:gdLst>
                <a:gd name="connsiteX0" fmla="*/ 209199 w 273787"/>
                <a:gd name="connsiteY0" fmla="*/ 212160 h 226321"/>
                <a:gd name="connsiteX1" fmla="*/ 0 w 273787"/>
                <a:gd name="connsiteY1" fmla="*/ 4291 h 226321"/>
                <a:gd name="connsiteX2" fmla="*/ 273788 w 273787"/>
                <a:gd name="connsiteY2" fmla="*/ 226322 h 226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3787" h="226321">
                  <a:moveTo>
                    <a:pt x="209199" y="212160"/>
                  </a:moveTo>
                  <a:cubicBezTo>
                    <a:pt x="209199" y="212160"/>
                    <a:pt x="37411" y="164956"/>
                    <a:pt x="0" y="4291"/>
                  </a:cubicBezTo>
                  <a:cubicBezTo>
                    <a:pt x="0" y="4291"/>
                    <a:pt x="266238" y="-49826"/>
                    <a:pt x="273788" y="226322"/>
                  </a:cubicBezTo>
                  <a:close/>
                </a:path>
              </a:pathLst>
            </a:custGeom>
            <a:solidFill>
              <a:schemeClr val="accent2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82B777AE-CD0E-4E12-8CED-1217118AA31C}"/>
                </a:ext>
              </a:extLst>
            </p:cNvPr>
            <p:cNvSpPr/>
            <p:nvPr/>
          </p:nvSpPr>
          <p:spPr>
            <a:xfrm>
              <a:off x="10704540" y="5072214"/>
              <a:ext cx="179095" cy="369545"/>
            </a:xfrm>
            <a:custGeom>
              <a:avLst/>
              <a:gdLst>
                <a:gd name="connsiteX0" fmla="*/ 57932 w 179095"/>
                <a:gd name="connsiteY0" fmla="*/ 369040 h 369545"/>
                <a:gd name="connsiteX1" fmla="*/ 43504 w 179095"/>
                <a:gd name="connsiteY1" fmla="*/ 0 h 369545"/>
                <a:gd name="connsiteX2" fmla="*/ 156072 w 179095"/>
                <a:gd name="connsiteY2" fmla="*/ 369546 h 369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9095" h="369545">
                  <a:moveTo>
                    <a:pt x="57932" y="369040"/>
                  </a:moveTo>
                  <a:cubicBezTo>
                    <a:pt x="57932" y="369040"/>
                    <a:pt x="-62186" y="178367"/>
                    <a:pt x="43504" y="0"/>
                  </a:cubicBezTo>
                  <a:cubicBezTo>
                    <a:pt x="43504" y="0"/>
                    <a:pt x="245993" y="129139"/>
                    <a:pt x="156072" y="369546"/>
                  </a:cubicBezTo>
                  <a:close/>
                </a:path>
              </a:pathLst>
            </a:custGeom>
            <a:solidFill>
              <a:schemeClr val="accent2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14A57E00-2F3E-4BFE-812C-B0F9661C249E}"/>
                </a:ext>
              </a:extLst>
            </p:cNvPr>
            <p:cNvSpPr/>
            <p:nvPr/>
          </p:nvSpPr>
          <p:spPr>
            <a:xfrm>
              <a:off x="10793339" y="5201689"/>
              <a:ext cx="258642" cy="240070"/>
            </a:xfrm>
            <a:custGeom>
              <a:avLst/>
              <a:gdLst>
                <a:gd name="connsiteX0" fmla="*/ 0 w 258642"/>
                <a:gd name="connsiteY0" fmla="*/ 239564 h 240070"/>
                <a:gd name="connsiteX1" fmla="*/ 255166 w 258642"/>
                <a:gd name="connsiteY1" fmla="*/ 0 h 240070"/>
                <a:gd name="connsiteX2" fmla="*/ 131022 w 258642"/>
                <a:gd name="connsiteY2" fmla="*/ 240070 h 240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8642" h="240070">
                  <a:moveTo>
                    <a:pt x="0" y="239564"/>
                  </a:moveTo>
                  <a:cubicBezTo>
                    <a:pt x="0" y="239564"/>
                    <a:pt x="63414" y="38101"/>
                    <a:pt x="255166" y="0"/>
                  </a:cubicBezTo>
                  <a:cubicBezTo>
                    <a:pt x="255166" y="0"/>
                    <a:pt x="291235" y="130825"/>
                    <a:pt x="131022" y="240070"/>
                  </a:cubicBezTo>
                  <a:close/>
                </a:path>
              </a:pathLst>
            </a:custGeom>
            <a:solidFill>
              <a:schemeClr val="accent2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A2833BC4-47D6-4542-AEE3-761D577632AD}"/>
                </a:ext>
              </a:extLst>
            </p:cNvPr>
            <p:cNvSpPr/>
            <p:nvPr/>
          </p:nvSpPr>
          <p:spPr>
            <a:xfrm>
              <a:off x="10668692" y="5436365"/>
              <a:ext cx="286705" cy="240407"/>
            </a:xfrm>
            <a:custGeom>
              <a:avLst/>
              <a:gdLst>
                <a:gd name="connsiteX0" fmla="*/ 0 w 286705"/>
                <a:gd name="connsiteY0" fmla="*/ 0 h 240407"/>
                <a:gd name="connsiteX1" fmla="*/ 34894 w 286705"/>
                <a:gd name="connsiteY1" fmla="*/ 239564 h 240407"/>
                <a:gd name="connsiteX2" fmla="*/ 254327 w 286705"/>
                <a:gd name="connsiteY2" fmla="*/ 240407 h 240407"/>
                <a:gd name="connsiteX3" fmla="*/ 286705 w 286705"/>
                <a:gd name="connsiteY3" fmla="*/ 1180 h 240407"/>
                <a:gd name="connsiteX4" fmla="*/ 0 w 286705"/>
                <a:gd name="connsiteY4" fmla="*/ 0 h 240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705" h="240407">
                  <a:moveTo>
                    <a:pt x="0" y="0"/>
                  </a:moveTo>
                  <a:lnTo>
                    <a:pt x="34894" y="239564"/>
                  </a:lnTo>
                  <a:lnTo>
                    <a:pt x="254327" y="240407"/>
                  </a:lnTo>
                  <a:lnTo>
                    <a:pt x="286705" y="11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285B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7CB1D399-4171-4920-AA01-E3E162BE0873}"/>
                </a:ext>
              </a:extLst>
            </p:cNvPr>
            <p:cNvSpPr/>
            <p:nvPr/>
          </p:nvSpPr>
          <p:spPr>
            <a:xfrm>
              <a:off x="9151620" y="2124949"/>
              <a:ext cx="1217617" cy="856766"/>
            </a:xfrm>
            <a:custGeom>
              <a:avLst/>
              <a:gdLst>
                <a:gd name="connsiteX0" fmla="*/ 0 w 1217617"/>
                <a:gd name="connsiteY0" fmla="*/ 0 h 856766"/>
                <a:gd name="connsiteX1" fmla="*/ 1217617 w 1217617"/>
                <a:gd name="connsiteY1" fmla="*/ 0 h 856766"/>
                <a:gd name="connsiteX2" fmla="*/ 1217617 w 1217617"/>
                <a:gd name="connsiteY2" fmla="*/ 856767 h 856766"/>
                <a:gd name="connsiteX3" fmla="*/ 0 w 1217617"/>
                <a:gd name="connsiteY3" fmla="*/ 856767 h 856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7617" h="856766">
                  <a:moveTo>
                    <a:pt x="0" y="0"/>
                  </a:moveTo>
                  <a:lnTo>
                    <a:pt x="1217617" y="0"/>
                  </a:lnTo>
                  <a:lnTo>
                    <a:pt x="1217617" y="856767"/>
                  </a:lnTo>
                  <a:lnTo>
                    <a:pt x="0" y="856767"/>
                  </a:lnTo>
                  <a:close/>
                </a:path>
              </a:pathLst>
            </a:custGeom>
            <a:solidFill>
              <a:srgbClr val="E6E6E6">
                <a:alpha val="66000"/>
              </a:srgbClr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7219E91F-35EE-412A-8B78-EF2EE4BC249E}"/>
                </a:ext>
              </a:extLst>
            </p:cNvPr>
            <p:cNvSpPr/>
            <p:nvPr/>
          </p:nvSpPr>
          <p:spPr>
            <a:xfrm>
              <a:off x="10362023" y="3325131"/>
              <a:ext cx="1099680" cy="773821"/>
            </a:xfrm>
            <a:custGeom>
              <a:avLst/>
              <a:gdLst>
                <a:gd name="connsiteX0" fmla="*/ 0 w 1099680"/>
                <a:gd name="connsiteY0" fmla="*/ 0 h 773821"/>
                <a:gd name="connsiteX1" fmla="*/ 1099680 w 1099680"/>
                <a:gd name="connsiteY1" fmla="*/ 0 h 773821"/>
                <a:gd name="connsiteX2" fmla="*/ 1099680 w 1099680"/>
                <a:gd name="connsiteY2" fmla="*/ 773821 h 773821"/>
                <a:gd name="connsiteX3" fmla="*/ 0 w 1099680"/>
                <a:gd name="connsiteY3" fmla="*/ 773821 h 773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9680" h="773821">
                  <a:moveTo>
                    <a:pt x="0" y="0"/>
                  </a:moveTo>
                  <a:lnTo>
                    <a:pt x="1099680" y="0"/>
                  </a:lnTo>
                  <a:lnTo>
                    <a:pt x="1099680" y="773821"/>
                  </a:lnTo>
                  <a:lnTo>
                    <a:pt x="0" y="773821"/>
                  </a:lnTo>
                  <a:close/>
                </a:path>
              </a:pathLst>
            </a:custGeom>
            <a:solidFill>
              <a:srgbClr val="E6E6E6">
                <a:alpha val="43000"/>
              </a:srgbClr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F8721555-0F1C-4371-BCCD-2F3AD886627F}"/>
                </a:ext>
              </a:extLst>
            </p:cNvPr>
            <p:cNvSpPr/>
            <p:nvPr/>
          </p:nvSpPr>
          <p:spPr>
            <a:xfrm>
              <a:off x="9330790" y="2237567"/>
              <a:ext cx="284188" cy="285588"/>
            </a:xfrm>
            <a:custGeom>
              <a:avLst/>
              <a:gdLst>
                <a:gd name="connsiteX0" fmla="*/ 284189 w 284188"/>
                <a:gd name="connsiteY0" fmla="*/ 142794 h 285588"/>
                <a:gd name="connsiteX1" fmla="*/ 142094 w 284188"/>
                <a:gd name="connsiteY1" fmla="*/ 285589 h 285588"/>
                <a:gd name="connsiteX2" fmla="*/ 0 w 284188"/>
                <a:gd name="connsiteY2" fmla="*/ 142794 h 285588"/>
                <a:gd name="connsiteX3" fmla="*/ 142094 w 284188"/>
                <a:gd name="connsiteY3" fmla="*/ 0 h 285588"/>
                <a:gd name="connsiteX4" fmla="*/ 284189 w 284188"/>
                <a:gd name="connsiteY4" fmla="*/ 142794 h 28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188" h="285588">
                  <a:moveTo>
                    <a:pt x="284189" y="142794"/>
                  </a:moveTo>
                  <a:cubicBezTo>
                    <a:pt x="284189" y="221658"/>
                    <a:pt x="220571" y="285589"/>
                    <a:pt x="142094" y="285589"/>
                  </a:cubicBezTo>
                  <a:cubicBezTo>
                    <a:pt x="63618" y="285589"/>
                    <a:pt x="0" y="221658"/>
                    <a:pt x="0" y="142794"/>
                  </a:cubicBezTo>
                  <a:cubicBezTo>
                    <a:pt x="0" y="63931"/>
                    <a:pt x="63618" y="0"/>
                    <a:pt x="142094" y="0"/>
                  </a:cubicBezTo>
                  <a:cubicBezTo>
                    <a:pt x="220571" y="0"/>
                    <a:pt x="284189" y="63931"/>
                    <a:pt x="284189" y="142794"/>
                  </a:cubicBezTo>
                  <a:close/>
                </a:path>
              </a:pathLst>
            </a:custGeom>
            <a:solidFill>
              <a:srgbClr val="E6E6E6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2055E8F7-CA71-4BDA-BCD4-EBCFE237D776}"/>
                </a:ext>
              </a:extLst>
            </p:cNvPr>
            <p:cNvSpPr/>
            <p:nvPr/>
          </p:nvSpPr>
          <p:spPr>
            <a:xfrm>
              <a:off x="9788948" y="2259146"/>
              <a:ext cx="400112" cy="558533"/>
            </a:xfrm>
            <a:custGeom>
              <a:avLst/>
              <a:gdLst>
                <a:gd name="connsiteX0" fmla="*/ 0 w 400112"/>
                <a:gd name="connsiteY0" fmla="*/ 0 h 558533"/>
                <a:gd name="connsiteX1" fmla="*/ 400112 w 400112"/>
                <a:gd name="connsiteY1" fmla="*/ 0 h 558533"/>
                <a:gd name="connsiteX2" fmla="*/ 400112 w 400112"/>
                <a:gd name="connsiteY2" fmla="*/ 558534 h 558533"/>
                <a:gd name="connsiteX3" fmla="*/ 0 w 400112"/>
                <a:gd name="connsiteY3" fmla="*/ 558534 h 558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112" h="558533">
                  <a:moveTo>
                    <a:pt x="0" y="0"/>
                  </a:moveTo>
                  <a:lnTo>
                    <a:pt x="400112" y="0"/>
                  </a:lnTo>
                  <a:lnTo>
                    <a:pt x="400112" y="558534"/>
                  </a:lnTo>
                  <a:lnTo>
                    <a:pt x="0" y="558534"/>
                  </a:lnTo>
                  <a:close/>
                </a:path>
              </a:pathLst>
            </a:custGeom>
            <a:solidFill>
              <a:srgbClr val="C1C1C1">
                <a:alpha val="45000"/>
              </a:srgbClr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25FBF2E6-DC4B-4E0B-B7E7-B1DC1F7BC026}"/>
                </a:ext>
              </a:extLst>
            </p:cNvPr>
            <p:cNvSpPr/>
            <p:nvPr/>
          </p:nvSpPr>
          <p:spPr>
            <a:xfrm>
              <a:off x="9355283" y="2630378"/>
              <a:ext cx="274794" cy="187301"/>
            </a:xfrm>
            <a:custGeom>
              <a:avLst/>
              <a:gdLst>
                <a:gd name="connsiteX0" fmla="*/ 0 w 274794"/>
                <a:gd name="connsiteY0" fmla="*/ 0 h 187301"/>
                <a:gd name="connsiteX1" fmla="*/ 274794 w 274794"/>
                <a:gd name="connsiteY1" fmla="*/ 0 h 187301"/>
                <a:gd name="connsiteX2" fmla="*/ 274794 w 274794"/>
                <a:gd name="connsiteY2" fmla="*/ 187302 h 187301"/>
                <a:gd name="connsiteX3" fmla="*/ 0 w 274794"/>
                <a:gd name="connsiteY3" fmla="*/ 187302 h 18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794" h="187301">
                  <a:moveTo>
                    <a:pt x="0" y="0"/>
                  </a:moveTo>
                  <a:lnTo>
                    <a:pt x="274794" y="0"/>
                  </a:lnTo>
                  <a:lnTo>
                    <a:pt x="274794" y="187302"/>
                  </a:lnTo>
                  <a:lnTo>
                    <a:pt x="0" y="187302"/>
                  </a:lnTo>
                  <a:close/>
                </a:path>
              </a:pathLst>
            </a:custGeom>
            <a:solidFill>
              <a:srgbClr val="C1C1C1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89AA2D85-E4D8-4728-B001-5626B884B575}"/>
                </a:ext>
              </a:extLst>
            </p:cNvPr>
            <p:cNvSpPr/>
            <p:nvPr/>
          </p:nvSpPr>
          <p:spPr>
            <a:xfrm>
              <a:off x="7724635" y="2798798"/>
              <a:ext cx="222116" cy="443387"/>
            </a:xfrm>
            <a:custGeom>
              <a:avLst/>
              <a:gdLst>
                <a:gd name="connsiteX0" fmla="*/ 112065 w 222116"/>
                <a:gd name="connsiteY0" fmla="*/ 0 h 443387"/>
                <a:gd name="connsiteX1" fmla="*/ 0 w 222116"/>
                <a:gd name="connsiteY1" fmla="*/ 397026 h 443387"/>
                <a:gd name="connsiteX2" fmla="*/ 222117 w 222116"/>
                <a:gd name="connsiteY2" fmla="*/ 443388 h 443387"/>
                <a:gd name="connsiteX3" fmla="*/ 214568 w 222116"/>
                <a:gd name="connsiteY3" fmla="*/ 135882 h 443387"/>
                <a:gd name="connsiteX4" fmla="*/ 112065 w 222116"/>
                <a:gd name="connsiteY4" fmla="*/ 0 h 443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116" h="443387">
                  <a:moveTo>
                    <a:pt x="112065" y="0"/>
                  </a:moveTo>
                  <a:lnTo>
                    <a:pt x="0" y="397026"/>
                  </a:lnTo>
                  <a:lnTo>
                    <a:pt x="222117" y="443388"/>
                  </a:lnTo>
                  <a:lnTo>
                    <a:pt x="214568" y="135882"/>
                  </a:lnTo>
                  <a:lnTo>
                    <a:pt x="112065" y="0"/>
                  </a:lnTo>
                  <a:close/>
                </a:path>
              </a:pathLst>
            </a:custGeom>
            <a:solidFill>
              <a:srgbClr val="F4A28C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B8DF741F-8F51-441E-A8EC-1145B8667161}"/>
                </a:ext>
              </a:extLst>
            </p:cNvPr>
            <p:cNvSpPr/>
            <p:nvPr/>
          </p:nvSpPr>
          <p:spPr>
            <a:xfrm>
              <a:off x="7876523" y="2949516"/>
              <a:ext cx="67209" cy="159147"/>
            </a:xfrm>
            <a:custGeom>
              <a:avLst/>
              <a:gdLst>
                <a:gd name="connsiteX0" fmla="*/ 67210 w 67209"/>
                <a:gd name="connsiteY0" fmla="*/ 52431 h 159147"/>
                <a:gd name="connsiteX1" fmla="*/ 105 w 67209"/>
                <a:gd name="connsiteY1" fmla="*/ 0 h 159147"/>
                <a:gd name="connsiteX2" fmla="*/ 67210 w 67209"/>
                <a:gd name="connsiteY2" fmla="*/ 159148 h 159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209" h="159147">
                  <a:moveTo>
                    <a:pt x="67210" y="52431"/>
                  </a:moveTo>
                  <a:cubicBezTo>
                    <a:pt x="40250" y="41866"/>
                    <a:pt x="16931" y="23648"/>
                    <a:pt x="105" y="0"/>
                  </a:cubicBezTo>
                  <a:cubicBezTo>
                    <a:pt x="105" y="0"/>
                    <a:pt x="-5599" y="75359"/>
                    <a:pt x="67210" y="159148"/>
                  </a:cubicBezTo>
                  <a:close/>
                </a:path>
              </a:pathLst>
            </a:custGeom>
            <a:solidFill>
              <a:srgbClr val="CE8172">
                <a:alpha val="31000"/>
              </a:srgbClr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EB6B0D91-BDDF-4768-B165-58BE1B4D6A8E}"/>
                </a:ext>
              </a:extLst>
            </p:cNvPr>
            <p:cNvSpPr/>
            <p:nvPr/>
          </p:nvSpPr>
          <p:spPr>
            <a:xfrm>
              <a:off x="7829858" y="2688026"/>
              <a:ext cx="237626" cy="364393"/>
            </a:xfrm>
            <a:custGeom>
              <a:avLst/>
              <a:gdLst>
                <a:gd name="connsiteX0" fmla="*/ 236844 w 237626"/>
                <a:gd name="connsiteY0" fmla="*/ 123247 h 364393"/>
                <a:gd name="connsiteX1" fmla="*/ 190542 w 237626"/>
                <a:gd name="connsiteY1" fmla="*/ 327070 h 364393"/>
                <a:gd name="connsiteX2" fmla="*/ 107651 w 237626"/>
                <a:gd name="connsiteY2" fmla="*/ 358883 h 364393"/>
                <a:gd name="connsiteX3" fmla="*/ 106661 w 237626"/>
                <a:gd name="connsiteY3" fmla="*/ 358428 h 364393"/>
                <a:gd name="connsiteX4" fmla="*/ 17915 w 237626"/>
                <a:gd name="connsiteY4" fmla="*/ 235864 h 364393"/>
                <a:gd name="connsiteX5" fmla="*/ 132 w 237626"/>
                <a:gd name="connsiteY5" fmla="*/ 121055 h 364393"/>
                <a:gd name="connsiteX6" fmla="*/ 69921 w 237626"/>
                <a:gd name="connsiteY6" fmla="*/ 10798 h 364393"/>
                <a:gd name="connsiteX7" fmla="*/ 236844 w 237626"/>
                <a:gd name="connsiteY7" fmla="*/ 123247 h 364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7626" h="364393">
                  <a:moveTo>
                    <a:pt x="236844" y="123247"/>
                  </a:moveTo>
                  <a:cubicBezTo>
                    <a:pt x="236844" y="123247"/>
                    <a:pt x="225772" y="248677"/>
                    <a:pt x="190542" y="327070"/>
                  </a:cubicBezTo>
                  <a:cubicBezTo>
                    <a:pt x="176399" y="358858"/>
                    <a:pt x="139274" y="373100"/>
                    <a:pt x="107651" y="358883"/>
                  </a:cubicBezTo>
                  <a:cubicBezTo>
                    <a:pt x="107315" y="358733"/>
                    <a:pt x="106996" y="358583"/>
                    <a:pt x="106661" y="358428"/>
                  </a:cubicBezTo>
                  <a:cubicBezTo>
                    <a:pt x="67572" y="340052"/>
                    <a:pt x="20095" y="303805"/>
                    <a:pt x="17915" y="235864"/>
                  </a:cubicBezTo>
                  <a:lnTo>
                    <a:pt x="132" y="121055"/>
                  </a:lnTo>
                  <a:cubicBezTo>
                    <a:pt x="-2167" y="73166"/>
                    <a:pt x="25783" y="29008"/>
                    <a:pt x="69921" y="10798"/>
                  </a:cubicBezTo>
                  <a:cubicBezTo>
                    <a:pt x="148769" y="-28483"/>
                    <a:pt x="247413" y="46371"/>
                    <a:pt x="236844" y="123247"/>
                  </a:cubicBezTo>
                  <a:close/>
                </a:path>
              </a:pathLst>
            </a:custGeom>
            <a:solidFill>
              <a:srgbClr val="F4A28C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C0FFB1F9-7142-40D9-B25B-E1BA33BF3D18}"/>
                </a:ext>
              </a:extLst>
            </p:cNvPr>
            <p:cNvSpPr/>
            <p:nvPr/>
          </p:nvSpPr>
          <p:spPr>
            <a:xfrm>
              <a:off x="7856378" y="2842554"/>
              <a:ext cx="61161" cy="81505"/>
            </a:xfrm>
            <a:custGeom>
              <a:avLst/>
              <a:gdLst>
                <a:gd name="connsiteX0" fmla="*/ 60513 w 61161"/>
                <a:gd name="connsiteY0" fmla="*/ 50653 h 81505"/>
                <a:gd name="connsiteX1" fmla="*/ 31658 w 61161"/>
                <a:gd name="connsiteY1" fmla="*/ 77 h 81505"/>
                <a:gd name="connsiteX2" fmla="*/ 31658 w 61161"/>
                <a:gd name="connsiteY2" fmla="*/ 81505 h 81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61" h="81505">
                  <a:moveTo>
                    <a:pt x="60513" y="50653"/>
                  </a:moveTo>
                  <a:cubicBezTo>
                    <a:pt x="60513" y="50653"/>
                    <a:pt x="68062" y="2774"/>
                    <a:pt x="31658" y="77"/>
                  </a:cubicBezTo>
                  <a:cubicBezTo>
                    <a:pt x="-4746" y="-2621"/>
                    <a:pt x="-15986" y="66501"/>
                    <a:pt x="31658" y="81505"/>
                  </a:cubicBezTo>
                  <a:close/>
                </a:path>
              </a:pathLst>
            </a:custGeom>
            <a:solidFill>
              <a:srgbClr val="F4A28C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67233FC7-9DCD-45CF-A3F6-D8BA24CA3B9E}"/>
                </a:ext>
              </a:extLst>
            </p:cNvPr>
            <p:cNvSpPr/>
            <p:nvPr/>
          </p:nvSpPr>
          <p:spPr>
            <a:xfrm>
              <a:off x="8015032" y="2888993"/>
              <a:ext cx="68593" cy="82945"/>
            </a:xfrm>
            <a:custGeom>
              <a:avLst/>
              <a:gdLst>
                <a:gd name="connsiteX0" fmla="*/ 40598 w 68593"/>
                <a:gd name="connsiteY0" fmla="*/ 0 h 82945"/>
                <a:gd name="connsiteX1" fmla="*/ 66601 w 68593"/>
                <a:gd name="connsiteY1" fmla="*/ 53948 h 82945"/>
                <a:gd name="connsiteX2" fmla="*/ 57190 w 68593"/>
                <a:gd name="connsiteY2" fmla="*/ 80948 h 82945"/>
                <a:gd name="connsiteX3" fmla="*/ 48651 w 68593"/>
                <a:gd name="connsiteY3" fmla="*/ 82946 h 82945"/>
                <a:gd name="connsiteX4" fmla="*/ 0 w 68593"/>
                <a:gd name="connsiteY4" fmla="*/ 82946 h 82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93" h="82945">
                  <a:moveTo>
                    <a:pt x="40598" y="0"/>
                  </a:moveTo>
                  <a:lnTo>
                    <a:pt x="66601" y="53948"/>
                  </a:lnTo>
                  <a:cubicBezTo>
                    <a:pt x="71416" y="64018"/>
                    <a:pt x="67205" y="76106"/>
                    <a:pt x="57190" y="80948"/>
                  </a:cubicBezTo>
                  <a:cubicBezTo>
                    <a:pt x="54523" y="82236"/>
                    <a:pt x="51603" y="82917"/>
                    <a:pt x="48651" y="82946"/>
                  </a:cubicBezTo>
                  <a:lnTo>
                    <a:pt x="0" y="82946"/>
                  </a:lnTo>
                  <a:close/>
                </a:path>
              </a:pathLst>
            </a:custGeom>
            <a:solidFill>
              <a:srgbClr val="F4A28C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8F19013E-1755-49A9-BA5F-9ADA108040D7}"/>
                </a:ext>
              </a:extLst>
            </p:cNvPr>
            <p:cNvSpPr/>
            <p:nvPr/>
          </p:nvSpPr>
          <p:spPr>
            <a:xfrm rot="1800001">
              <a:off x="8664684" y="3336382"/>
              <a:ext cx="442556" cy="44338"/>
            </a:xfrm>
            <a:custGeom>
              <a:avLst/>
              <a:gdLst>
                <a:gd name="connsiteX0" fmla="*/ 0 w 442556"/>
                <a:gd name="connsiteY0" fmla="*/ 0 h 44338"/>
                <a:gd name="connsiteX1" fmla="*/ 442556 w 442556"/>
                <a:gd name="connsiteY1" fmla="*/ 0 h 44338"/>
                <a:gd name="connsiteX2" fmla="*/ 442556 w 442556"/>
                <a:gd name="connsiteY2" fmla="*/ 44339 h 44338"/>
                <a:gd name="connsiteX3" fmla="*/ 0 w 442556"/>
                <a:gd name="connsiteY3" fmla="*/ 44339 h 4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556" h="44338">
                  <a:moveTo>
                    <a:pt x="0" y="0"/>
                  </a:moveTo>
                  <a:lnTo>
                    <a:pt x="442556" y="0"/>
                  </a:lnTo>
                  <a:lnTo>
                    <a:pt x="442556" y="44339"/>
                  </a:lnTo>
                  <a:lnTo>
                    <a:pt x="0" y="44339"/>
                  </a:lnTo>
                  <a:close/>
                </a:path>
              </a:pathLst>
            </a:custGeom>
            <a:solidFill>
              <a:srgbClr val="24285B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1F90F7B5-FC10-4212-9ACC-3ACE4F16AED3}"/>
                </a:ext>
              </a:extLst>
            </p:cNvPr>
            <p:cNvSpPr/>
            <p:nvPr/>
          </p:nvSpPr>
          <p:spPr>
            <a:xfrm>
              <a:off x="7445789" y="3749124"/>
              <a:ext cx="727609" cy="1218564"/>
            </a:xfrm>
            <a:custGeom>
              <a:avLst/>
              <a:gdLst>
                <a:gd name="connsiteX0" fmla="*/ 727610 w 727609"/>
                <a:gd name="connsiteY0" fmla="*/ 1007660 h 1218564"/>
                <a:gd name="connsiteX1" fmla="*/ 603466 w 727609"/>
                <a:gd name="connsiteY1" fmla="*/ 1218565 h 1218564"/>
                <a:gd name="connsiteX2" fmla="*/ 24351 w 727609"/>
                <a:gd name="connsiteY2" fmla="*/ 406305 h 1218564"/>
                <a:gd name="connsiteX3" fmla="*/ 320954 w 727609"/>
                <a:gd name="connsiteY3" fmla="*/ 44346 h 1218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7609" h="1218564">
                  <a:moveTo>
                    <a:pt x="727610" y="1007660"/>
                  </a:moveTo>
                  <a:lnTo>
                    <a:pt x="603466" y="1218565"/>
                  </a:lnTo>
                  <a:cubicBezTo>
                    <a:pt x="603466" y="1218565"/>
                    <a:pt x="153360" y="999400"/>
                    <a:pt x="24351" y="406305"/>
                  </a:cubicBezTo>
                  <a:cubicBezTo>
                    <a:pt x="-104658" y="-186789"/>
                    <a:pt x="320954" y="44346"/>
                    <a:pt x="320954" y="44346"/>
                  </a:cubicBezTo>
                  <a:close/>
                </a:path>
              </a:pathLst>
            </a:custGeom>
            <a:solidFill>
              <a:srgbClr val="000000">
                <a:alpha val="18000"/>
              </a:srgbClr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A37D0266-92C5-40B7-9C94-4B431DA3A74B}"/>
                </a:ext>
              </a:extLst>
            </p:cNvPr>
            <p:cNvSpPr/>
            <p:nvPr/>
          </p:nvSpPr>
          <p:spPr>
            <a:xfrm>
              <a:off x="8049255" y="4116476"/>
              <a:ext cx="1267001" cy="1378725"/>
            </a:xfrm>
            <a:custGeom>
              <a:avLst/>
              <a:gdLst>
                <a:gd name="connsiteX0" fmla="*/ 0 w 1267001"/>
                <a:gd name="connsiteY0" fmla="*/ 851212 h 1378725"/>
                <a:gd name="connsiteX1" fmla="*/ 1033750 w 1267001"/>
                <a:gd name="connsiteY1" fmla="*/ 9 h 1378725"/>
                <a:gd name="connsiteX2" fmla="*/ 849212 w 1267001"/>
                <a:gd name="connsiteY2" fmla="*/ 1378726 h 1378725"/>
                <a:gd name="connsiteX3" fmla="*/ 645884 w 1267001"/>
                <a:gd name="connsiteY3" fmla="*/ 1295612 h 1378725"/>
                <a:gd name="connsiteX4" fmla="*/ 871021 w 1267001"/>
                <a:gd name="connsiteY4" fmla="*/ 515553 h 1378725"/>
                <a:gd name="connsiteX5" fmla="*/ 0 w 1267001"/>
                <a:gd name="connsiteY5" fmla="*/ 851212 h 137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7001" h="1378725">
                  <a:moveTo>
                    <a:pt x="0" y="851212"/>
                  </a:moveTo>
                  <a:cubicBezTo>
                    <a:pt x="0" y="851212"/>
                    <a:pt x="417057" y="-3194"/>
                    <a:pt x="1033750" y="9"/>
                  </a:cubicBezTo>
                  <a:cubicBezTo>
                    <a:pt x="1650443" y="3212"/>
                    <a:pt x="849212" y="1378726"/>
                    <a:pt x="849212" y="1378726"/>
                  </a:cubicBezTo>
                  <a:lnTo>
                    <a:pt x="645884" y="1295612"/>
                  </a:lnTo>
                  <a:cubicBezTo>
                    <a:pt x="645884" y="1295612"/>
                    <a:pt x="947856" y="705552"/>
                    <a:pt x="871021" y="515553"/>
                  </a:cubicBezTo>
                  <a:cubicBezTo>
                    <a:pt x="794186" y="325553"/>
                    <a:pt x="676752" y="1636160"/>
                    <a:pt x="0" y="851212"/>
                  </a:cubicBezTo>
                  <a:close/>
                </a:path>
              </a:pathLst>
            </a:custGeom>
            <a:solidFill>
              <a:srgbClr val="24285B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557EE590-7D1E-4E21-B436-63AB0DDC0021}"/>
                </a:ext>
              </a:extLst>
            </p:cNvPr>
            <p:cNvSpPr/>
            <p:nvPr/>
          </p:nvSpPr>
          <p:spPr>
            <a:xfrm>
              <a:off x="7493316" y="3249936"/>
              <a:ext cx="1600036" cy="1533625"/>
            </a:xfrm>
            <a:custGeom>
              <a:avLst/>
              <a:gdLst>
                <a:gd name="connsiteX0" fmla="*/ 199109 w 1600036"/>
                <a:gd name="connsiteY0" fmla="*/ 23270 h 1533625"/>
                <a:gd name="connsiteX1" fmla="*/ 478937 w 1600036"/>
                <a:gd name="connsiteY1" fmla="*/ 120882 h 1533625"/>
                <a:gd name="connsiteX2" fmla="*/ 881566 w 1600036"/>
                <a:gd name="connsiteY2" fmla="*/ 1182990 h 1533625"/>
                <a:gd name="connsiteX3" fmla="*/ 1458332 w 1600036"/>
                <a:gd name="connsiteY3" fmla="*/ 825751 h 1533625"/>
                <a:gd name="connsiteX4" fmla="*/ 1542213 w 1600036"/>
                <a:gd name="connsiteY4" fmla="*/ 629177 h 1533625"/>
                <a:gd name="connsiteX5" fmla="*/ 1542213 w 1600036"/>
                <a:gd name="connsiteY5" fmla="*/ 882059 h 1533625"/>
                <a:gd name="connsiteX6" fmla="*/ 837612 w 1600036"/>
                <a:gd name="connsiteY6" fmla="*/ 1533485 h 1533625"/>
                <a:gd name="connsiteX7" fmla="*/ 199109 w 1600036"/>
                <a:gd name="connsiteY7" fmla="*/ 23270 h 1533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00036" h="1533625">
                  <a:moveTo>
                    <a:pt x="199109" y="23270"/>
                  </a:moveTo>
                  <a:cubicBezTo>
                    <a:pt x="199109" y="23270"/>
                    <a:pt x="384654" y="-71308"/>
                    <a:pt x="478937" y="120882"/>
                  </a:cubicBezTo>
                  <a:cubicBezTo>
                    <a:pt x="573219" y="313073"/>
                    <a:pt x="498900" y="1139663"/>
                    <a:pt x="881566" y="1182990"/>
                  </a:cubicBezTo>
                  <a:cubicBezTo>
                    <a:pt x="1264231" y="1226317"/>
                    <a:pt x="1458332" y="825751"/>
                    <a:pt x="1458332" y="825751"/>
                  </a:cubicBezTo>
                  <a:cubicBezTo>
                    <a:pt x="1458332" y="825751"/>
                    <a:pt x="1489871" y="657162"/>
                    <a:pt x="1542213" y="629177"/>
                  </a:cubicBezTo>
                  <a:cubicBezTo>
                    <a:pt x="1594554" y="601191"/>
                    <a:pt x="1640689" y="778378"/>
                    <a:pt x="1542213" y="882059"/>
                  </a:cubicBezTo>
                  <a:cubicBezTo>
                    <a:pt x="1542213" y="882059"/>
                    <a:pt x="1373444" y="1519156"/>
                    <a:pt x="837612" y="1533485"/>
                  </a:cubicBezTo>
                  <a:cubicBezTo>
                    <a:pt x="301780" y="1547816"/>
                    <a:pt x="-329173" y="459577"/>
                    <a:pt x="199109" y="23270"/>
                  </a:cubicBezTo>
                  <a:close/>
                </a:path>
              </a:pathLst>
            </a:custGeom>
            <a:solidFill>
              <a:srgbClr val="F4A28C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32E6B0C7-8713-4065-A7FA-77C7F78AE03A}"/>
                </a:ext>
              </a:extLst>
            </p:cNvPr>
            <p:cNvSpPr/>
            <p:nvPr/>
          </p:nvSpPr>
          <p:spPr>
            <a:xfrm>
              <a:off x="6937325" y="2553500"/>
              <a:ext cx="1175167" cy="1616580"/>
            </a:xfrm>
            <a:custGeom>
              <a:avLst/>
              <a:gdLst>
                <a:gd name="connsiteX0" fmla="*/ 1130216 w 1175167"/>
                <a:gd name="connsiteY0" fmla="*/ 94243 h 1616580"/>
                <a:gd name="connsiteX1" fmla="*/ 1094315 w 1175167"/>
                <a:gd name="connsiteY1" fmla="*/ 268563 h 1616580"/>
                <a:gd name="connsiteX2" fmla="*/ 919004 w 1175167"/>
                <a:gd name="connsiteY2" fmla="*/ 487728 h 1616580"/>
                <a:gd name="connsiteX3" fmla="*/ 787310 w 1175167"/>
                <a:gd name="connsiteY3" fmla="*/ 896724 h 1616580"/>
                <a:gd name="connsiteX4" fmla="*/ 719367 w 1175167"/>
                <a:gd name="connsiteY4" fmla="*/ 1363714 h 1616580"/>
                <a:gd name="connsiteX5" fmla="*/ 261041 w 1175167"/>
                <a:gd name="connsiteY5" fmla="*/ 1562648 h 1616580"/>
                <a:gd name="connsiteX6" fmla="*/ 132535 w 1175167"/>
                <a:gd name="connsiteY6" fmla="*/ 877673 h 1616580"/>
                <a:gd name="connsiteX7" fmla="*/ 702926 w 1175167"/>
                <a:gd name="connsiteY7" fmla="*/ 288962 h 1616580"/>
                <a:gd name="connsiteX8" fmla="*/ 1130216 w 1175167"/>
                <a:gd name="connsiteY8" fmla="*/ 94243 h 1616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5167" h="1616580">
                  <a:moveTo>
                    <a:pt x="1130216" y="94243"/>
                  </a:moveTo>
                  <a:cubicBezTo>
                    <a:pt x="1130216" y="94243"/>
                    <a:pt x="1252179" y="238386"/>
                    <a:pt x="1094315" y="268563"/>
                  </a:cubicBezTo>
                  <a:cubicBezTo>
                    <a:pt x="936451" y="298740"/>
                    <a:pt x="903905" y="327232"/>
                    <a:pt x="919004" y="487728"/>
                  </a:cubicBezTo>
                  <a:cubicBezTo>
                    <a:pt x="934102" y="648224"/>
                    <a:pt x="996678" y="796076"/>
                    <a:pt x="787310" y="896724"/>
                  </a:cubicBezTo>
                  <a:cubicBezTo>
                    <a:pt x="577943" y="997371"/>
                    <a:pt x="757952" y="1166465"/>
                    <a:pt x="719367" y="1363714"/>
                  </a:cubicBezTo>
                  <a:cubicBezTo>
                    <a:pt x="680782" y="1560963"/>
                    <a:pt x="496747" y="1697182"/>
                    <a:pt x="261041" y="1562648"/>
                  </a:cubicBezTo>
                  <a:cubicBezTo>
                    <a:pt x="25335" y="1428115"/>
                    <a:pt x="-120115" y="1083857"/>
                    <a:pt x="132535" y="877673"/>
                  </a:cubicBezTo>
                  <a:cubicBezTo>
                    <a:pt x="385185" y="671490"/>
                    <a:pt x="702926" y="621419"/>
                    <a:pt x="702926" y="288962"/>
                  </a:cubicBezTo>
                  <a:cubicBezTo>
                    <a:pt x="702926" y="-43494"/>
                    <a:pt x="966984" y="-60690"/>
                    <a:pt x="1130216" y="94243"/>
                  </a:cubicBezTo>
                  <a:close/>
                </a:path>
              </a:pathLst>
            </a:custGeom>
            <a:solidFill>
              <a:srgbClr val="24285B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CA70EE00-3470-401D-9E4F-8EA3D971ACC6}"/>
                </a:ext>
              </a:extLst>
            </p:cNvPr>
            <p:cNvSpPr/>
            <p:nvPr/>
          </p:nvSpPr>
          <p:spPr>
            <a:xfrm>
              <a:off x="10541361" y="3550365"/>
              <a:ext cx="340221" cy="341897"/>
            </a:xfrm>
            <a:custGeom>
              <a:avLst/>
              <a:gdLst>
                <a:gd name="connsiteX0" fmla="*/ 340221 w 340221"/>
                <a:gd name="connsiteY0" fmla="*/ 170949 h 341897"/>
                <a:gd name="connsiteX1" fmla="*/ 170110 w 340221"/>
                <a:gd name="connsiteY1" fmla="*/ 341897 h 341897"/>
                <a:gd name="connsiteX2" fmla="*/ -1 w 340221"/>
                <a:gd name="connsiteY2" fmla="*/ 170949 h 341897"/>
                <a:gd name="connsiteX3" fmla="*/ 170110 w 340221"/>
                <a:gd name="connsiteY3" fmla="*/ 0 h 341897"/>
                <a:gd name="connsiteX4" fmla="*/ 340221 w 340221"/>
                <a:gd name="connsiteY4" fmla="*/ 170949 h 341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221" h="341897">
                  <a:moveTo>
                    <a:pt x="340221" y="170949"/>
                  </a:moveTo>
                  <a:cubicBezTo>
                    <a:pt x="340221" y="265361"/>
                    <a:pt x="264060" y="341897"/>
                    <a:pt x="170110" y="341897"/>
                  </a:cubicBezTo>
                  <a:cubicBezTo>
                    <a:pt x="76161" y="341897"/>
                    <a:pt x="-1" y="265361"/>
                    <a:pt x="-1" y="170949"/>
                  </a:cubicBezTo>
                  <a:cubicBezTo>
                    <a:pt x="-1" y="76536"/>
                    <a:pt x="76160" y="0"/>
                    <a:pt x="170110" y="0"/>
                  </a:cubicBezTo>
                  <a:cubicBezTo>
                    <a:pt x="264060" y="0"/>
                    <a:pt x="340221" y="76536"/>
                    <a:pt x="340221" y="170949"/>
                  </a:cubicBezTo>
                  <a:close/>
                </a:path>
              </a:pathLst>
            </a:custGeom>
            <a:solidFill>
              <a:srgbClr val="C1C1C1">
                <a:alpha val="43000"/>
              </a:srgbClr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EFDBBFC4-A962-4192-9D7D-59E0DBFE07D1}"/>
                </a:ext>
              </a:extLst>
            </p:cNvPr>
            <p:cNvSpPr/>
            <p:nvPr/>
          </p:nvSpPr>
          <p:spPr>
            <a:xfrm>
              <a:off x="10691004" y="3459327"/>
              <a:ext cx="295764" cy="297221"/>
            </a:xfrm>
            <a:custGeom>
              <a:avLst/>
              <a:gdLst>
                <a:gd name="connsiteX0" fmla="*/ 0 w 295764"/>
                <a:gd name="connsiteY0" fmla="*/ 0 h 297221"/>
                <a:gd name="connsiteX1" fmla="*/ 295765 w 295764"/>
                <a:gd name="connsiteY1" fmla="*/ 0 h 297221"/>
                <a:gd name="connsiteX2" fmla="*/ 295765 w 295764"/>
                <a:gd name="connsiteY2" fmla="*/ 297222 h 297221"/>
                <a:gd name="connsiteX3" fmla="*/ 0 w 295764"/>
                <a:gd name="connsiteY3" fmla="*/ 297222 h 29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764" h="297221">
                  <a:moveTo>
                    <a:pt x="0" y="0"/>
                  </a:moveTo>
                  <a:lnTo>
                    <a:pt x="295765" y="0"/>
                  </a:lnTo>
                  <a:lnTo>
                    <a:pt x="295765" y="297222"/>
                  </a:lnTo>
                  <a:lnTo>
                    <a:pt x="0" y="297222"/>
                  </a:lnTo>
                  <a:close/>
                </a:path>
              </a:pathLst>
            </a:custGeom>
            <a:solidFill>
              <a:srgbClr val="C1C1C1">
                <a:alpha val="43000"/>
              </a:srgbClr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BBC9A80E-28E6-42CC-B7BC-0A398514C09F}"/>
                </a:ext>
              </a:extLst>
            </p:cNvPr>
            <p:cNvSpPr/>
            <p:nvPr/>
          </p:nvSpPr>
          <p:spPr>
            <a:xfrm>
              <a:off x="11083400" y="3459327"/>
              <a:ext cx="220607" cy="492615"/>
            </a:xfrm>
            <a:custGeom>
              <a:avLst/>
              <a:gdLst>
                <a:gd name="connsiteX0" fmla="*/ 0 w 220607"/>
                <a:gd name="connsiteY0" fmla="*/ 0 h 492615"/>
                <a:gd name="connsiteX1" fmla="*/ 220607 w 220607"/>
                <a:gd name="connsiteY1" fmla="*/ 0 h 492615"/>
                <a:gd name="connsiteX2" fmla="*/ 220607 w 220607"/>
                <a:gd name="connsiteY2" fmla="*/ 492616 h 492615"/>
                <a:gd name="connsiteX3" fmla="*/ 0 w 220607"/>
                <a:gd name="connsiteY3" fmla="*/ 492616 h 49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0607" h="492615">
                  <a:moveTo>
                    <a:pt x="0" y="0"/>
                  </a:moveTo>
                  <a:lnTo>
                    <a:pt x="220607" y="0"/>
                  </a:lnTo>
                  <a:lnTo>
                    <a:pt x="220607" y="492616"/>
                  </a:lnTo>
                  <a:lnTo>
                    <a:pt x="0" y="492616"/>
                  </a:lnTo>
                  <a:close/>
                </a:path>
              </a:pathLst>
            </a:custGeom>
            <a:solidFill>
              <a:srgbClr val="C1C1C1">
                <a:alpha val="43000"/>
              </a:srgbClr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90C1C361-7D8E-40BA-A046-1BA84518201F}"/>
                </a:ext>
              </a:extLst>
            </p:cNvPr>
            <p:cNvSpPr/>
            <p:nvPr/>
          </p:nvSpPr>
          <p:spPr>
            <a:xfrm rot="1252201">
              <a:off x="8897629" y="4087768"/>
              <a:ext cx="167258" cy="94915"/>
            </a:xfrm>
            <a:custGeom>
              <a:avLst/>
              <a:gdLst>
                <a:gd name="connsiteX0" fmla="*/ 0 w 167258"/>
                <a:gd name="connsiteY0" fmla="*/ 0 h 94915"/>
                <a:gd name="connsiteX1" fmla="*/ 167259 w 167258"/>
                <a:gd name="connsiteY1" fmla="*/ 0 h 94915"/>
                <a:gd name="connsiteX2" fmla="*/ 167259 w 167258"/>
                <a:gd name="connsiteY2" fmla="*/ 94916 h 94915"/>
                <a:gd name="connsiteX3" fmla="*/ 0 w 167258"/>
                <a:gd name="connsiteY3" fmla="*/ 94916 h 9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258" h="94915">
                  <a:moveTo>
                    <a:pt x="0" y="0"/>
                  </a:moveTo>
                  <a:lnTo>
                    <a:pt x="167259" y="0"/>
                  </a:lnTo>
                  <a:lnTo>
                    <a:pt x="167259" y="94916"/>
                  </a:lnTo>
                  <a:lnTo>
                    <a:pt x="0" y="94916"/>
                  </a:lnTo>
                  <a:close/>
                </a:path>
              </a:pathLst>
            </a:custGeom>
            <a:solidFill>
              <a:srgbClr val="68E1FD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91E29F73-418C-42B1-A6A9-5EF72244E68E}"/>
                </a:ext>
              </a:extLst>
            </p:cNvPr>
            <p:cNvSpPr/>
            <p:nvPr/>
          </p:nvSpPr>
          <p:spPr>
            <a:xfrm rot="1252201">
              <a:off x="8897629" y="4087768"/>
              <a:ext cx="167258" cy="94915"/>
            </a:xfrm>
            <a:custGeom>
              <a:avLst/>
              <a:gdLst>
                <a:gd name="connsiteX0" fmla="*/ 0 w 167258"/>
                <a:gd name="connsiteY0" fmla="*/ 0 h 94915"/>
                <a:gd name="connsiteX1" fmla="*/ 167259 w 167258"/>
                <a:gd name="connsiteY1" fmla="*/ 0 h 94915"/>
                <a:gd name="connsiteX2" fmla="*/ 167259 w 167258"/>
                <a:gd name="connsiteY2" fmla="*/ 94916 h 94915"/>
                <a:gd name="connsiteX3" fmla="*/ 0 w 167258"/>
                <a:gd name="connsiteY3" fmla="*/ 94916 h 9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258" h="94915">
                  <a:moveTo>
                    <a:pt x="0" y="0"/>
                  </a:moveTo>
                  <a:lnTo>
                    <a:pt x="167259" y="0"/>
                  </a:lnTo>
                  <a:lnTo>
                    <a:pt x="167259" y="94916"/>
                  </a:lnTo>
                  <a:lnTo>
                    <a:pt x="0" y="94916"/>
                  </a:lnTo>
                  <a:close/>
                </a:path>
              </a:pathLst>
            </a:custGeom>
            <a:solidFill>
              <a:schemeClr val="accent1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D45AF4B1-87AE-4606-8446-2F6A9E31D2E3}"/>
              </a:ext>
            </a:extLst>
          </p:cNvPr>
          <p:cNvSpPr/>
          <p:nvPr/>
        </p:nvSpPr>
        <p:spPr>
          <a:xfrm>
            <a:off x="1295297" y="2553500"/>
            <a:ext cx="64951" cy="1863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28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743809F-CDC5-4DA1-B114-871D59CF0FA6}"/>
              </a:ext>
            </a:extLst>
          </p:cNvPr>
          <p:cNvSpPr txBox="1"/>
          <p:nvPr/>
        </p:nvSpPr>
        <p:spPr>
          <a:xfrm>
            <a:off x="1240791" y="1254640"/>
            <a:ext cx="1673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accent2"/>
                </a:solidFill>
              </a:rPr>
              <a:t>关于我们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C1C1AD8-9EC4-4B2C-AB9C-DA818C1A7CCA}"/>
              </a:ext>
            </a:extLst>
          </p:cNvPr>
          <p:cNvSpPr txBox="1"/>
          <p:nvPr/>
        </p:nvSpPr>
        <p:spPr>
          <a:xfrm>
            <a:off x="1240790" y="1653182"/>
            <a:ext cx="1593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chemeClr val="accent2">
                    <a:lumMod val="60000"/>
                    <a:lumOff val="40000"/>
                  </a:schemeClr>
                </a:solidFill>
              </a:rPr>
              <a:t>ABOUT US</a:t>
            </a:r>
            <a:endParaRPr lang="zh-CN" altLang="en-US" b="1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B568972-55E5-47A5-88EE-EB3E316E4E21}"/>
              </a:ext>
            </a:extLst>
          </p:cNvPr>
          <p:cNvSpPr/>
          <p:nvPr/>
        </p:nvSpPr>
        <p:spPr>
          <a:xfrm>
            <a:off x="1126759" y="1339381"/>
            <a:ext cx="60056" cy="6151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5B7E5E0D-4AC5-4EFC-8B7D-D02D14AF6323}"/>
              </a:ext>
            </a:extLst>
          </p:cNvPr>
          <p:cNvGrpSpPr/>
          <p:nvPr/>
        </p:nvGrpSpPr>
        <p:grpSpPr>
          <a:xfrm>
            <a:off x="1502125" y="2493264"/>
            <a:ext cx="1875531" cy="3437250"/>
            <a:chOff x="1737360" y="2743200"/>
            <a:chExt cx="1744980" cy="3005154"/>
          </a:xfrm>
        </p:grpSpPr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E42462C7-D9A2-4491-A86D-82A2883AFD71}"/>
                </a:ext>
              </a:extLst>
            </p:cNvPr>
            <p:cNvSpPr/>
            <p:nvPr/>
          </p:nvSpPr>
          <p:spPr>
            <a:xfrm>
              <a:off x="1737360" y="5496465"/>
              <a:ext cx="1744980" cy="251889"/>
            </a:xfrm>
            <a:prstGeom prst="roundRect">
              <a:avLst>
                <a:gd name="adj" fmla="val 20266"/>
              </a:avLst>
            </a:prstGeom>
            <a:solidFill>
              <a:schemeClr val="accent1"/>
            </a:solidFill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CC71F3B1-C8CE-4C4B-BED0-C55A881A5DC3}"/>
                </a:ext>
              </a:extLst>
            </p:cNvPr>
            <p:cNvSpPr/>
            <p:nvPr/>
          </p:nvSpPr>
          <p:spPr>
            <a:xfrm>
              <a:off x="1737360" y="2743200"/>
              <a:ext cx="1744980" cy="2959074"/>
            </a:xfrm>
            <a:prstGeom prst="roundRect">
              <a:avLst>
                <a:gd name="adj" fmla="val 7667"/>
              </a:avLst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47308F7-FCEB-4BFA-9A01-9A991BBAD29D}"/>
              </a:ext>
            </a:extLst>
          </p:cNvPr>
          <p:cNvGrpSpPr/>
          <p:nvPr/>
        </p:nvGrpSpPr>
        <p:grpSpPr>
          <a:xfrm>
            <a:off x="3939531" y="2493264"/>
            <a:ext cx="1875531" cy="3437250"/>
            <a:chOff x="1737360" y="2743200"/>
            <a:chExt cx="1744980" cy="3005154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A868AE46-2452-4910-BA30-14934213DD0C}"/>
                </a:ext>
              </a:extLst>
            </p:cNvPr>
            <p:cNvSpPr/>
            <p:nvPr/>
          </p:nvSpPr>
          <p:spPr>
            <a:xfrm>
              <a:off x="1737360" y="5496465"/>
              <a:ext cx="1744980" cy="251889"/>
            </a:xfrm>
            <a:prstGeom prst="roundRect">
              <a:avLst>
                <a:gd name="adj" fmla="val 20266"/>
              </a:avLst>
            </a:prstGeom>
            <a:solidFill>
              <a:schemeClr val="accent2"/>
            </a:solidFill>
            <a:ln w="158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44BFD939-712C-4F1E-9123-7882D284DB31}"/>
                </a:ext>
              </a:extLst>
            </p:cNvPr>
            <p:cNvSpPr/>
            <p:nvPr/>
          </p:nvSpPr>
          <p:spPr>
            <a:xfrm>
              <a:off x="1737360" y="2743200"/>
              <a:ext cx="1744980" cy="2959074"/>
            </a:xfrm>
            <a:prstGeom prst="roundRect">
              <a:avLst>
                <a:gd name="adj" fmla="val 7667"/>
              </a:avLst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EFFA21B6-131A-44D0-A5E3-27D720CEA792}"/>
              </a:ext>
            </a:extLst>
          </p:cNvPr>
          <p:cNvGrpSpPr/>
          <p:nvPr/>
        </p:nvGrpSpPr>
        <p:grpSpPr>
          <a:xfrm>
            <a:off x="6376937" y="2493264"/>
            <a:ext cx="1875531" cy="3437250"/>
            <a:chOff x="1737360" y="2743200"/>
            <a:chExt cx="1744980" cy="3005154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D8645B5E-4D48-4D01-BA98-7E3D2A036DC7}"/>
                </a:ext>
              </a:extLst>
            </p:cNvPr>
            <p:cNvSpPr/>
            <p:nvPr/>
          </p:nvSpPr>
          <p:spPr>
            <a:xfrm>
              <a:off x="1737360" y="5496465"/>
              <a:ext cx="1744980" cy="251889"/>
            </a:xfrm>
            <a:prstGeom prst="roundRect">
              <a:avLst>
                <a:gd name="adj" fmla="val 20266"/>
              </a:avLst>
            </a:prstGeom>
            <a:solidFill>
              <a:schemeClr val="accent1"/>
            </a:solidFill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B9FE083E-CF68-4095-9176-17DE92F23F2A}"/>
                </a:ext>
              </a:extLst>
            </p:cNvPr>
            <p:cNvSpPr/>
            <p:nvPr/>
          </p:nvSpPr>
          <p:spPr>
            <a:xfrm>
              <a:off x="1737360" y="2743200"/>
              <a:ext cx="1744980" cy="2959074"/>
            </a:xfrm>
            <a:prstGeom prst="roundRect">
              <a:avLst>
                <a:gd name="adj" fmla="val 7667"/>
              </a:avLst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8941EE85-5983-42EF-826F-0818A38F62EB}"/>
              </a:ext>
            </a:extLst>
          </p:cNvPr>
          <p:cNvGrpSpPr/>
          <p:nvPr/>
        </p:nvGrpSpPr>
        <p:grpSpPr>
          <a:xfrm>
            <a:off x="8814344" y="2493264"/>
            <a:ext cx="1875531" cy="3437250"/>
            <a:chOff x="1737360" y="2743200"/>
            <a:chExt cx="1744980" cy="3005154"/>
          </a:xfrm>
        </p:grpSpPr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1AF4175E-7433-4941-AA94-C9AC3B14BB43}"/>
                </a:ext>
              </a:extLst>
            </p:cNvPr>
            <p:cNvSpPr/>
            <p:nvPr/>
          </p:nvSpPr>
          <p:spPr>
            <a:xfrm>
              <a:off x="1737360" y="5496465"/>
              <a:ext cx="1744980" cy="251889"/>
            </a:xfrm>
            <a:prstGeom prst="roundRect">
              <a:avLst>
                <a:gd name="adj" fmla="val 20266"/>
              </a:avLst>
            </a:prstGeom>
            <a:solidFill>
              <a:schemeClr val="accent2"/>
            </a:solidFill>
            <a:ln w="158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0EEAAEE1-C4FB-4CEB-96A5-84502EDAA91C}"/>
                </a:ext>
              </a:extLst>
            </p:cNvPr>
            <p:cNvSpPr/>
            <p:nvPr/>
          </p:nvSpPr>
          <p:spPr>
            <a:xfrm>
              <a:off x="1737360" y="2743200"/>
              <a:ext cx="1744980" cy="2959074"/>
            </a:xfrm>
            <a:prstGeom prst="roundRect">
              <a:avLst>
                <a:gd name="adj" fmla="val 7667"/>
              </a:avLst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图形 9">
            <a:extLst>
              <a:ext uri="{FF2B5EF4-FFF2-40B4-BE49-F238E27FC236}">
                <a16:creationId xmlns:a16="http://schemas.microsoft.com/office/drawing/2014/main" id="{EB371E06-11C9-4F00-9D9A-CCDF2EB90174}"/>
              </a:ext>
            </a:extLst>
          </p:cNvPr>
          <p:cNvGrpSpPr/>
          <p:nvPr/>
        </p:nvGrpSpPr>
        <p:grpSpPr>
          <a:xfrm>
            <a:off x="1709286" y="2737918"/>
            <a:ext cx="1461208" cy="1045400"/>
            <a:chOff x="6684603" y="2483404"/>
            <a:chExt cx="4481976" cy="3206566"/>
          </a:xfrm>
        </p:grpSpPr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81195B70-AD33-417D-8120-969FDE27B3DB}"/>
                </a:ext>
              </a:extLst>
            </p:cNvPr>
            <p:cNvSpPr/>
            <p:nvPr/>
          </p:nvSpPr>
          <p:spPr>
            <a:xfrm>
              <a:off x="7024279" y="2769372"/>
              <a:ext cx="12202" cy="2339197"/>
            </a:xfrm>
            <a:custGeom>
              <a:avLst/>
              <a:gdLst>
                <a:gd name="connsiteX0" fmla="*/ 6101 w 12202"/>
                <a:gd name="connsiteY0" fmla="*/ 2339197 h 2339197"/>
                <a:gd name="connsiteX1" fmla="*/ 0 w 12202"/>
                <a:gd name="connsiteY1" fmla="*/ 2333066 h 2339197"/>
                <a:gd name="connsiteX2" fmla="*/ 0 w 12202"/>
                <a:gd name="connsiteY2" fmla="*/ 6131 h 2339197"/>
                <a:gd name="connsiteX3" fmla="*/ 6101 w 12202"/>
                <a:gd name="connsiteY3" fmla="*/ 0 h 2339197"/>
                <a:gd name="connsiteX4" fmla="*/ 12202 w 12202"/>
                <a:gd name="connsiteY4" fmla="*/ 6131 h 2339197"/>
                <a:gd name="connsiteX5" fmla="*/ 12202 w 12202"/>
                <a:gd name="connsiteY5" fmla="*/ 2333066 h 2339197"/>
                <a:gd name="connsiteX6" fmla="*/ 6101 w 12202"/>
                <a:gd name="connsiteY6" fmla="*/ 2339197 h 233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02" h="2339197">
                  <a:moveTo>
                    <a:pt x="6101" y="2339197"/>
                  </a:moveTo>
                  <a:cubicBezTo>
                    <a:pt x="2761" y="2339131"/>
                    <a:pt x="70" y="2336425"/>
                    <a:pt x="0" y="2333066"/>
                  </a:cubicBezTo>
                  <a:lnTo>
                    <a:pt x="0" y="6131"/>
                  </a:lnTo>
                  <a:cubicBezTo>
                    <a:pt x="70" y="2775"/>
                    <a:pt x="2761" y="71"/>
                    <a:pt x="6101" y="0"/>
                  </a:cubicBezTo>
                  <a:cubicBezTo>
                    <a:pt x="9471" y="0"/>
                    <a:pt x="12202" y="2746"/>
                    <a:pt x="12202" y="6131"/>
                  </a:cubicBezTo>
                  <a:lnTo>
                    <a:pt x="12202" y="2333066"/>
                  </a:lnTo>
                  <a:cubicBezTo>
                    <a:pt x="12202" y="2336452"/>
                    <a:pt x="9471" y="2339197"/>
                    <a:pt x="6101" y="2339197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5DE7FB12-859C-4E04-9957-724E618FA727}"/>
                </a:ext>
              </a:extLst>
            </p:cNvPr>
            <p:cNvSpPr/>
            <p:nvPr/>
          </p:nvSpPr>
          <p:spPr>
            <a:xfrm>
              <a:off x="8278203" y="2769372"/>
              <a:ext cx="12202" cy="2339197"/>
            </a:xfrm>
            <a:custGeom>
              <a:avLst/>
              <a:gdLst>
                <a:gd name="connsiteX0" fmla="*/ 6101 w 12202"/>
                <a:gd name="connsiteY0" fmla="*/ 2339197 h 2339197"/>
                <a:gd name="connsiteX1" fmla="*/ 0 w 12202"/>
                <a:gd name="connsiteY1" fmla="*/ 2333066 h 2339197"/>
                <a:gd name="connsiteX2" fmla="*/ 0 w 12202"/>
                <a:gd name="connsiteY2" fmla="*/ 6131 h 2339197"/>
                <a:gd name="connsiteX3" fmla="*/ 6101 w 12202"/>
                <a:gd name="connsiteY3" fmla="*/ 0 h 2339197"/>
                <a:gd name="connsiteX4" fmla="*/ 12202 w 12202"/>
                <a:gd name="connsiteY4" fmla="*/ 6131 h 2339197"/>
                <a:gd name="connsiteX5" fmla="*/ 12202 w 12202"/>
                <a:gd name="connsiteY5" fmla="*/ 2333066 h 2339197"/>
                <a:gd name="connsiteX6" fmla="*/ 6101 w 12202"/>
                <a:gd name="connsiteY6" fmla="*/ 2339197 h 233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02" h="2339197">
                  <a:moveTo>
                    <a:pt x="6101" y="2339197"/>
                  </a:moveTo>
                  <a:cubicBezTo>
                    <a:pt x="2759" y="2339131"/>
                    <a:pt x="66" y="2336425"/>
                    <a:pt x="0" y="2333066"/>
                  </a:cubicBezTo>
                  <a:lnTo>
                    <a:pt x="0" y="6131"/>
                  </a:lnTo>
                  <a:cubicBezTo>
                    <a:pt x="66" y="2775"/>
                    <a:pt x="2759" y="71"/>
                    <a:pt x="6101" y="0"/>
                  </a:cubicBezTo>
                  <a:cubicBezTo>
                    <a:pt x="9470" y="0"/>
                    <a:pt x="12202" y="2746"/>
                    <a:pt x="12202" y="6131"/>
                  </a:cubicBezTo>
                  <a:lnTo>
                    <a:pt x="12202" y="2333066"/>
                  </a:lnTo>
                  <a:cubicBezTo>
                    <a:pt x="12202" y="2336452"/>
                    <a:pt x="9470" y="2339197"/>
                    <a:pt x="6101" y="2339197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1D58660F-D29A-417E-BDE3-40CD9BCDBCD5}"/>
                </a:ext>
              </a:extLst>
            </p:cNvPr>
            <p:cNvSpPr/>
            <p:nvPr/>
          </p:nvSpPr>
          <p:spPr>
            <a:xfrm>
              <a:off x="9532128" y="2769372"/>
              <a:ext cx="12202" cy="2339197"/>
            </a:xfrm>
            <a:custGeom>
              <a:avLst/>
              <a:gdLst>
                <a:gd name="connsiteX0" fmla="*/ 6101 w 12202"/>
                <a:gd name="connsiteY0" fmla="*/ 2339197 h 2339197"/>
                <a:gd name="connsiteX1" fmla="*/ 0 w 12202"/>
                <a:gd name="connsiteY1" fmla="*/ 2333066 h 2339197"/>
                <a:gd name="connsiteX2" fmla="*/ 0 w 12202"/>
                <a:gd name="connsiteY2" fmla="*/ 6131 h 2339197"/>
                <a:gd name="connsiteX3" fmla="*/ 6101 w 12202"/>
                <a:gd name="connsiteY3" fmla="*/ 0 h 2339197"/>
                <a:gd name="connsiteX4" fmla="*/ 12202 w 12202"/>
                <a:gd name="connsiteY4" fmla="*/ 6131 h 2339197"/>
                <a:gd name="connsiteX5" fmla="*/ 12202 w 12202"/>
                <a:gd name="connsiteY5" fmla="*/ 2333066 h 2339197"/>
                <a:gd name="connsiteX6" fmla="*/ 6101 w 12202"/>
                <a:gd name="connsiteY6" fmla="*/ 2339197 h 233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02" h="2339197">
                  <a:moveTo>
                    <a:pt x="6101" y="2339197"/>
                  </a:moveTo>
                  <a:cubicBezTo>
                    <a:pt x="2759" y="2339131"/>
                    <a:pt x="66" y="2336425"/>
                    <a:pt x="0" y="2333066"/>
                  </a:cubicBezTo>
                  <a:lnTo>
                    <a:pt x="0" y="6131"/>
                  </a:lnTo>
                  <a:cubicBezTo>
                    <a:pt x="66" y="2775"/>
                    <a:pt x="2759" y="71"/>
                    <a:pt x="6101" y="0"/>
                  </a:cubicBezTo>
                  <a:cubicBezTo>
                    <a:pt x="9470" y="0"/>
                    <a:pt x="12202" y="2746"/>
                    <a:pt x="12202" y="6131"/>
                  </a:cubicBezTo>
                  <a:lnTo>
                    <a:pt x="12202" y="2333066"/>
                  </a:lnTo>
                  <a:cubicBezTo>
                    <a:pt x="12202" y="2336452"/>
                    <a:pt x="9470" y="2339197"/>
                    <a:pt x="6101" y="2339197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02CC6637-3085-4EB0-A96D-C1F851F6BFE2}"/>
                </a:ext>
              </a:extLst>
            </p:cNvPr>
            <p:cNvSpPr/>
            <p:nvPr/>
          </p:nvSpPr>
          <p:spPr>
            <a:xfrm>
              <a:off x="10786052" y="2769372"/>
              <a:ext cx="12202" cy="2339197"/>
            </a:xfrm>
            <a:custGeom>
              <a:avLst/>
              <a:gdLst>
                <a:gd name="connsiteX0" fmla="*/ 6101 w 12202"/>
                <a:gd name="connsiteY0" fmla="*/ 2339197 h 2339197"/>
                <a:gd name="connsiteX1" fmla="*/ 0 w 12202"/>
                <a:gd name="connsiteY1" fmla="*/ 2333066 h 2339197"/>
                <a:gd name="connsiteX2" fmla="*/ 0 w 12202"/>
                <a:gd name="connsiteY2" fmla="*/ 6131 h 2339197"/>
                <a:gd name="connsiteX3" fmla="*/ 6101 w 12202"/>
                <a:gd name="connsiteY3" fmla="*/ 0 h 2339197"/>
                <a:gd name="connsiteX4" fmla="*/ 12203 w 12202"/>
                <a:gd name="connsiteY4" fmla="*/ 6131 h 2339197"/>
                <a:gd name="connsiteX5" fmla="*/ 12203 w 12202"/>
                <a:gd name="connsiteY5" fmla="*/ 2333066 h 2339197"/>
                <a:gd name="connsiteX6" fmla="*/ 6101 w 12202"/>
                <a:gd name="connsiteY6" fmla="*/ 2339197 h 233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02" h="2339197">
                  <a:moveTo>
                    <a:pt x="6101" y="2339197"/>
                  </a:moveTo>
                  <a:cubicBezTo>
                    <a:pt x="2759" y="2339131"/>
                    <a:pt x="66" y="2336425"/>
                    <a:pt x="0" y="2333066"/>
                  </a:cubicBezTo>
                  <a:lnTo>
                    <a:pt x="0" y="6131"/>
                  </a:lnTo>
                  <a:cubicBezTo>
                    <a:pt x="0" y="2746"/>
                    <a:pt x="2732" y="0"/>
                    <a:pt x="6101" y="0"/>
                  </a:cubicBezTo>
                  <a:cubicBezTo>
                    <a:pt x="9470" y="0"/>
                    <a:pt x="12203" y="2746"/>
                    <a:pt x="12203" y="6131"/>
                  </a:cubicBezTo>
                  <a:lnTo>
                    <a:pt x="12203" y="2333066"/>
                  </a:lnTo>
                  <a:cubicBezTo>
                    <a:pt x="12136" y="2336425"/>
                    <a:pt x="9444" y="2339131"/>
                    <a:pt x="6101" y="2339197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457C6DA7-DA51-4545-8C18-85DF2EA59CEF}"/>
                </a:ext>
              </a:extLst>
            </p:cNvPr>
            <p:cNvSpPr/>
            <p:nvPr/>
          </p:nvSpPr>
          <p:spPr>
            <a:xfrm>
              <a:off x="6766040" y="2776437"/>
              <a:ext cx="4318836" cy="12262"/>
            </a:xfrm>
            <a:custGeom>
              <a:avLst/>
              <a:gdLst>
                <a:gd name="connsiteX0" fmla="*/ 4312736 w 4318836"/>
                <a:gd name="connsiteY0" fmla="*/ 12262 h 12262"/>
                <a:gd name="connsiteX1" fmla="*/ 6101 w 4318836"/>
                <a:gd name="connsiteY1" fmla="*/ 12262 h 12262"/>
                <a:gd name="connsiteX2" fmla="*/ 0 w 4318836"/>
                <a:gd name="connsiteY2" fmla="*/ 6131 h 12262"/>
                <a:gd name="connsiteX3" fmla="*/ 6101 w 4318836"/>
                <a:gd name="connsiteY3" fmla="*/ 0 h 12262"/>
                <a:gd name="connsiteX4" fmla="*/ 4312736 w 4318836"/>
                <a:gd name="connsiteY4" fmla="*/ 0 h 12262"/>
                <a:gd name="connsiteX5" fmla="*/ 4318837 w 4318836"/>
                <a:gd name="connsiteY5" fmla="*/ 6131 h 12262"/>
                <a:gd name="connsiteX6" fmla="*/ 4312736 w 4318836"/>
                <a:gd name="connsiteY6" fmla="*/ 12262 h 1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18836" h="12262">
                  <a:moveTo>
                    <a:pt x="4312736" y="12262"/>
                  </a:moveTo>
                  <a:lnTo>
                    <a:pt x="6101" y="12262"/>
                  </a:lnTo>
                  <a:cubicBezTo>
                    <a:pt x="2732" y="12262"/>
                    <a:pt x="0" y="9518"/>
                    <a:pt x="0" y="6131"/>
                  </a:cubicBezTo>
                  <a:cubicBezTo>
                    <a:pt x="70" y="2775"/>
                    <a:pt x="2761" y="71"/>
                    <a:pt x="6101" y="0"/>
                  </a:cubicBezTo>
                  <a:lnTo>
                    <a:pt x="4312736" y="0"/>
                  </a:lnTo>
                  <a:cubicBezTo>
                    <a:pt x="4316078" y="71"/>
                    <a:pt x="4318770" y="2775"/>
                    <a:pt x="4318837" y="6131"/>
                  </a:cubicBezTo>
                  <a:cubicBezTo>
                    <a:pt x="4318837" y="9518"/>
                    <a:pt x="4316105" y="12262"/>
                    <a:pt x="4312736" y="12262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980533E3-A748-4A0C-A9E6-54D779606EF1}"/>
                </a:ext>
              </a:extLst>
            </p:cNvPr>
            <p:cNvSpPr/>
            <p:nvPr/>
          </p:nvSpPr>
          <p:spPr>
            <a:xfrm>
              <a:off x="6766040" y="2627021"/>
              <a:ext cx="4318836" cy="12262"/>
            </a:xfrm>
            <a:custGeom>
              <a:avLst/>
              <a:gdLst>
                <a:gd name="connsiteX0" fmla="*/ 4312736 w 4318836"/>
                <a:gd name="connsiteY0" fmla="*/ 12262 h 12262"/>
                <a:gd name="connsiteX1" fmla="*/ 6101 w 4318836"/>
                <a:gd name="connsiteY1" fmla="*/ 12262 h 12262"/>
                <a:gd name="connsiteX2" fmla="*/ 0 w 4318836"/>
                <a:gd name="connsiteY2" fmla="*/ 6131 h 12262"/>
                <a:gd name="connsiteX3" fmla="*/ 6101 w 4318836"/>
                <a:gd name="connsiteY3" fmla="*/ 0 h 12262"/>
                <a:gd name="connsiteX4" fmla="*/ 4312736 w 4318836"/>
                <a:gd name="connsiteY4" fmla="*/ 0 h 12262"/>
                <a:gd name="connsiteX5" fmla="*/ 4318837 w 4318836"/>
                <a:gd name="connsiteY5" fmla="*/ 6131 h 12262"/>
                <a:gd name="connsiteX6" fmla="*/ 4312736 w 4318836"/>
                <a:gd name="connsiteY6" fmla="*/ 12262 h 1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18836" h="12262">
                  <a:moveTo>
                    <a:pt x="4312736" y="12262"/>
                  </a:moveTo>
                  <a:lnTo>
                    <a:pt x="6101" y="12262"/>
                  </a:lnTo>
                  <a:cubicBezTo>
                    <a:pt x="2761" y="12192"/>
                    <a:pt x="70" y="9487"/>
                    <a:pt x="0" y="6131"/>
                  </a:cubicBezTo>
                  <a:cubicBezTo>
                    <a:pt x="0" y="2744"/>
                    <a:pt x="2732" y="0"/>
                    <a:pt x="6101" y="0"/>
                  </a:cubicBezTo>
                  <a:lnTo>
                    <a:pt x="4312736" y="0"/>
                  </a:lnTo>
                  <a:cubicBezTo>
                    <a:pt x="4316105" y="0"/>
                    <a:pt x="4318837" y="2744"/>
                    <a:pt x="4318837" y="6131"/>
                  </a:cubicBezTo>
                  <a:cubicBezTo>
                    <a:pt x="4318770" y="9487"/>
                    <a:pt x="4316078" y="12192"/>
                    <a:pt x="4312736" y="12262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A96348BC-E461-41E3-83FE-58804B451C95}"/>
                </a:ext>
              </a:extLst>
            </p:cNvPr>
            <p:cNvSpPr/>
            <p:nvPr/>
          </p:nvSpPr>
          <p:spPr>
            <a:xfrm>
              <a:off x="6690439" y="5115101"/>
              <a:ext cx="4470039" cy="13328"/>
            </a:xfrm>
            <a:custGeom>
              <a:avLst/>
              <a:gdLst>
                <a:gd name="connsiteX0" fmla="*/ 4470040 w 4470039"/>
                <a:gd name="connsiteY0" fmla="*/ 0 h 13328"/>
                <a:gd name="connsiteX1" fmla="*/ 0 w 4470039"/>
                <a:gd name="connsiteY1" fmla="*/ 0 h 1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70039" h="13328">
                  <a:moveTo>
                    <a:pt x="4470040" y="0"/>
                  </a:moveTo>
                  <a:lnTo>
                    <a:pt x="0" y="0"/>
                  </a:lnTo>
                </a:path>
              </a:pathLst>
            </a:custGeom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A114C0E4-A4A1-4AB0-A92D-9C836C9BDE4A}"/>
                </a:ext>
              </a:extLst>
            </p:cNvPr>
            <p:cNvSpPr/>
            <p:nvPr/>
          </p:nvSpPr>
          <p:spPr>
            <a:xfrm>
              <a:off x="6684603" y="5108969"/>
              <a:ext cx="4481976" cy="12262"/>
            </a:xfrm>
            <a:custGeom>
              <a:avLst/>
              <a:gdLst>
                <a:gd name="connsiteX0" fmla="*/ 4475876 w 4481976"/>
                <a:gd name="connsiteY0" fmla="*/ 12263 h 12262"/>
                <a:gd name="connsiteX1" fmla="*/ 6101 w 4481976"/>
                <a:gd name="connsiteY1" fmla="*/ 12263 h 12262"/>
                <a:gd name="connsiteX2" fmla="*/ 0 w 4481976"/>
                <a:gd name="connsiteY2" fmla="*/ 6131 h 12262"/>
                <a:gd name="connsiteX3" fmla="*/ 6101 w 4481976"/>
                <a:gd name="connsiteY3" fmla="*/ 0 h 12262"/>
                <a:gd name="connsiteX4" fmla="*/ 4475876 w 4481976"/>
                <a:gd name="connsiteY4" fmla="*/ 0 h 12262"/>
                <a:gd name="connsiteX5" fmla="*/ 4481977 w 4481976"/>
                <a:gd name="connsiteY5" fmla="*/ 6131 h 12262"/>
                <a:gd name="connsiteX6" fmla="*/ 4475876 w 4481976"/>
                <a:gd name="connsiteY6" fmla="*/ 12263 h 1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1976" h="12262">
                  <a:moveTo>
                    <a:pt x="4475876" y="12263"/>
                  </a:moveTo>
                  <a:lnTo>
                    <a:pt x="6101" y="12263"/>
                  </a:lnTo>
                  <a:cubicBezTo>
                    <a:pt x="2731" y="12263"/>
                    <a:pt x="0" y="9517"/>
                    <a:pt x="0" y="6131"/>
                  </a:cubicBezTo>
                  <a:cubicBezTo>
                    <a:pt x="0" y="2746"/>
                    <a:pt x="2731" y="0"/>
                    <a:pt x="6101" y="0"/>
                  </a:cubicBezTo>
                  <a:lnTo>
                    <a:pt x="4475876" y="0"/>
                  </a:lnTo>
                  <a:cubicBezTo>
                    <a:pt x="4479245" y="0"/>
                    <a:pt x="4481977" y="2746"/>
                    <a:pt x="4481977" y="6131"/>
                  </a:cubicBezTo>
                  <a:cubicBezTo>
                    <a:pt x="4481977" y="9517"/>
                    <a:pt x="4479245" y="12263"/>
                    <a:pt x="4475876" y="12263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436FE9C9-E683-4AFA-8E47-AF77FDB6369F}"/>
                </a:ext>
              </a:extLst>
            </p:cNvPr>
            <p:cNvSpPr/>
            <p:nvPr/>
          </p:nvSpPr>
          <p:spPr>
            <a:xfrm>
              <a:off x="8150344" y="3276798"/>
              <a:ext cx="855811" cy="1229578"/>
            </a:xfrm>
            <a:custGeom>
              <a:avLst/>
              <a:gdLst>
                <a:gd name="connsiteX0" fmla="*/ 677496 w 855811"/>
                <a:gd name="connsiteY0" fmla="*/ 0 h 1229578"/>
                <a:gd name="connsiteX1" fmla="*/ 334504 w 855811"/>
                <a:gd name="connsiteY1" fmla="*/ 0 h 1229578"/>
                <a:gd name="connsiteX2" fmla="*/ 114729 w 855811"/>
                <a:gd name="connsiteY2" fmla="*/ 193534 h 1229578"/>
                <a:gd name="connsiteX3" fmla="*/ 0 w 855811"/>
                <a:gd name="connsiteY3" fmla="*/ 1228245 h 1229578"/>
                <a:gd name="connsiteX4" fmla="*/ 739701 w 855811"/>
                <a:gd name="connsiteY4" fmla="*/ 1229578 h 1229578"/>
                <a:gd name="connsiteX5" fmla="*/ 854695 w 855811"/>
                <a:gd name="connsiteY5" fmla="*/ 194200 h 1229578"/>
                <a:gd name="connsiteX6" fmla="*/ 677496 w 855811"/>
                <a:gd name="connsiteY6" fmla="*/ 0 h 1229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5811" h="1229578">
                  <a:moveTo>
                    <a:pt x="677496" y="0"/>
                  </a:moveTo>
                  <a:lnTo>
                    <a:pt x="334504" y="0"/>
                  </a:lnTo>
                  <a:cubicBezTo>
                    <a:pt x="224948" y="0"/>
                    <a:pt x="126533" y="86370"/>
                    <a:pt x="114729" y="193534"/>
                  </a:cubicBezTo>
                  <a:lnTo>
                    <a:pt x="0" y="1228245"/>
                  </a:lnTo>
                  <a:lnTo>
                    <a:pt x="739701" y="1229578"/>
                  </a:lnTo>
                  <a:lnTo>
                    <a:pt x="854695" y="194200"/>
                  </a:lnTo>
                  <a:cubicBezTo>
                    <a:pt x="866234" y="87170"/>
                    <a:pt x="787052" y="133"/>
                    <a:pt x="677496" y="0"/>
                  </a:cubicBez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8B57A5A4-9D98-4FFB-941E-AF064523E941}"/>
                </a:ext>
              </a:extLst>
            </p:cNvPr>
            <p:cNvSpPr/>
            <p:nvPr/>
          </p:nvSpPr>
          <p:spPr>
            <a:xfrm>
              <a:off x="8144355" y="3270001"/>
              <a:ext cx="867866" cy="1241973"/>
            </a:xfrm>
            <a:custGeom>
              <a:avLst/>
              <a:gdLst>
                <a:gd name="connsiteX0" fmla="*/ 745690 w 867866"/>
                <a:gd name="connsiteY0" fmla="*/ 1241974 h 1241973"/>
                <a:gd name="connsiteX1" fmla="*/ 745690 w 867866"/>
                <a:gd name="connsiteY1" fmla="*/ 1241974 h 1241973"/>
                <a:gd name="connsiteX2" fmla="*/ 6121 w 867866"/>
                <a:gd name="connsiteY2" fmla="*/ 1240641 h 1241973"/>
                <a:gd name="connsiteX3" fmla="*/ 1479 w 867866"/>
                <a:gd name="connsiteY3" fmla="*/ 1238642 h 1241973"/>
                <a:gd name="connsiteX4" fmla="*/ 20 w 867866"/>
                <a:gd name="connsiteY4" fmla="*/ 1233843 h 1241973"/>
                <a:gd name="connsiteX5" fmla="*/ 114749 w 867866"/>
                <a:gd name="connsiteY5" fmla="*/ 199132 h 1241973"/>
                <a:gd name="connsiteX6" fmla="*/ 340227 w 867866"/>
                <a:gd name="connsiteY6" fmla="*/ 0 h 1241973"/>
                <a:gd name="connsiteX7" fmla="*/ 340227 w 867866"/>
                <a:gd name="connsiteY7" fmla="*/ 0 h 1241973"/>
                <a:gd name="connsiteX8" fmla="*/ 683352 w 867866"/>
                <a:gd name="connsiteY8" fmla="*/ 666 h 1241973"/>
                <a:gd name="connsiteX9" fmla="*/ 823148 w 867866"/>
                <a:gd name="connsiteY9" fmla="*/ 61179 h 1241973"/>
                <a:gd name="connsiteX10" fmla="*/ 866387 w 867866"/>
                <a:gd name="connsiteY10" fmla="*/ 202331 h 1241973"/>
                <a:gd name="connsiteX11" fmla="*/ 751658 w 867866"/>
                <a:gd name="connsiteY11" fmla="*/ 1237176 h 1241973"/>
                <a:gd name="connsiteX12" fmla="*/ 745690 w 867866"/>
                <a:gd name="connsiteY12" fmla="*/ 1241974 h 1241973"/>
                <a:gd name="connsiteX13" fmla="*/ 12753 w 867866"/>
                <a:gd name="connsiteY13" fmla="*/ 1228645 h 1241973"/>
                <a:gd name="connsiteX14" fmla="*/ 740119 w 867866"/>
                <a:gd name="connsiteY14" fmla="*/ 1229845 h 1241973"/>
                <a:gd name="connsiteX15" fmla="*/ 854317 w 867866"/>
                <a:gd name="connsiteY15" fmla="*/ 200598 h 1241973"/>
                <a:gd name="connsiteX16" fmla="*/ 814527 w 867866"/>
                <a:gd name="connsiteY16" fmla="*/ 69709 h 1241973"/>
                <a:gd name="connsiteX17" fmla="*/ 683750 w 867866"/>
                <a:gd name="connsiteY17" fmla="*/ 13195 h 1241973"/>
                <a:gd name="connsiteX18" fmla="*/ 340757 w 867866"/>
                <a:gd name="connsiteY18" fmla="*/ 13195 h 1241973"/>
                <a:gd name="connsiteX19" fmla="*/ 340757 w 867866"/>
                <a:gd name="connsiteY19" fmla="*/ 13195 h 1241973"/>
                <a:gd name="connsiteX20" fmla="*/ 127482 w 867866"/>
                <a:gd name="connsiteY20" fmla="*/ 201264 h 124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67866" h="1241973">
                  <a:moveTo>
                    <a:pt x="745690" y="1241974"/>
                  </a:moveTo>
                  <a:lnTo>
                    <a:pt x="745690" y="1241974"/>
                  </a:lnTo>
                  <a:lnTo>
                    <a:pt x="6121" y="1240641"/>
                  </a:lnTo>
                  <a:cubicBezTo>
                    <a:pt x="4357" y="1240668"/>
                    <a:pt x="2673" y="1239935"/>
                    <a:pt x="1479" y="1238642"/>
                  </a:cubicBezTo>
                  <a:cubicBezTo>
                    <a:pt x="418" y="1237282"/>
                    <a:pt x="-113" y="1235576"/>
                    <a:pt x="20" y="1233843"/>
                  </a:cubicBezTo>
                  <a:lnTo>
                    <a:pt x="114749" y="199132"/>
                  </a:lnTo>
                  <a:cubicBezTo>
                    <a:pt x="126951" y="89303"/>
                    <a:pt x="228018" y="0"/>
                    <a:pt x="340227" y="0"/>
                  </a:cubicBezTo>
                  <a:lnTo>
                    <a:pt x="340227" y="0"/>
                  </a:lnTo>
                  <a:lnTo>
                    <a:pt x="683352" y="666"/>
                  </a:lnTo>
                  <a:cubicBezTo>
                    <a:pt x="736432" y="-268"/>
                    <a:pt x="787350" y="21774"/>
                    <a:pt x="823148" y="61179"/>
                  </a:cubicBezTo>
                  <a:cubicBezTo>
                    <a:pt x="857222" y="99712"/>
                    <a:pt x="873005" y="151201"/>
                    <a:pt x="866387" y="202331"/>
                  </a:cubicBezTo>
                  <a:lnTo>
                    <a:pt x="751658" y="1237176"/>
                  </a:lnTo>
                  <a:cubicBezTo>
                    <a:pt x="751035" y="1239988"/>
                    <a:pt x="748555" y="1241974"/>
                    <a:pt x="745690" y="1241974"/>
                  </a:cubicBezTo>
                  <a:close/>
                  <a:moveTo>
                    <a:pt x="12753" y="1228645"/>
                  </a:moveTo>
                  <a:lnTo>
                    <a:pt x="740119" y="1229845"/>
                  </a:lnTo>
                  <a:lnTo>
                    <a:pt x="854317" y="200598"/>
                  </a:lnTo>
                  <a:cubicBezTo>
                    <a:pt x="860432" y="153241"/>
                    <a:pt x="845921" y="105550"/>
                    <a:pt x="814527" y="69709"/>
                  </a:cubicBezTo>
                  <a:cubicBezTo>
                    <a:pt x="781063" y="32822"/>
                    <a:pt x="733408" y="12226"/>
                    <a:pt x="683750" y="13195"/>
                  </a:cubicBezTo>
                  <a:lnTo>
                    <a:pt x="340757" y="13195"/>
                  </a:lnTo>
                  <a:lnTo>
                    <a:pt x="340757" y="13195"/>
                  </a:lnTo>
                  <a:cubicBezTo>
                    <a:pt x="234650" y="13195"/>
                    <a:pt x="139021" y="97433"/>
                    <a:pt x="127482" y="201264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28500F4A-FC5A-4D14-BFE3-EAA6E398BBFB}"/>
                </a:ext>
              </a:extLst>
            </p:cNvPr>
            <p:cNvSpPr/>
            <p:nvPr/>
          </p:nvSpPr>
          <p:spPr>
            <a:xfrm>
              <a:off x="8055908" y="3276798"/>
              <a:ext cx="855487" cy="1229578"/>
            </a:xfrm>
            <a:custGeom>
              <a:avLst/>
              <a:gdLst>
                <a:gd name="connsiteX0" fmla="*/ 677496 w 855487"/>
                <a:gd name="connsiteY0" fmla="*/ 0 h 1229578"/>
                <a:gd name="connsiteX1" fmla="*/ 334504 w 855487"/>
                <a:gd name="connsiteY1" fmla="*/ 0 h 1229578"/>
                <a:gd name="connsiteX2" fmla="*/ 114729 w 855487"/>
                <a:gd name="connsiteY2" fmla="*/ 193534 h 1229578"/>
                <a:gd name="connsiteX3" fmla="*/ 0 w 855487"/>
                <a:gd name="connsiteY3" fmla="*/ 1228245 h 1229578"/>
                <a:gd name="connsiteX4" fmla="*/ 739569 w 855487"/>
                <a:gd name="connsiteY4" fmla="*/ 1229578 h 1229578"/>
                <a:gd name="connsiteX5" fmla="*/ 854297 w 855487"/>
                <a:gd name="connsiteY5" fmla="*/ 194733 h 1229578"/>
                <a:gd name="connsiteX6" fmla="*/ 677496 w 855487"/>
                <a:gd name="connsiteY6" fmla="*/ 0 h 1229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5487" h="1229578">
                  <a:moveTo>
                    <a:pt x="677496" y="0"/>
                  </a:moveTo>
                  <a:lnTo>
                    <a:pt x="334504" y="0"/>
                  </a:lnTo>
                  <a:cubicBezTo>
                    <a:pt x="224948" y="0"/>
                    <a:pt x="126533" y="86370"/>
                    <a:pt x="114729" y="193534"/>
                  </a:cubicBezTo>
                  <a:lnTo>
                    <a:pt x="0" y="1228245"/>
                  </a:lnTo>
                  <a:lnTo>
                    <a:pt x="739569" y="1229578"/>
                  </a:lnTo>
                  <a:lnTo>
                    <a:pt x="854297" y="194733"/>
                  </a:lnTo>
                  <a:cubicBezTo>
                    <a:pt x="866234" y="87170"/>
                    <a:pt x="787052" y="133"/>
                    <a:pt x="677496" y="0"/>
                  </a:cubicBez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4EC0C481-F5F4-4E8E-83C2-68AD7B245405}"/>
                </a:ext>
              </a:extLst>
            </p:cNvPr>
            <p:cNvSpPr/>
            <p:nvPr/>
          </p:nvSpPr>
          <p:spPr>
            <a:xfrm>
              <a:off x="8049751" y="3270001"/>
              <a:ext cx="867994" cy="1241975"/>
            </a:xfrm>
            <a:custGeom>
              <a:avLst/>
              <a:gdLst>
                <a:gd name="connsiteX0" fmla="*/ 745726 w 867994"/>
                <a:gd name="connsiteY0" fmla="*/ 1241974 h 1241975"/>
                <a:gd name="connsiteX1" fmla="*/ 745726 w 867994"/>
                <a:gd name="connsiteY1" fmla="*/ 1241974 h 1241975"/>
                <a:gd name="connsiteX2" fmla="*/ 6158 w 867994"/>
                <a:gd name="connsiteY2" fmla="*/ 1240641 h 1241975"/>
                <a:gd name="connsiteX3" fmla="*/ 3 w 867994"/>
                <a:gd name="connsiteY3" fmla="*/ 1234830 h 1241975"/>
                <a:gd name="connsiteX4" fmla="*/ 56 w 867994"/>
                <a:gd name="connsiteY4" fmla="*/ 1233843 h 1241975"/>
                <a:gd name="connsiteX5" fmla="*/ 114785 w 867994"/>
                <a:gd name="connsiteY5" fmla="*/ 199132 h 1241975"/>
                <a:gd name="connsiteX6" fmla="*/ 340263 w 867994"/>
                <a:gd name="connsiteY6" fmla="*/ 0 h 1241975"/>
                <a:gd name="connsiteX7" fmla="*/ 340263 w 867994"/>
                <a:gd name="connsiteY7" fmla="*/ 0 h 1241975"/>
                <a:gd name="connsiteX8" fmla="*/ 683256 w 867994"/>
                <a:gd name="connsiteY8" fmla="*/ 666 h 1241975"/>
                <a:gd name="connsiteX9" fmla="*/ 823052 w 867994"/>
                <a:gd name="connsiteY9" fmla="*/ 61179 h 1241975"/>
                <a:gd name="connsiteX10" fmla="*/ 866556 w 867994"/>
                <a:gd name="connsiteY10" fmla="*/ 202331 h 1241975"/>
                <a:gd name="connsiteX11" fmla="*/ 751827 w 867994"/>
                <a:gd name="connsiteY11" fmla="*/ 1237176 h 1241975"/>
                <a:gd name="connsiteX12" fmla="*/ 745726 w 867994"/>
                <a:gd name="connsiteY12" fmla="*/ 1241974 h 1241975"/>
                <a:gd name="connsiteX13" fmla="*/ 13585 w 867994"/>
                <a:gd name="connsiteY13" fmla="*/ 1228645 h 1241975"/>
                <a:gd name="connsiteX14" fmla="*/ 740951 w 867994"/>
                <a:gd name="connsiteY14" fmla="*/ 1229845 h 1241975"/>
                <a:gd name="connsiteX15" fmla="*/ 855149 w 867994"/>
                <a:gd name="connsiteY15" fmla="*/ 200598 h 1241975"/>
                <a:gd name="connsiteX16" fmla="*/ 815359 w 867994"/>
                <a:gd name="connsiteY16" fmla="*/ 69576 h 1241975"/>
                <a:gd name="connsiteX17" fmla="*/ 684582 w 867994"/>
                <a:gd name="connsiteY17" fmla="*/ 13195 h 1241975"/>
                <a:gd name="connsiteX18" fmla="*/ 341590 w 867994"/>
                <a:gd name="connsiteY18" fmla="*/ 13195 h 1241975"/>
                <a:gd name="connsiteX19" fmla="*/ 341590 w 867994"/>
                <a:gd name="connsiteY19" fmla="*/ 13195 h 1241975"/>
                <a:gd name="connsiteX20" fmla="*/ 128314 w 867994"/>
                <a:gd name="connsiteY20" fmla="*/ 201264 h 124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67994" h="1241975">
                  <a:moveTo>
                    <a:pt x="745726" y="1241974"/>
                  </a:moveTo>
                  <a:lnTo>
                    <a:pt x="745726" y="1241974"/>
                  </a:lnTo>
                  <a:lnTo>
                    <a:pt x="6158" y="1240641"/>
                  </a:lnTo>
                  <a:cubicBezTo>
                    <a:pt x="2868" y="1240748"/>
                    <a:pt x="109" y="1238149"/>
                    <a:pt x="3" y="1234830"/>
                  </a:cubicBezTo>
                  <a:cubicBezTo>
                    <a:pt x="-10" y="1234496"/>
                    <a:pt x="17" y="1234177"/>
                    <a:pt x="56" y="1233843"/>
                  </a:cubicBezTo>
                  <a:lnTo>
                    <a:pt x="114785" y="199132"/>
                  </a:lnTo>
                  <a:cubicBezTo>
                    <a:pt x="126988" y="89303"/>
                    <a:pt x="228055" y="0"/>
                    <a:pt x="340263" y="0"/>
                  </a:cubicBezTo>
                  <a:lnTo>
                    <a:pt x="340263" y="0"/>
                  </a:lnTo>
                  <a:lnTo>
                    <a:pt x="683256" y="666"/>
                  </a:lnTo>
                  <a:cubicBezTo>
                    <a:pt x="736336" y="-285"/>
                    <a:pt x="787267" y="21759"/>
                    <a:pt x="823052" y="61179"/>
                  </a:cubicBezTo>
                  <a:cubicBezTo>
                    <a:pt x="857205" y="99672"/>
                    <a:pt x="873082" y="151175"/>
                    <a:pt x="866556" y="202331"/>
                  </a:cubicBezTo>
                  <a:lnTo>
                    <a:pt x="751827" y="1237176"/>
                  </a:lnTo>
                  <a:cubicBezTo>
                    <a:pt x="751191" y="1240028"/>
                    <a:pt x="748644" y="1242041"/>
                    <a:pt x="745726" y="1241974"/>
                  </a:cubicBezTo>
                  <a:close/>
                  <a:moveTo>
                    <a:pt x="13585" y="1228645"/>
                  </a:moveTo>
                  <a:lnTo>
                    <a:pt x="740951" y="1229845"/>
                  </a:lnTo>
                  <a:lnTo>
                    <a:pt x="855149" y="200598"/>
                  </a:lnTo>
                  <a:cubicBezTo>
                    <a:pt x="861224" y="153214"/>
                    <a:pt x="846727" y="105484"/>
                    <a:pt x="815359" y="69576"/>
                  </a:cubicBezTo>
                  <a:cubicBezTo>
                    <a:pt x="781829" y="32811"/>
                    <a:pt x="734200" y="12280"/>
                    <a:pt x="684582" y="13195"/>
                  </a:cubicBezTo>
                  <a:lnTo>
                    <a:pt x="341590" y="13195"/>
                  </a:lnTo>
                  <a:lnTo>
                    <a:pt x="341590" y="13195"/>
                  </a:lnTo>
                  <a:cubicBezTo>
                    <a:pt x="235482" y="13195"/>
                    <a:pt x="139720" y="97433"/>
                    <a:pt x="128314" y="201264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FEA924AA-2B7F-4470-AAF7-BEC9687A3A60}"/>
                </a:ext>
              </a:extLst>
            </p:cNvPr>
            <p:cNvSpPr/>
            <p:nvPr/>
          </p:nvSpPr>
          <p:spPr>
            <a:xfrm>
              <a:off x="8304995" y="3510185"/>
              <a:ext cx="440478" cy="666"/>
            </a:xfrm>
            <a:custGeom>
              <a:avLst/>
              <a:gdLst>
                <a:gd name="connsiteX0" fmla="*/ 440478 w 440478"/>
                <a:gd name="connsiteY0" fmla="*/ 666 h 666"/>
                <a:gd name="connsiteX1" fmla="*/ 0 w 440478"/>
                <a:gd name="connsiteY1" fmla="*/ 0 h 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0478" h="666">
                  <a:moveTo>
                    <a:pt x="440478" y="666"/>
                  </a:moveTo>
                  <a:lnTo>
                    <a:pt x="0" y="0"/>
                  </a:lnTo>
                </a:path>
              </a:pathLst>
            </a:custGeom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D14554C6-15F6-4CC4-B300-E30FF7CECA10}"/>
                </a:ext>
              </a:extLst>
            </p:cNvPr>
            <p:cNvSpPr/>
            <p:nvPr/>
          </p:nvSpPr>
          <p:spPr>
            <a:xfrm>
              <a:off x="8298894" y="3504720"/>
              <a:ext cx="452680" cy="12262"/>
            </a:xfrm>
            <a:custGeom>
              <a:avLst/>
              <a:gdLst>
                <a:gd name="connsiteX0" fmla="*/ 446580 w 452680"/>
                <a:gd name="connsiteY0" fmla="*/ 12262 h 12262"/>
                <a:gd name="connsiteX1" fmla="*/ 446580 w 452680"/>
                <a:gd name="connsiteY1" fmla="*/ 12262 h 12262"/>
                <a:gd name="connsiteX2" fmla="*/ 6101 w 452680"/>
                <a:gd name="connsiteY2" fmla="*/ 12262 h 12262"/>
                <a:gd name="connsiteX3" fmla="*/ 0 w 452680"/>
                <a:gd name="connsiteY3" fmla="*/ 6131 h 12262"/>
                <a:gd name="connsiteX4" fmla="*/ 6101 w 452680"/>
                <a:gd name="connsiteY4" fmla="*/ 0 h 12262"/>
                <a:gd name="connsiteX5" fmla="*/ 6101 w 452680"/>
                <a:gd name="connsiteY5" fmla="*/ 0 h 12262"/>
                <a:gd name="connsiteX6" fmla="*/ 446580 w 452680"/>
                <a:gd name="connsiteY6" fmla="*/ 666 h 12262"/>
                <a:gd name="connsiteX7" fmla="*/ 452681 w 452680"/>
                <a:gd name="connsiteY7" fmla="*/ 6798 h 12262"/>
                <a:gd name="connsiteX8" fmla="*/ 446580 w 452680"/>
                <a:gd name="connsiteY8" fmla="*/ 12262 h 1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2680" h="12262">
                  <a:moveTo>
                    <a:pt x="446580" y="12262"/>
                  </a:moveTo>
                  <a:lnTo>
                    <a:pt x="446580" y="12262"/>
                  </a:lnTo>
                  <a:lnTo>
                    <a:pt x="6101" y="12262"/>
                  </a:lnTo>
                  <a:cubicBezTo>
                    <a:pt x="2732" y="12262"/>
                    <a:pt x="0" y="9517"/>
                    <a:pt x="0" y="6131"/>
                  </a:cubicBezTo>
                  <a:cubicBezTo>
                    <a:pt x="0" y="2746"/>
                    <a:pt x="2732" y="0"/>
                    <a:pt x="6101" y="0"/>
                  </a:cubicBezTo>
                  <a:lnTo>
                    <a:pt x="6101" y="0"/>
                  </a:lnTo>
                  <a:lnTo>
                    <a:pt x="446580" y="666"/>
                  </a:lnTo>
                  <a:cubicBezTo>
                    <a:pt x="449922" y="733"/>
                    <a:pt x="452614" y="3439"/>
                    <a:pt x="452681" y="6798"/>
                  </a:cubicBezTo>
                  <a:cubicBezTo>
                    <a:pt x="452336" y="9917"/>
                    <a:pt x="449710" y="12276"/>
                    <a:pt x="446580" y="12262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2F0870C6-6B50-4104-A495-056F8FC167A5}"/>
                </a:ext>
              </a:extLst>
            </p:cNvPr>
            <p:cNvSpPr/>
            <p:nvPr/>
          </p:nvSpPr>
          <p:spPr>
            <a:xfrm>
              <a:off x="8282713" y="3711449"/>
              <a:ext cx="440345" cy="666"/>
            </a:xfrm>
            <a:custGeom>
              <a:avLst/>
              <a:gdLst>
                <a:gd name="connsiteX0" fmla="*/ 440346 w 440345"/>
                <a:gd name="connsiteY0" fmla="*/ 666 h 666"/>
                <a:gd name="connsiteX1" fmla="*/ 0 w 440345"/>
                <a:gd name="connsiteY1" fmla="*/ 0 h 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0345" h="666">
                  <a:moveTo>
                    <a:pt x="440346" y="666"/>
                  </a:moveTo>
                  <a:lnTo>
                    <a:pt x="0" y="0"/>
                  </a:lnTo>
                </a:path>
              </a:pathLst>
            </a:custGeom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473BB43B-5922-40FC-BF86-F0AF1122DA1D}"/>
                </a:ext>
              </a:extLst>
            </p:cNvPr>
            <p:cNvSpPr/>
            <p:nvPr/>
          </p:nvSpPr>
          <p:spPr>
            <a:xfrm>
              <a:off x="8276610" y="3705984"/>
              <a:ext cx="452682" cy="12262"/>
            </a:xfrm>
            <a:custGeom>
              <a:avLst/>
              <a:gdLst>
                <a:gd name="connsiteX0" fmla="*/ 446449 w 452682"/>
                <a:gd name="connsiteY0" fmla="*/ 12262 h 12262"/>
                <a:gd name="connsiteX1" fmla="*/ 446449 w 452682"/>
                <a:gd name="connsiteY1" fmla="*/ 12262 h 12262"/>
                <a:gd name="connsiteX2" fmla="*/ 6103 w 452682"/>
                <a:gd name="connsiteY2" fmla="*/ 12262 h 12262"/>
                <a:gd name="connsiteX3" fmla="*/ 2 w 452682"/>
                <a:gd name="connsiteY3" fmla="*/ 6131 h 12262"/>
                <a:gd name="connsiteX4" fmla="*/ 5838 w 452682"/>
                <a:gd name="connsiteY4" fmla="*/ 0 h 12262"/>
                <a:gd name="connsiteX5" fmla="*/ 6103 w 452682"/>
                <a:gd name="connsiteY5" fmla="*/ 0 h 12262"/>
                <a:gd name="connsiteX6" fmla="*/ 6103 w 452682"/>
                <a:gd name="connsiteY6" fmla="*/ 0 h 12262"/>
                <a:gd name="connsiteX7" fmla="*/ 446581 w 452682"/>
                <a:gd name="connsiteY7" fmla="*/ 0 h 12262"/>
                <a:gd name="connsiteX8" fmla="*/ 452683 w 452682"/>
                <a:gd name="connsiteY8" fmla="*/ 6131 h 12262"/>
                <a:gd name="connsiteX9" fmla="*/ 446581 w 452682"/>
                <a:gd name="connsiteY9" fmla="*/ 12262 h 1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2682" h="12262">
                  <a:moveTo>
                    <a:pt x="446449" y="12262"/>
                  </a:moveTo>
                  <a:lnTo>
                    <a:pt x="446449" y="12262"/>
                  </a:lnTo>
                  <a:lnTo>
                    <a:pt x="6103" y="12262"/>
                  </a:lnTo>
                  <a:cubicBezTo>
                    <a:pt x="2734" y="12262"/>
                    <a:pt x="2" y="9517"/>
                    <a:pt x="2" y="6131"/>
                  </a:cubicBezTo>
                  <a:cubicBezTo>
                    <a:pt x="-78" y="2826"/>
                    <a:pt x="2535" y="80"/>
                    <a:pt x="5838" y="0"/>
                  </a:cubicBezTo>
                  <a:cubicBezTo>
                    <a:pt x="5930" y="0"/>
                    <a:pt x="6010" y="0"/>
                    <a:pt x="6103" y="0"/>
                  </a:cubicBezTo>
                  <a:lnTo>
                    <a:pt x="6103" y="0"/>
                  </a:lnTo>
                  <a:lnTo>
                    <a:pt x="446581" y="0"/>
                  </a:lnTo>
                  <a:cubicBezTo>
                    <a:pt x="449950" y="0"/>
                    <a:pt x="452683" y="2746"/>
                    <a:pt x="452683" y="6131"/>
                  </a:cubicBezTo>
                  <a:cubicBezTo>
                    <a:pt x="452683" y="9517"/>
                    <a:pt x="449950" y="12262"/>
                    <a:pt x="446581" y="12262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13888648-5F58-4E42-BF37-1F6AC698597E}"/>
                </a:ext>
              </a:extLst>
            </p:cNvPr>
            <p:cNvSpPr/>
            <p:nvPr/>
          </p:nvSpPr>
          <p:spPr>
            <a:xfrm>
              <a:off x="8260298" y="3912713"/>
              <a:ext cx="440478" cy="666"/>
            </a:xfrm>
            <a:custGeom>
              <a:avLst/>
              <a:gdLst>
                <a:gd name="connsiteX0" fmla="*/ 440478 w 440478"/>
                <a:gd name="connsiteY0" fmla="*/ 666 h 666"/>
                <a:gd name="connsiteX1" fmla="*/ 0 w 440478"/>
                <a:gd name="connsiteY1" fmla="*/ 0 h 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0478" h="666">
                  <a:moveTo>
                    <a:pt x="440478" y="666"/>
                  </a:moveTo>
                  <a:lnTo>
                    <a:pt x="0" y="0"/>
                  </a:lnTo>
                </a:path>
              </a:pathLst>
            </a:custGeom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DDD9A970-F6A1-4232-8AC1-1E2BBD56C5C6}"/>
                </a:ext>
              </a:extLst>
            </p:cNvPr>
            <p:cNvSpPr/>
            <p:nvPr/>
          </p:nvSpPr>
          <p:spPr>
            <a:xfrm>
              <a:off x="8254197" y="3906582"/>
              <a:ext cx="452601" cy="12928"/>
            </a:xfrm>
            <a:custGeom>
              <a:avLst/>
              <a:gdLst>
                <a:gd name="connsiteX0" fmla="*/ 446580 w 452601"/>
                <a:gd name="connsiteY0" fmla="*/ 12929 h 12928"/>
                <a:gd name="connsiteX1" fmla="*/ 446580 w 452601"/>
                <a:gd name="connsiteY1" fmla="*/ 12929 h 12928"/>
                <a:gd name="connsiteX2" fmla="*/ 6101 w 452601"/>
                <a:gd name="connsiteY2" fmla="*/ 12262 h 12928"/>
                <a:gd name="connsiteX3" fmla="*/ 0 w 452601"/>
                <a:gd name="connsiteY3" fmla="*/ 6131 h 12928"/>
                <a:gd name="connsiteX4" fmla="*/ 6101 w 452601"/>
                <a:gd name="connsiteY4" fmla="*/ 0 h 12928"/>
                <a:gd name="connsiteX5" fmla="*/ 6101 w 452601"/>
                <a:gd name="connsiteY5" fmla="*/ 0 h 12928"/>
                <a:gd name="connsiteX6" fmla="*/ 446447 w 452601"/>
                <a:gd name="connsiteY6" fmla="*/ 0 h 12928"/>
                <a:gd name="connsiteX7" fmla="*/ 452548 w 452601"/>
                <a:gd name="connsiteY7" fmla="*/ 6131 h 12928"/>
                <a:gd name="connsiteX8" fmla="*/ 447428 w 452601"/>
                <a:gd name="connsiteY8" fmla="*/ 12876 h 12928"/>
                <a:gd name="connsiteX9" fmla="*/ 446580 w 452601"/>
                <a:gd name="connsiteY9" fmla="*/ 12929 h 12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2601" h="12928">
                  <a:moveTo>
                    <a:pt x="446580" y="12929"/>
                  </a:moveTo>
                  <a:lnTo>
                    <a:pt x="446580" y="12929"/>
                  </a:lnTo>
                  <a:lnTo>
                    <a:pt x="6101" y="12262"/>
                  </a:lnTo>
                  <a:cubicBezTo>
                    <a:pt x="2759" y="12196"/>
                    <a:pt x="66" y="9490"/>
                    <a:pt x="0" y="6131"/>
                  </a:cubicBezTo>
                  <a:cubicBezTo>
                    <a:pt x="0" y="2746"/>
                    <a:pt x="2732" y="0"/>
                    <a:pt x="6101" y="0"/>
                  </a:cubicBezTo>
                  <a:lnTo>
                    <a:pt x="6101" y="0"/>
                  </a:lnTo>
                  <a:lnTo>
                    <a:pt x="446447" y="0"/>
                  </a:lnTo>
                  <a:cubicBezTo>
                    <a:pt x="449816" y="0"/>
                    <a:pt x="452548" y="2746"/>
                    <a:pt x="452548" y="6131"/>
                  </a:cubicBezTo>
                  <a:cubicBezTo>
                    <a:pt x="452986" y="9410"/>
                    <a:pt x="450691" y="12436"/>
                    <a:pt x="447428" y="12876"/>
                  </a:cubicBezTo>
                  <a:cubicBezTo>
                    <a:pt x="447150" y="12915"/>
                    <a:pt x="446858" y="12929"/>
                    <a:pt x="446580" y="12929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639A8332-D974-47E5-BC38-63F512AA3A6F}"/>
                </a:ext>
              </a:extLst>
            </p:cNvPr>
            <p:cNvSpPr/>
            <p:nvPr/>
          </p:nvSpPr>
          <p:spPr>
            <a:xfrm rot="-10800000">
              <a:off x="6836204" y="4119842"/>
              <a:ext cx="3151257" cy="1165200"/>
            </a:xfrm>
            <a:custGeom>
              <a:avLst/>
              <a:gdLst>
                <a:gd name="connsiteX0" fmla="*/ 0 w 3151257"/>
                <a:gd name="connsiteY0" fmla="*/ 0 h 1165200"/>
                <a:gd name="connsiteX1" fmla="*/ 3151257 w 3151257"/>
                <a:gd name="connsiteY1" fmla="*/ 0 h 1165200"/>
                <a:gd name="connsiteX2" fmla="*/ 3151257 w 3151257"/>
                <a:gd name="connsiteY2" fmla="*/ 1165200 h 1165200"/>
                <a:gd name="connsiteX3" fmla="*/ 0 w 3151257"/>
                <a:gd name="connsiteY3" fmla="*/ 1165200 h 116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1257" h="1165200">
                  <a:moveTo>
                    <a:pt x="0" y="0"/>
                  </a:moveTo>
                  <a:lnTo>
                    <a:pt x="3151257" y="0"/>
                  </a:lnTo>
                  <a:lnTo>
                    <a:pt x="3151257" y="1165200"/>
                  </a:lnTo>
                  <a:lnTo>
                    <a:pt x="0" y="1165200"/>
                  </a:ln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6538E3AC-8459-48C9-A4C7-982EFD724221}"/>
                </a:ext>
              </a:extLst>
            </p:cNvPr>
            <p:cNvSpPr/>
            <p:nvPr/>
          </p:nvSpPr>
          <p:spPr>
            <a:xfrm>
              <a:off x="6829837" y="4113709"/>
              <a:ext cx="3163724" cy="1177470"/>
            </a:xfrm>
            <a:custGeom>
              <a:avLst/>
              <a:gdLst>
                <a:gd name="connsiteX0" fmla="*/ 3157624 w 3163724"/>
                <a:gd name="connsiteY0" fmla="*/ 1177465 h 1177470"/>
                <a:gd name="connsiteX1" fmla="*/ 6499 w 3163724"/>
                <a:gd name="connsiteY1" fmla="*/ 1177465 h 1177470"/>
                <a:gd name="connsiteX2" fmla="*/ 4 w 3163724"/>
                <a:gd name="connsiteY2" fmla="*/ 1171480 h 1177470"/>
                <a:gd name="connsiteX3" fmla="*/ 0 w 3163724"/>
                <a:gd name="connsiteY3" fmla="*/ 1171333 h 1177470"/>
                <a:gd name="connsiteX4" fmla="*/ 0 w 3163724"/>
                <a:gd name="connsiteY4" fmla="*/ 6133 h 1177470"/>
                <a:gd name="connsiteX5" fmla="*/ 6100 w 3163724"/>
                <a:gd name="connsiteY5" fmla="*/ 2 h 1177470"/>
                <a:gd name="connsiteX6" fmla="*/ 6234 w 3163724"/>
                <a:gd name="connsiteY6" fmla="*/ 2 h 1177470"/>
                <a:gd name="connsiteX7" fmla="*/ 3157624 w 3163724"/>
                <a:gd name="connsiteY7" fmla="*/ 2 h 1177470"/>
                <a:gd name="connsiteX8" fmla="*/ 3163725 w 3163724"/>
                <a:gd name="connsiteY8" fmla="*/ 5866 h 1177470"/>
                <a:gd name="connsiteX9" fmla="*/ 3163725 w 3163724"/>
                <a:gd name="connsiteY9" fmla="*/ 6133 h 1177470"/>
                <a:gd name="connsiteX10" fmla="*/ 3163725 w 3163724"/>
                <a:gd name="connsiteY10" fmla="*/ 1171333 h 1177470"/>
                <a:gd name="connsiteX11" fmla="*/ 3157624 w 3163724"/>
                <a:gd name="connsiteY11" fmla="*/ 1177465 h 1177470"/>
                <a:gd name="connsiteX12" fmla="*/ 13263 w 3163724"/>
                <a:gd name="connsiteY12" fmla="*/ 1165202 h 1177470"/>
                <a:gd name="connsiteX13" fmla="*/ 3151522 w 3163724"/>
                <a:gd name="connsiteY13" fmla="*/ 1165202 h 1177470"/>
                <a:gd name="connsiteX14" fmla="*/ 3151522 w 3163724"/>
                <a:gd name="connsiteY14" fmla="*/ 11731 h 1177470"/>
                <a:gd name="connsiteX15" fmla="*/ 13263 w 3163724"/>
                <a:gd name="connsiteY15" fmla="*/ 11731 h 1177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63724" h="1177470">
                  <a:moveTo>
                    <a:pt x="3157624" y="1177465"/>
                  </a:moveTo>
                  <a:lnTo>
                    <a:pt x="6499" y="1177465"/>
                  </a:lnTo>
                  <a:cubicBezTo>
                    <a:pt x="3060" y="1177611"/>
                    <a:pt x="151" y="1174932"/>
                    <a:pt x="4" y="1171480"/>
                  </a:cubicBezTo>
                  <a:cubicBezTo>
                    <a:pt x="3" y="1171427"/>
                    <a:pt x="1" y="1171387"/>
                    <a:pt x="0" y="1171333"/>
                  </a:cubicBezTo>
                  <a:lnTo>
                    <a:pt x="0" y="6133"/>
                  </a:lnTo>
                  <a:cubicBezTo>
                    <a:pt x="-1" y="2748"/>
                    <a:pt x="2730" y="2"/>
                    <a:pt x="6100" y="2"/>
                  </a:cubicBezTo>
                  <a:cubicBezTo>
                    <a:pt x="6145" y="2"/>
                    <a:pt x="6189" y="2"/>
                    <a:pt x="6234" y="2"/>
                  </a:cubicBezTo>
                  <a:lnTo>
                    <a:pt x="3157624" y="2"/>
                  </a:lnTo>
                  <a:cubicBezTo>
                    <a:pt x="3160913" y="-78"/>
                    <a:pt x="3163645" y="2548"/>
                    <a:pt x="3163725" y="5866"/>
                  </a:cubicBezTo>
                  <a:cubicBezTo>
                    <a:pt x="3163725" y="5960"/>
                    <a:pt x="3163725" y="6040"/>
                    <a:pt x="3163725" y="6133"/>
                  </a:cubicBezTo>
                  <a:lnTo>
                    <a:pt x="3163725" y="1171333"/>
                  </a:lnTo>
                  <a:cubicBezTo>
                    <a:pt x="3163725" y="1174719"/>
                    <a:pt x="3160993" y="1177465"/>
                    <a:pt x="3157624" y="1177465"/>
                  </a:cubicBezTo>
                  <a:close/>
                  <a:moveTo>
                    <a:pt x="13263" y="1165202"/>
                  </a:moveTo>
                  <a:lnTo>
                    <a:pt x="3151522" y="1165202"/>
                  </a:lnTo>
                  <a:lnTo>
                    <a:pt x="3151522" y="11731"/>
                  </a:lnTo>
                  <a:lnTo>
                    <a:pt x="13263" y="11731"/>
                  </a:ln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DDCF0C49-D65D-43BA-AE20-783A42B13014}"/>
                </a:ext>
              </a:extLst>
            </p:cNvPr>
            <p:cNvSpPr/>
            <p:nvPr/>
          </p:nvSpPr>
          <p:spPr>
            <a:xfrm rot="-10800000">
              <a:off x="6789782" y="4020143"/>
              <a:ext cx="3287605" cy="121824"/>
            </a:xfrm>
            <a:custGeom>
              <a:avLst/>
              <a:gdLst>
                <a:gd name="connsiteX0" fmla="*/ 0 w 3287605"/>
                <a:gd name="connsiteY0" fmla="*/ 0 h 121824"/>
                <a:gd name="connsiteX1" fmla="*/ 3287605 w 3287605"/>
                <a:gd name="connsiteY1" fmla="*/ 0 h 121824"/>
                <a:gd name="connsiteX2" fmla="*/ 3287605 w 3287605"/>
                <a:gd name="connsiteY2" fmla="*/ 121825 h 121824"/>
                <a:gd name="connsiteX3" fmla="*/ 0 w 3287605"/>
                <a:gd name="connsiteY3" fmla="*/ 121825 h 12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87605" h="121824">
                  <a:moveTo>
                    <a:pt x="0" y="0"/>
                  </a:moveTo>
                  <a:lnTo>
                    <a:pt x="3287605" y="0"/>
                  </a:lnTo>
                  <a:lnTo>
                    <a:pt x="3287605" y="121825"/>
                  </a:lnTo>
                  <a:lnTo>
                    <a:pt x="0" y="121825"/>
                  </a:ln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C2222BA2-7B38-4A5F-96F2-EDE7B4190824}"/>
                </a:ext>
              </a:extLst>
            </p:cNvPr>
            <p:cNvSpPr/>
            <p:nvPr/>
          </p:nvSpPr>
          <p:spPr>
            <a:xfrm>
              <a:off x="6783946" y="4014012"/>
              <a:ext cx="3299542" cy="134087"/>
            </a:xfrm>
            <a:custGeom>
              <a:avLst/>
              <a:gdLst>
                <a:gd name="connsiteX0" fmla="*/ 3293441 w 3299542"/>
                <a:gd name="connsiteY0" fmla="*/ 134087 h 134087"/>
                <a:gd name="connsiteX1" fmla="*/ 6101 w 3299542"/>
                <a:gd name="connsiteY1" fmla="*/ 134087 h 134087"/>
                <a:gd name="connsiteX2" fmla="*/ 0 w 3299542"/>
                <a:gd name="connsiteY2" fmla="*/ 127956 h 134087"/>
                <a:gd name="connsiteX3" fmla="*/ 0 w 3299542"/>
                <a:gd name="connsiteY3" fmla="*/ 6131 h 134087"/>
                <a:gd name="connsiteX4" fmla="*/ 6101 w 3299542"/>
                <a:gd name="connsiteY4" fmla="*/ 0 h 134087"/>
                <a:gd name="connsiteX5" fmla="*/ 3293441 w 3299542"/>
                <a:gd name="connsiteY5" fmla="*/ 0 h 134087"/>
                <a:gd name="connsiteX6" fmla="*/ 3299542 w 3299542"/>
                <a:gd name="connsiteY6" fmla="*/ 6131 h 134087"/>
                <a:gd name="connsiteX7" fmla="*/ 3299542 w 3299542"/>
                <a:gd name="connsiteY7" fmla="*/ 127956 h 134087"/>
                <a:gd name="connsiteX8" fmla="*/ 3293441 w 3299542"/>
                <a:gd name="connsiteY8" fmla="*/ 134087 h 134087"/>
                <a:gd name="connsiteX9" fmla="*/ 11937 w 3299542"/>
                <a:gd name="connsiteY9" fmla="*/ 121825 h 134087"/>
                <a:gd name="connsiteX10" fmla="*/ 3288003 w 3299542"/>
                <a:gd name="connsiteY10" fmla="*/ 121825 h 134087"/>
                <a:gd name="connsiteX11" fmla="*/ 3288003 w 3299542"/>
                <a:gd name="connsiteY11" fmla="*/ 12262 h 134087"/>
                <a:gd name="connsiteX12" fmla="*/ 11937 w 3299542"/>
                <a:gd name="connsiteY12" fmla="*/ 12262 h 134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99542" h="134087">
                  <a:moveTo>
                    <a:pt x="3293441" y="134087"/>
                  </a:moveTo>
                  <a:lnTo>
                    <a:pt x="6101" y="134087"/>
                  </a:lnTo>
                  <a:cubicBezTo>
                    <a:pt x="2761" y="134021"/>
                    <a:pt x="70" y="131315"/>
                    <a:pt x="0" y="127956"/>
                  </a:cubicBezTo>
                  <a:lnTo>
                    <a:pt x="0" y="6131"/>
                  </a:lnTo>
                  <a:cubicBezTo>
                    <a:pt x="70" y="2772"/>
                    <a:pt x="2761" y="67"/>
                    <a:pt x="6101" y="0"/>
                  </a:cubicBezTo>
                  <a:lnTo>
                    <a:pt x="3293441" y="0"/>
                  </a:lnTo>
                  <a:cubicBezTo>
                    <a:pt x="3296810" y="0"/>
                    <a:pt x="3299542" y="2746"/>
                    <a:pt x="3299542" y="6131"/>
                  </a:cubicBezTo>
                  <a:lnTo>
                    <a:pt x="3299542" y="127956"/>
                  </a:lnTo>
                  <a:cubicBezTo>
                    <a:pt x="3299542" y="131342"/>
                    <a:pt x="3296810" y="134087"/>
                    <a:pt x="3293441" y="134087"/>
                  </a:cubicBezTo>
                  <a:close/>
                  <a:moveTo>
                    <a:pt x="11937" y="121825"/>
                  </a:moveTo>
                  <a:lnTo>
                    <a:pt x="3288003" y="121825"/>
                  </a:lnTo>
                  <a:lnTo>
                    <a:pt x="3288003" y="12262"/>
                  </a:lnTo>
                  <a:lnTo>
                    <a:pt x="11937" y="12262"/>
                  </a:ln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CCC7660F-5D1B-493C-85E0-0AEDF4E12FA9}"/>
                </a:ext>
              </a:extLst>
            </p:cNvPr>
            <p:cNvSpPr/>
            <p:nvPr/>
          </p:nvSpPr>
          <p:spPr>
            <a:xfrm>
              <a:off x="9351878" y="3869395"/>
              <a:ext cx="775512" cy="1667961"/>
            </a:xfrm>
            <a:custGeom>
              <a:avLst/>
              <a:gdLst>
                <a:gd name="connsiteX0" fmla="*/ 0 w 775512"/>
                <a:gd name="connsiteY0" fmla="*/ 17327 h 1667961"/>
                <a:gd name="connsiteX1" fmla="*/ 84223 w 775512"/>
                <a:gd name="connsiteY1" fmla="*/ 1667961 h 1667961"/>
                <a:gd name="connsiteX2" fmla="*/ 325617 w 775512"/>
                <a:gd name="connsiteY2" fmla="*/ 1644636 h 1667961"/>
                <a:gd name="connsiteX3" fmla="*/ 381191 w 775512"/>
                <a:gd name="connsiteY3" fmla="*/ 442115 h 1667961"/>
                <a:gd name="connsiteX4" fmla="*/ 525497 w 775512"/>
                <a:gd name="connsiteY4" fmla="*/ 1659964 h 1667961"/>
                <a:gd name="connsiteX5" fmla="*/ 775513 w 775512"/>
                <a:gd name="connsiteY5" fmla="*/ 1661697 h 1667961"/>
                <a:gd name="connsiteX6" fmla="*/ 740497 w 775512"/>
                <a:gd name="connsiteY6" fmla="*/ 0 h 1667961"/>
                <a:gd name="connsiteX7" fmla="*/ 0 w 775512"/>
                <a:gd name="connsiteY7" fmla="*/ 17327 h 166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5512" h="1667961">
                  <a:moveTo>
                    <a:pt x="0" y="17327"/>
                  </a:moveTo>
                  <a:lnTo>
                    <a:pt x="84223" y="1667961"/>
                  </a:lnTo>
                  <a:lnTo>
                    <a:pt x="325617" y="1644636"/>
                  </a:lnTo>
                  <a:lnTo>
                    <a:pt x="381191" y="442115"/>
                  </a:lnTo>
                  <a:lnTo>
                    <a:pt x="525497" y="1659964"/>
                  </a:lnTo>
                  <a:lnTo>
                    <a:pt x="775513" y="1661697"/>
                  </a:lnTo>
                  <a:lnTo>
                    <a:pt x="740497" y="0"/>
                  </a:lnTo>
                  <a:lnTo>
                    <a:pt x="0" y="17327"/>
                  </a:ln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17547B7F-4171-4E85-8823-00E65172293D}"/>
                </a:ext>
              </a:extLst>
            </p:cNvPr>
            <p:cNvSpPr/>
            <p:nvPr/>
          </p:nvSpPr>
          <p:spPr>
            <a:xfrm>
              <a:off x="9345231" y="3862859"/>
              <a:ext cx="789189" cy="1681162"/>
            </a:xfrm>
            <a:custGeom>
              <a:avLst/>
              <a:gdLst>
                <a:gd name="connsiteX0" fmla="*/ 90869 w 789189"/>
                <a:gd name="connsiteY0" fmla="*/ 1681161 h 1681162"/>
                <a:gd name="connsiteX1" fmla="*/ 86625 w 789189"/>
                <a:gd name="connsiteY1" fmla="*/ 1679562 h 1681162"/>
                <a:gd name="connsiteX2" fmla="*/ 84237 w 789189"/>
                <a:gd name="connsiteY2" fmla="*/ 1675430 h 1681162"/>
                <a:gd name="connsiteX3" fmla="*/ 14 w 789189"/>
                <a:gd name="connsiteY3" fmla="*/ 24796 h 1681162"/>
                <a:gd name="connsiteX4" fmla="*/ 1739 w 789189"/>
                <a:gd name="connsiteY4" fmla="*/ 19865 h 1681162"/>
                <a:gd name="connsiteX5" fmla="*/ 6514 w 789189"/>
                <a:gd name="connsiteY5" fmla="*/ 17865 h 1681162"/>
                <a:gd name="connsiteX6" fmla="*/ 747409 w 789189"/>
                <a:gd name="connsiteY6" fmla="*/ 5 h 1681162"/>
                <a:gd name="connsiteX7" fmla="*/ 752051 w 789189"/>
                <a:gd name="connsiteY7" fmla="*/ 1737 h 1681162"/>
                <a:gd name="connsiteX8" fmla="*/ 754173 w 789189"/>
                <a:gd name="connsiteY8" fmla="*/ 6403 h 1681162"/>
                <a:gd name="connsiteX9" fmla="*/ 789188 w 789189"/>
                <a:gd name="connsiteY9" fmla="*/ 1668099 h 1681162"/>
                <a:gd name="connsiteX10" fmla="*/ 782689 w 789189"/>
                <a:gd name="connsiteY10" fmla="*/ 1674897 h 1681162"/>
                <a:gd name="connsiteX11" fmla="*/ 782557 w 789189"/>
                <a:gd name="connsiteY11" fmla="*/ 1674897 h 1681162"/>
                <a:gd name="connsiteX12" fmla="*/ 782557 w 789189"/>
                <a:gd name="connsiteY12" fmla="*/ 1674897 h 1681162"/>
                <a:gd name="connsiteX13" fmla="*/ 532541 w 789189"/>
                <a:gd name="connsiteY13" fmla="*/ 1673164 h 1681162"/>
                <a:gd name="connsiteX14" fmla="*/ 526042 w 789189"/>
                <a:gd name="connsiteY14" fmla="*/ 1667300 h 1681162"/>
                <a:gd name="connsiteX15" fmla="*/ 390755 w 789189"/>
                <a:gd name="connsiteY15" fmla="*/ 529157 h 1681162"/>
                <a:gd name="connsiteX16" fmla="*/ 338895 w 789189"/>
                <a:gd name="connsiteY16" fmla="*/ 1651438 h 1681162"/>
                <a:gd name="connsiteX17" fmla="*/ 332926 w 789189"/>
                <a:gd name="connsiteY17" fmla="*/ 1657836 h 1681162"/>
                <a:gd name="connsiteX18" fmla="*/ 91532 w 789189"/>
                <a:gd name="connsiteY18" fmla="*/ 1681161 h 1681162"/>
                <a:gd name="connsiteX19" fmla="*/ 13543 w 789189"/>
                <a:gd name="connsiteY19" fmla="*/ 30394 h 1681162"/>
                <a:gd name="connsiteX20" fmla="*/ 97501 w 789189"/>
                <a:gd name="connsiteY20" fmla="*/ 1667300 h 1681162"/>
                <a:gd name="connsiteX21" fmla="*/ 326428 w 789189"/>
                <a:gd name="connsiteY21" fmla="*/ 1645174 h 1681162"/>
                <a:gd name="connsiteX22" fmla="*/ 381603 w 789189"/>
                <a:gd name="connsiteY22" fmla="*/ 448251 h 1681162"/>
                <a:gd name="connsiteX23" fmla="*/ 387970 w 789189"/>
                <a:gd name="connsiteY23" fmla="*/ 441987 h 1681162"/>
                <a:gd name="connsiteX24" fmla="*/ 394734 w 789189"/>
                <a:gd name="connsiteY24" fmla="*/ 447851 h 1681162"/>
                <a:gd name="connsiteX25" fmla="*/ 538510 w 789189"/>
                <a:gd name="connsiteY25" fmla="*/ 1659969 h 1681162"/>
                <a:gd name="connsiteX26" fmla="*/ 775792 w 789189"/>
                <a:gd name="connsiteY26" fmla="*/ 1661568 h 1681162"/>
                <a:gd name="connsiteX27" fmla="*/ 740644 w 789189"/>
                <a:gd name="connsiteY27" fmla="*/ 13334 h 1681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89189" h="1681162">
                  <a:moveTo>
                    <a:pt x="90869" y="1681161"/>
                  </a:moveTo>
                  <a:cubicBezTo>
                    <a:pt x="89304" y="1681188"/>
                    <a:pt x="87792" y="1680615"/>
                    <a:pt x="86625" y="1679562"/>
                  </a:cubicBezTo>
                  <a:cubicBezTo>
                    <a:pt x="85351" y="1678522"/>
                    <a:pt x="84503" y="1677056"/>
                    <a:pt x="84237" y="1675430"/>
                  </a:cubicBezTo>
                  <a:lnTo>
                    <a:pt x="14" y="24796"/>
                  </a:lnTo>
                  <a:cubicBezTo>
                    <a:pt x="-105" y="22984"/>
                    <a:pt x="519" y="21198"/>
                    <a:pt x="1739" y="19865"/>
                  </a:cubicBezTo>
                  <a:cubicBezTo>
                    <a:pt x="3025" y="18612"/>
                    <a:pt x="4723" y="17892"/>
                    <a:pt x="6514" y="17865"/>
                  </a:cubicBezTo>
                  <a:lnTo>
                    <a:pt x="747409" y="5"/>
                  </a:lnTo>
                  <a:cubicBezTo>
                    <a:pt x="749119" y="-62"/>
                    <a:pt x="750791" y="565"/>
                    <a:pt x="752051" y="1737"/>
                  </a:cubicBezTo>
                  <a:cubicBezTo>
                    <a:pt x="753311" y="2977"/>
                    <a:pt x="754054" y="4643"/>
                    <a:pt x="754173" y="6403"/>
                  </a:cubicBezTo>
                  <a:lnTo>
                    <a:pt x="789188" y="1668099"/>
                  </a:lnTo>
                  <a:cubicBezTo>
                    <a:pt x="789268" y="1671778"/>
                    <a:pt x="786350" y="1674817"/>
                    <a:pt x="782689" y="1674897"/>
                  </a:cubicBezTo>
                  <a:cubicBezTo>
                    <a:pt x="782650" y="1674897"/>
                    <a:pt x="782597" y="1674897"/>
                    <a:pt x="782557" y="1674897"/>
                  </a:cubicBezTo>
                  <a:lnTo>
                    <a:pt x="782557" y="1674897"/>
                  </a:lnTo>
                  <a:lnTo>
                    <a:pt x="532541" y="1673164"/>
                  </a:lnTo>
                  <a:cubicBezTo>
                    <a:pt x="529212" y="1673124"/>
                    <a:pt x="526440" y="1670618"/>
                    <a:pt x="526042" y="1667300"/>
                  </a:cubicBezTo>
                  <a:lnTo>
                    <a:pt x="390755" y="529157"/>
                  </a:lnTo>
                  <a:lnTo>
                    <a:pt x="338895" y="1651438"/>
                  </a:lnTo>
                  <a:cubicBezTo>
                    <a:pt x="338776" y="1654771"/>
                    <a:pt x="336229" y="1657503"/>
                    <a:pt x="332926" y="1657836"/>
                  </a:cubicBezTo>
                  <a:lnTo>
                    <a:pt x="91532" y="1681161"/>
                  </a:lnTo>
                  <a:close/>
                  <a:moveTo>
                    <a:pt x="13543" y="30394"/>
                  </a:moveTo>
                  <a:lnTo>
                    <a:pt x="97501" y="1667300"/>
                  </a:lnTo>
                  <a:lnTo>
                    <a:pt x="326428" y="1645174"/>
                  </a:lnTo>
                  <a:lnTo>
                    <a:pt x="381603" y="448251"/>
                  </a:lnTo>
                  <a:cubicBezTo>
                    <a:pt x="381802" y="444826"/>
                    <a:pt x="384561" y="442120"/>
                    <a:pt x="387970" y="441987"/>
                  </a:cubicBezTo>
                  <a:cubicBezTo>
                    <a:pt x="391418" y="441827"/>
                    <a:pt x="394389" y="444399"/>
                    <a:pt x="394734" y="447851"/>
                  </a:cubicBezTo>
                  <a:lnTo>
                    <a:pt x="538510" y="1659969"/>
                  </a:lnTo>
                  <a:lnTo>
                    <a:pt x="775792" y="1661568"/>
                  </a:lnTo>
                  <a:lnTo>
                    <a:pt x="740644" y="13334"/>
                  </a:ln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85022463-266A-4491-A2EF-294402EE6BA1}"/>
                </a:ext>
              </a:extLst>
            </p:cNvPr>
            <p:cNvSpPr/>
            <p:nvPr/>
          </p:nvSpPr>
          <p:spPr>
            <a:xfrm>
              <a:off x="10129305" y="4431828"/>
              <a:ext cx="238845" cy="103204"/>
            </a:xfrm>
            <a:custGeom>
              <a:avLst/>
              <a:gdLst>
                <a:gd name="connsiteX0" fmla="*/ 3125 w 238845"/>
                <a:gd name="connsiteY0" fmla="*/ 100406 h 103204"/>
                <a:gd name="connsiteX1" fmla="*/ 4186 w 238845"/>
                <a:gd name="connsiteY1" fmla="*/ 2973 h 103204"/>
                <a:gd name="connsiteX2" fmla="*/ 226746 w 238845"/>
                <a:gd name="connsiteY2" fmla="*/ 6971 h 103204"/>
                <a:gd name="connsiteX3" fmla="*/ 238153 w 238845"/>
                <a:gd name="connsiteY3" fmla="*/ 102405 h 103204"/>
                <a:gd name="connsiteX4" fmla="*/ 208575 w 238845"/>
                <a:gd name="connsiteY4" fmla="*/ 103205 h 103204"/>
                <a:gd name="connsiteX5" fmla="*/ 205392 w 238845"/>
                <a:gd name="connsiteY5" fmla="*/ 39760 h 103204"/>
                <a:gd name="connsiteX6" fmla="*/ 33896 w 238845"/>
                <a:gd name="connsiteY6" fmla="*/ 29630 h 103204"/>
                <a:gd name="connsiteX7" fmla="*/ 37212 w 238845"/>
                <a:gd name="connsiteY7" fmla="*/ 102672 h 103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845" h="103204">
                  <a:moveTo>
                    <a:pt x="3125" y="100406"/>
                  </a:moveTo>
                  <a:cubicBezTo>
                    <a:pt x="3125" y="100406"/>
                    <a:pt x="-4568" y="10570"/>
                    <a:pt x="4186" y="2973"/>
                  </a:cubicBezTo>
                  <a:cubicBezTo>
                    <a:pt x="12940" y="-4625"/>
                    <a:pt x="210432" y="4439"/>
                    <a:pt x="226746" y="6971"/>
                  </a:cubicBezTo>
                  <a:cubicBezTo>
                    <a:pt x="243060" y="9504"/>
                    <a:pt x="238153" y="102405"/>
                    <a:pt x="238153" y="102405"/>
                  </a:cubicBezTo>
                  <a:lnTo>
                    <a:pt x="208575" y="103205"/>
                  </a:lnTo>
                  <a:cubicBezTo>
                    <a:pt x="208575" y="103205"/>
                    <a:pt x="216136" y="43226"/>
                    <a:pt x="205392" y="39760"/>
                  </a:cubicBezTo>
                  <a:cubicBezTo>
                    <a:pt x="194649" y="36295"/>
                    <a:pt x="33896" y="29630"/>
                    <a:pt x="33896" y="29630"/>
                  </a:cubicBezTo>
                  <a:lnTo>
                    <a:pt x="37212" y="102672"/>
                  </a:ln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BC251CCD-862A-4A88-8CF8-9545B7DEEA2F}"/>
                </a:ext>
              </a:extLst>
            </p:cNvPr>
            <p:cNvSpPr/>
            <p:nvPr/>
          </p:nvSpPr>
          <p:spPr>
            <a:xfrm>
              <a:off x="10123013" y="4425015"/>
              <a:ext cx="252274" cy="116682"/>
            </a:xfrm>
            <a:custGeom>
              <a:avLst/>
              <a:gdLst>
                <a:gd name="connsiteX0" fmla="*/ 214867 w 252274"/>
                <a:gd name="connsiteY0" fmla="*/ 116683 h 116682"/>
                <a:gd name="connsiteX1" fmla="*/ 208209 w 252274"/>
                <a:gd name="connsiteY1" fmla="*/ 109792 h 116682"/>
                <a:gd name="connsiteX2" fmla="*/ 208236 w 252274"/>
                <a:gd name="connsiteY2" fmla="*/ 109219 h 116682"/>
                <a:gd name="connsiteX3" fmla="*/ 208236 w 252274"/>
                <a:gd name="connsiteY3" fmla="*/ 52705 h 116682"/>
                <a:gd name="connsiteX4" fmla="*/ 46554 w 252274"/>
                <a:gd name="connsiteY4" fmla="*/ 43375 h 116682"/>
                <a:gd name="connsiteX5" fmla="*/ 49605 w 252274"/>
                <a:gd name="connsiteY5" fmla="*/ 109219 h 116682"/>
                <a:gd name="connsiteX6" fmla="*/ 47616 w 252274"/>
                <a:gd name="connsiteY6" fmla="*/ 114150 h 116682"/>
                <a:gd name="connsiteX7" fmla="*/ 42575 w 252274"/>
                <a:gd name="connsiteY7" fmla="*/ 116150 h 116682"/>
                <a:gd name="connsiteX8" fmla="*/ 9417 w 252274"/>
                <a:gd name="connsiteY8" fmla="*/ 113617 h 116682"/>
                <a:gd name="connsiteX9" fmla="*/ 3316 w 252274"/>
                <a:gd name="connsiteY9" fmla="*/ 107619 h 116682"/>
                <a:gd name="connsiteX10" fmla="*/ 6499 w 252274"/>
                <a:gd name="connsiteY10" fmla="*/ 4588 h 116682"/>
                <a:gd name="connsiteX11" fmla="*/ 234365 w 252274"/>
                <a:gd name="connsiteY11" fmla="*/ 6987 h 116682"/>
                <a:gd name="connsiteX12" fmla="*/ 251342 w 252274"/>
                <a:gd name="connsiteY12" fmla="*/ 109485 h 116682"/>
                <a:gd name="connsiteX13" fmla="*/ 244975 w 252274"/>
                <a:gd name="connsiteY13" fmla="*/ 115750 h 116682"/>
                <a:gd name="connsiteX14" fmla="*/ 215398 w 252274"/>
                <a:gd name="connsiteY14" fmla="*/ 116550 h 116682"/>
                <a:gd name="connsiteX15" fmla="*/ 40188 w 252274"/>
                <a:gd name="connsiteY15" fmla="*/ 29779 h 116682"/>
                <a:gd name="connsiteX16" fmla="*/ 40188 w 252274"/>
                <a:gd name="connsiteY16" fmla="*/ 29779 h 116682"/>
                <a:gd name="connsiteX17" fmla="*/ 213408 w 252274"/>
                <a:gd name="connsiteY17" fmla="*/ 40309 h 116682"/>
                <a:gd name="connsiteX18" fmla="*/ 222030 w 252274"/>
                <a:gd name="connsiteY18" fmla="*/ 103221 h 116682"/>
                <a:gd name="connsiteX19" fmla="*/ 237813 w 252274"/>
                <a:gd name="connsiteY19" fmla="*/ 103221 h 116682"/>
                <a:gd name="connsiteX20" fmla="*/ 230916 w 252274"/>
                <a:gd name="connsiteY20" fmla="*/ 20449 h 116682"/>
                <a:gd name="connsiteX21" fmla="*/ 14722 w 252274"/>
                <a:gd name="connsiteY21" fmla="*/ 15517 h 116682"/>
                <a:gd name="connsiteX22" fmla="*/ 14722 w 252274"/>
                <a:gd name="connsiteY22" fmla="*/ 101355 h 116682"/>
                <a:gd name="connsiteX23" fmla="*/ 35811 w 252274"/>
                <a:gd name="connsiteY23" fmla="*/ 102821 h 116682"/>
                <a:gd name="connsiteX24" fmla="*/ 32761 w 252274"/>
                <a:gd name="connsiteY24" fmla="*/ 37110 h 116682"/>
                <a:gd name="connsiteX25" fmla="*/ 34617 w 252274"/>
                <a:gd name="connsiteY25" fmla="*/ 32178 h 116682"/>
                <a:gd name="connsiteX26" fmla="*/ 40188 w 252274"/>
                <a:gd name="connsiteY26" fmla="*/ 29779 h 116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52274" h="116682">
                  <a:moveTo>
                    <a:pt x="214867" y="116683"/>
                  </a:moveTo>
                  <a:cubicBezTo>
                    <a:pt x="211127" y="116629"/>
                    <a:pt x="208143" y="113537"/>
                    <a:pt x="208209" y="109792"/>
                  </a:cubicBezTo>
                  <a:cubicBezTo>
                    <a:pt x="208209" y="109592"/>
                    <a:pt x="208223" y="109405"/>
                    <a:pt x="208236" y="109219"/>
                  </a:cubicBezTo>
                  <a:cubicBezTo>
                    <a:pt x="211406" y="90518"/>
                    <a:pt x="211406" y="71405"/>
                    <a:pt x="208236" y="52705"/>
                  </a:cubicBezTo>
                  <a:cubicBezTo>
                    <a:pt x="195901" y="50439"/>
                    <a:pt x="106373" y="45907"/>
                    <a:pt x="46554" y="43375"/>
                  </a:cubicBezTo>
                  <a:lnTo>
                    <a:pt x="49605" y="109219"/>
                  </a:lnTo>
                  <a:cubicBezTo>
                    <a:pt x="49658" y="111071"/>
                    <a:pt x="48929" y="112857"/>
                    <a:pt x="47616" y="114150"/>
                  </a:cubicBezTo>
                  <a:cubicBezTo>
                    <a:pt x="46289" y="115497"/>
                    <a:pt x="44459" y="116216"/>
                    <a:pt x="42575" y="116150"/>
                  </a:cubicBezTo>
                  <a:lnTo>
                    <a:pt x="9417" y="113617"/>
                  </a:lnTo>
                  <a:cubicBezTo>
                    <a:pt x="6181" y="113430"/>
                    <a:pt x="3581" y="110872"/>
                    <a:pt x="3316" y="107619"/>
                  </a:cubicBezTo>
                  <a:cubicBezTo>
                    <a:pt x="-1989" y="45774"/>
                    <a:pt x="-929" y="11119"/>
                    <a:pt x="6499" y="4588"/>
                  </a:cubicBezTo>
                  <a:cubicBezTo>
                    <a:pt x="19762" y="-6875"/>
                    <a:pt x="231977" y="6720"/>
                    <a:pt x="234365" y="6987"/>
                  </a:cubicBezTo>
                  <a:cubicBezTo>
                    <a:pt x="252668" y="9786"/>
                    <a:pt x="253729" y="64301"/>
                    <a:pt x="251342" y="109485"/>
                  </a:cubicBezTo>
                  <a:cubicBezTo>
                    <a:pt x="251196" y="112937"/>
                    <a:pt x="248411" y="115683"/>
                    <a:pt x="244975" y="115750"/>
                  </a:cubicBezTo>
                  <a:lnTo>
                    <a:pt x="215398" y="116550"/>
                  </a:lnTo>
                  <a:close/>
                  <a:moveTo>
                    <a:pt x="40188" y="29779"/>
                  </a:moveTo>
                  <a:lnTo>
                    <a:pt x="40188" y="29779"/>
                  </a:lnTo>
                  <a:cubicBezTo>
                    <a:pt x="66715" y="30979"/>
                    <a:pt x="202400" y="36710"/>
                    <a:pt x="213408" y="40309"/>
                  </a:cubicBezTo>
                  <a:cubicBezTo>
                    <a:pt x="217255" y="41509"/>
                    <a:pt x="228396" y="45107"/>
                    <a:pt x="222030" y="103221"/>
                  </a:cubicBezTo>
                  <a:lnTo>
                    <a:pt x="237813" y="103221"/>
                  </a:lnTo>
                  <a:cubicBezTo>
                    <a:pt x="239537" y="62035"/>
                    <a:pt x="236487" y="24981"/>
                    <a:pt x="230916" y="20449"/>
                  </a:cubicBezTo>
                  <a:cubicBezTo>
                    <a:pt x="213939" y="18050"/>
                    <a:pt x="35811" y="10319"/>
                    <a:pt x="14722" y="15517"/>
                  </a:cubicBezTo>
                  <a:cubicBezTo>
                    <a:pt x="11406" y="24181"/>
                    <a:pt x="12468" y="64834"/>
                    <a:pt x="14722" y="101355"/>
                  </a:cubicBezTo>
                  <a:lnTo>
                    <a:pt x="35811" y="102821"/>
                  </a:lnTo>
                  <a:lnTo>
                    <a:pt x="32761" y="37110"/>
                  </a:lnTo>
                  <a:cubicBezTo>
                    <a:pt x="32681" y="35284"/>
                    <a:pt x="33344" y="33498"/>
                    <a:pt x="34617" y="32178"/>
                  </a:cubicBezTo>
                  <a:cubicBezTo>
                    <a:pt x="36036" y="30606"/>
                    <a:pt x="38079" y="29726"/>
                    <a:pt x="40188" y="29779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7ED33956-EDDE-4649-9A71-8DBDFA405DCC}"/>
                </a:ext>
              </a:extLst>
            </p:cNvPr>
            <p:cNvSpPr/>
            <p:nvPr/>
          </p:nvSpPr>
          <p:spPr>
            <a:xfrm>
              <a:off x="9472442" y="3089466"/>
              <a:ext cx="458516" cy="831911"/>
            </a:xfrm>
            <a:custGeom>
              <a:avLst/>
              <a:gdLst>
                <a:gd name="connsiteX0" fmla="*/ 0 w 458516"/>
                <a:gd name="connsiteY0" fmla="*/ 831911 h 831911"/>
                <a:gd name="connsiteX1" fmla="*/ 458517 w 458516"/>
                <a:gd name="connsiteY1" fmla="*/ 829912 h 831911"/>
                <a:gd name="connsiteX2" fmla="*/ 421246 w 458516"/>
                <a:gd name="connsiteY2" fmla="*/ 5661 h 831911"/>
                <a:gd name="connsiteX3" fmla="*/ 100935 w 458516"/>
                <a:gd name="connsiteY3" fmla="*/ 45648 h 831911"/>
                <a:gd name="connsiteX4" fmla="*/ 0 w 458516"/>
                <a:gd name="connsiteY4" fmla="*/ 831911 h 831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516" h="831911">
                  <a:moveTo>
                    <a:pt x="0" y="831911"/>
                  </a:moveTo>
                  <a:lnTo>
                    <a:pt x="458517" y="829912"/>
                  </a:lnTo>
                  <a:cubicBezTo>
                    <a:pt x="458517" y="829912"/>
                    <a:pt x="442070" y="26188"/>
                    <a:pt x="421246" y="5661"/>
                  </a:cubicBezTo>
                  <a:cubicBezTo>
                    <a:pt x="400423" y="-14865"/>
                    <a:pt x="124146" y="25521"/>
                    <a:pt x="100935" y="45648"/>
                  </a:cubicBezTo>
                  <a:cubicBezTo>
                    <a:pt x="77724" y="65774"/>
                    <a:pt x="0" y="831911"/>
                    <a:pt x="0" y="831911"/>
                  </a:cubicBez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FEC162E6-A17E-4D3D-847D-30AD16BF5CAC}"/>
                </a:ext>
              </a:extLst>
            </p:cNvPr>
            <p:cNvSpPr/>
            <p:nvPr/>
          </p:nvSpPr>
          <p:spPr>
            <a:xfrm>
              <a:off x="9465532" y="3082588"/>
              <a:ext cx="472197" cy="845720"/>
            </a:xfrm>
            <a:custGeom>
              <a:avLst/>
              <a:gdLst>
                <a:gd name="connsiteX0" fmla="*/ 6911 w 472197"/>
                <a:gd name="connsiteY0" fmla="*/ 845720 h 845720"/>
                <a:gd name="connsiteX1" fmla="*/ 1870 w 472197"/>
                <a:gd name="connsiteY1" fmla="*/ 843454 h 845720"/>
                <a:gd name="connsiteX2" fmla="*/ 14 w 472197"/>
                <a:gd name="connsiteY2" fmla="*/ 838123 h 845720"/>
                <a:gd name="connsiteX3" fmla="*/ 103601 w 472197"/>
                <a:gd name="connsiteY3" fmla="*/ 47594 h 845720"/>
                <a:gd name="connsiteX4" fmla="*/ 268333 w 472197"/>
                <a:gd name="connsiteY4" fmla="*/ 10407 h 845720"/>
                <a:gd name="connsiteX5" fmla="*/ 433330 w 472197"/>
                <a:gd name="connsiteY5" fmla="*/ 7608 h 845720"/>
                <a:gd name="connsiteX6" fmla="*/ 472192 w 472197"/>
                <a:gd name="connsiteY6" fmla="*/ 836657 h 845720"/>
                <a:gd name="connsiteX7" fmla="*/ 470334 w 472197"/>
                <a:gd name="connsiteY7" fmla="*/ 841588 h 845720"/>
                <a:gd name="connsiteX8" fmla="*/ 465427 w 472197"/>
                <a:gd name="connsiteY8" fmla="*/ 843721 h 845720"/>
                <a:gd name="connsiteX9" fmla="*/ 6911 w 472197"/>
                <a:gd name="connsiteY9" fmla="*/ 845720 h 845720"/>
                <a:gd name="connsiteX10" fmla="*/ 394335 w 472197"/>
                <a:gd name="connsiteY10" fmla="*/ 12939 h 845720"/>
                <a:gd name="connsiteX11" fmla="*/ 112620 w 472197"/>
                <a:gd name="connsiteY11" fmla="*/ 57991 h 845720"/>
                <a:gd name="connsiteX12" fmla="*/ 14471 w 472197"/>
                <a:gd name="connsiteY12" fmla="*/ 831858 h 845720"/>
                <a:gd name="connsiteX13" fmla="*/ 458397 w 472197"/>
                <a:gd name="connsiteY13" fmla="*/ 829992 h 845720"/>
                <a:gd name="connsiteX14" fmla="*/ 423117 w 472197"/>
                <a:gd name="connsiteY14" fmla="*/ 16938 h 845720"/>
                <a:gd name="connsiteX15" fmla="*/ 394335 w 472197"/>
                <a:gd name="connsiteY15" fmla="*/ 12939 h 84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2197" h="845720">
                  <a:moveTo>
                    <a:pt x="6911" y="845720"/>
                  </a:moveTo>
                  <a:cubicBezTo>
                    <a:pt x="4987" y="845707"/>
                    <a:pt x="3157" y="844881"/>
                    <a:pt x="1870" y="843454"/>
                  </a:cubicBezTo>
                  <a:cubicBezTo>
                    <a:pt x="570" y="842002"/>
                    <a:pt x="-106" y="840082"/>
                    <a:pt x="14" y="838123"/>
                  </a:cubicBezTo>
                  <a:cubicBezTo>
                    <a:pt x="18450" y="657785"/>
                    <a:pt x="79594" y="68120"/>
                    <a:pt x="103601" y="47594"/>
                  </a:cubicBezTo>
                  <a:cubicBezTo>
                    <a:pt x="119384" y="34265"/>
                    <a:pt x="214616" y="17738"/>
                    <a:pt x="268333" y="10407"/>
                  </a:cubicBezTo>
                  <a:cubicBezTo>
                    <a:pt x="322049" y="3076"/>
                    <a:pt x="418474" y="-7320"/>
                    <a:pt x="433330" y="7608"/>
                  </a:cubicBezTo>
                  <a:cubicBezTo>
                    <a:pt x="454153" y="28534"/>
                    <a:pt x="468345" y="647388"/>
                    <a:pt x="472192" y="836657"/>
                  </a:cubicBezTo>
                  <a:cubicBezTo>
                    <a:pt x="472271" y="838483"/>
                    <a:pt x="471608" y="840269"/>
                    <a:pt x="470334" y="841588"/>
                  </a:cubicBezTo>
                  <a:cubicBezTo>
                    <a:pt x="469048" y="842935"/>
                    <a:pt x="467284" y="843708"/>
                    <a:pt x="465427" y="843721"/>
                  </a:cubicBezTo>
                  <a:lnTo>
                    <a:pt x="6911" y="845720"/>
                  </a:lnTo>
                  <a:close/>
                  <a:moveTo>
                    <a:pt x="394335" y="12939"/>
                  </a:moveTo>
                  <a:cubicBezTo>
                    <a:pt x="320325" y="12939"/>
                    <a:pt x="132913" y="39597"/>
                    <a:pt x="112620" y="57991"/>
                  </a:cubicBezTo>
                  <a:cubicBezTo>
                    <a:pt x="96306" y="80916"/>
                    <a:pt x="45242" y="530495"/>
                    <a:pt x="14471" y="831858"/>
                  </a:cubicBezTo>
                  <a:lnTo>
                    <a:pt x="458397" y="829992"/>
                  </a:lnTo>
                  <a:cubicBezTo>
                    <a:pt x="451899" y="514101"/>
                    <a:pt x="437176" y="41863"/>
                    <a:pt x="423117" y="16938"/>
                  </a:cubicBezTo>
                  <a:cubicBezTo>
                    <a:pt x="413978" y="13311"/>
                    <a:pt x="404110" y="11940"/>
                    <a:pt x="394335" y="12939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79344054-1596-48C1-B0B5-516D6592D8E9}"/>
                </a:ext>
              </a:extLst>
            </p:cNvPr>
            <p:cNvSpPr/>
            <p:nvPr/>
          </p:nvSpPr>
          <p:spPr>
            <a:xfrm>
              <a:off x="10140683" y="4258728"/>
              <a:ext cx="201959" cy="263741"/>
            </a:xfrm>
            <a:custGeom>
              <a:avLst/>
              <a:gdLst>
                <a:gd name="connsiteX0" fmla="*/ 50239 w 201959"/>
                <a:gd name="connsiteY0" fmla="*/ 47051 h 263741"/>
                <a:gd name="connsiteX1" fmla="*/ 4878 w 201959"/>
                <a:gd name="connsiteY1" fmla="*/ 128489 h 263741"/>
                <a:gd name="connsiteX2" fmla="*/ 2756 w 201959"/>
                <a:gd name="connsiteY2" fmla="*/ 175673 h 263741"/>
                <a:gd name="connsiteX3" fmla="*/ 49178 w 201959"/>
                <a:gd name="connsiteY3" fmla="*/ 171541 h 263741"/>
                <a:gd name="connsiteX4" fmla="*/ 50239 w 201959"/>
                <a:gd name="connsiteY4" fmla="*/ 262310 h 263741"/>
                <a:gd name="connsiteX5" fmla="*/ 90030 w 201959"/>
                <a:gd name="connsiteY5" fmla="*/ 206196 h 263741"/>
                <a:gd name="connsiteX6" fmla="*/ 118546 w 201959"/>
                <a:gd name="connsiteY6" fmla="*/ 224590 h 263741"/>
                <a:gd name="connsiteX7" fmla="*/ 149980 w 201959"/>
                <a:gd name="connsiteY7" fmla="*/ 198998 h 263741"/>
                <a:gd name="connsiteX8" fmla="*/ 192025 w 201959"/>
                <a:gd name="connsiteY8" fmla="*/ 198998 h 263741"/>
                <a:gd name="connsiteX9" fmla="*/ 189240 w 201959"/>
                <a:gd name="connsiteY9" fmla="*/ 56647 h 263741"/>
                <a:gd name="connsiteX10" fmla="*/ 189240 w 201959"/>
                <a:gd name="connsiteY10" fmla="*/ 6131 h 263741"/>
                <a:gd name="connsiteX11" fmla="*/ 48382 w 201959"/>
                <a:gd name="connsiteY11" fmla="*/ 0 h 263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1959" h="263741">
                  <a:moveTo>
                    <a:pt x="50239" y="47051"/>
                  </a:moveTo>
                  <a:cubicBezTo>
                    <a:pt x="32254" y="72482"/>
                    <a:pt x="17054" y="99792"/>
                    <a:pt x="4878" y="128489"/>
                  </a:cubicBezTo>
                  <a:cubicBezTo>
                    <a:pt x="-798" y="143591"/>
                    <a:pt x="-1541" y="160118"/>
                    <a:pt x="2756" y="175673"/>
                  </a:cubicBezTo>
                  <a:lnTo>
                    <a:pt x="49178" y="171541"/>
                  </a:lnTo>
                  <a:cubicBezTo>
                    <a:pt x="49178" y="171541"/>
                    <a:pt x="35915" y="261377"/>
                    <a:pt x="50239" y="262310"/>
                  </a:cubicBezTo>
                  <a:cubicBezTo>
                    <a:pt x="64564" y="263243"/>
                    <a:pt x="86316" y="275639"/>
                    <a:pt x="90030" y="206196"/>
                  </a:cubicBezTo>
                  <a:cubicBezTo>
                    <a:pt x="90030" y="206196"/>
                    <a:pt x="94406" y="232853"/>
                    <a:pt x="118546" y="224590"/>
                  </a:cubicBezTo>
                  <a:cubicBezTo>
                    <a:pt x="131982" y="220564"/>
                    <a:pt x="143282" y="211368"/>
                    <a:pt x="149980" y="198998"/>
                  </a:cubicBezTo>
                  <a:cubicBezTo>
                    <a:pt x="149980" y="198998"/>
                    <a:pt x="168151" y="234186"/>
                    <a:pt x="192025" y="198998"/>
                  </a:cubicBezTo>
                  <a:cubicBezTo>
                    <a:pt x="215899" y="163810"/>
                    <a:pt x="189240" y="56647"/>
                    <a:pt x="189240" y="56647"/>
                  </a:cubicBezTo>
                  <a:lnTo>
                    <a:pt x="189240" y="6131"/>
                  </a:lnTo>
                  <a:lnTo>
                    <a:pt x="48382" y="0"/>
                  </a:ln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843BBDF6-EE00-42D7-8B9A-D3B1CC51E1B1}"/>
                </a:ext>
              </a:extLst>
            </p:cNvPr>
            <p:cNvSpPr/>
            <p:nvPr/>
          </p:nvSpPr>
          <p:spPr>
            <a:xfrm>
              <a:off x="10133862" y="4251389"/>
              <a:ext cx="215877" cy="278053"/>
            </a:xfrm>
            <a:custGeom>
              <a:avLst/>
              <a:gdLst>
                <a:gd name="connsiteX0" fmla="*/ 70588 w 215877"/>
                <a:gd name="connsiteY0" fmla="*/ 278046 h 278053"/>
                <a:gd name="connsiteX1" fmla="*/ 61436 w 215877"/>
                <a:gd name="connsiteY1" fmla="*/ 277113 h 278053"/>
                <a:gd name="connsiteX2" fmla="*/ 56662 w 215877"/>
                <a:gd name="connsiteY2" fmla="*/ 276447 h 278053"/>
                <a:gd name="connsiteX3" fmla="*/ 49101 w 215877"/>
                <a:gd name="connsiteY3" fmla="*/ 272315 h 278053"/>
                <a:gd name="connsiteX4" fmla="*/ 48040 w 215877"/>
                <a:gd name="connsiteY4" fmla="*/ 186477 h 278053"/>
                <a:gd name="connsiteX5" fmla="*/ 10240 w 215877"/>
                <a:gd name="connsiteY5" fmla="*/ 189810 h 278053"/>
                <a:gd name="connsiteX6" fmla="*/ 3210 w 215877"/>
                <a:gd name="connsiteY6" fmla="*/ 185544 h 278053"/>
                <a:gd name="connsiteX7" fmla="*/ 5199 w 215877"/>
                <a:gd name="connsiteY7" fmla="*/ 133695 h 278053"/>
                <a:gd name="connsiteX8" fmla="*/ 50163 w 215877"/>
                <a:gd name="connsiteY8" fmla="*/ 52390 h 278053"/>
                <a:gd name="connsiteX9" fmla="*/ 48306 w 215877"/>
                <a:gd name="connsiteY9" fmla="*/ 7072 h 278053"/>
                <a:gd name="connsiteX10" fmla="*/ 50295 w 215877"/>
                <a:gd name="connsiteY10" fmla="*/ 2007 h 278053"/>
                <a:gd name="connsiteX11" fmla="*/ 55468 w 215877"/>
                <a:gd name="connsiteY11" fmla="*/ 8 h 278053"/>
                <a:gd name="connsiteX12" fmla="*/ 196458 w 215877"/>
                <a:gd name="connsiteY12" fmla="*/ 6406 h 278053"/>
                <a:gd name="connsiteX13" fmla="*/ 202957 w 215877"/>
                <a:gd name="connsiteY13" fmla="*/ 13190 h 278053"/>
                <a:gd name="connsiteX14" fmla="*/ 202957 w 215877"/>
                <a:gd name="connsiteY14" fmla="*/ 13337 h 278053"/>
                <a:gd name="connsiteX15" fmla="*/ 202957 w 215877"/>
                <a:gd name="connsiteY15" fmla="*/ 62920 h 278053"/>
                <a:gd name="connsiteX16" fmla="*/ 204681 w 215877"/>
                <a:gd name="connsiteY16" fmla="*/ 209536 h 278053"/>
                <a:gd name="connsiteX17" fmla="*/ 176032 w 215877"/>
                <a:gd name="connsiteY17" fmla="*/ 228330 h 278053"/>
                <a:gd name="connsiteX18" fmla="*/ 157066 w 215877"/>
                <a:gd name="connsiteY18" fmla="*/ 218066 h 278053"/>
                <a:gd name="connsiteX19" fmla="*/ 127753 w 215877"/>
                <a:gd name="connsiteY19" fmla="*/ 238060 h 278053"/>
                <a:gd name="connsiteX20" fmla="*/ 104410 w 215877"/>
                <a:gd name="connsiteY20" fmla="*/ 236860 h 278053"/>
                <a:gd name="connsiteX21" fmla="*/ 101757 w 215877"/>
                <a:gd name="connsiteY21" fmla="*/ 235127 h 278053"/>
                <a:gd name="connsiteX22" fmla="*/ 86504 w 215877"/>
                <a:gd name="connsiteY22" fmla="*/ 272315 h 278053"/>
                <a:gd name="connsiteX23" fmla="*/ 70588 w 215877"/>
                <a:gd name="connsiteY23" fmla="*/ 278046 h 278053"/>
                <a:gd name="connsiteX24" fmla="*/ 59314 w 215877"/>
                <a:gd name="connsiteY24" fmla="*/ 262984 h 278053"/>
                <a:gd name="connsiteX25" fmla="*/ 63426 w 215877"/>
                <a:gd name="connsiteY25" fmla="*/ 262984 h 278053"/>
                <a:gd name="connsiteX26" fmla="*/ 77618 w 215877"/>
                <a:gd name="connsiteY26" fmla="*/ 261518 h 278053"/>
                <a:gd name="connsiteX27" fmla="*/ 89820 w 215877"/>
                <a:gd name="connsiteY27" fmla="*/ 212735 h 278053"/>
                <a:gd name="connsiteX28" fmla="*/ 98017 w 215877"/>
                <a:gd name="connsiteY28" fmla="*/ 207417 h 278053"/>
                <a:gd name="connsiteX29" fmla="*/ 103084 w 215877"/>
                <a:gd name="connsiteY29" fmla="*/ 211935 h 278053"/>
                <a:gd name="connsiteX30" fmla="*/ 110776 w 215877"/>
                <a:gd name="connsiteY30" fmla="*/ 225264 h 278053"/>
                <a:gd name="connsiteX31" fmla="*/ 122581 w 215877"/>
                <a:gd name="connsiteY31" fmla="*/ 225264 h 278053"/>
                <a:gd name="connsiteX32" fmla="*/ 150036 w 215877"/>
                <a:gd name="connsiteY32" fmla="*/ 203272 h 278053"/>
                <a:gd name="connsiteX33" fmla="*/ 156004 w 215877"/>
                <a:gd name="connsiteY33" fmla="*/ 199140 h 278053"/>
                <a:gd name="connsiteX34" fmla="*/ 162371 w 215877"/>
                <a:gd name="connsiteY34" fmla="*/ 202872 h 278053"/>
                <a:gd name="connsiteX35" fmla="*/ 176298 w 215877"/>
                <a:gd name="connsiteY35" fmla="*/ 214734 h 278053"/>
                <a:gd name="connsiteX36" fmla="*/ 192612 w 215877"/>
                <a:gd name="connsiteY36" fmla="*/ 201406 h 278053"/>
                <a:gd name="connsiteX37" fmla="*/ 188898 w 215877"/>
                <a:gd name="connsiteY37" fmla="*/ 64519 h 278053"/>
                <a:gd name="connsiteX38" fmla="*/ 188898 w 215877"/>
                <a:gd name="connsiteY38" fmla="*/ 62920 h 278053"/>
                <a:gd name="connsiteX39" fmla="*/ 188898 w 215877"/>
                <a:gd name="connsiteY39" fmla="*/ 19068 h 278053"/>
                <a:gd name="connsiteX40" fmla="*/ 61834 w 215877"/>
                <a:gd name="connsiteY40" fmla="*/ 13203 h 278053"/>
                <a:gd name="connsiteX41" fmla="*/ 63558 w 215877"/>
                <a:gd name="connsiteY41" fmla="*/ 53190 h 278053"/>
                <a:gd name="connsiteX42" fmla="*/ 62365 w 215877"/>
                <a:gd name="connsiteY42" fmla="*/ 57322 h 278053"/>
                <a:gd name="connsiteX43" fmla="*/ 17800 w 215877"/>
                <a:gd name="connsiteY43" fmla="*/ 137294 h 278053"/>
                <a:gd name="connsiteX44" fmla="*/ 14351 w 215877"/>
                <a:gd name="connsiteY44" fmla="*/ 175148 h 278053"/>
                <a:gd name="connsiteX45" fmla="*/ 54937 w 215877"/>
                <a:gd name="connsiteY45" fmla="*/ 171549 h 278053"/>
                <a:gd name="connsiteX46" fmla="*/ 60508 w 215877"/>
                <a:gd name="connsiteY46" fmla="*/ 173682 h 278053"/>
                <a:gd name="connsiteX47" fmla="*/ 62365 w 215877"/>
                <a:gd name="connsiteY47" fmla="*/ 179413 h 278053"/>
                <a:gd name="connsiteX48" fmla="*/ 59314 w 215877"/>
                <a:gd name="connsiteY48" fmla="*/ 262984 h 278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15877" h="278053">
                  <a:moveTo>
                    <a:pt x="70588" y="278046"/>
                  </a:moveTo>
                  <a:cubicBezTo>
                    <a:pt x="67524" y="277966"/>
                    <a:pt x="64460" y="277659"/>
                    <a:pt x="61436" y="277113"/>
                  </a:cubicBezTo>
                  <a:lnTo>
                    <a:pt x="56662" y="276447"/>
                  </a:lnTo>
                  <a:cubicBezTo>
                    <a:pt x="53664" y="276260"/>
                    <a:pt x="50892" y="274740"/>
                    <a:pt x="49101" y="272315"/>
                  </a:cubicBezTo>
                  <a:cubicBezTo>
                    <a:pt x="39684" y="260718"/>
                    <a:pt x="44327" y="213535"/>
                    <a:pt x="48040" y="186477"/>
                  </a:cubicBezTo>
                  <a:lnTo>
                    <a:pt x="10240" y="189810"/>
                  </a:lnTo>
                  <a:cubicBezTo>
                    <a:pt x="7216" y="190103"/>
                    <a:pt x="4364" y="188370"/>
                    <a:pt x="3210" y="185544"/>
                  </a:cubicBezTo>
                  <a:cubicBezTo>
                    <a:pt x="-1671" y="168497"/>
                    <a:pt x="-968" y="150316"/>
                    <a:pt x="5199" y="133695"/>
                  </a:cubicBezTo>
                  <a:cubicBezTo>
                    <a:pt x="17070" y="104959"/>
                    <a:pt x="32151" y="77688"/>
                    <a:pt x="50163" y="52390"/>
                  </a:cubicBezTo>
                  <a:lnTo>
                    <a:pt x="48306" y="7072"/>
                  </a:lnTo>
                  <a:cubicBezTo>
                    <a:pt x="48226" y="5180"/>
                    <a:pt x="48942" y="3340"/>
                    <a:pt x="50295" y="2007"/>
                  </a:cubicBezTo>
                  <a:cubicBezTo>
                    <a:pt x="51661" y="648"/>
                    <a:pt x="53544" y="-85"/>
                    <a:pt x="55468" y="8"/>
                  </a:cubicBezTo>
                  <a:lnTo>
                    <a:pt x="196458" y="6406"/>
                  </a:lnTo>
                  <a:cubicBezTo>
                    <a:pt x="200119" y="6472"/>
                    <a:pt x="203036" y="9511"/>
                    <a:pt x="202957" y="13190"/>
                  </a:cubicBezTo>
                  <a:cubicBezTo>
                    <a:pt x="202957" y="13243"/>
                    <a:pt x="202957" y="13297"/>
                    <a:pt x="202957" y="13337"/>
                  </a:cubicBezTo>
                  <a:lnTo>
                    <a:pt x="202957" y="62920"/>
                  </a:lnTo>
                  <a:cubicBezTo>
                    <a:pt x="205742" y="73983"/>
                    <a:pt x="229484" y="173682"/>
                    <a:pt x="204681" y="209536"/>
                  </a:cubicBezTo>
                  <a:cubicBezTo>
                    <a:pt x="195795" y="222865"/>
                    <a:pt x="186643" y="228996"/>
                    <a:pt x="176032" y="228330"/>
                  </a:cubicBezTo>
                  <a:cubicBezTo>
                    <a:pt x="168631" y="227503"/>
                    <a:pt x="161827" y="223825"/>
                    <a:pt x="157066" y="218066"/>
                  </a:cubicBezTo>
                  <a:cubicBezTo>
                    <a:pt x="149280" y="227277"/>
                    <a:pt x="139147" y="234194"/>
                    <a:pt x="127753" y="238060"/>
                  </a:cubicBezTo>
                  <a:cubicBezTo>
                    <a:pt x="120206" y="241312"/>
                    <a:pt x="111585" y="240872"/>
                    <a:pt x="104410" y="236860"/>
                  </a:cubicBezTo>
                  <a:lnTo>
                    <a:pt x="101757" y="235127"/>
                  </a:lnTo>
                  <a:cubicBezTo>
                    <a:pt x="101333" y="248976"/>
                    <a:pt x="95908" y="262185"/>
                    <a:pt x="86504" y="272315"/>
                  </a:cubicBezTo>
                  <a:cubicBezTo>
                    <a:pt x="82087" y="276140"/>
                    <a:pt x="76424" y="278193"/>
                    <a:pt x="70588" y="278046"/>
                  </a:cubicBezTo>
                  <a:close/>
                  <a:moveTo>
                    <a:pt x="59314" y="262984"/>
                  </a:moveTo>
                  <a:lnTo>
                    <a:pt x="63426" y="262984"/>
                  </a:lnTo>
                  <a:cubicBezTo>
                    <a:pt x="69925" y="264051"/>
                    <a:pt x="74037" y="264451"/>
                    <a:pt x="77618" y="261518"/>
                  </a:cubicBezTo>
                  <a:cubicBezTo>
                    <a:pt x="81199" y="258586"/>
                    <a:pt x="88096" y="246190"/>
                    <a:pt x="89820" y="212735"/>
                  </a:cubicBezTo>
                  <a:cubicBezTo>
                    <a:pt x="90616" y="208990"/>
                    <a:pt x="94290" y="206617"/>
                    <a:pt x="98017" y="207417"/>
                  </a:cubicBezTo>
                  <a:cubicBezTo>
                    <a:pt x="100378" y="207923"/>
                    <a:pt x="102301" y="209643"/>
                    <a:pt x="103084" y="211935"/>
                  </a:cubicBezTo>
                  <a:cubicBezTo>
                    <a:pt x="103800" y="217227"/>
                    <a:pt x="106572" y="222012"/>
                    <a:pt x="110776" y="225264"/>
                  </a:cubicBezTo>
                  <a:cubicBezTo>
                    <a:pt x="114490" y="227117"/>
                    <a:pt x="118867" y="227117"/>
                    <a:pt x="122581" y="225264"/>
                  </a:cubicBezTo>
                  <a:cubicBezTo>
                    <a:pt x="134186" y="221732"/>
                    <a:pt x="144014" y="213855"/>
                    <a:pt x="150036" y="203272"/>
                  </a:cubicBezTo>
                  <a:cubicBezTo>
                    <a:pt x="151110" y="200886"/>
                    <a:pt x="153405" y="199300"/>
                    <a:pt x="156004" y="199140"/>
                  </a:cubicBezTo>
                  <a:cubicBezTo>
                    <a:pt x="158671" y="199006"/>
                    <a:pt x="161164" y="200473"/>
                    <a:pt x="162371" y="202872"/>
                  </a:cubicBezTo>
                  <a:cubicBezTo>
                    <a:pt x="163830" y="205804"/>
                    <a:pt x="169799" y="214334"/>
                    <a:pt x="176298" y="214734"/>
                  </a:cubicBezTo>
                  <a:cubicBezTo>
                    <a:pt x="182797" y="215134"/>
                    <a:pt x="188632" y="207937"/>
                    <a:pt x="192612" y="201406"/>
                  </a:cubicBezTo>
                  <a:cubicBezTo>
                    <a:pt x="210783" y="174748"/>
                    <a:pt x="196060" y="93443"/>
                    <a:pt x="188898" y="64519"/>
                  </a:cubicBezTo>
                  <a:cubicBezTo>
                    <a:pt x="188832" y="63986"/>
                    <a:pt x="188832" y="63453"/>
                    <a:pt x="188898" y="62920"/>
                  </a:cubicBezTo>
                  <a:lnTo>
                    <a:pt x="188898" y="19068"/>
                  </a:lnTo>
                  <a:lnTo>
                    <a:pt x="61834" y="13203"/>
                  </a:lnTo>
                  <a:lnTo>
                    <a:pt x="63558" y="53190"/>
                  </a:lnTo>
                  <a:cubicBezTo>
                    <a:pt x="63572" y="54656"/>
                    <a:pt x="63161" y="56095"/>
                    <a:pt x="62365" y="57322"/>
                  </a:cubicBezTo>
                  <a:cubicBezTo>
                    <a:pt x="44738" y="82327"/>
                    <a:pt x="29803" y="109130"/>
                    <a:pt x="17800" y="137294"/>
                  </a:cubicBezTo>
                  <a:cubicBezTo>
                    <a:pt x="13635" y="149450"/>
                    <a:pt x="12454" y="162432"/>
                    <a:pt x="14351" y="175148"/>
                  </a:cubicBezTo>
                  <a:lnTo>
                    <a:pt x="54937" y="171549"/>
                  </a:lnTo>
                  <a:cubicBezTo>
                    <a:pt x="57020" y="171349"/>
                    <a:pt x="59076" y="172149"/>
                    <a:pt x="60508" y="173682"/>
                  </a:cubicBezTo>
                  <a:cubicBezTo>
                    <a:pt x="61967" y="175201"/>
                    <a:pt x="62643" y="177321"/>
                    <a:pt x="62365" y="179413"/>
                  </a:cubicBezTo>
                  <a:cubicBezTo>
                    <a:pt x="57722" y="214068"/>
                    <a:pt x="55335" y="254454"/>
                    <a:pt x="59314" y="262984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B71FB8FE-5F89-475F-A3B2-D97D9CE9547D}"/>
                </a:ext>
              </a:extLst>
            </p:cNvPr>
            <p:cNvSpPr/>
            <p:nvPr/>
          </p:nvSpPr>
          <p:spPr>
            <a:xfrm>
              <a:off x="9825913" y="3054874"/>
              <a:ext cx="539584" cy="1224913"/>
            </a:xfrm>
            <a:custGeom>
              <a:avLst/>
              <a:gdLst>
                <a:gd name="connsiteX0" fmla="*/ 7295 w 539584"/>
                <a:gd name="connsiteY0" fmla="*/ 0 h 1224913"/>
                <a:gd name="connsiteX1" fmla="*/ 0 w 539584"/>
                <a:gd name="connsiteY1" fmla="*/ 1158669 h 1224913"/>
                <a:gd name="connsiteX2" fmla="*/ 295376 w 539584"/>
                <a:gd name="connsiteY2" fmla="*/ 1138809 h 1224913"/>
                <a:gd name="connsiteX3" fmla="*/ 302539 w 539584"/>
                <a:gd name="connsiteY3" fmla="*/ 1206253 h 1224913"/>
                <a:gd name="connsiteX4" fmla="*/ 535179 w 539584"/>
                <a:gd name="connsiteY4" fmla="*/ 1224913 h 1224913"/>
                <a:gd name="connsiteX5" fmla="*/ 528945 w 539584"/>
                <a:gd name="connsiteY5" fmla="*/ 540481 h 1224913"/>
                <a:gd name="connsiteX6" fmla="*/ 341003 w 539584"/>
                <a:gd name="connsiteY6" fmla="*/ 106630 h 1224913"/>
                <a:gd name="connsiteX7" fmla="*/ 7295 w 539584"/>
                <a:gd name="connsiteY7" fmla="*/ 0 h 122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9584" h="1224913">
                  <a:moveTo>
                    <a:pt x="7295" y="0"/>
                  </a:moveTo>
                  <a:cubicBezTo>
                    <a:pt x="3979" y="7997"/>
                    <a:pt x="0" y="1158669"/>
                    <a:pt x="0" y="1158669"/>
                  </a:cubicBezTo>
                  <a:lnTo>
                    <a:pt x="295376" y="1138809"/>
                  </a:lnTo>
                  <a:lnTo>
                    <a:pt x="302539" y="1206253"/>
                  </a:lnTo>
                  <a:lnTo>
                    <a:pt x="535179" y="1224913"/>
                  </a:lnTo>
                  <a:cubicBezTo>
                    <a:pt x="535179" y="1224913"/>
                    <a:pt x="548442" y="731749"/>
                    <a:pt x="528945" y="540481"/>
                  </a:cubicBezTo>
                  <a:cubicBezTo>
                    <a:pt x="509448" y="349213"/>
                    <a:pt x="404534" y="153947"/>
                    <a:pt x="341003" y="106630"/>
                  </a:cubicBezTo>
                  <a:cubicBezTo>
                    <a:pt x="218183" y="14128"/>
                    <a:pt x="7295" y="0"/>
                    <a:pt x="7295" y="0"/>
                  </a:cubicBezTo>
                  <a:close/>
                </a:path>
              </a:pathLst>
            </a:custGeom>
            <a:solidFill>
              <a:schemeClr val="accent2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5865093C-2035-477B-8AF7-B8EEABF362A2}"/>
                </a:ext>
              </a:extLst>
            </p:cNvPr>
            <p:cNvSpPr/>
            <p:nvPr/>
          </p:nvSpPr>
          <p:spPr>
            <a:xfrm>
              <a:off x="8911023" y="3024751"/>
              <a:ext cx="717662" cy="1203853"/>
            </a:xfrm>
            <a:custGeom>
              <a:avLst/>
              <a:gdLst>
                <a:gd name="connsiteX0" fmla="*/ 713153 w 717662"/>
                <a:gd name="connsiteY0" fmla="*/ 47717 h 1203853"/>
                <a:gd name="connsiteX1" fmla="*/ 717663 w 717662"/>
                <a:gd name="connsiteY1" fmla="*/ 1203854 h 1203853"/>
                <a:gd name="connsiteX2" fmla="*/ 389127 w 717662"/>
                <a:gd name="connsiteY2" fmla="*/ 1189059 h 1203853"/>
                <a:gd name="connsiteX3" fmla="*/ 405707 w 717662"/>
                <a:gd name="connsiteY3" fmla="*/ 636848 h 1203853"/>
                <a:gd name="connsiteX4" fmla="*/ 5284 w 717662"/>
                <a:gd name="connsiteY4" fmla="*/ 655775 h 1203853"/>
                <a:gd name="connsiteX5" fmla="*/ 403187 w 717662"/>
                <a:gd name="connsiteY5" fmla="*/ 0 h 1203853"/>
                <a:gd name="connsiteX6" fmla="*/ 534893 w 717662"/>
                <a:gd name="connsiteY6" fmla="*/ 118359 h 1203853"/>
                <a:gd name="connsiteX7" fmla="*/ 713153 w 717662"/>
                <a:gd name="connsiteY7" fmla="*/ 47717 h 120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7662" h="1203853">
                  <a:moveTo>
                    <a:pt x="713153" y="47717"/>
                  </a:moveTo>
                  <a:lnTo>
                    <a:pt x="717663" y="1203854"/>
                  </a:lnTo>
                  <a:lnTo>
                    <a:pt x="389127" y="1189059"/>
                  </a:lnTo>
                  <a:lnTo>
                    <a:pt x="405707" y="636848"/>
                  </a:lnTo>
                  <a:cubicBezTo>
                    <a:pt x="405707" y="636848"/>
                    <a:pt x="85395" y="897292"/>
                    <a:pt x="5284" y="655775"/>
                  </a:cubicBezTo>
                  <a:cubicBezTo>
                    <a:pt x="-53871" y="477570"/>
                    <a:pt x="403187" y="0"/>
                    <a:pt x="403187" y="0"/>
                  </a:cubicBezTo>
                  <a:lnTo>
                    <a:pt x="534893" y="118359"/>
                  </a:lnTo>
                  <a:cubicBezTo>
                    <a:pt x="534893" y="118359"/>
                    <a:pt x="649754" y="29190"/>
                    <a:pt x="713153" y="47717"/>
                  </a:cubicBezTo>
                  <a:close/>
                </a:path>
              </a:pathLst>
            </a:custGeom>
            <a:solidFill>
              <a:schemeClr val="accent2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8FB7AC22-37AE-48FC-8A07-3E649A90E887}"/>
                </a:ext>
              </a:extLst>
            </p:cNvPr>
            <p:cNvSpPr/>
            <p:nvPr/>
          </p:nvSpPr>
          <p:spPr>
            <a:xfrm>
              <a:off x="9664099" y="3200291"/>
              <a:ext cx="145367" cy="662306"/>
            </a:xfrm>
            <a:custGeom>
              <a:avLst/>
              <a:gdLst>
                <a:gd name="connsiteX0" fmla="*/ 25996 w 145367"/>
                <a:gd name="connsiteY0" fmla="*/ 33855 h 662306"/>
                <a:gd name="connsiteX1" fmla="*/ 44035 w 145367"/>
                <a:gd name="connsiteY1" fmla="*/ 70376 h 662306"/>
                <a:gd name="connsiteX2" fmla="*/ 0 w 145367"/>
                <a:gd name="connsiteY2" fmla="*/ 567539 h 662306"/>
                <a:gd name="connsiteX3" fmla="*/ 70164 w 145367"/>
                <a:gd name="connsiteY3" fmla="*/ 662306 h 662306"/>
                <a:gd name="connsiteX4" fmla="*/ 145367 w 145367"/>
                <a:gd name="connsiteY4" fmla="*/ 560341 h 662306"/>
                <a:gd name="connsiteX5" fmla="*/ 75734 w 145367"/>
                <a:gd name="connsiteY5" fmla="*/ 65178 h 662306"/>
                <a:gd name="connsiteX6" fmla="*/ 100139 w 145367"/>
                <a:gd name="connsiteY6" fmla="*/ 27857 h 662306"/>
                <a:gd name="connsiteX7" fmla="*/ 65123 w 145367"/>
                <a:gd name="connsiteY7" fmla="*/ 0 h 662306"/>
                <a:gd name="connsiteX8" fmla="*/ 25996 w 145367"/>
                <a:gd name="connsiteY8" fmla="*/ 33855 h 662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367" h="662306">
                  <a:moveTo>
                    <a:pt x="25996" y="33855"/>
                  </a:moveTo>
                  <a:lnTo>
                    <a:pt x="44035" y="70376"/>
                  </a:lnTo>
                  <a:lnTo>
                    <a:pt x="0" y="567539"/>
                  </a:lnTo>
                  <a:lnTo>
                    <a:pt x="70164" y="662306"/>
                  </a:lnTo>
                  <a:lnTo>
                    <a:pt x="145367" y="560341"/>
                  </a:lnTo>
                  <a:lnTo>
                    <a:pt x="75734" y="65178"/>
                  </a:lnTo>
                  <a:lnTo>
                    <a:pt x="100139" y="27857"/>
                  </a:lnTo>
                  <a:lnTo>
                    <a:pt x="65123" y="0"/>
                  </a:lnTo>
                  <a:lnTo>
                    <a:pt x="25996" y="33855"/>
                  </a:ln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2036A522-679B-4CAB-BD97-5C90250B7594}"/>
                </a:ext>
              </a:extLst>
            </p:cNvPr>
            <p:cNvSpPr/>
            <p:nvPr/>
          </p:nvSpPr>
          <p:spPr>
            <a:xfrm>
              <a:off x="9356387" y="2769172"/>
              <a:ext cx="228593" cy="383268"/>
            </a:xfrm>
            <a:custGeom>
              <a:avLst/>
              <a:gdLst>
                <a:gd name="connsiteX0" fmla="*/ 84886 w 228593"/>
                <a:gd name="connsiteY0" fmla="*/ 383268 h 383268"/>
                <a:gd name="connsiteX1" fmla="*/ 126135 w 228593"/>
                <a:gd name="connsiteY1" fmla="*/ 327421 h 383268"/>
                <a:gd name="connsiteX2" fmla="*/ 179189 w 228593"/>
                <a:gd name="connsiteY2" fmla="*/ 279571 h 383268"/>
                <a:gd name="connsiteX3" fmla="*/ 203593 w 228593"/>
                <a:gd name="connsiteY3" fmla="*/ 238252 h 383268"/>
                <a:gd name="connsiteX4" fmla="*/ 226009 w 228593"/>
                <a:gd name="connsiteY4" fmla="*/ 78306 h 383268"/>
                <a:gd name="connsiteX5" fmla="*/ 164864 w 228593"/>
                <a:gd name="connsiteY5" fmla="*/ 14995 h 383268"/>
                <a:gd name="connsiteX6" fmla="*/ 148550 w 228593"/>
                <a:gd name="connsiteY6" fmla="*/ 47917 h 383268"/>
                <a:gd name="connsiteX7" fmla="*/ 151203 w 228593"/>
                <a:gd name="connsiteY7" fmla="*/ 7931 h 383268"/>
                <a:gd name="connsiteX8" fmla="*/ 147755 w 228593"/>
                <a:gd name="connsiteY8" fmla="*/ 333 h 383268"/>
                <a:gd name="connsiteX9" fmla="*/ 139796 w 228593"/>
                <a:gd name="connsiteY9" fmla="*/ 3532 h 383268"/>
                <a:gd name="connsiteX10" fmla="*/ 104118 w 228593"/>
                <a:gd name="connsiteY10" fmla="*/ 72975 h 383268"/>
                <a:gd name="connsiteX11" fmla="*/ 114463 w 228593"/>
                <a:gd name="connsiteY11" fmla="*/ 15128 h 383268"/>
                <a:gd name="connsiteX12" fmla="*/ 85682 w 228593"/>
                <a:gd name="connsiteY12" fmla="*/ 35255 h 383268"/>
                <a:gd name="connsiteX13" fmla="*/ 67113 w 228593"/>
                <a:gd name="connsiteY13" fmla="*/ 86037 h 383268"/>
                <a:gd name="connsiteX14" fmla="*/ 0 w 228593"/>
                <a:gd name="connsiteY14" fmla="*/ 299297 h 383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8593" h="383268">
                  <a:moveTo>
                    <a:pt x="84886" y="383268"/>
                  </a:moveTo>
                  <a:cubicBezTo>
                    <a:pt x="96186" y="362946"/>
                    <a:pt x="110047" y="344175"/>
                    <a:pt x="126135" y="327421"/>
                  </a:cubicBezTo>
                  <a:cubicBezTo>
                    <a:pt x="144677" y="312463"/>
                    <a:pt x="162397" y="296489"/>
                    <a:pt x="179189" y="279571"/>
                  </a:cubicBezTo>
                  <a:cubicBezTo>
                    <a:pt x="189242" y="267042"/>
                    <a:pt x="197466" y="253126"/>
                    <a:pt x="203593" y="238252"/>
                  </a:cubicBezTo>
                  <a:cubicBezTo>
                    <a:pt x="225412" y="187979"/>
                    <a:pt x="233158" y="132678"/>
                    <a:pt x="226009" y="78306"/>
                  </a:cubicBezTo>
                  <a:cubicBezTo>
                    <a:pt x="222825" y="53648"/>
                    <a:pt x="202134" y="-31123"/>
                    <a:pt x="164864" y="14995"/>
                  </a:cubicBezTo>
                  <a:cubicBezTo>
                    <a:pt x="157105" y="24642"/>
                    <a:pt x="151534" y="35878"/>
                    <a:pt x="148550" y="47917"/>
                  </a:cubicBezTo>
                  <a:cubicBezTo>
                    <a:pt x="151070" y="34749"/>
                    <a:pt x="151972" y="21318"/>
                    <a:pt x="151203" y="7931"/>
                  </a:cubicBezTo>
                  <a:cubicBezTo>
                    <a:pt x="151203" y="4998"/>
                    <a:pt x="150540" y="1533"/>
                    <a:pt x="147755" y="333"/>
                  </a:cubicBezTo>
                  <a:cubicBezTo>
                    <a:pt x="144969" y="-866"/>
                    <a:pt x="141919" y="1399"/>
                    <a:pt x="139796" y="3532"/>
                  </a:cubicBezTo>
                  <a:cubicBezTo>
                    <a:pt x="120936" y="22331"/>
                    <a:pt x="108442" y="46632"/>
                    <a:pt x="104118" y="72975"/>
                  </a:cubicBezTo>
                  <a:cubicBezTo>
                    <a:pt x="110604" y="54368"/>
                    <a:pt x="114092" y="34840"/>
                    <a:pt x="114463" y="15128"/>
                  </a:cubicBezTo>
                  <a:cubicBezTo>
                    <a:pt x="114463" y="-7931"/>
                    <a:pt x="87936" y="30456"/>
                    <a:pt x="85682" y="35255"/>
                  </a:cubicBezTo>
                  <a:cubicBezTo>
                    <a:pt x="77339" y="51304"/>
                    <a:pt x="71092" y="68374"/>
                    <a:pt x="67113" y="86037"/>
                  </a:cubicBezTo>
                  <a:cubicBezTo>
                    <a:pt x="49340" y="159479"/>
                    <a:pt x="40586" y="232653"/>
                    <a:pt x="0" y="299297"/>
                  </a:cubicBezTo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117C9374-AAF0-4EF3-90BC-7328DC4977A0}"/>
                </a:ext>
              </a:extLst>
            </p:cNvPr>
            <p:cNvSpPr/>
            <p:nvPr/>
          </p:nvSpPr>
          <p:spPr>
            <a:xfrm>
              <a:off x="9348964" y="2762286"/>
              <a:ext cx="241839" cy="396685"/>
            </a:xfrm>
            <a:custGeom>
              <a:avLst/>
              <a:gdLst>
                <a:gd name="connsiteX0" fmla="*/ 92309 w 241839"/>
                <a:gd name="connsiteY0" fmla="*/ 396686 h 396685"/>
                <a:gd name="connsiteX1" fmla="*/ 88728 w 241839"/>
                <a:gd name="connsiteY1" fmla="*/ 395620 h 396685"/>
                <a:gd name="connsiteX2" fmla="*/ 86474 w 241839"/>
                <a:gd name="connsiteY2" fmla="*/ 386156 h 396685"/>
                <a:gd name="connsiteX3" fmla="*/ 128386 w 241839"/>
                <a:gd name="connsiteY3" fmla="*/ 329376 h 396685"/>
                <a:gd name="connsiteX4" fmla="*/ 150005 w 241839"/>
                <a:gd name="connsiteY4" fmla="*/ 310715 h 396685"/>
                <a:gd name="connsiteX5" fmla="*/ 181042 w 241839"/>
                <a:gd name="connsiteY5" fmla="*/ 282058 h 396685"/>
                <a:gd name="connsiteX6" fmla="*/ 204385 w 241839"/>
                <a:gd name="connsiteY6" fmla="*/ 242072 h 396685"/>
                <a:gd name="connsiteX7" fmla="*/ 226403 w 241839"/>
                <a:gd name="connsiteY7" fmla="*/ 86259 h 396685"/>
                <a:gd name="connsiteX8" fmla="*/ 195366 w 241839"/>
                <a:gd name="connsiteY8" fmla="*/ 15750 h 396685"/>
                <a:gd name="connsiteX9" fmla="*/ 177328 w 241839"/>
                <a:gd name="connsiteY9" fmla="*/ 26413 h 396685"/>
                <a:gd name="connsiteX10" fmla="*/ 162208 w 241839"/>
                <a:gd name="connsiteY10" fmla="*/ 56936 h 396685"/>
                <a:gd name="connsiteX11" fmla="*/ 154117 w 241839"/>
                <a:gd name="connsiteY11" fmla="*/ 62134 h 396685"/>
                <a:gd name="connsiteX12" fmla="*/ 148944 w 241839"/>
                <a:gd name="connsiteY12" fmla="*/ 54003 h 396685"/>
                <a:gd name="connsiteX13" fmla="*/ 151464 w 241839"/>
                <a:gd name="connsiteY13" fmla="*/ 15883 h 396685"/>
                <a:gd name="connsiteX14" fmla="*/ 124938 w 241839"/>
                <a:gd name="connsiteY14" fmla="*/ 56669 h 396685"/>
                <a:gd name="connsiteX15" fmla="*/ 117775 w 241839"/>
                <a:gd name="connsiteY15" fmla="*/ 82527 h 396685"/>
                <a:gd name="connsiteX16" fmla="*/ 109486 w 241839"/>
                <a:gd name="connsiteY16" fmla="*/ 87525 h 396685"/>
                <a:gd name="connsiteX17" fmla="*/ 104512 w 241839"/>
                <a:gd name="connsiteY17" fmla="*/ 79195 h 396685"/>
                <a:gd name="connsiteX18" fmla="*/ 111541 w 241839"/>
                <a:gd name="connsiteY18" fmla="*/ 52537 h 396685"/>
                <a:gd name="connsiteX19" fmla="*/ 114725 w 241839"/>
                <a:gd name="connsiteY19" fmla="*/ 25080 h 396685"/>
                <a:gd name="connsiteX20" fmla="*/ 98809 w 241839"/>
                <a:gd name="connsiteY20" fmla="*/ 45606 h 396685"/>
                <a:gd name="connsiteX21" fmla="*/ 80505 w 241839"/>
                <a:gd name="connsiteY21" fmla="*/ 94523 h 396685"/>
                <a:gd name="connsiteX22" fmla="*/ 69894 w 241839"/>
                <a:gd name="connsiteY22" fmla="*/ 141840 h 396685"/>
                <a:gd name="connsiteX23" fmla="*/ 12596 w 241839"/>
                <a:gd name="connsiteY23" fmla="*/ 309382 h 396685"/>
                <a:gd name="connsiteX24" fmla="*/ 3179 w 241839"/>
                <a:gd name="connsiteY24" fmla="*/ 311515 h 396685"/>
                <a:gd name="connsiteX25" fmla="*/ 1057 w 241839"/>
                <a:gd name="connsiteY25" fmla="*/ 302052 h 396685"/>
                <a:gd name="connsiteX26" fmla="*/ 56498 w 241839"/>
                <a:gd name="connsiteY26" fmla="*/ 139041 h 396685"/>
                <a:gd name="connsiteX27" fmla="*/ 67242 w 241839"/>
                <a:gd name="connsiteY27" fmla="*/ 91324 h 396685"/>
                <a:gd name="connsiteX28" fmla="*/ 86474 w 241839"/>
                <a:gd name="connsiteY28" fmla="*/ 38809 h 396685"/>
                <a:gd name="connsiteX29" fmla="*/ 120428 w 241839"/>
                <a:gd name="connsiteY29" fmla="*/ 8152 h 396685"/>
                <a:gd name="connsiteX30" fmla="*/ 128121 w 241839"/>
                <a:gd name="connsiteY30" fmla="*/ 21481 h 396685"/>
                <a:gd name="connsiteX31" fmla="*/ 141384 w 241839"/>
                <a:gd name="connsiteY31" fmla="*/ 5487 h 396685"/>
                <a:gd name="connsiteX32" fmla="*/ 157035 w 241839"/>
                <a:gd name="connsiteY32" fmla="*/ 955 h 396685"/>
                <a:gd name="connsiteX33" fmla="*/ 164595 w 241839"/>
                <a:gd name="connsiteY33" fmla="*/ 14284 h 396685"/>
                <a:gd name="connsiteX34" fmla="*/ 164595 w 241839"/>
                <a:gd name="connsiteY34" fmla="*/ 19215 h 396685"/>
                <a:gd name="connsiteX35" fmla="*/ 165921 w 241839"/>
                <a:gd name="connsiteY35" fmla="*/ 17616 h 396685"/>
                <a:gd name="connsiteX36" fmla="*/ 198284 w 241839"/>
                <a:gd name="connsiteY36" fmla="*/ 2421 h 396685"/>
                <a:gd name="connsiteX37" fmla="*/ 239136 w 241839"/>
                <a:gd name="connsiteY37" fmla="*/ 84260 h 396685"/>
                <a:gd name="connsiteX38" fmla="*/ 216190 w 241839"/>
                <a:gd name="connsiteY38" fmla="*/ 247670 h 396685"/>
                <a:gd name="connsiteX39" fmla="*/ 190857 w 241839"/>
                <a:gd name="connsiteY39" fmla="*/ 290722 h 396685"/>
                <a:gd name="connsiteX40" fmla="*/ 157963 w 241839"/>
                <a:gd name="connsiteY40" fmla="*/ 321245 h 396685"/>
                <a:gd name="connsiteX41" fmla="*/ 137140 w 241839"/>
                <a:gd name="connsiteY41" fmla="*/ 339106 h 396685"/>
                <a:gd name="connsiteX42" fmla="*/ 97350 w 241839"/>
                <a:gd name="connsiteY42" fmla="*/ 393220 h 396685"/>
                <a:gd name="connsiteX43" fmla="*/ 92309 w 241839"/>
                <a:gd name="connsiteY43" fmla="*/ 396686 h 396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41839" h="396685">
                  <a:moveTo>
                    <a:pt x="92309" y="396686"/>
                  </a:moveTo>
                  <a:cubicBezTo>
                    <a:pt x="91049" y="396643"/>
                    <a:pt x="89816" y="396275"/>
                    <a:pt x="88728" y="395620"/>
                  </a:cubicBezTo>
                  <a:cubicBezTo>
                    <a:pt x="85532" y="393615"/>
                    <a:pt x="84524" y="389399"/>
                    <a:pt x="86474" y="386156"/>
                  </a:cubicBezTo>
                  <a:cubicBezTo>
                    <a:pt x="97960" y="365499"/>
                    <a:pt x="112046" y="346415"/>
                    <a:pt x="128386" y="329376"/>
                  </a:cubicBezTo>
                  <a:cubicBezTo>
                    <a:pt x="135416" y="322711"/>
                    <a:pt x="142843" y="316047"/>
                    <a:pt x="150005" y="310715"/>
                  </a:cubicBezTo>
                  <a:cubicBezTo>
                    <a:pt x="161200" y="302142"/>
                    <a:pt x="171598" y="292550"/>
                    <a:pt x="181042" y="282058"/>
                  </a:cubicBezTo>
                  <a:cubicBezTo>
                    <a:pt x="190671" y="269911"/>
                    <a:pt x="198536" y="256447"/>
                    <a:pt x="204385" y="242072"/>
                  </a:cubicBezTo>
                  <a:cubicBezTo>
                    <a:pt x="225713" y="193121"/>
                    <a:pt x="233326" y="139242"/>
                    <a:pt x="226403" y="86259"/>
                  </a:cubicBezTo>
                  <a:cubicBezTo>
                    <a:pt x="222954" y="59601"/>
                    <a:pt x="209823" y="19615"/>
                    <a:pt x="195366" y="15750"/>
                  </a:cubicBezTo>
                  <a:cubicBezTo>
                    <a:pt x="190194" y="14284"/>
                    <a:pt x="184225" y="17882"/>
                    <a:pt x="177328" y="26413"/>
                  </a:cubicBezTo>
                  <a:cubicBezTo>
                    <a:pt x="170113" y="35346"/>
                    <a:pt x="164953" y="45768"/>
                    <a:pt x="162208" y="56936"/>
                  </a:cubicBezTo>
                  <a:cubicBezTo>
                    <a:pt x="161399" y="60616"/>
                    <a:pt x="157778" y="62944"/>
                    <a:pt x="154117" y="62134"/>
                  </a:cubicBezTo>
                  <a:cubicBezTo>
                    <a:pt x="150456" y="61324"/>
                    <a:pt x="148135" y="57683"/>
                    <a:pt x="148944" y="54003"/>
                  </a:cubicBezTo>
                  <a:cubicBezTo>
                    <a:pt x="151305" y="41445"/>
                    <a:pt x="152154" y="28645"/>
                    <a:pt x="151464" y="15883"/>
                  </a:cubicBezTo>
                  <a:cubicBezTo>
                    <a:pt x="139885" y="27470"/>
                    <a:pt x="130853" y="41364"/>
                    <a:pt x="124938" y="56669"/>
                  </a:cubicBezTo>
                  <a:cubicBezTo>
                    <a:pt x="123213" y="65462"/>
                    <a:pt x="120826" y="74107"/>
                    <a:pt x="117775" y="82527"/>
                  </a:cubicBezTo>
                  <a:cubicBezTo>
                    <a:pt x="116860" y="86207"/>
                    <a:pt x="113146" y="88445"/>
                    <a:pt x="109486" y="87525"/>
                  </a:cubicBezTo>
                  <a:cubicBezTo>
                    <a:pt x="105825" y="86606"/>
                    <a:pt x="103597" y="82875"/>
                    <a:pt x="104512" y="79195"/>
                  </a:cubicBezTo>
                  <a:cubicBezTo>
                    <a:pt x="105958" y="70095"/>
                    <a:pt x="108318" y="61164"/>
                    <a:pt x="111541" y="52537"/>
                  </a:cubicBezTo>
                  <a:cubicBezTo>
                    <a:pt x="113332" y="43486"/>
                    <a:pt x="114406" y="34303"/>
                    <a:pt x="114725" y="25080"/>
                  </a:cubicBezTo>
                  <a:cubicBezTo>
                    <a:pt x="108769" y="31389"/>
                    <a:pt x="103438" y="38262"/>
                    <a:pt x="98809" y="45606"/>
                  </a:cubicBezTo>
                  <a:cubicBezTo>
                    <a:pt x="90532" y="61004"/>
                    <a:pt x="84378" y="77459"/>
                    <a:pt x="80505" y="94523"/>
                  </a:cubicBezTo>
                  <a:cubicBezTo>
                    <a:pt x="76659" y="110384"/>
                    <a:pt x="73343" y="126112"/>
                    <a:pt x="69894" y="141840"/>
                  </a:cubicBezTo>
                  <a:cubicBezTo>
                    <a:pt x="57824" y="198487"/>
                    <a:pt x="45357" y="257000"/>
                    <a:pt x="12596" y="309382"/>
                  </a:cubicBezTo>
                  <a:cubicBezTo>
                    <a:pt x="10580" y="312584"/>
                    <a:pt x="6363" y="313540"/>
                    <a:pt x="3179" y="311515"/>
                  </a:cubicBezTo>
                  <a:cubicBezTo>
                    <a:pt x="-4" y="309490"/>
                    <a:pt x="-959" y="305253"/>
                    <a:pt x="1057" y="302052"/>
                  </a:cubicBezTo>
                  <a:cubicBezTo>
                    <a:pt x="32491" y="251669"/>
                    <a:pt x="44163" y="196888"/>
                    <a:pt x="56498" y="139041"/>
                  </a:cubicBezTo>
                  <a:cubicBezTo>
                    <a:pt x="59947" y="123180"/>
                    <a:pt x="63395" y="107185"/>
                    <a:pt x="67242" y="91324"/>
                  </a:cubicBezTo>
                  <a:cubicBezTo>
                    <a:pt x="71207" y="73012"/>
                    <a:pt x="77680" y="55340"/>
                    <a:pt x="86474" y="38809"/>
                  </a:cubicBezTo>
                  <a:cubicBezTo>
                    <a:pt x="86474" y="38809"/>
                    <a:pt x="106501" y="4420"/>
                    <a:pt x="120428" y="8152"/>
                  </a:cubicBezTo>
                  <a:cubicBezTo>
                    <a:pt x="123876" y="9085"/>
                    <a:pt x="127988" y="12151"/>
                    <a:pt x="128121" y="21481"/>
                  </a:cubicBezTo>
                  <a:cubicBezTo>
                    <a:pt x="132113" y="15803"/>
                    <a:pt x="136543" y="10454"/>
                    <a:pt x="141384" y="5487"/>
                  </a:cubicBezTo>
                  <a:cubicBezTo>
                    <a:pt x="144952" y="556"/>
                    <a:pt x="151398" y="-1311"/>
                    <a:pt x="157035" y="955"/>
                  </a:cubicBezTo>
                  <a:cubicBezTo>
                    <a:pt x="161969" y="3490"/>
                    <a:pt x="164940" y="8724"/>
                    <a:pt x="164595" y="14284"/>
                  </a:cubicBezTo>
                  <a:cubicBezTo>
                    <a:pt x="164595" y="15883"/>
                    <a:pt x="164595" y="17483"/>
                    <a:pt x="164595" y="19215"/>
                  </a:cubicBezTo>
                  <a:lnTo>
                    <a:pt x="165921" y="17616"/>
                  </a:lnTo>
                  <a:cubicBezTo>
                    <a:pt x="176532" y="4287"/>
                    <a:pt x="187408" y="-645"/>
                    <a:pt x="198284" y="2421"/>
                  </a:cubicBezTo>
                  <a:cubicBezTo>
                    <a:pt x="228657" y="10952"/>
                    <a:pt x="239136" y="83593"/>
                    <a:pt x="239136" y="84260"/>
                  </a:cubicBezTo>
                  <a:cubicBezTo>
                    <a:pt x="246563" y="139814"/>
                    <a:pt x="238618" y="196349"/>
                    <a:pt x="216190" y="247670"/>
                  </a:cubicBezTo>
                  <a:cubicBezTo>
                    <a:pt x="209850" y="263168"/>
                    <a:pt x="201308" y="277667"/>
                    <a:pt x="190857" y="290722"/>
                  </a:cubicBezTo>
                  <a:cubicBezTo>
                    <a:pt x="180909" y="301954"/>
                    <a:pt x="169901" y="312177"/>
                    <a:pt x="157963" y="321245"/>
                  </a:cubicBezTo>
                  <a:cubicBezTo>
                    <a:pt x="150934" y="326976"/>
                    <a:pt x="143772" y="332841"/>
                    <a:pt x="137140" y="339106"/>
                  </a:cubicBezTo>
                  <a:cubicBezTo>
                    <a:pt x="121622" y="355352"/>
                    <a:pt x="108239" y="373539"/>
                    <a:pt x="97350" y="393220"/>
                  </a:cubicBezTo>
                  <a:cubicBezTo>
                    <a:pt x="96328" y="395130"/>
                    <a:pt x="94445" y="396423"/>
                    <a:pt x="92309" y="396686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174F5C3E-CDC1-406F-9AC3-35592376943B}"/>
                </a:ext>
              </a:extLst>
            </p:cNvPr>
            <p:cNvSpPr/>
            <p:nvPr/>
          </p:nvSpPr>
          <p:spPr>
            <a:xfrm>
              <a:off x="9388883" y="2763241"/>
              <a:ext cx="192717" cy="320023"/>
            </a:xfrm>
            <a:custGeom>
              <a:avLst/>
              <a:gdLst>
                <a:gd name="connsiteX0" fmla="*/ 192718 w 192717"/>
                <a:gd name="connsiteY0" fmla="*/ 130489 h 320023"/>
                <a:gd name="connsiteX1" fmla="*/ 40586 w 192717"/>
                <a:gd name="connsiteY1" fmla="*/ 320024 h 320023"/>
                <a:gd name="connsiteX2" fmla="*/ 0 w 192717"/>
                <a:gd name="connsiteY2" fmla="*/ 171008 h 320023"/>
                <a:gd name="connsiteX3" fmla="*/ 152795 w 192717"/>
                <a:gd name="connsiteY3" fmla="*/ 0 h 320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717" h="320023">
                  <a:moveTo>
                    <a:pt x="192718" y="130489"/>
                  </a:moveTo>
                  <a:lnTo>
                    <a:pt x="40586" y="320024"/>
                  </a:lnTo>
                  <a:lnTo>
                    <a:pt x="0" y="171008"/>
                  </a:lnTo>
                  <a:lnTo>
                    <a:pt x="152795" y="0"/>
                  </a:ln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E725CD42-65E9-4B70-9C31-ED22F7D32E69}"/>
                </a:ext>
              </a:extLst>
            </p:cNvPr>
            <p:cNvSpPr/>
            <p:nvPr/>
          </p:nvSpPr>
          <p:spPr>
            <a:xfrm>
              <a:off x="9382281" y="2756810"/>
              <a:ext cx="205859" cy="333119"/>
            </a:xfrm>
            <a:custGeom>
              <a:avLst/>
              <a:gdLst>
                <a:gd name="connsiteX0" fmla="*/ 47188 w 205859"/>
                <a:gd name="connsiteY0" fmla="*/ 333119 h 333119"/>
                <a:gd name="connsiteX1" fmla="*/ 45861 w 205859"/>
                <a:gd name="connsiteY1" fmla="*/ 333119 h 333119"/>
                <a:gd name="connsiteX2" fmla="*/ 40821 w 205859"/>
                <a:gd name="connsiteY2" fmla="*/ 328321 h 333119"/>
                <a:gd name="connsiteX3" fmla="*/ 235 w 205859"/>
                <a:gd name="connsiteY3" fmla="*/ 179305 h 333119"/>
                <a:gd name="connsiteX4" fmla="*/ 1694 w 205859"/>
                <a:gd name="connsiteY4" fmla="*/ 173174 h 333119"/>
                <a:gd name="connsiteX5" fmla="*/ 154489 w 205859"/>
                <a:gd name="connsiteY5" fmla="*/ 2166 h 333119"/>
                <a:gd name="connsiteX6" fmla="*/ 160856 w 205859"/>
                <a:gd name="connsiteY6" fmla="*/ 167 h 333119"/>
                <a:gd name="connsiteX7" fmla="*/ 165763 w 205859"/>
                <a:gd name="connsiteY7" fmla="*/ 4699 h 333119"/>
                <a:gd name="connsiteX8" fmla="*/ 205553 w 205859"/>
                <a:gd name="connsiteY8" fmla="*/ 135054 h 333119"/>
                <a:gd name="connsiteX9" fmla="*/ 204492 w 205859"/>
                <a:gd name="connsiteY9" fmla="*/ 141052 h 333119"/>
                <a:gd name="connsiteX10" fmla="*/ 52361 w 205859"/>
                <a:gd name="connsiteY10" fmla="*/ 330587 h 333119"/>
                <a:gd name="connsiteX11" fmla="*/ 47188 w 205859"/>
                <a:gd name="connsiteY11" fmla="*/ 333119 h 333119"/>
                <a:gd name="connsiteX12" fmla="*/ 13897 w 205859"/>
                <a:gd name="connsiteY12" fmla="*/ 179172 h 333119"/>
                <a:gd name="connsiteX13" fmla="*/ 50106 w 205859"/>
                <a:gd name="connsiteY13" fmla="*/ 312460 h 333119"/>
                <a:gd name="connsiteX14" fmla="*/ 191892 w 205859"/>
                <a:gd name="connsiteY14" fmla="*/ 135720 h 333119"/>
                <a:gd name="connsiteX15" fmla="*/ 156611 w 205859"/>
                <a:gd name="connsiteY15" fmla="*/ 19894 h 333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5859" h="333119">
                  <a:moveTo>
                    <a:pt x="47188" y="333119"/>
                  </a:moveTo>
                  <a:lnTo>
                    <a:pt x="45861" y="333119"/>
                  </a:lnTo>
                  <a:cubicBezTo>
                    <a:pt x="43434" y="332574"/>
                    <a:pt x="41498" y="330731"/>
                    <a:pt x="40821" y="328321"/>
                  </a:cubicBezTo>
                  <a:lnTo>
                    <a:pt x="235" y="179305"/>
                  </a:lnTo>
                  <a:cubicBezTo>
                    <a:pt x="-362" y="177145"/>
                    <a:pt x="196" y="174831"/>
                    <a:pt x="1694" y="173174"/>
                  </a:cubicBezTo>
                  <a:lnTo>
                    <a:pt x="154489" y="2166"/>
                  </a:lnTo>
                  <a:cubicBezTo>
                    <a:pt x="156094" y="398"/>
                    <a:pt x="158534" y="-366"/>
                    <a:pt x="160856" y="167"/>
                  </a:cubicBezTo>
                  <a:cubicBezTo>
                    <a:pt x="163243" y="567"/>
                    <a:pt x="165166" y="2345"/>
                    <a:pt x="165763" y="4699"/>
                  </a:cubicBezTo>
                  <a:lnTo>
                    <a:pt x="205553" y="135054"/>
                  </a:lnTo>
                  <a:cubicBezTo>
                    <a:pt x="206203" y="137107"/>
                    <a:pt x="205805" y="139351"/>
                    <a:pt x="204492" y="141052"/>
                  </a:cubicBezTo>
                  <a:lnTo>
                    <a:pt x="52361" y="330587"/>
                  </a:lnTo>
                  <a:cubicBezTo>
                    <a:pt x="51101" y="332162"/>
                    <a:pt x="49204" y="333091"/>
                    <a:pt x="47188" y="333119"/>
                  </a:cubicBezTo>
                  <a:close/>
                  <a:moveTo>
                    <a:pt x="13897" y="179172"/>
                  </a:moveTo>
                  <a:lnTo>
                    <a:pt x="50106" y="312460"/>
                  </a:lnTo>
                  <a:lnTo>
                    <a:pt x="191892" y="135720"/>
                  </a:lnTo>
                  <a:lnTo>
                    <a:pt x="156611" y="19894"/>
                  </a:ln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FABBA632-6515-4090-874E-9FE3E7E211B0}"/>
                </a:ext>
              </a:extLst>
            </p:cNvPr>
            <p:cNvSpPr/>
            <p:nvPr/>
          </p:nvSpPr>
          <p:spPr>
            <a:xfrm>
              <a:off x="9433459" y="2491705"/>
              <a:ext cx="486982" cy="375964"/>
            </a:xfrm>
            <a:custGeom>
              <a:avLst/>
              <a:gdLst>
                <a:gd name="connsiteX0" fmla="*/ 151059 w 486982"/>
                <a:gd name="connsiteY0" fmla="*/ 28952 h 375964"/>
                <a:gd name="connsiteX1" fmla="*/ 102515 w 486982"/>
                <a:gd name="connsiteY1" fmla="*/ 68939 h 375964"/>
                <a:gd name="connsiteX2" fmla="*/ 2774 w 486982"/>
                <a:gd name="connsiteY2" fmla="*/ 105726 h 375964"/>
                <a:gd name="connsiteX3" fmla="*/ 13252 w 486982"/>
                <a:gd name="connsiteY3" fmla="*/ 194362 h 375964"/>
                <a:gd name="connsiteX4" fmla="*/ 60602 w 486982"/>
                <a:gd name="connsiteY4" fmla="*/ 274335 h 375964"/>
                <a:gd name="connsiteX5" fmla="*/ 122145 w 486982"/>
                <a:gd name="connsiteY5" fmla="*/ 330715 h 375964"/>
                <a:gd name="connsiteX6" fmla="*/ 224671 w 486982"/>
                <a:gd name="connsiteY6" fmla="*/ 361372 h 375964"/>
                <a:gd name="connsiteX7" fmla="*/ 315790 w 486982"/>
                <a:gd name="connsiteY7" fmla="*/ 374700 h 375964"/>
                <a:gd name="connsiteX8" fmla="*/ 407706 w 486982"/>
                <a:gd name="connsiteY8" fmla="*/ 367103 h 375964"/>
                <a:gd name="connsiteX9" fmla="*/ 474023 w 486982"/>
                <a:gd name="connsiteY9" fmla="*/ 272735 h 375964"/>
                <a:gd name="connsiteX10" fmla="*/ 476676 w 486982"/>
                <a:gd name="connsiteY10" fmla="*/ 139448 h 375964"/>
                <a:gd name="connsiteX11" fmla="*/ 447895 w 486982"/>
                <a:gd name="connsiteY11" fmla="*/ 97196 h 375964"/>
                <a:gd name="connsiteX12" fmla="*/ 396300 w 486982"/>
                <a:gd name="connsiteY12" fmla="*/ 84933 h 375964"/>
                <a:gd name="connsiteX13" fmla="*/ 369773 w 486982"/>
                <a:gd name="connsiteY13" fmla="*/ 32551 h 375964"/>
                <a:gd name="connsiteX14" fmla="*/ 182361 w 486982"/>
                <a:gd name="connsiteY14" fmla="*/ 10958 h 375964"/>
                <a:gd name="connsiteX15" fmla="*/ 151059 w 486982"/>
                <a:gd name="connsiteY15" fmla="*/ 28952 h 375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6982" h="375964">
                  <a:moveTo>
                    <a:pt x="151059" y="28952"/>
                  </a:moveTo>
                  <a:cubicBezTo>
                    <a:pt x="134480" y="42281"/>
                    <a:pt x="118696" y="58675"/>
                    <a:pt x="102515" y="68939"/>
                  </a:cubicBezTo>
                  <a:cubicBezTo>
                    <a:pt x="72871" y="89434"/>
                    <a:pt x="38572" y="102087"/>
                    <a:pt x="2774" y="105726"/>
                  </a:cubicBezTo>
                  <a:cubicBezTo>
                    <a:pt x="-6643" y="106392"/>
                    <a:pt x="10732" y="187031"/>
                    <a:pt x="13252" y="194362"/>
                  </a:cubicBezTo>
                  <a:cubicBezTo>
                    <a:pt x="23226" y="224085"/>
                    <a:pt x="39368" y="251343"/>
                    <a:pt x="60602" y="274335"/>
                  </a:cubicBezTo>
                  <a:cubicBezTo>
                    <a:pt x="79954" y="294367"/>
                    <a:pt x="100512" y="313195"/>
                    <a:pt x="122145" y="330715"/>
                  </a:cubicBezTo>
                  <a:cubicBezTo>
                    <a:pt x="149335" y="353508"/>
                    <a:pt x="191115" y="357373"/>
                    <a:pt x="224671" y="361372"/>
                  </a:cubicBezTo>
                  <a:cubicBezTo>
                    <a:pt x="254514" y="365237"/>
                    <a:pt x="286213" y="373234"/>
                    <a:pt x="315790" y="374700"/>
                  </a:cubicBezTo>
                  <a:cubicBezTo>
                    <a:pt x="345368" y="376167"/>
                    <a:pt x="381047" y="378566"/>
                    <a:pt x="407706" y="367103"/>
                  </a:cubicBezTo>
                  <a:cubicBezTo>
                    <a:pt x="442589" y="352041"/>
                    <a:pt x="463015" y="306590"/>
                    <a:pt x="474023" y="272735"/>
                  </a:cubicBezTo>
                  <a:cubicBezTo>
                    <a:pt x="490337" y="229975"/>
                    <a:pt x="491279" y="182830"/>
                    <a:pt x="476676" y="139448"/>
                  </a:cubicBezTo>
                  <a:cubicBezTo>
                    <a:pt x="471092" y="122992"/>
                    <a:pt x="461145" y="108382"/>
                    <a:pt x="447895" y="97196"/>
                  </a:cubicBezTo>
                  <a:cubicBezTo>
                    <a:pt x="431315" y="83867"/>
                    <a:pt x="415266" y="85333"/>
                    <a:pt x="396300" y="84933"/>
                  </a:cubicBezTo>
                  <a:cubicBezTo>
                    <a:pt x="397891" y="60941"/>
                    <a:pt x="390066" y="47879"/>
                    <a:pt x="369773" y="32551"/>
                  </a:cubicBezTo>
                  <a:cubicBezTo>
                    <a:pt x="321759" y="-4236"/>
                    <a:pt x="238332" y="-7435"/>
                    <a:pt x="182361" y="10958"/>
                  </a:cubicBezTo>
                  <a:cubicBezTo>
                    <a:pt x="171007" y="15164"/>
                    <a:pt x="160423" y="21246"/>
                    <a:pt x="151059" y="28952"/>
                  </a:cubicBez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196813E6-88D8-46A1-8EB7-636B68DA869B}"/>
                </a:ext>
              </a:extLst>
            </p:cNvPr>
            <p:cNvSpPr/>
            <p:nvPr/>
          </p:nvSpPr>
          <p:spPr>
            <a:xfrm>
              <a:off x="9426748" y="2483404"/>
              <a:ext cx="501752" cy="390465"/>
            </a:xfrm>
            <a:custGeom>
              <a:avLst/>
              <a:gdLst>
                <a:gd name="connsiteX0" fmla="*/ 357915 w 501752"/>
                <a:gd name="connsiteY0" fmla="*/ 390332 h 390465"/>
                <a:gd name="connsiteX1" fmla="*/ 329133 w 501752"/>
                <a:gd name="connsiteY1" fmla="*/ 389533 h 390465"/>
                <a:gd name="connsiteX2" fmla="*/ 322236 w 501752"/>
                <a:gd name="connsiteY2" fmla="*/ 389533 h 390465"/>
                <a:gd name="connsiteX3" fmla="*/ 264408 w 501752"/>
                <a:gd name="connsiteY3" fmla="*/ 381802 h 390465"/>
                <a:gd name="connsiteX4" fmla="*/ 230586 w 501752"/>
                <a:gd name="connsiteY4" fmla="*/ 376337 h 390465"/>
                <a:gd name="connsiteX5" fmla="*/ 222893 w 501752"/>
                <a:gd name="connsiteY5" fmla="*/ 375804 h 390465"/>
                <a:gd name="connsiteX6" fmla="*/ 124478 w 501752"/>
                <a:gd name="connsiteY6" fmla="*/ 344615 h 390465"/>
                <a:gd name="connsiteX7" fmla="*/ 62273 w 501752"/>
                <a:gd name="connsiteY7" fmla="*/ 287701 h 390465"/>
                <a:gd name="connsiteX8" fmla="*/ 13464 w 501752"/>
                <a:gd name="connsiteY8" fmla="*/ 205596 h 390465"/>
                <a:gd name="connsiteX9" fmla="*/ 2322 w 501752"/>
                <a:gd name="connsiteY9" fmla="*/ 112295 h 390465"/>
                <a:gd name="connsiteX10" fmla="*/ 9087 w 501752"/>
                <a:gd name="connsiteY10" fmla="*/ 108296 h 390465"/>
                <a:gd name="connsiteX11" fmla="*/ 105512 w 501752"/>
                <a:gd name="connsiteY11" fmla="*/ 72575 h 390465"/>
                <a:gd name="connsiteX12" fmla="*/ 135354 w 501752"/>
                <a:gd name="connsiteY12" fmla="*/ 47917 h 390465"/>
                <a:gd name="connsiteX13" fmla="*/ 154056 w 501752"/>
                <a:gd name="connsiteY13" fmla="*/ 31789 h 390465"/>
                <a:gd name="connsiteX14" fmla="*/ 188143 w 501752"/>
                <a:gd name="connsiteY14" fmla="*/ 11529 h 390465"/>
                <a:gd name="connsiteX15" fmla="*/ 381922 w 501752"/>
                <a:gd name="connsiteY15" fmla="*/ 34188 h 390465"/>
                <a:gd name="connsiteX16" fmla="*/ 411234 w 501752"/>
                <a:gd name="connsiteY16" fmla="*/ 85237 h 390465"/>
                <a:gd name="connsiteX17" fmla="*/ 460043 w 501752"/>
                <a:gd name="connsiteY17" fmla="*/ 98566 h 390465"/>
                <a:gd name="connsiteX18" fmla="*/ 490947 w 501752"/>
                <a:gd name="connsiteY18" fmla="*/ 143750 h 390465"/>
                <a:gd name="connsiteX19" fmla="*/ 488427 w 501752"/>
                <a:gd name="connsiteY19" fmla="*/ 282370 h 390465"/>
                <a:gd name="connsiteX20" fmla="*/ 417600 w 501752"/>
                <a:gd name="connsiteY20" fmla="*/ 380736 h 390465"/>
                <a:gd name="connsiteX21" fmla="*/ 357915 w 501752"/>
                <a:gd name="connsiteY21" fmla="*/ 390332 h 390465"/>
                <a:gd name="connsiteX22" fmla="*/ 13066 w 501752"/>
                <a:gd name="connsiteY22" fmla="*/ 120692 h 390465"/>
                <a:gd name="connsiteX23" fmla="*/ 26329 w 501752"/>
                <a:gd name="connsiteY23" fmla="*/ 200664 h 390465"/>
                <a:gd name="connsiteX24" fmla="*/ 72221 w 501752"/>
                <a:gd name="connsiteY24" fmla="*/ 277704 h 390465"/>
                <a:gd name="connsiteX25" fmla="*/ 133100 w 501752"/>
                <a:gd name="connsiteY25" fmla="*/ 333552 h 390465"/>
                <a:gd name="connsiteX26" fmla="*/ 224352 w 501752"/>
                <a:gd name="connsiteY26" fmla="*/ 361676 h 390465"/>
                <a:gd name="connsiteX27" fmla="*/ 232178 w 501752"/>
                <a:gd name="connsiteY27" fmla="*/ 362609 h 390465"/>
                <a:gd name="connsiteX28" fmla="*/ 266662 w 501752"/>
                <a:gd name="connsiteY28" fmla="*/ 368207 h 390465"/>
                <a:gd name="connsiteX29" fmla="*/ 322634 w 501752"/>
                <a:gd name="connsiteY29" fmla="*/ 375671 h 390465"/>
                <a:gd name="connsiteX30" fmla="*/ 329531 w 501752"/>
                <a:gd name="connsiteY30" fmla="*/ 375671 h 390465"/>
                <a:gd name="connsiteX31" fmla="*/ 411631 w 501752"/>
                <a:gd name="connsiteY31" fmla="*/ 368207 h 390465"/>
                <a:gd name="connsiteX32" fmla="*/ 474765 w 501752"/>
                <a:gd name="connsiteY32" fmla="*/ 277971 h 390465"/>
                <a:gd name="connsiteX33" fmla="*/ 477551 w 501752"/>
                <a:gd name="connsiteY33" fmla="*/ 148815 h 390465"/>
                <a:gd name="connsiteX34" fmla="*/ 451024 w 501752"/>
                <a:gd name="connsiteY34" fmla="*/ 109495 h 390465"/>
                <a:gd name="connsiteX35" fmla="*/ 409112 w 501752"/>
                <a:gd name="connsiteY35" fmla="*/ 98832 h 390465"/>
                <a:gd name="connsiteX36" fmla="*/ 403541 w 501752"/>
                <a:gd name="connsiteY36" fmla="*/ 98832 h 390465"/>
                <a:gd name="connsiteX37" fmla="*/ 398634 w 501752"/>
                <a:gd name="connsiteY37" fmla="*/ 96567 h 390465"/>
                <a:gd name="connsiteX38" fmla="*/ 396776 w 501752"/>
                <a:gd name="connsiteY38" fmla="*/ 91502 h 390465"/>
                <a:gd name="connsiteX39" fmla="*/ 373168 w 501752"/>
                <a:gd name="connsiteY39" fmla="*/ 44984 h 390465"/>
                <a:gd name="connsiteX40" fmla="*/ 191989 w 501752"/>
                <a:gd name="connsiteY40" fmla="*/ 24458 h 390465"/>
                <a:gd name="connsiteX41" fmla="*/ 161881 w 501752"/>
                <a:gd name="connsiteY41" fmla="*/ 42585 h 390465"/>
                <a:gd name="connsiteX42" fmla="*/ 161881 w 501752"/>
                <a:gd name="connsiteY42" fmla="*/ 42585 h 390465"/>
                <a:gd name="connsiteX43" fmla="*/ 143843 w 501752"/>
                <a:gd name="connsiteY43" fmla="*/ 58180 h 390465"/>
                <a:gd name="connsiteX44" fmla="*/ 112939 w 501752"/>
                <a:gd name="connsiteY44" fmla="*/ 82571 h 390465"/>
                <a:gd name="connsiteX45" fmla="*/ 13596 w 501752"/>
                <a:gd name="connsiteY45" fmla="*/ 120692 h 390465"/>
                <a:gd name="connsiteX46" fmla="*/ 157239 w 501752"/>
                <a:gd name="connsiteY46" fmla="*/ 37254 h 390465"/>
                <a:gd name="connsiteX47" fmla="*/ 157239 w 501752"/>
                <a:gd name="connsiteY47" fmla="*/ 37254 h 390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501752" h="390465">
                  <a:moveTo>
                    <a:pt x="357915" y="390332"/>
                  </a:moveTo>
                  <a:cubicBezTo>
                    <a:pt x="347967" y="390332"/>
                    <a:pt x="338152" y="390332"/>
                    <a:pt x="329133" y="389533"/>
                  </a:cubicBezTo>
                  <a:lnTo>
                    <a:pt x="322236" y="389533"/>
                  </a:lnTo>
                  <a:cubicBezTo>
                    <a:pt x="302805" y="388242"/>
                    <a:pt x="283494" y="385659"/>
                    <a:pt x="264408" y="381802"/>
                  </a:cubicBezTo>
                  <a:cubicBezTo>
                    <a:pt x="253001" y="379803"/>
                    <a:pt x="241595" y="377803"/>
                    <a:pt x="230586" y="376337"/>
                  </a:cubicBezTo>
                  <a:lnTo>
                    <a:pt x="222893" y="375804"/>
                  </a:lnTo>
                  <a:cubicBezTo>
                    <a:pt x="189204" y="371672"/>
                    <a:pt x="151138" y="367007"/>
                    <a:pt x="124478" y="344615"/>
                  </a:cubicBezTo>
                  <a:cubicBezTo>
                    <a:pt x="102607" y="326944"/>
                    <a:pt x="81823" y="307937"/>
                    <a:pt x="62273" y="287701"/>
                  </a:cubicBezTo>
                  <a:cubicBezTo>
                    <a:pt x="40481" y="264057"/>
                    <a:pt x="23849" y="236088"/>
                    <a:pt x="13464" y="205596"/>
                  </a:cubicBezTo>
                  <a:cubicBezTo>
                    <a:pt x="13464" y="205596"/>
                    <a:pt x="-6697" y="125623"/>
                    <a:pt x="2322" y="112295"/>
                  </a:cubicBezTo>
                  <a:cubicBezTo>
                    <a:pt x="3794" y="109931"/>
                    <a:pt x="6315" y="108439"/>
                    <a:pt x="9087" y="108296"/>
                  </a:cubicBezTo>
                  <a:cubicBezTo>
                    <a:pt x="43704" y="104728"/>
                    <a:pt x="76876" y="92441"/>
                    <a:pt x="105512" y="72575"/>
                  </a:cubicBezTo>
                  <a:cubicBezTo>
                    <a:pt x="116056" y="65111"/>
                    <a:pt x="126030" y="56868"/>
                    <a:pt x="135354" y="47917"/>
                  </a:cubicBezTo>
                  <a:cubicBezTo>
                    <a:pt x="141588" y="42452"/>
                    <a:pt x="147689" y="36854"/>
                    <a:pt x="154056" y="31789"/>
                  </a:cubicBezTo>
                  <a:cubicBezTo>
                    <a:pt x="164163" y="23094"/>
                    <a:pt x="175689" y="16238"/>
                    <a:pt x="188143" y="11529"/>
                  </a:cubicBezTo>
                  <a:cubicBezTo>
                    <a:pt x="243451" y="-7131"/>
                    <a:pt x="330194" y="-5532"/>
                    <a:pt x="381922" y="34188"/>
                  </a:cubicBezTo>
                  <a:cubicBezTo>
                    <a:pt x="399894" y="44894"/>
                    <a:pt x="411008" y="64244"/>
                    <a:pt x="411234" y="85237"/>
                  </a:cubicBezTo>
                  <a:cubicBezTo>
                    <a:pt x="428569" y="83664"/>
                    <a:pt x="445891" y="88393"/>
                    <a:pt x="460043" y="98566"/>
                  </a:cubicBezTo>
                  <a:cubicBezTo>
                    <a:pt x="474235" y="110523"/>
                    <a:pt x="484925" y="126146"/>
                    <a:pt x="490947" y="143750"/>
                  </a:cubicBezTo>
                  <a:cubicBezTo>
                    <a:pt x="506173" y="188846"/>
                    <a:pt x="505285" y="237863"/>
                    <a:pt x="488427" y="282370"/>
                  </a:cubicBezTo>
                  <a:cubicBezTo>
                    <a:pt x="470256" y="335685"/>
                    <a:pt x="446514" y="368340"/>
                    <a:pt x="417600" y="380736"/>
                  </a:cubicBezTo>
                  <a:cubicBezTo>
                    <a:pt x="398540" y="387921"/>
                    <a:pt x="378247" y="391185"/>
                    <a:pt x="357915" y="390332"/>
                  </a:cubicBezTo>
                  <a:close/>
                  <a:moveTo>
                    <a:pt x="13066" y="120692"/>
                  </a:moveTo>
                  <a:cubicBezTo>
                    <a:pt x="14870" y="147721"/>
                    <a:pt x="19313" y="174508"/>
                    <a:pt x="26329" y="200664"/>
                  </a:cubicBezTo>
                  <a:cubicBezTo>
                    <a:pt x="36038" y="229314"/>
                    <a:pt x="51675" y="255571"/>
                    <a:pt x="72221" y="277704"/>
                  </a:cubicBezTo>
                  <a:cubicBezTo>
                    <a:pt x="91347" y="297572"/>
                    <a:pt x="111666" y="316225"/>
                    <a:pt x="133100" y="333552"/>
                  </a:cubicBezTo>
                  <a:cubicBezTo>
                    <a:pt x="156709" y="353279"/>
                    <a:pt x="192653" y="357677"/>
                    <a:pt x="224352" y="361676"/>
                  </a:cubicBezTo>
                  <a:lnTo>
                    <a:pt x="232178" y="362609"/>
                  </a:lnTo>
                  <a:cubicBezTo>
                    <a:pt x="243451" y="364075"/>
                    <a:pt x="254990" y="366074"/>
                    <a:pt x="266662" y="368207"/>
                  </a:cubicBezTo>
                  <a:cubicBezTo>
                    <a:pt x="285152" y="371820"/>
                    <a:pt x="303840" y="374313"/>
                    <a:pt x="322634" y="375671"/>
                  </a:cubicBezTo>
                  <a:lnTo>
                    <a:pt x="329531" y="375671"/>
                  </a:lnTo>
                  <a:cubicBezTo>
                    <a:pt x="356058" y="376737"/>
                    <a:pt x="388420" y="378203"/>
                    <a:pt x="411631" y="368207"/>
                  </a:cubicBezTo>
                  <a:cubicBezTo>
                    <a:pt x="434842" y="358210"/>
                    <a:pt x="457921" y="327021"/>
                    <a:pt x="474765" y="277971"/>
                  </a:cubicBezTo>
                  <a:cubicBezTo>
                    <a:pt x="490576" y="236547"/>
                    <a:pt x="491557" y="190889"/>
                    <a:pt x="477551" y="148815"/>
                  </a:cubicBezTo>
                  <a:cubicBezTo>
                    <a:pt x="472445" y="133522"/>
                    <a:pt x="463266" y="119924"/>
                    <a:pt x="451024" y="109495"/>
                  </a:cubicBezTo>
                  <a:cubicBezTo>
                    <a:pt x="438795" y="100976"/>
                    <a:pt x="423900" y="97188"/>
                    <a:pt x="409112" y="98832"/>
                  </a:cubicBezTo>
                  <a:lnTo>
                    <a:pt x="403541" y="98832"/>
                  </a:lnTo>
                  <a:cubicBezTo>
                    <a:pt x="401684" y="98723"/>
                    <a:pt x="399933" y="97914"/>
                    <a:pt x="398634" y="96567"/>
                  </a:cubicBezTo>
                  <a:cubicBezTo>
                    <a:pt x="397334" y="95216"/>
                    <a:pt x="396657" y="93377"/>
                    <a:pt x="396776" y="91502"/>
                  </a:cubicBezTo>
                  <a:cubicBezTo>
                    <a:pt x="398236" y="70709"/>
                    <a:pt x="392665" y="59912"/>
                    <a:pt x="373168" y="44984"/>
                  </a:cubicBezTo>
                  <a:cubicBezTo>
                    <a:pt x="326878" y="9530"/>
                    <a:pt x="244778" y="6731"/>
                    <a:pt x="191989" y="24458"/>
                  </a:cubicBezTo>
                  <a:cubicBezTo>
                    <a:pt x="181007" y="28745"/>
                    <a:pt x="170821" y="34874"/>
                    <a:pt x="161881" y="42585"/>
                  </a:cubicBezTo>
                  <a:lnTo>
                    <a:pt x="161881" y="42585"/>
                  </a:lnTo>
                  <a:cubicBezTo>
                    <a:pt x="155780" y="47517"/>
                    <a:pt x="149812" y="52848"/>
                    <a:pt x="143843" y="58180"/>
                  </a:cubicBezTo>
                  <a:cubicBezTo>
                    <a:pt x="134161" y="67067"/>
                    <a:pt x="123829" y="75219"/>
                    <a:pt x="112939" y="82571"/>
                  </a:cubicBezTo>
                  <a:cubicBezTo>
                    <a:pt x="83441" y="103283"/>
                    <a:pt x="49328" y="116376"/>
                    <a:pt x="13596" y="120692"/>
                  </a:cubicBezTo>
                  <a:close/>
                  <a:moveTo>
                    <a:pt x="157239" y="37254"/>
                  </a:moveTo>
                  <a:lnTo>
                    <a:pt x="157239" y="37254"/>
                  </a:ln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id="{7FD5F967-D879-44DA-94B9-59BC1D18A5F6}"/>
                </a:ext>
              </a:extLst>
            </p:cNvPr>
            <p:cNvSpPr/>
            <p:nvPr/>
          </p:nvSpPr>
          <p:spPr>
            <a:xfrm>
              <a:off x="9537300" y="2685268"/>
              <a:ext cx="318720" cy="496022"/>
            </a:xfrm>
            <a:custGeom>
              <a:avLst/>
              <a:gdLst>
                <a:gd name="connsiteX0" fmla="*/ 85549 w 318720"/>
                <a:gd name="connsiteY0" fmla="*/ 320557 h 496022"/>
                <a:gd name="connsiteX1" fmla="*/ 82233 w 318720"/>
                <a:gd name="connsiteY1" fmla="*/ 452378 h 496022"/>
                <a:gd name="connsiteX2" fmla="*/ 225876 w 318720"/>
                <a:gd name="connsiteY2" fmla="*/ 490365 h 496022"/>
                <a:gd name="connsiteX3" fmla="*/ 318720 w 318720"/>
                <a:gd name="connsiteY3" fmla="*/ 406927 h 496022"/>
                <a:gd name="connsiteX4" fmla="*/ 306650 w 318720"/>
                <a:gd name="connsiteY4" fmla="*/ 167809 h 496022"/>
                <a:gd name="connsiteX5" fmla="*/ 254525 w 318720"/>
                <a:gd name="connsiteY5" fmla="*/ 0 h 496022"/>
                <a:gd name="connsiteX6" fmla="*/ 0 w 318720"/>
                <a:gd name="connsiteY6" fmla="*/ 36254 h 496022"/>
                <a:gd name="connsiteX7" fmla="*/ 18701 w 318720"/>
                <a:gd name="connsiteY7" fmla="*/ 255779 h 496022"/>
                <a:gd name="connsiteX8" fmla="*/ 85549 w 318720"/>
                <a:gd name="connsiteY8" fmla="*/ 320557 h 496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8720" h="496022">
                  <a:moveTo>
                    <a:pt x="85549" y="320557"/>
                  </a:moveTo>
                  <a:lnTo>
                    <a:pt x="82233" y="452378"/>
                  </a:lnTo>
                  <a:cubicBezTo>
                    <a:pt x="82233" y="452378"/>
                    <a:pt x="142449" y="514757"/>
                    <a:pt x="225876" y="490365"/>
                  </a:cubicBezTo>
                  <a:cubicBezTo>
                    <a:pt x="309303" y="465974"/>
                    <a:pt x="318720" y="406927"/>
                    <a:pt x="318720" y="406927"/>
                  </a:cubicBezTo>
                  <a:lnTo>
                    <a:pt x="306650" y="167809"/>
                  </a:lnTo>
                  <a:cubicBezTo>
                    <a:pt x="306650" y="167809"/>
                    <a:pt x="242455" y="137286"/>
                    <a:pt x="254525" y="0"/>
                  </a:cubicBezTo>
                  <a:cubicBezTo>
                    <a:pt x="254525" y="0"/>
                    <a:pt x="126135" y="46384"/>
                    <a:pt x="0" y="36254"/>
                  </a:cubicBezTo>
                  <a:cubicBezTo>
                    <a:pt x="0" y="36254"/>
                    <a:pt x="5438" y="190601"/>
                    <a:pt x="18701" y="255779"/>
                  </a:cubicBezTo>
                  <a:cubicBezTo>
                    <a:pt x="31965" y="320957"/>
                    <a:pt x="85549" y="320557"/>
                    <a:pt x="85549" y="320557"/>
                  </a:cubicBez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4" name="任意多边形: 形状 63">
              <a:extLst>
                <a:ext uri="{FF2B5EF4-FFF2-40B4-BE49-F238E27FC236}">
                  <a16:creationId xmlns:a16="http://schemas.microsoft.com/office/drawing/2014/main" id="{41D5F2A6-E836-4EF1-B62D-EEA2EAB983E2}"/>
                </a:ext>
              </a:extLst>
            </p:cNvPr>
            <p:cNvSpPr/>
            <p:nvPr/>
          </p:nvSpPr>
          <p:spPr>
            <a:xfrm>
              <a:off x="9531330" y="2678868"/>
              <a:ext cx="332565" cy="509829"/>
            </a:xfrm>
            <a:custGeom>
              <a:avLst/>
              <a:gdLst>
                <a:gd name="connsiteX0" fmla="*/ 192454 w 332565"/>
                <a:gd name="connsiteY0" fmla="*/ 509827 h 509829"/>
                <a:gd name="connsiteX1" fmla="*/ 83826 w 332565"/>
                <a:gd name="connsiteY1" fmla="*/ 464110 h 509829"/>
                <a:gd name="connsiteX2" fmla="*/ 81970 w 332565"/>
                <a:gd name="connsiteY2" fmla="*/ 459178 h 509829"/>
                <a:gd name="connsiteX3" fmla="*/ 85020 w 332565"/>
                <a:gd name="connsiteY3" fmla="*/ 333621 h 509829"/>
                <a:gd name="connsiteX4" fmla="*/ 18703 w 332565"/>
                <a:gd name="connsiteY4" fmla="*/ 264178 h 509829"/>
                <a:gd name="connsiteX5" fmla="*/ 2 w 332565"/>
                <a:gd name="connsiteY5" fmla="*/ 43454 h 509829"/>
                <a:gd name="connsiteX6" fmla="*/ 6899 w 332565"/>
                <a:gd name="connsiteY6" fmla="*/ 36252 h 509829"/>
                <a:gd name="connsiteX7" fmla="*/ 7296 w 332565"/>
                <a:gd name="connsiteY7" fmla="*/ 36256 h 509829"/>
                <a:gd name="connsiteX8" fmla="*/ 259302 w 332565"/>
                <a:gd name="connsiteY8" fmla="*/ 402 h 509829"/>
                <a:gd name="connsiteX9" fmla="*/ 267949 w 332565"/>
                <a:gd name="connsiteY9" fmla="*/ 4501 h 509829"/>
                <a:gd name="connsiteX10" fmla="*/ 268321 w 332565"/>
                <a:gd name="connsiteY10" fmla="*/ 7466 h 509829"/>
                <a:gd name="connsiteX11" fmla="*/ 316599 w 332565"/>
                <a:gd name="connsiteY11" fmla="*/ 168611 h 509829"/>
                <a:gd name="connsiteX12" fmla="*/ 320446 w 332565"/>
                <a:gd name="connsiteY12" fmla="*/ 174476 h 509829"/>
                <a:gd name="connsiteX13" fmla="*/ 332516 w 332565"/>
                <a:gd name="connsiteY13" fmla="*/ 413460 h 509829"/>
                <a:gd name="connsiteX14" fmla="*/ 332516 w 332565"/>
                <a:gd name="connsiteY14" fmla="*/ 414927 h 509829"/>
                <a:gd name="connsiteX15" fmla="*/ 234499 w 332565"/>
                <a:gd name="connsiteY15" fmla="*/ 503829 h 509829"/>
                <a:gd name="connsiteX16" fmla="*/ 192454 w 332565"/>
                <a:gd name="connsiteY16" fmla="*/ 509827 h 509829"/>
                <a:gd name="connsiteX17" fmla="*/ 95100 w 332565"/>
                <a:gd name="connsiteY17" fmla="*/ 456512 h 509829"/>
                <a:gd name="connsiteX18" fmla="*/ 229857 w 332565"/>
                <a:gd name="connsiteY18" fmla="*/ 490634 h 509829"/>
                <a:gd name="connsiteX19" fmla="*/ 318059 w 332565"/>
                <a:gd name="connsiteY19" fmla="*/ 413327 h 509829"/>
                <a:gd name="connsiteX20" fmla="*/ 306122 w 332565"/>
                <a:gd name="connsiteY20" fmla="*/ 178874 h 509829"/>
                <a:gd name="connsiteX21" fmla="*/ 253068 w 332565"/>
                <a:gd name="connsiteY21" fmla="*/ 16663 h 509829"/>
                <a:gd name="connsiteX22" fmla="*/ 13265 w 332565"/>
                <a:gd name="connsiteY22" fmla="*/ 50518 h 509829"/>
                <a:gd name="connsiteX23" fmla="*/ 31436 w 332565"/>
                <a:gd name="connsiteY23" fmla="*/ 261379 h 509829"/>
                <a:gd name="connsiteX24" fmla="*/ 91387 w 332565"/>
                <a:gd name="connsiteY24" fmla="*/ 320559 h 509829"/>
                <a:gd name="connsiteX25" fmla="*/ 91387 w 332565"/>
                <a:gd name="connsiteY25" fmla="*/ 320559 h 509829"/>
                <a:gd name="connsiteX26" fmla="*/ 96294 w 332565"/>
                <a:gd name="connsiteY26" fmla="*/ 322692 h 509829"/>
                <a:gd name="connsiteX27" fmla="*/ 98284 w 332565"/>
                <a:gd name="connsiteY27" fmla="*/ 327623 h 50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32565" h="509829">
                  <a:moveTo>
                    <a:pt x="192454" y="509827"/>
                  </a:moveTo>
                  <a:cubicBezTo>
                    <a:pt x="151841" y="508698"/>
                    <a:pt x="113112" y="492399"/>
                    <a:pt x="83826" y="464110"/>
                  </a:cubicBezTo>
                  <a:cubicBezTo>
                    <a:pt x="82553" y="462793"/>
                    <a:pt x="81890" y="461008"/>
                    <a:pt x="81970" y="459178"/>
                  </a:cubicBezTo>
                  <a:lnTo>
                    <a:pt x="85020" y="333621"/>
                  </a:lnTo>
                  <a:cubicBezTo>
                    <a:pt x="68971" y="331222"/>
                    <a:pt x="29977" y="319493"/>
                    <a:pt x="18703" y="264178"/>
                  </a:cubicBezTo>
                  <a:cubicBezTo>
                    <a:pt x="5440" y="199134"/>
                    <a:pt x="134" y="49719"/>
                    <a:pt x="2" y="43454"/>
                  </a:cubicBezTo>
                  <a:cubicBezTo>
                    <a:pt x="-78" y="39553"/>
                    <a:pt x="3012" y="36330"/>
                    <a:pt x="6899" y="36252"/>
                  </a:cubicBezTo>
                  <a:cubicBezTo>
                    <a:pt x="7031" y="36250"/>
                    <a:pt x="7164" y="36251"/>
                    <a:pt x="7296" y="36256"/>
                  </a:cubicBezTo>
                  <a:cubicBezTo>
                    <a:pt x="130381" y="46120"/>
                    <a:pt x="257710" y="802"/>
                    <a:pt x="259302" y="402"/>
                  </a:cubicBezTo>
                  <a:cubicBezTo>
                    <a:pt x="262816" y="-867"/>
                    <a:pt x="266689" y="967"/>
                    <a:pt x="267949" y="4501"/>
                  </a:cubicBezTo>
                  <a:cubicBezTo>
                    <a:pt x="268294" y="5450"/>
                    <a:pt x="268413" y="6463"/>
                    <a:pt x="268321" y="7466"/>
                  </a:cubicBezTo>
                  <a:cubicBezTo>
                    <a:pt x="256914" y="137555"/>
                    <a:pt x="316069" y="168344"/>
                    <a:pt x="316599" y="168611"/>
                  </a:cubicBezTo>
                  <a:cubicBezTo>
                    <a:pt x="318868" y="169697"/>
                    <a:pt x="320340" y="171955"/>
                    <a:pt x="320446" y="174476"/>
                  </a:cubicBezTo>
                  <a:lnTo>
                    <a:pt x="332516" y="413460"/>
                  </a:lnTo>
                  <a:cubicBezTo>
                    <a:pt x="332582" y="413947"/>
                    <a:pt x="332582" y="414440"/>
                    <a:pt x="332516" y="414927"/>
                  </a:cubicBezTo>
                  <a:cubicBezTo>
                    <a:pt x="332516" y="417592"/>
                    <a:pt x="321109" y="478505"/>
                    <a:pt x="234499" y="503829"/>
                  </a:cubicBezTo>
                  <a:cubicBezTo>
                    <a:pt x="220851" y="507879"/>
                    <a:pt x="206686" y="509899"/>
                    <a:pt x="192454" y="509827"/>
                  </a:cubicBezTo>
                  <a:close/>
                  <a:moveTo>
                    <a:pt x="95100" y="456512"/>
                  </a:moveTo>
                  <a:cubicBezTo>
                    <a:pt x="105976" y="466509"/>
                    <a:pt x="159826" y="511160"/>
                    <a:pt x="229857" y="490634"/>
                  </a:cubicBezTo>
                  <a:cubicBezTo>
                    <a:pt x="303999" y="468908"/>
                    <a:pt x="316599" y="419992"/>
                    <a:pt x="318059" y="413327"/>
                  </a:cubicBezTo>
                  <a:lnTo>
                    <a:pt x="306122" y="178874"/>
                  </a:lnTo>
                  <a:cubicBezTo>
                    <a:pt x="292858" y="169944"/>
                    <a:pt x="245906" y="131424"/>
                    <a:pt x="253068" y="16663"/>
                  </a:cubicBezTo>
                  <a:cubicBezTo>
                    <a:pt x="221103" y="26926"/>
                    <a:pt x="116852" y="56649"/>
                    <a:pt x="13265" y="50518"/>
                  </a:cubicBezTo>
                  <a:cubicBezTo>
                    <a:pt x="14591" y="82507"/>
                    <a:pt x="20162" y="205798"/>
                    <a:pt x="31436" y="261379"/>
                  </a:cubicBezTo>
                  <a:cubicBezTo>
                    <a:pt x="43373" y="319892"/>
                    <a:pt x="89265" y="320559"/>
                    <a:pt x="91387" y="320559"/>
                  </a:cubicBezTo>
                  <a:lnTo>
                    <a:pt x="91387" y="320559"/>
                  </a:lnTo>
                  <a:cubicBezTo>
                    <a:pt x="93244" y="320578"/>
                    <a:pt x="95008" y="321347"/>
                    <a:pt x="96294" y="322692"/>
                  </a:cubicBezTo>
                  <a:cubicBezTo>
                    <a:pt x="97594" y="323995"/>
                    <a:pt x="98310" y="325776"/>
                    <a:pt x="98284" y="327623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5" name="任意多边形: 形状 64">
              <a:extLst>
                <a:ext uri="{FF2B5EF4-FFF2-40B4-BE49-F238E27FC236}">
                  <a16:creationId xmlns:a16="http://schemas.microsoft.com/office/drawing/2014/main" id="{7F2A17A2-E231-4BC0-B636-3C73BA5BF5C3}"/>
                </a:ext>
              </a:extLst>
            </p:cNvPr>
            <p:cNvSpPr/>
            <p:nvPr/>
          </p:nvSpPr>
          <p:spPr>
            <a:xfrm>
              <a:off x="9794478" y="2800961"/>
              <a:ext cx="100061" cy="118974"/>
            </a:xfrm>
            <a:custGeom>
              <a:avLst/>
              <a:gdLst>
                <a:gd name="connsiteX0" fmla="*/ 0 w 100061"/>
                <a:gd name="connsiteY0" fmla="*/ 50783 h 118974"/>
                <a:gd name="connsiteX1" fmla="*/ 17375 w 100061"/>
                <a:gd name="connsiteY1" fmla="*/ 20393 h 118974"/>
                <a:gd name="connsiteX2" fmla="*/ 46157 w 100061"/>
                <a:gd name="connsiteY2" fmla="*/ 3999 h 118974"/>
                <a:gd name="connsiteX3" fmla="*/ 63665 w 100061"/>
                <a:gd name="connsiteY3" fmla="*/ 0 h 118974"/>
                <a:gd name="connsiteX4" fmla="*/ 75867 w 100061"/>
                <a:gd name="connsiteY4" fmla="*/ 3865 h 118974"/>
                <a:gd name="connsiteX5" fmla="*/ 97221 w 100061"/>
                <a:gd name="connsiteY5" fmla="*/ 24258 h 118974"/>
                <a:gd name="connsiteX6" fmla="*/ 99476 w 100061"/>
                <a:gd name="connsiteY6" fmla="*/ 48383 h 118974"/>
                <a:gd name="connsiteX7" fmla="*/ 94170 w 100061"/>
                <a:gd name="connsiteY7" fmla="*/ 75041 h 118974"/>
                <a:gd name="connsiteX8" fmla="*/ 9218 w 100061"/>
                <a:gd name="connsiteY8" fmla="*/ 114961 h 118974"/>
                <a:gd name="connsiteX9" fmla="*/ 7295 w 100061"/>
                <a:gd name="connsiteY9" fmla="*/ 114227 h 118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61" h="118974">
                  <a:moveTo>
                    <a:pt x="0" y="50783"/>
                  </a:moveTo>
                  <a:cubicBezTo>
                    <a:pt x="2401" y="39041"/>
                    <a:pt x="8489" y="28386"/>
                    <a:pt x="17375" y="20393"/>
                  </a:cubicBezTo>
                  <a:cubicBezTo>
                    <a:pt x="25970" y="13311"/>
                    <a:pt x="35705" y="7767"/>
                    <a:pt x="46157" y="3999"/>
                  </a:cubicBezTo>
                  <a:cubicBezTo>
                    <a:pt x="51621" y="1373"/>
                    <a:pt x="57603" y="7"/>
                    <a:pt x="63665" y="0"/>
                  </a:cubicBezTo>
                  <a:cubicBezTo>
                    <a:pt x="67962" y="411"/>
                    <a:pt x="72113" y="1729"/>
                    <a:pt x="75867" y="3865"/>
                  </a:cubicBezTo>
                  <a:cubicBezTo>
                    <a:pt x="85204" y="7843"/>
                    <a:pt x="92791" y="15088"/>
                    <a:pt x="97221" y="24258"/>
                  </a:cubicBezTo>
                  <a:cubicBezTo>
                    <a:pt x="99953" y="31986"/>
                    <a:pt x="100736" y="40278"/>
                    <a:pt x="99476" y="48383"/>
                  </a:cubicBezTo>
                  <a:cubicBezTo>
                    <a:pt x="98905" y="57468"/>
                    <a:pt x="97128" y="66436"/>
                    <a:pt x="94170" y="75041"/>
                  </a:cubicBezTo>
                  <a:cubicBezTo>
                    <a:pt x="81676" y="109641"/>
                    <a:pt x="43637" y="127514"/>
                    <a:pt x="9218" y="114961"/>
                  </a:cubicBezTo>
                  <a:cubicBezTo>
                    <a:pt x="8568" y="114726"/>
                    <a:pt x="7932" y="114482"/>
                    <a:pt x="7295" y="114227"/>
                  </a:cubicBezTo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6" name="任意多边形: 形状 65">
              <a:extLst>
                <a:ext uri="{FF2B5EF4-FFF2-40B4-BE49-F238E27FC236}">
                  <a16:creationId xmlns:a16="http://schemas.microsoft.com/office/drawing/2014/main" id="{74217539-CFAE-493F-BC8C-B5F8F380298D}"/>
                </a:ext>
              </a:extLst>
            </p:cNvPr>
            <p:cNvSpPr/>
            <p:nvPr/>
          </p:nvSpPr>
          <p:spPr>
            <a:xfrm>
              <a:off x="9787689" y="2794030"/>
              <a:ext cx="113760" cy="131955"/>
            </a:xfrm>
            <a:custGeom>
              <a:avLst/>
              <a:gdLst>
                <a:gd name="connsiteX0" fmla="*/ 38488 w 113760"/>
                <a:gd name="connsiteY0" fmla="*/ 131822 h 131955"/>
                <a:gd name="connsiteX1" fmla="*/ 11962 w 113760"/>
                <a:gd name="connsiteY1" fmla="*/ 126890 h 131955"/>
                <a:gd name="connsiteX2" fmla="*/ 7982 w 113760"/>
                <a:gd name="connsiteY2" fmla="*/ 117960 h 131955"/>
                <a:gd name="connsiteX3" fmla="*/ 16869 w 113760"/>
                <a:gd name="connsiteY3" fmla="*/ 114095 h 131955"/>
                <a:gd name="connsiteX4" fmla="*/ 63158 w 113760"/>
                <a:gd name="connsiteY4" fmla="*/ 112895 h 131955"/>
                <a:gd name="connsiteX5" fmla="*/ 94725 w 113760"/>
                <a:gd name="connsiteY5" fmla="*/ 78507 h 131955"/>
                <a:gd name="connsiteX6" fmla="*/ 99633 w 113760"/>
                <a:gd name="connsiteY6" fmla="*/ 54249 h 131955"/>
                <a:gd name="connsiteX7" fmla="*/ 97909 w 113760"/>
                <a:gd name="connsiteY7" fmla="*/ 33323 h 131955"/>
                <a:gd name="connsiteX8" fmla="*/ 79472 w 113760"/>
                <a:gd name="connsiteY8" fmla="*/ 16928 h 131955"/>
                <a:gd name="connsiteX9" fmla="*/ 69790 w 113760"/>
                <a:gd name="connsiteY9" fmla="*/ 13729 h 131955"/>
                <a:gd name="connsiteX10" fmla="*/ 55200 w 113760"/>
                <a:gd name="connsiteY10" fmla="*/ 17328 h 131955"/>
                <a:gd name="connsiteX11" fmla="*/ 28674 w 113760"/>
                <a:gd name="connsiteY11" fmla="*/ 32390 h 131955"/>
                <a:gd name="connsiteX12" fmla="*/ 13553 w 113760"/>
                <a:gd name="connsiteY12" fmla="*/ 59047 h 131955"/>
                <a:gd name="connsiteX13" fmla="*/ 5463 w 113760"/>
                <a:gd name="connsiteY13" fmla="*/ 64512 h 131955"/>
                <a:gd name="connsiteX14" fmla="*/ 131 w 113760"/>
                <a:gd name="connsiteY14" fmla="*/ 56533 h 131955"/>
                <a:gd name="connsiteX15" fmla="*/ 157 w 113760"/>
                <a:gd name="connsiteY15" fmla="*/ 56381 h 131955"/>
                <a:gd name="connsiteX16" fmla="*/ 19654 w 113760"/>
                <a:gd name="connsiteY16" fmla="*/ 22126 h 131955"/>
                <a:gd name="connsiteX17" fmla="*/ 50425 w 113760"/>
                <a:gd name="connsiteY17" fmla="*/ 4666 h 131955"/>
                <a:gd name="connsiteX18" fmla="*/ 71116 w 113760"/>
                <a:gd name="connsiteY18" fmla="*/ 1 h 131955"/>
                <a:gd name="connsiteX19" fmla="*/ 85839 w 113760"/>
                <a:gd name="connsiteY19" fmla="*/ 4532 h 131955"/>
                <a:gd name="connsiteX20" fmla="*/ 110509 w 113760"/>
                <a:gd name="connsiteY20" fmla="*/ 28524 h 131955"/>
                <a:gd name="connsiteX21" fmla="*/ 113162 w 113760"/>
                <a:gd name="connsiteY21" fmla="*/ 55981 h 131955"/>
                <a:gd name="connsiteX22" fmla="*/ 107458 w 113760"/>
                <a:gd name="connsiteY22" fmla="*/ 83839 h 131955"/>
                <a:gd name="connsiteX23" fmla="*/ 38488 w 113760"/>
                <a:gd name="connsiteY23" fmla="*/ 131955 h 131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3760" h="131955">
                  <a:moveTo>
                    <a:pt x="38488" y="131822"/>
                  </a:moveTo>
                  <a:cubicBezTo>
                    <a:pt x="29416" y="131846"/>
                    <a:pt x="20424" y="130175"/>
                    <a:pt x="11962" y="126890"/>
                  </a:cubicBezTo>
                  <a:cubicBezTo>
                    <a:pt x="8420" y="125523"/>
                    <a:pt x="6630" y="121530"/>
                    <a:pt x="7982" y="117960"/>
                  </a:cubicBezTo>
                  <a:cubicBezTo>
                    <a:pt x="9455" y="114500"/>
                    <a:pt x="13354" y="112801"/>
                    <a:pt x="16869" y="114095"/>
                  </a:cubicBezTo>
                  <a:cubicBezTo>
                    <a:pt x="31857" y="119838"/>
                    <a:pt x="48489" y="119406"/>
                    <a:pt x="63158" y="112895"/>
                  </a:cubicBezTo>
                  <a:cubicBezTo>
                    <a:pt x="77735" y="105994"/>
                    <a:pt x="89048" y="93659"/>
                    <a:pt x="94725" y="78507"/>
                  </a:cubicBezTo>
                  <a:cubicBezTo>
                    <a:pt x="97404" y="70668"/>
                    <a:pt x="99049" y="62514"/>
                    <a:pt x="99633" y="54249"/>
                  </a:cubicBezTo>
                  <a:cubicBezTo>
                    <a:pt x="100614" y="47231"/>
                    <a:pt x="100030" y="40082"/>
                    <a:pt x="97909" y="33323"/>
                  </a:cubicBezTo>
                  <a:cubicBezTo>
                    <a:pt x="93823" y="25889"/>
                    <a:pt x="87311" y="20100"/>
                    <a:pt x="79472" y="16928"/>
                  </a:cubicBezTo>
                  <a:cubicBezTo>
                    <a:pt x="76462" y="15275"/>
                    <a:pt x="73185" y="14190"/>
                    <a:pt x="69790" y="13729"/>
                  </a:cubicBezTo>
                  <a:cubicBezTo>
                    <a:pt x="64723" y="13891"/>
                    <a:pt x="59763" y="15117"/>
                    <a:pt x="55200" y="17328"/>
                  </a:cubicBezTo>
                  <a:cubicBezTo>
                    <a:pt x="45598" y="20847"/>
                    <a:pt x="36631" y="25936"/>
                    <a:pt x="28674" y="32390"/>
                  </a:cubicBezTo>
                  <a:cubicBezTo>
                    <a:pt x="20901" y="39398"/>
                    <a:pt x="15596" y="48752"/>
                    <a:pt x="13553" y="59047"/>
                  </a:cubicBezTo>
                  <a:cubicBezTo>
                    <a:pt x="12757" y="62758"/>
                    <a:pt x="9176" y="65170"/>
                    <a:pt x="5463" y="64512"/>
                  </a:cubicBezTo>
                  <a:cubicBezTo>
                    <a:pt x="1802" y="63789"/>
                    <a:pt x="-599" y="60217"/>
                    <a:pt x="131" y="56533"/>
                  </a:cubicBezTo>
                  <a:cubicBezTo>
                    <a:pt x="131" y="56483"/>
                    <a:pt x="144" y="56432"/>
                    <a:pt x="157" y="56381"/>
                  </a:cubicBezTo>
                  <a:cubicBezTo>
                    <a:pt x="2743" y="43126"/>
                    <a:pt x="9601" y="31093"/>
                    <a:pt x="19654" y="22126"/>
                  </a:cubicBezTo>
                  <a:cubicBezTo>
                    <a:pt x="28833" y="14565"/>
                    <a:pt x="39245" y="8658"/>
                    <a:pt x="50425" y="4666"/>
                  </a:cubicBezTo>
                  <a:cubicBezTo>
                    <a:pt x="56885" y="1559"/>
                    <a:pt x="63954" y="-37"/>
                    <a:pt x="71116" y="1"/>
                  </a:cubicBezTo>
                  <a:cubicBezTo>
                    <a:pt x="76263" y="584"/>
                    <a:pt x="81250" y="2121"/>
                    <a:pt x="85839" y="4532"/>
                  </a:cubicBezTo>
                  <a:cubicBezTo>
                    <a:pt x="96635" y="9333"/>
                    <a:pt x="105376" y="17839"/>
                    <a:pt x="110509" y="28524"/>
                  </a:cubicBezTo>
                  <a:cubicBezTo>
                    <a:pt x="113586" y="37326"/>
                    <a:pt x="114501" y="46749"/>
                    <a:pt x="113162" y="55981"/>
                  </a:cubicBezTo>
                  <a:cubicBezTo>
                    <a:pt x="112591" y="65491"/>
                    <a:pt x="110668" y="74872"/>
                    <a:pt x="107458" y="83839"/>
                  </a:cubicBezTo>
                  <a:cubicBezTo>
                    <a:pt x="96781" y="112822"/>
                    <a:pt x="69246" y="132034"/>
                    <a:pt x="38488" y="131955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7" name="任意多边形: 形状 66">
              <a:extLst>
                <a:ext uri="{FF2B5EF4-FFF2-40B4-BE49-F238E27FC236}">
                  <a16:creationId xmlns:a16="http://schemas.microsoft.com/office/drawing/2014/main" id="{20C88164-CD84-425A-8511-58FA899D3082}"/>
                </a:ext>
              </a:extLst>
            </p:cNvPr>
            <p:cNvSpPr/>
            <p:nvPr/>
          </p:nvSpPr>
          <p:spPr>
            <a:xfrm>
              <a:off x="9624176" y="2981566"/>
              <a:ext cx="116598" cy="91128"/>
            </a:xfrm>
            <a:custGeom>
              <a:avLst/>
              <a:gdLst>
                <a:gd name="connsiteX0" fmla="*/ 0 w 116598"/>
                <a:gd name="connsiteY0" fmla="*/ 90902 h 91128"/>
                <a:gd name="connsiteX1" fmla="*/ 85151 w 116598"/>
                <a:gd name="connsiteY1" fmla="*/ 58513 h 91128"/>
                <a:gd name="connsiteX2" fmla="*/ 116453 w 116598"/>
                <a:gd name="connsiteY2" fmla="*/ 0 h 91128"/>
                <a:gd name="connsiteX3" fmla="*/ 2255 w 116598"/>
                <a:gd name="connsiteY3" fmla="*/ 27324 h 91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598" h="91128">
                  <a:moveTo>
                    <a:pt x="0" y="90902"/>
                  </a:moveTo>
                  <a:cubicBezTo>
                    <a:pt x="31700" y="92941"/>
                    <a:pt x="62736" y="81136"/>
                    <a:pt x="85151" y="58513"/>
                  </a:cubicBezTo>
                  <a:cubicBezTo>
                    <a:pt x="120564" y="20793"/>
                    <a:pt x="116453" y="0"/>
                    <a:pt x="116453" y="0"/>
                  </a:cubicBezTo>
                  <a:cubicBezTo>
                    <a:pt x="116453" y="0"/>
                    <a:pt x="57961" y="35854"/>
                    <a:pt x="2255" y="27324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id="{2CAC0D7D-DDDB-47EE-BD79-6D79DEF443A4}"/>
                </a:ext>
              </a:extLst>
            </p:cNvPr>
            <p:cNvSpPr/>
            <p:nvPr/>
          </p:nvSpPr>
          <p:spPr>
            <a:xfrm>
              <a:off x="9617670" y="2974633"/>
              <a:ext cx="129440" cy="104106"/>
            </a:xfrm>
            <a:custGeom>
              <a:avLst/>
              <a:gdLst>
                <a:gd name="connsiteX0" fmla="*/ 13536 w 129440"/>
                <a:gd name="connsiteY0" fmla="*/ 104100 h 104106"/>
                <a:gd name="connsiteX1" fmla="*/ 5843 w 129440"/>
                <a:gd name="connsiteY1" fmla="*/ 104100 h 104106"/>
                <a:gd name="connsiteX2" fmla="*/ 7 w 129440"/>
                <a:gd name="connsiteY2" fmla="*/ 97302 h 104106"/>
                <a:gd name="connsiteX3" fmla="*/ 2129 w 129440"/>
                <a:gd name="connsiteY3" fmla="*/ 33724 h 104106"/>
                <a:gd name="connsiteX4" fmla="*/ 4517 w 129440"/>
                <a:gd name="connsiteY4" fmla="*/ 28925 h 104106"/>
                <a:gd name="connsiteX5" fmla="*/ 9689 w 129440"/>
                <a:gd name="connsiteY5" fmla="*/ 27459 h 104106"/>
                <a:gd name="connsiteX6" fmla="*/ 119511 w 129440"/>
                <a:gd name="connsiteY6" fmla="*/ 802 h 104106"/>
                <a:gd name="connsiteX7" fmla="*/ 125612 w 129440"/>
                <a:gd name="connsiteY7" fmla="*/ 802 h 104106"/>
                <a:gd name="connsiteX8" fmla="*/ 129325 w 129440"/>
                <a:gd name="connsiteY8" fmla="*/ 5600 h 104106"/>
                <a:gd name="connsiteX9" fmla="*/ 96432 w 129440"/>
                <a:gd name="connsiteY9" fmla="*/ 69845 h 104106"/>
                <a:gd name="connsiteX10" fmla="*/ 13536 w 129440"/>
                <a:gd name="connsiteY10" fmla="*/ 104100 h 104106"/>
                <a:gd name="connsiteX11" fmla="*/ 15127 w 129440"/>
                <a:gd name="connsiteY11" fmla="*/ 41055 h 104106"/>
                <a:gd name="connsiteX12" fmla="*/ 13403 w 129440"/>
                <a:gd name="connsiteY12" fmla="*/ 90771 h 104106"/>
                <a:gd name="connsiteX13" fmla="*/ 86750 w 129440"/>
                <a:gd name="connsiteY13" fmla="*/ 60248 h 104106"/>
                <a:gd name="connsiteX14" fmla="*/ 114603 w 129440"/>
                <a:gd name="connsiteY14" fmla="*/ 18396 h 104106"/>
                <a:gd name="connsiteX15" fmla="*/ 15127 w 129440"/>
                <a:gd name="connsiteY15" fmla="*/ 41055 h 10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9440" h="104106">
                  <a:moveTo>
                    <a:pt x="13536" y="104100"/>
                  </a:moveTo>
                  <a:cubicBezTo>
                    <a:pt x="9159" y="104100"/>
                    <a:pt x="6373" y="104100"/>
                    <a:pt x="5843" y="104100"/>
                  </a:cubicBezTo>
                  <a:cubicBezTo>
                    <a:pt x="2408" y="103749"/>
                    <a:pt x="-152" y="100765"/>
                    <a:pt x="7" y="97302"/>
                  </a:cubicBezTo>
                  <a:lnTo>
                    <a:pt x="2129" y="33724"/>
                  </a:lnTo>
                  <a:cubicBezTo>
                    <a:pt x="2169" y="31846"/>
                    <a:pt x="3044" y="30084"/>
                    <a:pt x="4517" y="28925"/>
                  </a:cubicBezTo>
                  <a:cubicBezTo>
                    <a:pt x="5962" y="27724"/>
                    <a:pt x="7832" y="27193"/>
                    <a:pt x="9689" y="27459"/>
                  </a:cubicBezTo>
                  <a:cubicBezTo>
                    <a:pt x="62743" y="35456"/>
                    <a:pt x="118847" y="802"/>
                    <a:pt x="119511" y="802"/>
                  </a:cubicBezTo>
                  <a:cubicBezTo>
                    <a:pt x="121407" y="-267"/>
                    <a:pt x="123715" y="-267"/>
                    <a:pt x="125612" y="802"/>
                  </a:cubicBezTo>
                  <a:cubicBezTo>
                    <a:pt x="127548" y="1708"/>
                    <a:pt x="128928" y="3493"/>
                    <a:pt x="129325" y="5600"/>
                  </a:cubicBezTo>
                  <a:cubicBezTo>
                    <a:pt x="129325" y="7999"/>
                    <a:pt x="133172" y="30791"/>
                    <a:pt x="96432" y="69845"/>
                  </a:cubicBezTo>
                  <a:cubicBezTo>
                    <a:pt x="74561" y="92073"/>
                    <a:pt x="44638" y="104434"/>
                    <a:pt x="13536" y="104100"/>
                  </a:cubicBezTo>
                  <a:close/>
                  <a:moveTo>
                    <a:pt x="15127" y="41055"/>
                  </a:moveTo>
                  <a:lnTo>
                    <a:pt x="13403" y="90771"/>
                  </a:lnTo>
                  <a:cubicBezTo>
                    <a:pt x="40938" y="90877"/>
                    <a:pt x="67359" y="79883"/>
                    <a:pt x="86750" y="60248"/>
                  </a:cubicBezTo>
                  <a:cubicBezTo>
                    <a:pt x="98965" y="48513"/>
                    <a:pt x="108475" y="34226"/>
                    <a:pt x="114603" y="18396"/>
                  </a:cubicBezTo>
                  <a:cubicBezTo>
                    <a:pt x="83991" y="34583"/>
                    <a:pt x="49692" y="42398"/>
                    <a:pt x="15127" y="41055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9" name="任意多边形: 形状 68">
              <a:extLst>
                <a:ext uri="{FF2B5EF4-FFF2-40B4-BE49-F238E27FC236}">
                  <a16:creationId xmlns:a16="http://schemas.microsoft.com/office/drawing/2014/main" id="{253CC4FB-E5EE-4A66-B14A-300150579204}"/>
                </a:ext>
              </a:extLst>
            </p:cNvPr>
            <p:cNvSpPr/>
            <p:nvPr/>
          </p:nvSpPr>
          <p:spPr>
            <a:xfrm>
              <a:off x="9624233" y="2817089"/>
              <a:ext cx="41457" cy="84616"/>
            </a:xfrm>
            <a:custGeom>
              <a:avLst/>
              <a:gdLst>
                <a:gd name="connsiteX0" fmla="*/ 34561 w 41457"/>
                <a:gd name="connsiteY0" fmla="*/ 0 h 84616"/>
                <a:gd name="connsiteX1" fmla="*/ 1667 w 41457"/>
                <a:gd name="connsiteY1" fmla="*/ 78373 h 84616"/>
                <a:gd name="connsiteX2" fmla="*/ 41458 w 41457"/>
                <a:gd name="connsiteY2" fmla="*/ 81705 h 84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457" h="84616">
                  <a:moveTo>
                    <a:pt x="34561" y="0"/>
                  </a:moveTo>
                  <a:cubicBezTo>
                    <a:pt x="34561" y="0"/>
                    <a:pt x="-8943" y="66644"/>
                    <a:pt x="1667" y="78373"/>
                  </a:cubicBezTo>
                  <a:cubicBezTo>
                    <a:pt x="12278" y="90102"/>
                    <a:pt x="41458" y="81705"/>
                    <a:pt x="41458" y="81705"/>
                  </a:cubicBezTo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0" name="任意多边形: 形状 69">
              <a:extLst>
                <a:ext uri="{FF2B5EF4-FFF2-40B4-BE49-F238E27FC236}">
                  <a16:creationId xmlns:a16="http://schemas.microsoft.com/office/drawing/2014/main" id="{42D8EBAF-1191-4350-B937-7B7FDCB319C9}"/>
                </a:ext>
              </a:extLst>
            </p:cNvPr>
            <p:cNvSpPr/>
            <p:nvPr/>
          </p:nvSpPr>
          <p:spPr>
            <a:xfrm>
              <a:off x="9617896" y="2810437"/>
              <a:ext cx="54652" cy="97922"/>
            </a:xfrm>
            <a:custGeom>
              <a:avLst/>
              <a:gdLst>
                <a:gd name="connsiteX0" fmla="*/ 27899 w 54652"/>
                <a:gd name="connsiteY0" fmla="*/ 97821 h 97922"/>
                <a:gd name="connsiteX1" fmla="*/ 3229 w 54652"/>
                <a:gd name="connsiteY1" fmla="*/ 89557 h 97922"/>
                <a:gd name="connsiteX2" fmla="*/ 35326 w 54652"/>
                <a:gd name="connsiteY2" fmla="*/ 3053 h 97922"/>
                <a:gd name="connsiteX3" fmla="*/ 44478 w 54652"/>
                <a:gd name="connsiteY3" fmla="*/ 1054 h 97922"/>
                <a:gd name="connsiteX4" fmla="*/ 46468 w 54652"/>
                <a:gd name="connsiteY4" fmla="*/ 10384 h 97922"/>
                <a:gd name="connsiteX5" fmla="*/ 13176 w 54652"/>
                <a:gd name="connsiteY5" fmla="*/ 80760 h 97922"/>
                <a:gd name="connsiteX6" fmla="*/ 46335 w 54652"/>
                <a:gd name="connsiteY6" fmla="*/ 81960 h 97922"/>
                <a:gd name="connsiteX7" fmla="*/ 54426 w 54652"/>
                <a:gd name="connsiteY7" fmla="*/ 86625 h 97922"/>
                <a:gd name="connsiteX8" fmla="*/ 49784 w 54652"/>
                <a:gd name="connsiteY8" fmla="*/ 94889 h 97922"/>
                <a:gd name="connsiteX9" fmla="*/ 27899 w 54652"/>
                <a:gd name="connsiteY9" fmla="*/ 97821 h 97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652" h="97922">
                  <a:moveTo>
                    <a:pt x="27899" y="97821"/>
                  </a:moveTo>
                  <a:cubicBezTo>
                    <a:pt x="18906" y="98526"/>
                    <a:pt x="10006" y="95546"/>
                    <a:pt x="3229" y="89557"/>
                  </a:cubicBezTo>
                  <a:cubicBezTo>
                    <a:pt x="-8576" y="76228"/>
                    <a:pt x="14237" y="35576"/>
                    <a:pt x="35326" y="3053"/>
                  </a:cubicBezTo>
                  <a:cubicBezTo>
                    <a:pt x="37303" y="-33"/>
                    <a:pt x="41401" y="-928"/>
                    <a:pt x="44478" y="1054"/>
                  </a:cubicBezTo>
                  <a:cubicBezTo>
                    <a:pt x="47568" y="3095"/>
                    <a:pt x="48457" y="7251"/>
                    <a:pt x="46468" y="10384"/>
                  </a:cubicBezTo>
                  <a:cubicBezTo>
                    <a:pt x="26174" y="41574"/>
                    <a:pt x="10524" y="74496"/>
                    <a:pt x="13176" y="80760"/>
                  </a:cubicBezTo>
                  <a:cubicBezTo>
                    <a:pt x="18880" y="86758"/>
                    <a:pt x="37979" y="84226"/>
                    <a:pt x="46335" y="81960"/>
                  </a:cubicBezTo>
                  <a:cubicBezTo>
                    <a:pt x="49850" y="81024"/>
                    <a:pt x="53457" y="83105"/>
                    <a:pt x="54426" y="86625"/>
                  </a:cubicBezTo>
                  <a:cubicBezTo>
                    <a:pt x="55367" y="90189"/>
                    <a:pt x="53298" y="93854"/>
                    <a:pt x="49784" y="94889"/>
                  </a:cubicBezTo>
                  <a:cubicBezTo>
                    <a:pt x="42621" y="96696"/>
                    <a:pt x="35287" y="97680"/>
                    <a:pt x="27899" y="97821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1" name="任意多边形: 形状 70">
              <a:extLst>
                <a:ext uri="{FF2B5EF4-FFF2-40B4-BE49-F238E27FC236}">
                  <a16:creationId xmlns:a16="http://schemas.microsoft.com/office/drawing/2014/main" id="{67CD648F-0A31-4FF3-87F0-BC0D97C8A0FF}"/>
                </a:ext>
              </a:extLst>
            </p:cNvPr>
            <p:cNvSpPr/>
            <p:nvPr/>
          </p:nvSpPr>
          <p:spPr>
            <a:xfrm rot="-4703400">
              <a:off x="9718521" y="2803528"/>
              <a:ext cx="30771" cy="21859"/>
            </a:xfrm>
            <a:custGeom>
              <a:avLst/>
              <a:gdLst>
                <a:gd name="connsiteX0" fmla="*/ 30771 w 30771"/>
                <a:gd name="connsiteY0" fmla="*/ 10930 h 21859"/>
                <a:gd name="connsiteX1" fmla="*/ 15386 w 30771"/>
                <a:gd name="connsiteY1" fmla="*/ 21859 h 21859"/>
                <a:gd name="connsiteX2" fmla="*/ 0 w 30771"/>
                <a:gd name="connsiteY2" fmla="*/ 10930 h 21859"/>
                <a:gd name="connsiteX3" fmla="*/ 15386 w 30771"/>
                <a:gd name="connsiteY3" fmla="*/ 0 h 21859"/>
                <a:gd name="connsiteX4" fmla="*/ 30771 w 30771"/>
                <a:gd name="connsiteY4" fmla="*/ 10930 h 21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71" h="21859">
                  <a:moveTo>
                    <a:pt x="30771" y="10930"/>
                  </a:moveTo>
                  <a:cubicBezTo>
                    <a:pt x="30771" y="16966"/>
                    <a:pt x="23883" y="21859"/>
                    <a:pt x="15386" y="21859"/>
                  </a:cubicBezTo>
                  <a:cubicBezTo>
                    <a:pt x="6888" y="21859"/>
                    <a:pt x="0" y="16966"/>
                    <a:pt x="0" y="10930"/>
                  </a:cubicBezTo>
                  <a:cubicBezTo>
                    <a:pt x="0" y="4893"/>
                    <a:pt x="6888" y="0"/>
                    <a:pt x="15386" y="0"/>
                  </a:cubicBezTo>
                  <a:cubicBezTo>
                    <a:pt x="23883" y="0"/>
                    <a:pt x="30771" y="4893"/>
                    <a:pt x="30771" y="10930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id="{8FAAB581-A06C-4F05-A695-E9C6EB5D8BA7}"/>
                </a:ext>
              </a:extLst>
            </p:cNvPr>
            <p:cNvSpPr/>
            <p:nvPr/>
          </p:nvSpPr>
          <p:spPr>
            <a:xfrm rot="-4703400">
              <a:off x="9603393" y="2805722"/>
              <a:ext cx="30771" cy="21859"/>
            </a:xfrm>
            <a:custGeom>
              <a:avLst/>
              <a:gdLst>
                <a:gd name="connsiteX0" fmla="*/ 30771 w 30771"/>
                <a:gd name="connsiteY0" fmla="*/ 10930 h 21859"/>
                <a:gd name="connsiteX1" fmla="*/ 15386 w 30771"/>
                <a:gd name="connsiteY1" fmla="*/ 21859 h 21859"/>
                <a:gd name="connsiteX2" fmla="*/ 0 w 30771"/>
                <a:gd name="connsiteY2" fmla="*/ 10930 h 21859"/>
                <a:gd name="connsiteX3" fmla="*/ 15386 w 30771"/>
                <a:gd name="connsiteY3" fmla="*/ 0 h 21859"/>
                <a:gd name="connsiteX4" fmla="*/ 30771 w 30771"/>
                <a:gd name="connsiteY4" fmla="*/ 10930 h 21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71" h="21859">
                  <a:moveTo>
                    <a:pt x="30771" y="10930"/>
                  </a:moveTo>
                  <a:cubicBezTo>
                    <a:pt x="30771" y="16966"/>
                    <a:pt x="23883" y="21859"/>
                    <a:pt x="15386" y="21859"/>
                  </a:cubicBezTo>
                  <a:cubicBezTo>
                    <a:pt x="6888" y="21859"/>
                    <a:pt x="0" y="16966"/>
                    <a:pt x="0" y="10930"/>
                  </a:cubicBezTo>
                  <a:cubicBezTo>
                    <a:pt x="0" y="4893"/>
                    <a:pt x="6888" y="0"/>
                    <a:pt x="15386" y="0"/>
                  </a:cubicBezTo>
                  <a:cubicBezTo>
                    <a:pt x="23883" y="0"/>
                    <a:pt x="30771" y="4893"/>
                    <a:pt x="30771" y="10930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3" name="任意多边形: 形状 72">
              <a:extLst>
                <a:ext uri="{FF2B5EF4-FFF2-40B4-BE49-F238E27FC236}">
                  <a16:creationId xmlns:a16="http://schemas.microsoft.com/office/drawing/2014/main" id="{98C82C94-F179-41C7-83BE-A8D303155406}"/>
                </a:ext>
              </a:extLst>
            </p:cNvPr>
            <p:cNvSpPr/>
            <p:nvPr/>
          </p:nvSpPr>
          <p:spPr>
            <a:xfrm>
              <a:off x="9631073" y="2915189"/>
              <a:ext cx="63881" cy="60727"/>
            </a:xfrm>
            <a:custGeom>
              <a:avLst/>
              <a:gdLst>
                <a:gd name="connsiteX0" fmla="*/ 62736 w 63881"/>
                <a:gd name="connsiteY0" fmla="*/ 0 h 60727"/>
                <a:gd name="connsiteX1" fmla="*/ 0 w 63881"/>
                <a:gd name="connsiteY1" fmla="*/ 14795 h 60727"/>
                <a:gd name="connsiteX2" fmla="*/ 32628 w 63881"/>
                <a:gd name="connsiteY2" fmla="*/ 60513 h 60727"/>
                <a:gd name="connsiteX3" fmla="*/ 62736 w 63881"/>
                <a:gd name="connsiteY3" fmla="*/ 0 h 60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81" h="60727">
                  <a:moveTo>
                    <a:pt x="62736" y="0"/>
                  </a:moveTo>
                  <a:lnTo>
                    <a:pt x="0" y="14795"/>
                  </a:lnTo>
                  <a:cubicBezTo>
                    <a:pt x="0" y="14795"/>
                    <a:pt x="2388" y="64378"/>
                    <a:pt x="32628" y="60513"/>
                  </a:cubicBezTo>
                  <a:cubicBezTo>
                    <a:pt x="56635" y="57447"/>
                    <a:pt x="67643" y="7331"/>
                    <a:pt x="62736" y="0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4" name="任意多边形: 形状 73">
              <a:extLst>
                <a:ext uri="{FF2B5EF4-FFF2-40B4-BE49-F238E27FC236}">
                  <a16:creationId xmlns:a16="http://schemas.microsoft.com/office/drawing/2014/main" id="{2084F8CE-7BC9-4BF9-B501-3584C02EEC8C}"/>
                </a:ext>
              </a:extLst>
            </p:cNvPr>
            <p:cNvSpPr/>
            <p:nvPr/>
          </p:nvSpPr>
          <p:spPr>
            <a:xfrm>
              <a:off x="9624435" y="2908500"/>
              <a:ext cx="77122" cy="74135"/>
            </a:xfrm>
            <a:custGeom>
              <a:avLst/>
              <a:gdLst>
                <a:gd name="connsiteX0" fmla="*/ 35950 w 77122"/>
                <a:gd name="connsiteY0" fmla="*/ 74133 h 74135"/>
                <a:gd name="connsiteX1" fmla="*/ 18044 w 77122"/>
                <a:gd name="connsiteY1" fmla="*/ 67468 h 74135"/>
                <a:gd name="connsiteX2" fmla="*/ 6 w 77122"/>
                <a:gd name="connsiteY2" fmla="*/ 21751 h 74135"/>
                <a:gd name="connsiteX3" fmla="*/ 5178 w 77122"/>
                <a:gd name="connsiteY3" fmla="*/ 15086 h 74135"/>
                <a:gd name="connsiteX4" fmla="*/ 67915 w 77122"/>
                <a:gd name="connsiteY4" fmla="*/ 158 h 74135"/>
                <a:gd name="connsiteX5" fmla="*/ 74944 w 77122"/>
                <a:gd name="connsiteY5" fmla="*/ 2957 h 74135"/>
                <a:gd name="connsiteX6" fmla="*/ 68843 w 77122"/>
                <a:gd name="connsiteY6" fmla="*/ 46809 h 74135"/>
                <a:gd name="connsiteX7" fmla="*/ 40061 w 77122"/>
                <a:gd name="connsiteY7" fmla="*/ 73466 h 74135"/>
                <a:gd name="connsiteX8" fmla="*/ 35950 w 77122"/>
                <a:gd name="connsiteY8" fmla="*/ 74133 h 74135"/>
                <a:gd name="connsiteX9" fmla="*/ 13800 w 77122"/>
                <a:gd name="connsiteY9" fmla="*/ 26549 h 74135"/>
                <a:gd name="connsiteX10" fmla="*/ 27063 w 77122"/>
                <a:gd name="connsiteY10" fmla="*/ 57338 h 74135"/>
                <a:gd name="connsiteX11" fmla="*/ 39000 w 77122"/>
                <a:gd name="connsiteY11" fmla="*/ 60671 h 74135"/>
                <a:gd name="connsiteX12" fmla="*/ 53723 w 77122"/>
                <a:gd name="connsiteY12" fmla="*/ 48142 h 74135"/>
                <a:gd name="connsiteX13" fmla="*/ 64466 w 77122"/>
                <a:gd name="connsiteY13" fmla="*/ 14820 h 74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122" h="74135">
                  <a:moveTo>
                    <a:pt x="35950" y="74133"/>
                  </a:moveTo>
                  <a:cubicBezTo>
                    <a:pt x="29371" y="74222"/>
                    <a:pt x="22978" y="71847"/>
                    <a:pt x="18044" y="67468"/>
                  </a:cubicBezTo>
                  <a:cubicBezTo>
                    <a:pt x="1863" y="54140"/>
                    <a:pt x="138" y="23084"/>
                    <a:pt x="6" y="21751"/>
                  </a:cubicBezTo>
                  <a:cubicBezTo>
                    <a:pt x="-127" y="18556"/>
                    <a:pt x="2062" y="15735"/>
                    <a:pt x="5178" y="15086"/>
                  </a:cubicBezTo>
                  <a:lnTo>
                    <a:pt x="67915" y="158"/>
                  </a:lnTo>
                  <a:cubicBezTo>
                    <a:pt x="70607" y="-435"/>
                    <a:pt x="73392" y="672"/>
                    <a:pt x="74944" y="2957"/>
                  </a:cubicBezTo>
                  <a:cubicBezTo>
                    <a:pt x="80249" y="11088"/>
                    <a:pt x="74944" y="33747"/>
                    <a:pt x="68843" y="46809"/>
                  </a:cubicBezTo>
                  <a:cubicBezTo>
                    <a:pt x="64559" y="60149"/>
                    <a:pt x="53643" y="70265"/>
                    <a:pt x="40061" y="73466"/>
                  </a:cubicBezTo>
                  <a:cubicBezTo>
                    <a:pt x="38722" y="73821"/>
                    <a:pt x="37342" y="74043"/>
                    <a:pt x="35950" y="74133"/>
                  </a:cubicBezTo>
                  <a:close/>
                  <a:moveTo>
                    <a:pt x="13800" y="26549"/>
                  </a:moveTo>
                  <a:cubicBezTo>
                    <a:pt x="14728" y="38001"/>
                    <a:pt x="19384" y="48825"/>
                    <a:pt x="27063" y="57338"/>
                  </a:cubicBezTo>
                  <a:cubicBezTo>
                    <a:pt x="30392" y="60112"/>
                    <a:pt x="34729" y="61324"/>
                    <a:pt x="39000" y="60671"/>
                  </a:cubicBezTo>
                  <a:cubicBezTo>
                    <a:pt x="45460" y="58791"/>
                    <a:pt x="50818" y="54234"/>
                    <a:pt x="53723" y="48142"/>
                  </a:cubicBezTo>
                  <a:cubicBezTo>
                    <a:pt x="59691" y="37957"/>
                    <a:pt x="63352" y="26584"/>
                    <a:pt x="64466" y="14820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5" name="任意多边形: 形状 74">
              <a:extLst>
                <a:ext uri="{FF2B5EF4-FFF2-40B4-BE49-F238E27FC236}">
                  <a16:creationId xmlns:a16="http://schemas.microsoft.com/office/drawing/2014/main" id="{F751BF2D-D83B-48F0-841A-63DD730E7092}"/>
                </a:ext>
              </a:extLst>
            </p:cNvPr>
            <p:cNvSpPr/>
            <p:nvPr/>
          </p:nvSpPr>
          <p:spPr>
            <a:xfrm>
              <a:off x="9807874" y="2593966"/>
              <a:ext cx="19497" cy="48116"/>
            </a:xfrm>
            <a:custGeom>
              <a:avLst/>
              <a:gdLst>
                <a:gd name="connsiteX0" fmla="*/ 19497 w 19497"/>
                <a:gd name="connsiteY0" fmla="*/ 0 h 48116"/>
                <a:gd name="connsiteX1" fmla="*/ 0 w 19497"/>
                <a:gd name="connsiteY1" fmla="*/ 48117 h 4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497" h="48116">
                  <a:moveTo>
                    <a:pt x="19497" y="0"/>
                  </a:moveTo>
                  <a:cubicBezTo>
                    <a:pt x="12162" y="15687"/>
                    <a:pt x="5664" y="31748"/>
                    <a:pt x="0" y="48117"/>
                  </a:cubicBezTo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6" name="任意多边形: 形状 75">
              <a:extLst>
                <a:ext uri="{FF2B5EF4-FFF2-40B4-BE49-F238E27FC236}">
                  <a16:creationId xmlns:a16="http://schemas.microsoft.com/office/drawing/2014/main" id="{E5D595BB-AC38-40DD-AEC5-8825D91513D0}"/>
                </a:ext>
              </a:extLst>
            </p:cNvPr>
            <p:cNvSpPr/>
            <p:nvPr/>
          </p:nvSpPr>
          <p:spPr>
            <a:xfrm>
              <a:off x="9800784" y="2587688"/>
              <a:ext cx="32838" cy="61164"/>
            </a:xfrm>
            <a:custGeom>
              <a:avLst/>
              <a:gdLst>
                <a:gd name="connsiteX0" fmla="*/ 6692 w 32838"/>
                <a:gd name="connsiteY0" fmla="*/ 61059 h 61164"/>
                <a:gd name="connsiteX1" fmla="*/ 4570 w 32838"/>
                <a:gd name="connsiteY1" fmla="*/ 61059 h 61164"/>
                <a:gd name="connsiteX2" fmla="*/ 325 w 32838"/>
                <a:gd name="connsiteY2" fmla="*/ 52662 h 61164"/>
                <a:gd name="connsiteX3" fmla="*/ 20220 w 32838"/>
                <a:gd name="connsiteY3" fmla="*/ 3745 h 61164"/>
                <a:gd name="connsiteX4" fmla="*/ 29107 w 32838"/>
                <a:gd name="connsiteY4" fmla="*/ 680 h 61164"/>
                <a:gd name="connsiteX5" fmla="*/ 32158 w 32838"/>
                <a:gd name="connsiteY5" fmla="*/ 9610 h 61164"/>
                <a:gd name="connsiteX6" fmla="*/ 13324 w 32838"/>
                <a:gd name="connsiteY6" fmla="*/ 56527 h 61164"/>
                <a:gd name="connsiteX7" fmla="*/ 6692 w 32838"/>
                <a:gd name="connsiteY7" fmla="*/ 61059 h 61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838" h="61164">
                  <a:moveTo>
                    <a:pt x="6692" y="61059"/>
                  </a:moveTo>
                  <a:cubicBezTo>
                    <a:pt x="5989" y="61199"/>
                    <a:pt x="5273" y="61199"/>
                    <a:pt x="4570" y="61059"/>
                  </a:cubicBezTo>
                  <a:cubicBezTo>
                    <a:pt x="1095" y="59916"/>
                    <a:pt x="-802" y="56158"/>
                    <a:pt x="325" y="52662"/>
                  </a:cubicBezTo>
                  <a:cubicBezTo>
                    <a:pt x="6108" y="36020"/>
                    <a:pt x="12740" y="19692"/>
                    <a:pt x="20220" y="3745"/>
                  </a:cubicBezTo>
                  <a:cubicBezTo>
                    <a:pt x="21825" y="433"/>
                    <a:pt x="25805" y="-940"/>
                    <a:pt x="29107" y="680"/>
                  </a:cubicBezTo>
                  <a:cubicBezTo>
                    <a:pt x="32410" y="2299"/>
                    <a:pt x="33776" y="6298"/>
                    <a:pt x="32158" y="9610"/>
                  </a:cubicBezTo>
                  <a:cubicBezTo>
                    <a:pt x="25088" y="24916"/>
                    <a:pt x="18801" y="40574"/>
                    <a:pt x="13324" y="56527"/>
                  </a:cubicBezTo>
                  <a:cubicBezTo>
                    <a:pt x="12369" y="59362"/>
                    <a:pt x="9663" y="61215"/>
                    <a:pt x="6692" y="61059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7" name="任意多边形: 形状 76">
              <a:extLst>
                <a:ext uri="{FF2B5EF4-FFF2-40B4-BE49-F238E27FC236}">
                  <a16:creationId xmlns:a16="http://schemas.microsoft.com/office/drawing/2014/main" id="{1084E82A-48DA-407A-8CED-D72B649A794F}"/>
                </a:ext>
              </a:extLst>
            </p:cNvPr>
            <p:cNvSpPr/>
            <p:nvPr/>
          </p:nvSpPr>
          <p:spPr>
            <a:xfrm>
              <a:off x="9222752" y="3017846"/>
              <a:ext cx="263050" cy="545788"/>
            </a:xfrm>
            <a:custGeom>
              <a:avLst/>
              <a:gdLst>
                <a:gd name="connsiteX0" fmla="*/ 6837 w 263050"/>
                <a:gd name="connsiteY0" fmla="*/ 545788 h 545788"/>
                <a:gd name="connsiteX1" fmla="*/ 2991 w 263050"/>
                <a:gd name="connsiteY1" fmla="*/ 544588 h 545788"/>
                <a:gd name="connsiteX2" fmla="*/ 1160 w 263050"/>
                <a:gd name="connsiteY2" fmla="*/ 535151 h 545788"/>
                <a:gd name="connsiteX3" fmla="*/ 1266 w 263050"/>
                <a:gd name="connsiteY3" fmla="*/ 534991 h 545788"/>
                <a:gd name="connsiteX4" fmla="*/ 247568 w 263050"/>
                <a:gd name="connsiteY4" fmla="*/ 175115 h 545788"/>
                <a:gd name="connsiteX5" fmla="*/ 86285 w 263050"/>
                <a:gd name="connsiteY5" fmla="*/ 10105 h 545788"/>
                <a:gd name="connsiteX6" fmla="*/ 87346 w 263050"/>
                <a:gd name="connsiteY6" fmla="*/ 1308 h 545788"/>
                <a:gd name="connsiteX7" fmla="*/ 96896 w 263050"/>
                <a:gd name="connsiteY7" fmla="*/ 2774 h 545788"/>
                <a:gd name="connsiteX8" fmla="*/ 260964 w 263050"/>
                <a:gd name="connsiteY8" fmla="*/ 170050 h 545788"/>
                <a:gd name="connsiteX9" fmla="*/ 261760 w 263050"/>
                <a:gd name="connsiteY9" fmla="*/ 178847 h 545788"/>
                <a:gd name="connsiteX10" fmla="*/ 12142 w 263050"/>
                <a:gd name="connsiteY10" fmla="*/ 543522 h 545788"/>
                <a:gd name="connsiteX11" fmla="*/ 6837 w 263050"/>
                <a:gd name="connsiteY11" fmla="*/ 545788 h 545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3050" h="545788">
                  <a:moveTo>
                    <a:pt x="6837" y="545788"/>
                  </a:moveTo>
                  <a:cubicBezTo>
                    <a:pt x="5471" y="545788"/>
                    <a:pt x="4131" y="545361"/>
                    <a:pt x="2991" y="544588"/>
                  </a:cubicBezTo>
                  <a:cubicBezTo>
                    <a:pt x="-113" y="542495"/>
                    <a:pt x="-936" y="538270"/>
                    <a:pt x="1160" y="535151"/>
                  </a:cubicBezTo>
                  <a:cubicBezTo>
                    <a:pt x="1187" y="535098"/>
                    <a:pt x="1227" y="535045"/>
                    <a:pt x="1266" y="534991"/>
                  </a:cubicBezTo>
                  <a:lnTo>
                    <a:pt x="247568" y="175115"/>
                  </a:lnTo>
                  <a:cubicBezTo>
                    <a:pt x="223826" y="152189"/>
                    <a:pt x="110424" y="42893"/>
                    <a:pt x="86285" y="10105"/>
                  </a:cubicBezTo>
                  <a:cubicBezTo>
                    <a:pt x="84428" y="7312"/>
                    <a:pt x="84879" y="3574"/>
                    <a:pt x="87346" y="1308"/>
                  </a:cubicBezTo>
                  <a:cubicBezTo>
                    <a:pt x="90396" y="-900"/>
                    <a:pt x="94641" y="-248"/>
                    <a:pt x="96896" y="2774"/>
                  </a:cubicBezTo>
                  <a:cubicBezTo>
                    <a:pt x="122494" y="37695"/>
                    <a:pt x="259505" y="168717"/>
                    <a:pt x="260964" y="170050"/>
                  </a:cubicBezTo>
                  <a:cubicBezTo>
                    <a:pt x="263405" y="172360"/>
                    <a:pt x="263750" y="176133"/>
                    <a:pt x="261760" y="178847"/>
                  </a:cubicBezTo>
                  <a:lnTo>
                    <a:pt x="12142" y="543522"/>
                  </a:lnTo>
                  <a:cubicBezTo>
                    <a:pt x="10776" y="545001"/>
                    <a:pt x="8853" y="545828"/>
                    <a:pt x="6837" y="545788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8" name="任意多边形: 形状 77">
              <a:extLst>
                <a:ext uri="{FF2B5EF4-FFF2-40B4-BE49-F238E27FC236}">
                  <a16:creationId xmlns:a16="http://schemas.microsoft.com/office/drawing/2014/main" id="{BA6D2468-19A2-44A7-BB16-74630A02BBA3}"/>
                </a:ext>
              </a:extLst>
            </p:cNvPr>
            <p:cNvSpPr/>
            <p:nvPr/>
          </p:nvSpPr>
          <p:spPr>
            <a:xfrm>
              <a:off x="9469259" y="2909528"/>
              <a:ext cx="72729" cy="160941"/>
            </a:xfrm>
            <a:custGeom>
              <a:avLst/>
              <a:gdLst>
                <a:gd name="connsiteX0" fmla="*/ 0 w 72729"/>
                <a:gd name="connsiteY0" fmla="*/ 160941 h 160941"/>
                <a:gd name="connsiteX1" fmla="*/ 35546 w 72729"/>
                <a:gd name="connsiteY1" fmla="*/ 59376 h 160941"/>
                <a:gd name="connsiteX2" fmla="*/ 62073 w 72729"/>
                <a:gd name="connsiteY2" fmla="*/ 2329 h 160941"/>
                <a:gd name="connsiteX3" fmla="*/ 62073 w 72729"/>
                <a:gd name="connsiteY3" fmla="*/ 102295 h 16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729" h="160941">
                  <a:moveTo>
                    <a:pt x="0" y="160941"/>
                  </a:moveTo>
                  <a:cubicBezTo>
                    <a:pt x="0" y="160941"/>
                    <a:pt x="21089" y="105760"/>
                    <a:pt x="35546" y="59376"/>
                  </a:cubicBezTo>
                  <a:cubicBezTo>
                    <a:pt x="50003" y="12992"/>
                    <a:pt x="50136" y="-7267"/>
                    <a:pt x="62073" y="2329"/>
                  </a:cubicBezTo>
                  <a:cubicBezTo>
                    <a:pt x="74010" y="11926"/>
                    <a:pt x="78387" y="49780"/>
                    <a:pt x="62073" y="102295"/>
                  </a:cubicBezTo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9" name="任意多边形: 形状 78">
              <a:extLst>
                <a:ext uri="{FF2B5EF4-FFF2-40B4-BE49-F238E27FC236}">
                  <a16:creationId xmlns:a16="http://schemas.microsoft.com/office/drawing/2014/main" id="{058C40A9-6B89-42D0-87F7-11DC81630BB8}"/>
                </a:ext>
              </a:extLst>
            </p:cNvPr>
            <p:cNvSpPr/>
            <p:nvPr/>
          </p:nvSpPr>
          <p:spPr>
            <a:xfrm>
              <a:off x="9462449" y="2903527"/>
              <a:ext cx="86158" cy="174012"/>
            </a:xfrm>
            <a:custGeom>
              <a:avLst/>
              <a:gdLst>
                <a:gd name="connsiteX0" fmla="*/ 6810 w 86158"/>
                <a:gd name="connsiteY0" fmla="*/ 173873 h 174012"/>
                <a:gd name="connsiteX1" fmla="*/ 4422 w 86158"/>
                <a:gd name="connsiteY1" fmla="*/ 173873 h 174012"/>
                <a:gd name="connsiteX2" fmla="*/ 417 w 86158"/>
                <a:gd name="connsiteY2" fmla="*/ 165142 h 174012"/>
                <a:gd name="connsiteX3" fmla="*/ 443 w 86158"/>
                <a:gd name="connsiteY3" fmla="*/ 165076 h 174012"/>
                <a:gd name="connsiteX4" fmla="*/ 35857 w 86158"/>
                <a:gd name="connsiteY4" fmla="*/ 63777 h 174012"/>
                <a:gd name="connsiteX5" fmla="*/ 44611 w 86158"/>
                <a:gd name="connsiteY5" fmla="*/ 33121 h 174012"/>
                <a:gd name="connsiteX6" fmla="*/ 60394 w 86158"/>
                <a:gd name="connsiteY6" fmla="*/ 466 h 174012"/>
                <a:gd name="connsiteX7" fmla="*/ 72862 w 86158"/>
                <a:gd name="connsiteY7" fmla="*/ 3531 h 174012"/>
                <a:gd name="connsiteX8" fmla="*/ 75780 w 86158"/>
                <a:gd name="connsiteY8" fmla="*/ 110161 h 174012"/>
                <a:gd name="connsiteX9" fmla="*/ 67158 w 86158"/>
                <a:gd name="connsiteY9" fmla="*/ 114826 h 174012"/>
                <a:gd name="connsiteX10" fmla="*/ 62516 w 86158"/>
                <a:gd name="connsiteY10" fmla="*/ 106163 h 174012"/>
                <a:gd name="connsiteX11" fmla="*/ 64506 w 86158"/>
                <a:gd name="connsiteY11" fmla="*/ 13928 h 174012"/>
                <a:gd name="connsiteX12" fmla="*/ 57609 w 86158"/>
                <a:gd name="connsiteY12" fmla="*/ 36053 h 174012"/>
                <a:gd name="connsiteX13" fmla="*/ 48722 w 86158"/>
                <a:gd name="connsiteY13" fmla="*/ 67243 h 174012"/>
                <a:gd name="connsiteX14" fmla="*/ 13044 w 86158"/>
                <a:gd name="connsiteY14" fmla="*/ 169341 h 174012"/>
                <a:gd name="connsiteX15" fmla="*/ 6810 w 86158"/>
                <a:gd name="connsiteY15" fmla="*/ 173873 h 174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6158" h="174012">
                  <a:moveTo>
                    <a:pt x="6810" y="173873"/>
                  </a:moveTo>
                  <a:cubicBezTo>
                    <a:pt x="6027" y="174060"/>
                    <a:pt x="5205" y="174060"/>
                    <a:pt x="4422" y="173873"/>
                  </a:cubicBezTo>
                  <a:cubicBezTo>
                    <a:pt x="921" y="172573"/>
                    <a:pt x="-870" y="168664"/>
                    <a:pt x="417" y="165142"/>
                  </a:cubicBezTo>
                  <a:cubicBezTo>
                    <a:pt x="430" y="165120"/>
                    <a:pt x="430" y="165097"/>
                    <a:pt x="443" y="165076"/>
                  </a:cubicBezTo>
                  <a:cubicBezTo>
                    <a:pt x="443" y="165076"/>
                    <a:pt x="21665" y="109495"/>
                    <a:pt x="35857" y="63777"/>
                  </a:cubicBezTo>
                  <a:cubicBezTo>
                    <a:pt x="39570" y="51781"/>
                    <a:pt x="42356" y="41518"/>
                    <a:pt x="44611" y="33121"/>
                  </a:cubicBezTo>
                  <a:cubicBezTo>
                    <a:pt x="50181" y="12462"/>
                    <a:pt x="52701" y="3131"/>
                    <a:pt x="60394" y="466"/>
                  </a:cubicBezTo>
                  <a:cubicBezTo>
                    <a:pt x="64797" y="-735"/>
                    <a:pt x="69506" y="422"/>
                    <a:pt x="72862" y="3531"/>
                  </a:cubicBezTo>
                  <a:cubicBezTo>
                    <a:pt x="89441" y="16860"/>
                    <a:pt x="90635" y="61378"/>
                    <a:pt x="75780" y="110161"/>
                  </a:cubicBezTo>
                  <a:cubicBezTo>
                    <a:pt x="74679" y="113841"/>
                    <a:pt x="70819" y="115930"/>
                    <a:pt x="67158" y="114826"/>
                  </a:cubicBezTo>
                  <a:cubicBezTo>
                    <a:pt x="63498" y="113723"/>
                    <a:pt x="61415" y="109843"/>
                    <a:pt x="62516" y="106163"/>
                  </a:cubicBezTo>
                  <a:cubicBezTo>
                    <a:pt x="78565" y="52848"/>
                    <a:pt x="71800" y="19926"/>
                    <a:pt x="64506" y="13928"/>
                  </a:cubicBezTo>
                  <a:cubicBezTo>
                    <a:pt x="61747" y="21148"/>
                    <a:pt x="59439" y="28539"/>
                    <a:pt x="57609" y="36053"/>
                  </a:cubicBezTo>
                  <a:cubicBezTo>
                    <a:pt x="55354" y="44584"/>
                    <a:pt x="52569" y="54980"/>
                    <a:pt x="48722" y="67243"/>
                  </a:cubicBezTo>
                  <a:cubicBezTo>
                    <a:pt x="34398" y="113360"/>
                    <a:pt x="13309" y="168808"/>
                    <a:pt x="13044" y="169341"/>
                  </a:cubicBezTo>
                  <a:cubicBezTo>
                    <a:pt x="12102" y="172008"/>
                    <a:pt x="9622" y="173813"/>
                    <a:pt x="6810" y="173873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0" name="任意多边形: 形状 79">
              <a:extLst>
                <a:ext uri="{FF2B5EF4-FFF2-40B4-BE49-F238E27FC236}">
                  <a16:creationId xmlns:a16="http://schemas.microsoft.com/office/drawing/2014/main" id="{D60DC2CE-B657-4BFC-BC52-F220689D58F6}"/>
                </a:ext>
              </a:extLst>
            </p:cNvPr>
            <p:cNvSpPr/>
            <p:nvPr/>
          </p:nvSpPr>
          <p:spPr>
            <a:xfrm>
              <a:off x="9943559" y="4533034"/>
              <a:ext cx="99608" cy="467839"/>
            </a:xfrm>
            <a:custGeom>
              <a:avLst/>
              <a:gdLst>
                <a:gd name="connsiteX0" fmla="*/ 88467 w 99608"/>
                <a:gd name="connsiteY0" fmla="*/ 0 h 467839"/>
                <a:gd name="connsiteX1" fmla="*/ 0 w 99608"/>
                <a:gd name="connsiteY1" fmla="*/ 4265 h 467839"/>
                <a:gd name="connsiteX2" fmla="*/ 6234 w 99608"/>
                <a:gd name="connsiteY2" fmla="*/ 453311 h 467839"/>
                <a:gd name="connsiteX3" fmla="*/ 99608 w 99608"/>
                <a:gd name="connsiteY3" fmla="*/ 467839 h 467839"/>
                <a:gd name="connsiteX4" fmla="*/ 88467 w 99608"/>
                <a:gd name="connsiteY4" fmla="*/ 0 h 467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608" h="467839">
                  <a:moveTo>
                    <a:pt x="88467" y="0"/>
                  </a:moveTo>
                  <a:lnTo>
                    <a:pt x="0" y="4265"/>
                  </a:lnTo>
                  <a:lnTo>
                    <a:pt x="6234" y="453311"/>
                  </a:lnTo>
                  <a:lnTo>
                    <a:pt x="99608" y="467839"/>
                  </a:lnTo>
                  <a:lnTo>
                    <a:pt x="88467" y="0"/>
                  </a:ln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1" name="任意多边形: 形状 80">
              <a:extLst>
                <a:ext uri="{FF2B5EF4-FFF2-40B4-BE49-F238E27FC236}">
                  <a16:creationId xmlns:a16="http://schemas.microsoft.com/office/drawing/2014/main" id="{B64DBB9B-5861-4D1F-A712-03A13CDC298C}"/>
                </a:ext>
              </a:extLst>
            </p:cNvPr>
            <p:cNvSpPr/>
            <p:nvPr/>
          </p:nvSpPr>
          <p:spPr>
            <a:xfrm>
              <a:off x="9937193" y="4526225"/>
              <a:ext cx="113402" cy="481601"/>
            </a:xfrm>
            <a:custGeom>
              <a:avLst/>
              <a:gdLst>
                <a:gd name="connsiteX0" fmla="*/ 105975 w 113402"/>
                <a:gd name="connsiteY0" fmla="*/ 481579 h 481601"/>
                <a:gd name="connsiteX1" fmla="*/ 104914 w 113402"/>
                <a:gd name="connsiteY1" fmla="*/ 481579 h 481601"/>
                <a:gd name="connsiteX2" fmla="*/ 12070 w 113402"/>
                <a:gd name="connsiteY2" fmla="*/ 467051 h 481601"/>
                <a:gd name="connsiteX3" fmla="*/ 6367 w 113402"/>
                <a:gd name="connsiteY3" fmla="*/ 460386 h 481601"/>
                <a:gd name="connsiteX4" fmla="*/ 0 w 113402"/>
                <a:gd name="connsiteY4" fmla="*/ 11340 h 481601"/>
                <a:gd name="connsiteX5" fmla="*/ 6499 w 113402"/>
                <a:gd name="connsiteY5" fmla="*/ 4409 h 481601"/>
                <a:gd name="connsiteX6" fmla="*/ 94966 w 113402"/>
                <a:gd name="connsiteY6" fmla="*/ 11 h 481601"/>
                <a:gd name="connsiteX7" fmla="*/ 100006 w 113402"/>
                <a:gd name="connsiteY7" fmla="*/ 1877 h 481601"/>
                <a:gd name="connsiteX8" fmla="*/ 102129 w 113402"/>
                <a:gd name="connsiteY8" fmla="*/ 6675 h 481601"/>
                <a:gd name="connsiteX9" fmla="*/ 113402 w 113402"/>
                <a:gd name="connsiteY9" fmla="*/ 474648 h 481601"/>
                <a:gd name="connsiteX10" fmla="*/ 111015 w 113402"/>
                <a:gd name="connsiteY10" fmla="*/ 479980 h 481601"/>
                <a:gd name="connsiteX11" fmla="*/ 105975 w 113402"/>
                <a:gd name="connsiteY11" fmla="*/ 481579 h 481601"/>
                <a:gd name="connsiteX12" fmla="*/ 19364 w 113402"/>
                <a:gd name="connsiteY12" fmla="*/ 454921 h 481601"/>
                <a:gd name="connsiteX13" fmla="*/ 98945 w 113402"/>
                <a:gd name="connsiteY13" fmla="*/ 467317 h 481601"/>
                <a:gd name="connsiteX14" fmla="*/ 88069 w 113402"/>
                <a:gd name="connsiteY14" fmla="*/ 14139 h 481601"/>
                <a:gd name="connsiteX15" fmla="*/ 13263 w 113402"/>
                <a:gd name="connsiteY15" fmla="*/ 17738 h 48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3402" h="481601">
                  <a:moveTo>
                    <a:pt x="105975" y="481579"/>
                  </a:moveTo>
                  <a:lnTo>
                    <a:pt x="104914" y="481579"/>
                  </a:lnTo>
                  <a:lnTo>
                    <a:pt x="12070" y="467051"/>
                  </a:lnTo>
                  <a:cubicBezTo>
                    <a:pt x="8807" y="466531"/>
                    <a:pt x="6393" y="463705"/>
                    <a:pt x="6367" y="460386"/>
                  </a:cubicBezTo>
                  <a:lnTo>
                    <a:pt x="0" y="11340"/>
                  </a:lnTo>
                  <a:cubicBezTo>
                    <a:pt x="0" y="7661"/>
                    <a:pt x="2852" y="4623"/>
                    <a:pt x="6499" y="4409"/>
                  </a:cubicBezTo>
                  <a:lnTo>
                    <a:pt x="94966" y="11"/>
                  </a:lnTo>
                  <a:cubicBezTo>
                    <a:pt x="96836" y="-96"/>
                    <a:pt x="98653" y="584"/>
                    <a:pt x="100006" y="1877"/>
                  </a:cubicBezTo>
                  <a:cubicBezTo>
                    <a:pt x="101333" y="3116"/>
                    <a:pt x="102102" y="4849"/>
                    <a:pt x="102129" y="6675"/>
                  </a:cubicBezTo>
                  <a:lnTo>
                    <a:pt x="113402" y="474648"/>
                  </a:lnTo>
                  <a:cubicBezTo>
                    <a:pt x="113376" y="476687"/>
                    <a:pt x="112514" y="478607"/>
                    <a:pt x="111015" y="479980"/>
                  </a:cubicBezTo>
                  <a:cubicBezTo>
                    <a:pt x="109609" y="481152"/>
                    <a:pt x="107792" y="481726"/>
                    <a:pt x="105975" y="481579"/>
                  </a:cubicBezTo>
                  <a:close/>
                  <a:moveTo>
                    <a:pt x="19364" y="454921"/>
                  </a:moveTo>
                  <a:lnTo>
                    <a:pt x="98945" y="467317"/>
                  </a:lnTo>
                  <a:lnTo>
                    <a:pt x="88069" y="14139"/>
                  </a:lnTo>
                  <a:lnTo>
                    <a:pt x="13263" y="17738"/>
                  </a:ln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2" name="任意多边形: 形状 81">
              <a:extLst>
                <a:ext uri="{FF2B5EF4-FFF2-40B4-BE49-F238E27FC236}">
                  <a16:creationId xmlns:a16="http://schemas.microsoft.com/office/drawing/2014/main" id="{2E7E5EB6-7152-4DA3-91A2-852F88B416C6}"/>
                </a:ext>
              </a:extLst>
            </p:cNvPr>
            <p:cNvSpPr/>
            <p:nvPr/>
          </p:nvSpPr>
          <p:spPr>
            <a:xfrm>
              <a:off x="10031716" y="4533034"/>
              <a:ext cx="438666" cy="467839"/>
            </a:xfrm>
            <a:custGeom>
              <a:avLst/>
              <a:gdLst>
                <a:gd name="connsiteX0" fmla="*/ 310 w 438666"/>
                <a:gd name="connsiteY0" fmla="*/ 0 h 467839"/>
                <a:gd name="connsiteX1" fmla="*/ 11451 w 438666"/>
                <a:gd name="connsiteY1" fmla="*/ 467839 h 467839"/>
                <a:gd name="connsiteX2" fmla="*/ 434555 w 438666"/>
                <a:gd name="connsiteY2" fmla="*/ 454511 h 467839"/>
                <a:gd name="connsiteX3" fmla="*/ 438667 w 438666"/>
                <a:gd name="connsiteY3" fmla="*/ 4132 h 467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66" h="467839">
                  <a:moveTo>
                    <a:pt x="310" y="0"/>
                  </a:moveTo>
                  <a:cubicBezTo>
                    <a:pt x="-2210" y="5998"/>
                    <a:pt x="11451" y="467839"/>
                    <a:pt x="11451" y="467839"/>
                  </a:cubicBezTo>
                  <a:lnTo>
                    <a:pt x="434555" y="454511"/>
                  </a:lnTo>
                  <a:lnTo>
                    <a:pt x="438667" y="4132"/>
                  </a:ln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3" name="任意多边形: 形状 82">
              <a:extLst>
                <a:ext uri="{FF2B5EF4-FFF2-40B4-BE49-F238E27FC236}">
                  <a16:creationId xmlns:a16="http://schemas.microsoft.com/office/drawing/2014/main" id="{D21526E0-5E0A-434E-82DC-9DC15C5BF0BC}"/>
                </a:ext>
              </a:extLst>
            </p:cNvPr>
            <p:cNvSpPr/>
            <p:nvPr/>
          </p:nvSpPr>
          <p:spPr>
            <a:xfrm>
              <a:off x="10025094" y="4526103"/>
              <a:ext cx="452185" cy="482234"/>
            </a:xfrm>
            <a:custGeom>
              <a:avLst/>
              <a:gdLst>
                <a:gd name="connsiteX0" fmla="*/ 18073 w 452185"/>
                <a:gd name="connsiteY0" fmla="*/ 481701 h 482234"/>
                <a:gd name="connsiteX1" fmla="*/ 13431 w 452185"/>
                <a:gd name="connsiteY1" fmla="*/ 479835 h 482234"/>
                <a:gd name="connsiteX2" fmla="*/ 11177 w 452185"/>
                <a:gd name="connsiteY2" fmla="*/ 475037 h 482234"/>
                <a:gd name="connsiteX3" fmla="*/ 566 w 452185"/>
                <a:gd name="connsiteY3" fmla="*/ 4265 h 482234"/>
                <a:gd name="connsiteX4" fmla="*/ 6932 w 452185"/>
                <a:gd name="connsiteY4" fmla="*/ 0 h 482234"/>
                <a:gd name="connsiteX5" fmla="*/ 445421 w 452185"/>
                <a:gd name="connsiteY5" fmla="*/ 4798 h 482234"/>
                <a:gd name="connsiteX6" fmla="*/ 452185 w 452185"/>
                <a:gd name="connsiteY6" fmla="*/ 11729 h 482234"/>
                <a:gd name="connsiteX7" fmla="*/ 448074 w 452185"/>
                <a:gd name="connsiteY7" fmla="*/ 462108 h 482234"/>
                <a:gd name="connsiteX8" fmla="*/ 441442 w 452185"/>
                <a:gd name="connsiteY8" fmla="*/ 468906 h 482234"/>
                <a:gd name="connsiteX9" fmla="*/ 18339 w 452185"/>
                <a:gd name="connsiteY9" fmla="*/ 482235 h 482234"/>
                <a:gd name="connsiteX10" fmla="*/ 13431 w 452185"/>
                <a:gd name="connsiteY10" fmla="*/ 13862 h 482234"/>
                <a:gd name="connsiteX11" fmla="*/ 24705 w 452185"/>
                <a:gd name="connsiteY11" fmla="*/ 467706 h 482234"/>
                <a:gd name="connsiteX12" fmla="*/ 434412 w 452185"/>
                <a:gd name="connsiteY12" fmla="*/ 455444 h 482234"/>
                <a:gd name="connsiteX13" fmla="*/ 438391 w 452185"/>
                <a:gd name="connsiteY13" fmla="*/ 18527 h 48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185" h="482234">
                  <a:moveTo>
                    <a:pt x="18073" y="481701"/>
                  </a:moveTo>
                  <a:cubicBezTo>
                    <a:pt x="16349" y="481715"/>
                    <a:pt x="14678" y="481048"/>
                    <a:pt x="13431" y="479835"/>
                  </a:cubicBezTo>
                  <a:cubicBezTo>
                    <a:pt x="12145" y="478556"/>
                    <a:pt x="11336" y="476850"/>
                    <a:pt x="11177" y="475037"/>
                  </a:cubicBezTo>
                  <a:cubicBezTo>
                    <a:pt x="-2087" y="11596"/>
                    <a:pt x="-230" y="6131"/>
                    <a:pt x="566" y="4265"/>
                  </a:cubicBezTo>
                  <a:cubicBezTo>
                    <a:pt x="1866" y="1879"/>
                    <a:pt x="4240" y="280"/>
                    <a:pt x="6932" y="0"/>
                  </a:cubicBezTo>
                  <a:lnTo>
                    <a:pt x="445421" y="4798"/>
                  </a:lnTo>
                  <a:cubicBezTo>
                    <a:pt x="449175" y="4865"/>
                    <a:pt x="452185" y="7957"/>
                    <a:pt x="452185" y="11729"/>
                  </a:cubicBezTo>
                  <a:lnTo>
                    <a:pt x="448074" y="462108"/>
                  </a:lnTo>
                  <a:cubicBezTo>
                    <a:pt x="448074" y="465813"/>
                    <a:pt x="445129" y="468839"/>
                    <a:pt x="441442" y="468906"/>
                  </a:cubicBezTo>
                  <a:lnTo>
                    <a:pt x="18339" y="482235"/>
                  </a:lnTo>
                  <a:close/>
                  <a:moveTo>
                    <a:pt x="13431" y="13862"/>
                  </a:moveTo>
                  <a:cubicBezTo>
                    <a:pt x="13431" y="55314"/>
                    <a:pt x="19798" y="298964"/>
                    <a:pt x="24705" y="467706"/>
                  </a:cubicBezTo>
                  <a:lnTo>
                    <a:pt x="434412" y="455444"/>
                  </a:lnTo>
                  <a:lnTo>
                    <a:pt x="438391" y="18527"/>
                  </a:ln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4" name="任意多边形: 形状 83">
              <a:extLst>
                <a:ext uri="{FF2B5EF4-FFF2-40B4-BE49-F238E27FC236}">
                  <a16:creationId xmlns:a16="http://schemas.microsoft.com/office/drawing/2014/main" id="{657455C8-45ED-4EBC-A33B-025D994930B2}"/>
                </a:ext>
              </a:extLst>
            </p:cNvPr>
            <p:cNvSpPr/>
            <p:nvPr/>
          </p:nvSpPr>
          <p:spPr>
            <a:xfrm>
              <a:off x="10025409" y="4526152"/>
              <a:ext cx="451421" cy="175757"/>
            </a:xfrm>
            <a:custGeom>
              <a:avLst/>
              <a:gdLst>
                <a:gd name="connsiteX0" fmla="*/ 97605 w 451421"/>
                <a:gd name="connsiteY0" fmla="*/ 175757 h 175757"/>
                <a:gd name="connsiteX1" fmla="*/ 91636 w 451421"/>
                <a:gd name="connsiteY1" fmla="*/ 172292 h 175757"/>
                <a:gd name="connsiteX2" fmla="*/ 914 w 451421"/>
                <a:gd name="connsiteY2" fmla="*/ 10214 h 175757"/>
                <a:gd name="connsiteX3" fmla="*/ 3368 w 451421"/>
                <a:gd name="connsiteY3" fmla="*/ 924 h 175757"/>
                <a:gd name="connsiteX4" fmla="*/ 3434 w 451421"/>
                <a:gd name="connsiteY4" fmla="*/ 884 h 175757"/>
                <a:gd name="connsiteX5" fmla="*/ 12851 w 451421"/>
                <a:gd name="connsiteY5" fmla="*/ 3417 h 175757"/>
                <a:gd name="connsiteX6" fmla="*/ 101849 w 451421"/>
                <a:gd name="connsiteY6" fmla="*/ 161896 h 175757"/>
                <a:gd name="connsiteX7" fmla="*/ 370301 w 451421"/>
                <a:gd name="connsiteY7" fmla="*/ 160296 h 175757"/>
                <a:gd name="connsiteX8" fmla="*/ 438607 w 451421"/>
                <a:gd name="connsiteY8" fmla="*/ 8748 h 175757"/>
                <a:gd name="connsiteX9" fmla="*/ 448064 w 451421"/>
                <a:gd name="connsiteY9" fmla="*/ 6362 h 175757"/>
                <a:gd name="connsiteX10" fmla="*/ 451075 w 451421"/>
                <a:gd name="connsiteY10" fmla="*/ 14479 h 175757"/>
                <a:gd name="connsiteX11" fmla="*/ 380646 w 451421"/>
                <a:gd name="connsiteY11" fmla="*/ 170026 h 175757"/>
                <a:gd name="connsiteX12" fmla="*/ 374412 w 451421"/>
                <a:gd name="connsiteY12" fmla="*/ 174025 h 175757"/>
                <a:gd name="connsiteX13" fmla="*/ 97472 w 451421"/>
                <a:gd name="connsiteY13" fmla="*/ 175757 h 175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1421" h="175757">
                  <a:moveTo>
                    <a:pt x="97605" y="175757"/>
                  </a:moveTo>
                  <a:cubicBezTo>
                    <a:pt x="95138" y="175784"/>
                    <a:pt x="92843" y="174451"/>
                    <a:pt x="91636" y="172292"/>
                  </a:cubicBezTo>
                  <a:lnTo>
                    <a:pt x="914" y="10214"/>
                  </a:lnTo>
                  <a:cubicBezTo>
                    <a:pt x="-956" y="6962"/>
                    <a:pt x="132" y="2803"/>
                    <a:pt x="3368" y="924"/>
                  </a:cubicBezTo>
                  <a:cubicBezTo>
                    <a:pt x="3395" y="911"/>
                    <a:pt x="3408" y="897"/>
                    <a:pt x="3434" y="884"/>
                  </a:cubicBezTo>
                  <a:cubicBezTo>
                    <a:pt x="6737" y="-955"/>
                    <a:pt x="10901" y="164"/>
                    <a:pt x="12851" y="3417"/>
                  </a:cubicBezTo>
                  <a:lnTo>
                    <a:pt x="101849" y="161896"/>
                  </a:lnTo>
                  <a:lnTo>
                    <a:pt x="370301" y="160296"/>
                  </a:lnTo>
                  <a:lnTo>
                    <a:pt x="438607" y="8748"/>
                  </a:lnTo>
                  <a:cubicBezTo>
                    <a:pt x="440557" y="5469"/>
                    <a:pt x="444801" y="4390"/>
                    <a:pt x="448064" y="6362"/>
                  </a:cubicBezTo>
                  <a:cubicBezTo>
                    <a:pt x="450836" y="8028"/>
                    <a:pt x="452083" y="11401"/>
                    <a:pt x="451075" y="14479"/>
                  </a:cubicBezTo>
                  <a:lnTo>
                    <a:pt x="380646" y="170026"/>
                  </a:lnTo>
                  <a:cubicBezTo>
                    <a:pt x="379492" y="172439"/>
                    <a:pt x="377078" y="173985"/>
                    <a:pt x="374412" y="174025"/>
                  </a:cubicBezTo>
                  <a:lnTo>
                    <a:pt x="97472" y="175757"/>
                  </a:ln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5" name="任意多边形: 形状 84">
              <a:extLst>
                <a:ext uri="{FF2B5EF4-FFF2-40B4-BE49-F238E27FC236}">
                  <a16:creationId xmlns:a16="http://schemas.microsoft.com/office/drawing/2014/main" id="{8A0C7534-8B63-4FA8-A107-03FC030B3B07}"/>
                </a:ext>
              </a:extLst>
            </p:cNvPr>
            <p:cNvSpPr/>
            <p:nvPr/>
          </p:nvSpPr>
          <p:spPr>
            <a:xfrm rot="-126000">
              <a:off x="10255717" y="4659838"/>
              <a:ext cx="40851" cy="82238"/>
            </a:xfrm>
            <a:custGeom>
              <a:avLst/>
              <a:gdLst>
                <a:gd name="connsiteX0" fmla="*/ 0 w 40851"/>
                <a:gd name="connsiteY0" fmla="*/ 0 h 82238"/>
                <a:gd name="connsiteX1" fmla="*/ 40851 w 40851"/>
                <a:gd name="connsiteY1" fmla="*/ 0 h 82238"/>
                <a:gd name="connsiteX2" fmla="*/ 40851 w 40851"/>
                <a:gd name="connsiteY2" fmla="*/ 82238 h 82238"/>
                <a:gd name="connsiteX3" fmla="*/ 0 w 40851"/>
                <a:gd name="connsiteY3" fmla="*/ 82238 h 8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851" h="82238">
                  <a:moveTo>
                    <a:pt x="0" y="0"/>
                  </a:moveTo>
                  <a:lnTo>
                    <a:pt x="40851" y="0"/>
                  </a:lnTo>
                  <a:lnTo>
                    <a:pt x="40851" y="82238"/>
                  </a:lnTo>
                  <a:lnTo>
                    <a:pt x="0" y="82238"/>
                  </a:ln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6" name="任意多边形: 形状 85">
              <a:extLst>
                <a:ext uri="{FF2B5EF4-FFF2-40B4-BE49-F238E27FC236}">
                  <a16:creationId xmlns:a16="http://schemas.microsoft.com/office/drawing/2014/main" id="{A61042A5-9334-45AF-BD44-026F1EBA69A7}"/>
                </a:ext>
              </a:extLst>
            </p:cNvPr>
            <p:cNvSpPr/>
            <p:nvPr/>
          </p:nvSpPr>
          <p:spPr>
            <a:xfrm>
              <a:off x="9346255" y="5524027"/>
              <a:ext cx="333759" cy="152777"/>
            </a:xfrm>
            <a:custGeom>
              <a:avLst/>
              <a:gdLst>
                <a:gd name="connsiteX0" fmla="*/ 333760 w 333759"/>
                <a:gd name="connsiteY0" fmla="*/ 0 h 152777"/>
                <a:gd name="connsiteX1" fmla="*/ 330311 w 333759"/>
                <a:gd name="connsiteY1" fmla="*/ 113161 h 152777"/>
                <a:gd name="connsiteX2" fmla="*/ 239324 w 333759"/>
                <a:gd name="connsiteY2" fmla="*/ 125557 h 152777"/>
                <a:gd name="connsiteX3" fmla="*/ 241977 w 333759"/>
                <a:gd name="connsiteY3" fmla="*/ 86504 h 152777"/>
                <a:gd name="connsiteX4" fmla="*/ 183618 w 333759"/>
                <a:gd name="connsiteY4" fmla="*/ 130089 h 152777"/>
                <a:gd name="connsiteX5" fmla="*/ 6153 w 333759"/>
                <a:gd name="connsiteY5" fmla="*/ 149015 h 152777"/>
                <a:gd name="connsiteX6" fmla="*/ 89845 w 333759"/>
                <a:gd name="connsiteY6" fmla="*/ 13329 h 152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759" h="152777">
                  <a:moveTo>
                    <a:pt x="333760" y="0"/>
                  </a:moveTo>
                  <a:lnTo>
                    <a:pt x="330311" y="113161"/>
                  </a:lnTo>
                  <a:lnTo>
                    <a:pt x="239324" y="125557"/>
                  </a:lnTo>
                  <a:lnTo>
                    <a:pt x="241977" y="86504"/>
                  </a:lnTo>
                  <a:cubicBezTo>
                    <a:pt x="229456" y="108603"/>
                    <a:pt x="208287" y="124424"/>
                    <a:pt x="183618" y="130089"/>
                  </a:cubicBezTo>
                  <a:cubicBezTo>
                    <a:pt x="141970" y="139552"/>
                    <a:pt x="40107" y="161545"/>
                    <a:pt x="6153" y="149015"/>
                  </a:cubicBezTo>
                  <a:cubicBezTo>
                    <a:pt x="-27801" y="136487"/>
                    <a:pt x="89845" y="13329"/>
                    <a:pt x="89845" y="13329"/>
                  </a:cubicBezTo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7" name="任意多边形: 形状 86">
              <a:extLst>
                <a:ext uri="{FF2B5EF4-FFF2-40B4-BE49-F238E27FC236}">
                  <a16:creationId xmlns:a16="http://schemas.microsoft.com/office/drawing/2014/main" id="{7140691F-5E08-4EAD-A211-9296E27527D3}"/>
                </a:ext>
              </a:extLst>
            </p:cNvPr>
            <p:cNvSpPr/>
            <p:nvPr/>
          </p:nvSpPr>
          <p:spPr>
            <a:xfrm>
              <a:off x="9339381" y="5517628"/>
              <a:ext cx="346868" cy="166147"/>
            </a:xfrm>
            <a:custGeom>
              <a:avLst/>
              <a:gdLst>
                <a:gd name="connsiteX0" fmla="*/ 43002 w 346868"/>
                <a:gd name="connsiteY0" fmla="*/ 166078 h 166147"/>
                <a:gd name="connsiteX1" fmla="*/ 10639 w 346868"/>
                <a:gd name="connsiteY1" fmla="*/ 161813 h 166147"/>
                <a:gd name="connsiteX2" fmla="*/ 426 w 346868"/>
                <a:gd name="connsiteY2" fmla="*/ 150350 h 166147"/>
                <a:gd name="connsiteX3" fmla="*/ 91811 w 346868"/>
                <a:gd name="connsiteY3" fmla="*/ 14930 h 166147"/>
                <a:gd name="connsiteX4" fmla="*/ 101494 w 346868"/>
                <a:gd name="connsiteY4" fmla="*/ 14930 h 166147"/>
                <a:gd name="connsiteX5" fmla="*/ 101613 w 346868"/>
                <a:gd name="connsiteY5" fmla="*/ 24539 h 166147"/>
                <a:gd name="connsiteX6" fmla="*/ 101494 w 346868"/>
                <a:gd name="connsiteY6" fmla="*/ 24659 h 166147"/>
                <a:gd name="connsiteX7" fmla="*/ 13690 w 346868"/>
                <a:gd name="connsiteY7" fmla="*/ 147418 h 166147"/>
                <a:gd name="connsiteX8" fmla="*/ 15149 w 346868"/>
                <a:gd name="connsiteY8" fmla="*/ 149017 h 166147"/>
                <a:gd name="connsiteX9" fmla="*/ 188900 w 346868"/>
                <a:gd name="connsiteY9" fmla="*/ 129824 h 166147"/>
                <a:gd name="connsiteX10" fmla="*/ 241953 w 346868"/>
                <a:gd name="connsiteY10" fmla="*/ 89837 h 166147"/>
                <a:gd name="connsiteX11" fmla="*/ 249911 w 346868"/>
                <a:gd name="connsiteY11" fmla="*/ 86239 h 166147"/>
                <a:gd name="connsiteX12" fmla="*/ 254951 w 346868"/>
                <a:gd name="connsiteY12" fmla="*/ 93303 h 166147"/>
                <a:gd name="connsiteX13" fmla="*/ 252962 w 346868"/>
                <a:gd name="connsiteY13" fmla="*/ 123825 h 166147"/>
                <a:gd name="connsiteX14" fmla="*/ 329890 w 346868"/>
                <a:gd name="connsiteY14" fmla="*/ 113296 h 166147"/>
                <a:gd name="connsiteX15" fmla="*/ 333206 w 346868"/>
                <a:gd name="connsiteY15" fmla="*/ 6666 h 166147"/>
                <a:gd name="connsiteX16" fmla="*/ 340235 w 346868"/>
                <a:gd name="connsiteY16" fmla="*/ 2 h 166147"/>
                <a:gd name="connsiteX17" fmla="*/ 346867 w 346868"/>
                <a:gd name="connsiteY17" fmla="*/ 6932 h 166147"/>
                <a:gd name="connsiteX18" fmla="*/ 346867 w 346868"/>
                <a:gd name="connsiteY18" fmla="*/ 7066 h 166147"/>
                <a:gd name="connsiteX19" fmla="*/ 343419 w 346868"/>
                <a:gd name="connsiteY19" fmla="*/ 120093 h 166147"/>
                <a:gd name="connsiteX20" fmla="*/ 337450 w 346868"/>
                <a:gd name="connsiteY20" fmla="*/ 126758 h 166147"/>
                <a:gd name="connsiteX21" fmla="*/ 246463 w 346868"/>
                <a:gd name="connsiteY21" fmla="*/ 139154 h 166147"/>
                <a:gd name="connsiteX22" fmla="*/ 240892 w 346868"/>
                <a:gd name="connsiteY22" fmla="*/ 137421 h 166147"/>
                <a:gd name="connsiteX23" fmla="*/ 238637 w 346868"/>
                <a:gd name="connsiteY23" fmla="*/ 131823 h 166147"/>
                <a:gd name="connsiteX24" fmla="*/ 239699 w 346868"/>
                <a:gd name="connsiteY24" fmla="*/ 116095 h 166147"/>
                <a:gd name="connsiteX25" fmla="*/ 191420 w 346868"/>
                <a:gd name="connsiteY25" fmla="*/ 143552 h 166147"/>
                <a:gd name="connsiteX26" fmla="*/ 43002 w 346868"/>
                <a:gd name="connsiteY26" fmla="*/ 166078 h 166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46868" h="166147">
                  <a:moveTo>
                    <a:pt x="43002" y="166078"/>
                  </a:moveTo>
                  <a:cubicBezTo>
                    <a:pt x="32046" y="166491"/>
                    <a:pt x="21117" y="165052"/>
                    <a:pt x="10639" y="161813"/>
                  </a:cubicBezTo>
                  <a:cubicBezTo>
                    <a:pt x="5466" y="160067"/>
                    <a:pt x="1594" y="155708"/>
                    <a:pt x="426" y="150350"/>
                  </a:cubicBezTo>
                  <a:cubicBezTo>
                    <a:pt x="-6603" y="119694"/>
                    <a:pt x="75365" y="32257"/>
                    <a:pt x="91811" y="14930"/>
                  </a:cubicBezTo>
                  <a:cubicBezTo>
                    <a:pt x="94491" y="12277"/>
                    <a:pt x="98815" y="12277"/>
                    <a:pt x="101494" y="14930"/>
                  </a:cubicBezTo>
                  <a:cubicBezTo>
                    <a:pt x="104173" y="17555"/>
                    <a:pt x="104226" y="21861"/>
                    <a:pt x="101613" y="24539"/>
                  </a:cubicBezTo>
                  <a:cubicBezTo>
                    <a:pt x="101573" y="24580"/>
                    <a:pt x="101534" y="24620"/>
                    <a:pt x="101494" y="24659"/>
                  </a:cubicBezTo>
                  <a:cubicBezTo>
                    <a:pt x="62632" y="64646"/>
                    <a:pt x="9711" y="130223"/>
                    <a:pt x="13690" y="147418"/>
                  </a:cubicBezTo>
                  <a:cubicBezTo>
                    <a:pt x="13690" y="148217"/>
                    <a:pt x="13690" y="148617"/>
                    <a:pt x="15149" y="149017"/>
                  </a:cubicBezTo>
                  <a:cubicBezTo>
                    <a:pt x="37431" y="157281"/>
                    <a:pt x="99106" y="150483"/>
                    <a:pt x="188900" y="129824"/>
                  </a:cubicBezTo>
                  <a:cubicBezTo>
                    <a:pt x="211315" y="124425"/>
                    <a:pt x="230520" y="109950"/>
                    <a:pt x="241953" y="89837"/>
                  </a:cubicBezTo>
                  <a:cubicBezTo>
                    <a:pt x="243373" y="86852"/>
                    <a:pt x="246742" y="85332"/>
                    <a:pt x="249911" y="86239"/>
                  </a:cubicBezTo>
                  <a:cubicBezTo>
                    <a:pt x="253095" y="87012"/>
                    <a:pt x="255243" y="90024"/>
                    <a:pt x="254951" y="93303"/>
                  </a:cubicBezTo>
                  <a:lnTo>
                    <a:pt x="252962" y="123825"/>
                  </a:lnTo>
                  <a:lnTo>
                    <a:pt x="329890" y="113296"/>
                  </a:lnTo>
                  <a:lnTo>
                    <a:pt x="333206" y="6666"/>
                  </a:lnTo>
                  <a:cubicBezTo>
                    <a:pt x="333352" y="2894"/>
                    <a:pt x="336482" y="-79"/>
                    <a:pt x="340235" y="2"/>
                  </a:cubicBezTo>
                  <a:cubicBezTo>
                    <a:pt x="343976" y="68"/>
                    <a:pt x="346947" y="3174"/>
                    <a:pt x="346867" y="6932"/>
                  </a:cubicBezTo>
                  <a:cubicBezTo>
                    <a:pt x="346867" y="6972"/>
                    <a:pt x="346867" y="7026"/>
                    <a:pt x="346867" y="7066"/>
                  </a:cubicBezTo>
                  <a:lnTo>
                    <a:pt x="343419" y="120093"/>
                  </a:lnTo>
                  <a:cubicBezTo>
                    <a:pt x="343273" y="123466"/>
                    <a:pt x="340766" y="126251"/>
                    <a:pt x="337450" y="126758"/>
                  </a:cubicBezTo>
                  <a:lnTo>
                    <a:pt x="246463" y="139154"/>
                  </a:lnTo>
                  <a:cubicBezTo>
                    <a:pt x="244447" y="139420"/>
                    <a:pt x="242418" y="138780"/>
                    <a:pt x="240892" y="137421"/>
                  </a:cubicBezTo>
                  <a:cubicBezTo>
                    <a:pt x="239327" y="135995"/>
                    <a:pt x="238492" y="133942"/>
                    <a:pt x="238637" y="131823"/>
                  </a:cubicBezTo>
                  <a:lnTo>
                    <a:pt x="239699" y="116095"/>
                  </a:lnTo>
                  <a:cubicBezTo>
                    <a:pt x="226661" y="129837"/>
                    <a:pt x="209856" y="139393"/>
                    <a:pt x="191420" y="143552"/>
                  </a:cubicBezTo>
                  <a:cubicBezTo>
                    <a:pt x="142823" y="156028"/>
                    <a:pt x="93098" y="163572"/>
                    <a:pt x="43002" y="166078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8" name="任意多边形: 形状 87">
              <a:extLst>
                <a:ext uri="{FF2B5EF4-FFF2-40B4-BE49-F238E27FC236}">
                  <a16:creationId xmlns:a16="http://schemas.microsoft.com/office/drawing/2014/main" id="{D8CCF3CB-BEF5-4771-A05C-17D800DD3812}"/>
                </a:ext>
              </a:extLst>
            </p:cNvPr>
            <p:cNvSpPr/>
            <p:nvPr/>
          </p:nvSpPr>
          <p:spPr>
            <a:xfrm>
              <a:off x="9875916" y="5530558"/>
              <a:ext cx="340578" cy="152768"/>
            </a:xfrm>
            <a:custGeom>
              <a:avLst/>
              <a:gdLst>
                <a:gd name="connsiteX0" fmla="*/ 0 w 340578"/>
                <a:gd name="connsiteY0" fmla="*/ 3732 h 152768"/>
                <a:gd name="connsiteX1" fmla="*/ 5703 w 340578"/>
                <a:gd name="connsiteY1" fmla="*/ 105963 h 152768"/>
                <a:gd name="connsiteX2" fmla="*/ 70562 w 340578"/>
                <a:gd name="connsiteY2" fmla="*/ 116493 h 152768"/>
                <a:gd name="connsiteX3" fmla="*/ 72684 w 340578"/>
                <a:gd name="connsiteY3" fmla="*/ 83705 h 152768"/>
                <a:gd name="connsiteX4" fmla="*/ 127461 w 340578"/>
                <a:gd name="connsiteY4" fmla="*/ 124491 h 152768"/>
                <a:gd name="connsiteX5" fmla="*/ 339676 w 340578"/>
                <a:gd name="connsiteY5" fmla="*/ 138752 h 152768"/>
                <a:gd name="connsiteX6" fmla="*/ 246832 w 340578"/>
                <a:gd name="connsiteY6" fmla="*/ 0 h 15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0578" h="152768">
                  <a:moveTo>
                    <a:pt x="0" y="3732"/>
                  </a:moveTo>
                  <a:lnTo>
                    <a:pt x="5703" y="105963"/>
                  </a:lnTo>
                  <a:lnTo>
                    <a:pt x="70562" y="116493"/>
                  </a:lnTo>
                  <a:lnTo>
                    <a:pt x="72684" y="83705"/>
                  </a:lnTo>
                  <a:cubicBezTo>
                    <a:pt x="86411" y="102565"/>
                    <a:pt x="105510" y="116787"/>
                    <a:pt x="127461" y="124491"/>
                  </a:cubicBezTo>
                  <a:cubicBezTo>
                    <a:pt x="161548" y="135020"/>
                    <a:pt x="329198" y="173007"/>
                    <a:pt x="339676" y="138752"/>
                  </a:cubicBezTo>
                  <a:cubicBezTo>
                    <a:pt x="350154" y="104497"/>
                    <a:pt x="266329" y="50649"/>
                    <a:pt x="246832" y="0"/>
                  </a:cubicBezTo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9" name="任意多边形: 形状 88">
              <a:extLst>
                <a:ext uri="{FF2B5EF4-FFF2-40B4-BE49-F238E27FC236}">
                  <a16:creationId xmlns:a16="http://schemas.microsoft.com/office/drawing/2014/main" id="{5B7F92B8-F27B-4AC3-8457-3B2074108A86}"/>
                </a:ext>
              </a:extLst>
            </p:cNvPr>
            <p:cNvSpPr/>
            <p:nvPr/>
          </p:nvSpPr>
          <p:spPr>
            <a:xfrm>
              <a:off x="9869013" y="5523385"/>
              <a:ext cx="354841" cy="166585"/>
            </a:xfrm>
            <a:custGeom>
              <a:avLst/>
              <a:gdLst>
                <a:gd name="connsiteX0" fmla="*/ 300952 w 354841"/>
                <a:gd name="connsiteY0" fmla="*/ 166585 h 166585"/>
                <a:gd name="connsiteX1" fmla="*/ 132374 w 354841"/>
                <a:gd name="connsiteY1" fmla="*/ 138195 h 166585"/>
                <a:gd name="connsiteX2" fmla="*/ 85289 w 354841"/>
                <a:gd name="connsiteY2" fmla="*/ 108205 h 166585"/>
                <a:gd name="connsiteX3" fmla="*/ 84228 w 354841"/>
                <a:gd name="connsiteY3" fmla="*/ 124200 h 166585"/>
                <a:gd name="connsiteX4" fmla="*/ 81708 w 354841"/>
                <a:gd name="connsiteY4" fmla="*/ 128998 h 166585"/>
                <a:gd name="connsiteX5" fmla="*/ 76402 w 354841"/>
                <a:gd name="connsiteY5" fmla="*/ 130465 h 166585"/>
                <a:gd name="connsiteX6" fmla="*/ 11412 w 354841"/>
                <a:gd name="connsiteY6" fmla="*/ 119935 h 166585"/>
                <a:gd name="connsiteX7" fmla="*/ 5708 w 354841"/>
                <a:gd name="connsiteY7" fmla="*/ 113537 h 166585"/>
                <a:gd name="connsiteX8" fmla="*/ 5 w 354841"/>
                <a:gd name="connsiteY8" fmla="*/ 11172 h 166585"/>
                <a:gd name="connsiteX9" fmla="*/ 6504 w 354841"/>
                <a:gd name="connsiteY9" fmla="*/ 3974 h 166585"/>
                <a:gd name="connsiteX10" fmla="*/ 13640 w 354841"/>
                <a:gd name="connsiteY10" fmla="*/ 10079 h 166585"/>
                <a:gd name="connsiteX11" fmla="*/ 13667 w 354841"/>
                <a:gd name="connsiteY11" fmla="*/ 10506 h 166585"/>
                <a:gd name="connsiteX12" fmla="*/ 19104 w 354841"/>
                <a:gd name="connsiteY12" fmla="*/ 107272 h 166585"/>
                <a:gd name="connsiteX13" fmla="*/ 71097 w 354841"/>
                <a:gd name="connsiteY13" fmla="*/ 115669 h 166585"/>
                <a:gd name="connsiteX14" fmla="*/ 72821 w 354841"/>
                <a:gd name="connsiteY14" fmla="*/ 90345 h 166585"/>
                <a:gd name="connsiteX15" fmla="*/ 79891 w 354841"/>
                <a:gd name="connsiteY15" fmla="*/ 83867 h 166585"/>
                <a:gd name="connsiteX16" fmla="*/ 85289 w 354841"/>
                <a:gd name="connsiteY16" fmla="*/ 87013 h 166585"/>
                <a:gd name="connsiteX17" fmla="*/ 136353 w 354841"/>
                <a:gd name="connsiteY17" fmla="*/ 125000 h 166585"/>
                <a:gd name="connsiteX18" fmla="*/ 340079 w 354841"/>
                <a:gd name="connsiteY18" fmla="*/ 143926 h 166585"/>
                <a:gd name="connsiteX19" fmla="*/ 299361 w 354841"/>
                <a:gd name="connsiteY19" fmla="*/ 79682 h 166585"/>
                <a:gd name="connsiteX20" fmla="*/ 247766 w 354841"/>
                <a:gd name="connsiteY20" fmla="*/ 9573 h 166585"/>
                <a:gd name="connsiteX21" fmla="*/ 251944 w 354841"/>
                <a:gd name="connsiteY21" fmla="*/ 442 h 166585"/>
                <a:gd name="connsiteX22" fmla="*/ 261029 w 354841"/>
                <a:gd name="connsiteY22" fmla="*/ 4641 h 166585"/>
                <a:gd name="connsiteX23" fmla="*/ 309971 w 354841"/>
                <a:gd name="connsiteY23" fmla="*/ 70352 h 166585"/>
                <a:gd name="connsiteX24" fmla="*/ 353608 w 354841"/>
                <a:gd name="connsiteY24" fmla="*/ 147925 h 166585"/>
                <a:gd name="connsiteX25" fmla="*/ 300952 w 354841"/>
                <a:gd name="connsiteY25" fmla="*/ 166585 h 166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54841" h="166585">
                  <a:moveTo>
                    <a:pt x="300952" y="166585"/>
                  </a:moveTo>
                  <a:cubicBezTo>
                    <a:pt x="235829" y="166585"/>
                    <a:pt x="133700" y="138595"/>
                    <a:pt x="132374" y="138195"/>
                  </a:cubicBezTo>
                  <a:cubicBezTo>
                    <a:pt x="114455" y="132250"/>
                    <a:pt x="98287" y="121947"/>
                    <a:pt x="85289" y="108205"/>
                  </a:cubicBezTo>
                  <a:lnTo>
                    <a:pt x="84228" y="124200"/>
                  </a:lnTo>
                  <a:cubicBezTo>
                    <a:pt x="84069" y="126079"/>
                    <a:pt x="83167" y="127812"/>
                    <a:pt x="81708" y="128998"/>
                  </a:cubicBezTo>
                  <a:cubicBezTo>
                    <a:pt x="80222" y="130211"/>
                    <a:pt x="78299" y="130731"/>
                    <a:pt x="76402" y="130465"/>
                  </a:cubicBezTo>
                  <a:lnTo>
                    <a:pt x="11412" y="119935"/>
                  </a:lnTo>
                  <a:cubicBezTo>
                    <a:pt x="8242" y="119428"/>
                    <a:pt x="5854" y="116762"/>
                    <a:pt x="5708" y="113537"/>
                  </a:cubicBezTo>
                  <a:lnTo>
                    <a:pt x="5" y="11172"/>
                  </a:lnTo>
                  <a:cubicBezTo>
                    <a:pt x="-141" y="7387"/>
                    <a:pt x="2750" y="4188"/>
                    <a:pt x="6504" y="3974"/>
                  </a:cubicBezTo>
                  <a:cubicBezTo>
                    <a:pt x="10152" y="3681"/>
                    <a:pt x="13348" y="6414"/>
                    <a:pt x="13640" y="10079"/>
                  </a:cubicBezTo>
                  <a:cubicBezTo>
                    <a:pt x="13653" y="10225"/>
                    <a:pt x="13667" y="10359"/>
                    <a:pt x="13667" y="10506"/>
                  </a:cubicBezTo>
                  <a:lnTo>
                    <a:pt x="19104" y="107272"/>
                  </a:lnTo>
                  <a:lnTo>
                    <a:pt x="71097" y="115669"/>
                  </a:lnTo>
                  <a:lnTo>
                    <a:pt x="72821" y="90345"/>
                  </a:lnTo>
                  <a:cubicBezTo>
                    <a:pt x="72994" y="86599"/>
                    <a:pt x="76151" y="83694"/>
                    <a:pt x="79891" y="83867"/>
                  </a:cubicBezTo>
                  <a:cubicBezTo>
                    <a:pt x="82093" y="83974"/>
                    <a:pt x="84108" y="85146"/>
                    <a:pt x="85289" y="87013"/>
                  </a:cubicBezTo>
                  <a:cubicBezTo>
                    <a:pt x="98141" y="104527"/>
                    <a:pt x="115928" y="117762"/>
                    <a:pt x="136353" y="125000"/>
                  </a:cubicBezTo>
                  <a:cubicBezTo>
                    <a:pt x="191794" y="142194"/>
                    <a:pt x="333050" y="166719"/>
                    <a:pt x="340079" y="143926"/>
                  </a:cubicBezTo>
                  <a:cubicBezTo>
                    <a:pt x="344722" y="128732"/>
                    <a:pt x="321643" y="103940"/>
                    <a:pt x="299361" y="79682"/>
                  </a:cubicBezTo>
                  <a:cubicBezTo>
                    <a:pt x="277078" y="55424"/>
                    <a:pt x="256785" y="33564"/>
                    <a:pt x="247766" y="9573"/>
                  </a:cubicBezTo>
                  <a:cubicBezTo>
                    <a:pt x="246413" y="5894"/>
                    <a:pt x="248283" y="1802"/>
                    <a:pt x="251944" y="442"/>
                  </a:cubicBezTo>
                  <a:cubicBezTo>
                    <a:pt x="255605" y="-917"/>
                    <a:pt x="259676" y="962"/>
                    <a:pt x="261029" y="4641"/>
                  </a:cubicBezTo>
                  <a:cubicBezTo>
                    <a:pt x="269120" y="26100"/>
                    <a:pt x="289944" y="48626"/>
                    <a:pt x="309971" y="70352"/>
                  </a:cubicBezTo>
                  <a:cubicBezTo>
                    <a:pt x="336498" y="99808"/>
                    <a:pt x="360637" y="125133"/>
                    <a:pt x="353608" y="147925"/>
                  </a:cubicBezTo>
                  <a:cubicBezTo>
                    <a:pt x="348966" y="161520"/>
                    <a:pt x="328142" y="166585"/>
                    <a:pt x="300952" y="166585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0" name="任意多边形: 形状 89">
              <a:extLst>
                <a:ext uri="{FF2B5EF4-FFF2-40B4-BE49-F238E27FC236}">
                  <a16:creationId xmlns:a16="http://schemas.microsoft.com/office/drawing/2014/main" id="{E2B8765C-8F7D-47FE-814D-55FD896FFAE5}"/>
                </a:ext>
              </a:extLst>
            </p:cNvPr>
            <p:cNvSpPr/>
            <p:nvPr/>
          </p:nvSpPr>
          <p:spPr>
            <a:xfrm>
              <a:off x="10108555" y="3298124"/>
              <a:ext cx="19498" cy="902490"/>
            </a:xfrm>
            <a:custGeom>
              <a:avLst/>
              <a:gdLst>
                <a:gd name="connsiteX0" fmla="*/ 12867 w 19498"/>
                <a:gd name="connsiteY0" fmla="*/ 902490 h 902490"/>
                <a:gd name="connsiteX1" fmla="*/ 5970 w 19498"/>
                <a:gd name="connsiteY1" fmla="*/ 895559 h 902490"/>
                <a:gd name="connsiteX2" fmla="*/ 2 w 19498"/>
                <a:gd name="connsiteY2" fmla="*/ 6931 h 902490"/>
                <a:gd name="connsiteX3" fmla="*/ 6633 w 19498"/>
                <a:gd name="connsiteY3" fmla="*/ 1 h 902490"/>
                <a:gd name="connsiteX4" fmla="*/ 6766 w 19498"/>
                <a:gd name="connsiteY4" fmla="*/ 0 h 902490"/>
                <a:gd name="connsiteX5" fmla="*/ 6766 w 19498"/>
                <a:gd name="connsiteY5" fmla="*/ 0 h 902490"/>
                <a:gd name="connsiteX6" fmla="*/ 13530 w 19498"/>
                <a:gd name="connsiteY6" fmla="*/ 6798 h 902490"/>
                <a:gd name="connsiteX7" fmla="*/ 19499 w 19498"/>
                <a:gd name="connsiteY7" fmla="*/ 895559 h 902490"/>
                <a:gd name="connsiteX8" fmla="*/ 12734 w 19498"/>
                <a:gd name="connsiteY8" fmla="*/ 902490 h 902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98" h="902490">
                  <a:moveTo>
                    <a:pt x="12867" y="902490"/>
                  </a:moveTo>
                  <a:cubicBezTo>
                    <a:pt x="9060" y="902490"/>
                    <a:pt x="5970" y="899385"/>
                    <a:pt x="5970" y="895559"/>
                  </a:cubicBezTo>
                  <a:lnTo>
                    <a:pt x="2" y="6931"/>
                  </a:lnTo>
                  <a:cubicBezTo>
                    <a:pt x="-78" y="3178"/>
                    <a:pt x="2893" y="75"/>
                    <a:pt x="6633" y="1"/>
                  </a:cubicBezTo>
                  <a:cubicBezTo>
                    <a:pt x="6673" y="0"/>
                    <a:pt x="6726" y="0"/>
                    <a:pt x="6766" y="0"/>
                  </a:cubicBezTo>
                  <a:lnTo>
                    <a:pt x="6766" y="0"/>
                  </a:lnTo>
                  <a:cubicBezTo>
                    <a:pt x="10506" y="0"/>
                    <a:pt x="13530" y="3043"/>
                    <a:pt x="13530" y="6798"/>
                  </a:cubicBezTo>
                  <a:lnTo>
                    <a:pt x="19499" y="895559"/>
                  </a:lnTo>
                  <a:cubicBezTo>
                    <a:pt x="19432" y="899305"/>
                    <a:pt x="16461" y="902344"/>
                    <a:pt x="12734" y="902490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1" name="任意多边形: 形状 90">
              <a:extLst>
                <a:ext uri="{FF2B5EF4-FFF2-40B4-BE49-F238E27FC236}">
                  <a16:creationId xmlns:a16="http://schemas.microsoft.com/office/drawing/2014/main" id="{E195A6F7-BAAB-477F-8C0F-A0E18FD58A60}"/>
                </a:ext>
              </a:extLst>
            </p:cNvPr>
            <p:cNvSpPr/>
            <p:nvPr/>
          </p:nvSpPr>
          <p:spPr>
            <a:xfrm>
              <a:off x="9485361" y="3178783"/>
              <a:ext cx="117512" cy="547461"/>
            </a:xfrm>
            <a:custGeom>
              <a:avLst/>
              <a:gdLst>
                <a:gd name="connsiteX0" fmla="*/ 110696 w 117512"/>
                <a:gd name="connsiteY0" fmla="*/ 547461 h 547461"/>
                <a:gd name="connsiteX1" fmla="*/ 104329 w 117512"/>
                <a:gd name="connsiteY1" fmla="*/ 543462 h 547461"/>
                <a:gd name="connsiteX2" fmla="*/ 1007 w 117512"/>
                <a:gd name="connsiteY2" fmla="*/ 307676 h 547461"/>
                <a:gd name="connsiteX3" fmla="*/ 76742 w 117512"/>
                <a:gd name="connsiteY3" fmla="*/ 199180 h 547461"/>
                <a:gd name="connsiteX4" fmla="*/ 5384 w 117512"/>
                <a:gd name="connsiteY4" fmla="*/ 152663 h 547461"/>
                <a:gd name="connsiteX5" fmla="*/ 212 w 117512"/>
                <a:gd name="connsiteY5" fmla="*/ 147198 h 547461"/>
                <a:gd name="connsiteX6" fmla="*/ 97300 w 117512"/>
                <a:gd name="connsiteY6" fmla="*/ 2315 h 547461"/>
                <a:gd name="connsiteX7" fmla="*/ 107035 w 117512"/>
                <a:gd name="connsiteY7" fmla="*/ 1761 h 547461"/>
                <a:gd name="connsiteX8" fmla="*/ 108043 w 117512"/>
                <a:gd name="connsiteY8" fmla="*/ 10978 h 547461"/>
                <a:gd name="connsiteX9" fmla="*/ 14403 w 117512"/>
                <a:gd name="connsiteY9" fmla="*/ 141733 h 547461"/>
                <a:gd name="connsiteX10" fmla="*/ 90801 w 117512"/>
                <a:gd name="connsiteY10" fmla="*/ 192249 h 547461"/>
                <a:gd name="connsiteX11" fmla="*/ 92300 w 117512"/>
                <a:gd name="connsiteY11" fmla="*/ 202126 h 547461"/>
                <a:gd name="connsiteX12" fmla="*/ 91994 w 117512"/>
                <a:gd name="connsiteY12" fmla="*/ 202512 h 547461"/>
                <a:gd name="connsiteX13" fmla="*/ 14271 w 117512"/>
                <a:gd name="connsiteY13" fmla="*/ 304211 h 547461"/>
                <a:gd name="connsiteX14" fmla="*/ 116930 w 117512"/>
                <a:gd name="connsiteY14" fmla="*/ 537731 h 547461"/>
                <a:gd name="connsiteX15" fmla="*/ 113481 w 117512"/>
                <a:gd name="connsiteY15" fmla="*/ 546928 h 547461"/>
                <a:gd name="connsiteX16" fmla="*/ 110696 w 117512"/>
                <a:gd name="connsiteY16" fmla="*/ 547461 h 547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7512" h="547461">
                  <a:moveTo>
                    <a:pt x="110696" y="547461"/>
                  </a:moveTo>
                  <a:cubicBezTo>
                    <a:pt x="107990" y="547474"/>
                    <a:pt x="105510" y="545915"/>
                    <a:pt x="104329" y="543462"/>
                  </a:cubicBezTo>
                  <a:cubicBezTo>
                    <a:pt x="100350" y="534265"/>
                    <a:pt x="5119" y="319806"/>
                    <a:pt x="1007" y="307676"/>
                  </a:cubicBezTo>
                  <a:cubicBezTo>
                    <a:pt x="-186" y="303811"/>
                    <a:pt x="-4033" y="292482"/>
                    <a:pt x="76742" y="199180"/>
                  </a:cubicBezTo>
                  <a:cubicBezTo>
                    <a:pt x="53862" y="182319"/>
                    <a:pt x="30041" y="166778"/>
                    <a:pt x="5384" y="152663"/>
                  </a:cubicBezTo>
                  <a:cubicBezTo>
                    <a:pt x="2957" y="151669"/>
                    <a:pt x="1074" y="149679"/>
                    <a:pt x="212" y="147198"/>
                  </a:cubicBezTo>
                  <a:cubicBezTo>
                    <a:pt x="-2972" y="136668"/>
                    <a:pt x="29789" y="87885"/>
                    <a:pt x="97300" y="2315"/>
                  </a:cubicBezTo>
                  <a:cubicBezTo>
                    <a:pt x="99833" y="-541"/>
                    <a:pt x="104197" y="-788"/>
                    <a:pt x="107035" y="1761"/>
                  </a:cubicBezTo>
                  <a:cubicBezTo>
                    <a:pt x="109675" y="4123"/>
                    <a:pt x="110099" y="8099"/>
                    <a:pt x="108043" y="10978"/>
                  </a:cubicBezTo>
                  <a:cubicBezTo>
                    <a:pt x="65733" y="64293"/>
                    <a:pt x="21433" y="125072"/>
                    <a:pt x="14403" y="141733"/>
                  </a:cubicBezTo>
                  <a:cubicBezTo>
                    <a:pt x="32574" y="151197"/>
                    <a:pt x="80721" y="185052"/>
                    <a:pt x="90801" y="192249"/>
                  </a:cubicBezTo>
                  <a:cubicBezTo>
                    <a:pt x="93931" y="194555"/>
                    <a:pt x="94594" y="198980"/>
                    <a:pt x="92300" y="202126"/>
                  </a:cubicBezTo>
                  <a:cubicBezTo>
                    <a:pt x="92207" y="202259"/>
                    <a:pt x="92101" y="202393"/>
                    <a:pt x="91994" y="202512"/>
                  </a:cubicBezTo>
                  <a:cubicBezTo>
                    <a:pt x="55387" y="244498"/>
                    <a:pt x="16791" y="293415"/>
                    <a:pt x="14271" y="304211"/>
                  </a:cubicBezTo>
                  <a:cubicBezTo>
                    <a:pt x="20372" y="319939"/>
                    <a:pt x="90005" y="477485"/>
                    <a:pt x="116930" y="537731"/>
                  </a:cubicBezTo>
                  <a:cubicBezTo>
                    <a:pt x="118442" y="541223"/>
                    <a:pt x="116917" y="545302"/>
                    <a:pt x="113481" y="546928"/>
                  </a:cubicBezTo>
                  <a:cubicBezTo>
                    <a:pt x="112606" y="547301"/>
                    <a:pt x="111651" y="547474"/>
                    <a:pt x="110696" y="547461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2" name="任意多边形: 形状 91">
              <a:extLst>
                <a:ext uri="{FF2B5EF4-FFF2-40B4-BE49-F238E27FC236}">
                  <a16:creationId xmlns:a16="http://schemas.microsoft.com/office/drawing/2014/main" id="{823BFD47-2F22-4CA3-81E4-508309C77254}"/>
                </a:ext>
              </a:extLst>
            </p:cNvPr>
            <p:cNvSpPr/>
            <p:nvPr/>
          </p:nvSpPr>
          <p:spPr>
            <a:xfrm>
              <a:off x="9874335" y="3158985"/>
              <a:ext cx="108624" cy="479695"/>
            </a:xfrm>
            <a:custGeom>
              <a:avLst/>
              <a:gdLst>
                <a:gd name="connsiteX0" fmla="*/ 11130 w 108624"/>
                <a:gd name="connsiteY0" fmla="*/ 479556 h 479695"/>
                <a:gd name="connsiteX1" fmla="*/ 8212 w 108624"/>
                <a:gd name="connsiteY1" fmla="*/ 479556 h 479695"/>
                <a:gd name="connsiteX2" fmla="*/ 4896 w 108624"/>
                <a:gd name="connsiteY2" fmla="*/ 470359 h 479695"/>
                <a:gd name="connsiteX3" fmla="*/ 85670 w 108624"/>
                <a:gd name="connsiteY3" fmla="*/ 294819 h 479695"/>
                <a:gd name="connsiteX4" fmla="*/ 13650 w 108624"/>
                <a:gd name="connsiteY4" fmla="*/ 222578 h 479695"/>
                <a:gd name="connsiteX5" fmla="*/ 11660 w 108624"/>
                <a:gd name="connsiteY5" fmla="*/ 217379 h 479695"/>
                <a:gd name="connsiteX6" fmla="*/ 14180 w 108624"/>
                <a:gd name="connsiteY6" fmla="*/ 212314 h 479695"/>
                <a:gd name="connsiteX7" fmla="*/ 92567 w 108624"/>
                <a:gd name="connsiteY7" fmla="*/ 148603 h 479695"/>
                <a:gd name="connsiteX8" fmla="*/ 917 w 108624"/>
                <a:gd name="connsiteY8" fmla="*/ 10384 h 479695"/>
                <a:gd name="connsiteX9" fmla="*/ 3463 w 108624"/>
                <a:gd name="connsiteY9" fmla="*/ 922 h 479695"/>
                <a:gd name="connsiteX10" fmla="*/ 12323 w 108624"/>
                <a:gd name="connsiteY10" fmla="*/ 2653 h 479695"/>
                <a:gd name="connsiteX11" fmla="*/ 107422 w 108624"/>
                <a:gd name="connsiteY11" fmla="*/ 146204 h 479695"/>
                <a:gd name="connsiteX12" fmla="*/ 106096 w 108624"/>
                <a:gd name="connsiteY12" fmla="*/ 155267 h 479695"/>
                <a:gd name="connsiteX13" fmla="*/ 28770 w 108624"/>
                <a:gd name="connsiteY13" fmla="*/ 218312 h 479695"/>
                <a:gd name="connsiteX14" fmla="*/ 98668 w 108624"/>
                <a:gd name="connsiteY14" fmla="*/ 288555 h 479695"/>
                <a:gd name="connsiteX15" fmla="*/ 99994 w 108624"/>
                <a:gd name="connsiteY15" fmla="*/ 296286 h 479695"/>
                <a:gd name="connsiteX16" fmla="*/ 16833 w 108624"/>
                <a:gd name="connsiteY16" fmla="*/ 475691 h 479695"/>
                <a:gd name="connsiteX17" fmla="*/ 11130 w 108624"/>
                <a:gd name="connsiteY17" fmla="*/ 479556 h 47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8624" h="479695">
                  <a:moveTo>
                    <a:pt x="11130" y="479556"/>
                  </a:moveTo>
                  <a:cubicBezTo>
                    <a:pt x="10162" y="479743"/>
                    <a:pt x="9180" y="479743"/>
                    <a:pt x="8212" y="479556"/>
                  </a:cubicBezTo>
                  <a:cubicBezTo>
                    <a:pt x="4777" y="477930"/>
                    <a:pt x="3291" y="473825"/>
                    <a:pt x="4896" y="470359"/>
                  </a:cubicBezTo>
                  <a:lnTo>
                    <a:pt x="85670" y="294819"/>
                  </a:lnTo>
                  <a:lnTo>
                    <a:pt x="13650" y="222578"/>
                  </a:lnTo>
                  <a:cubicBezTo>
                    <a:pt x="12297" y="221205"/>
                    <a:pt x="11567" y="219312"/>
                    <a:pt x="11660" y="217379"/>
                  </a:cubicBezTo>
                  <a:cubicBezTo>
                    <a:pt x="11806" y="215420"/>
                    <a:pt x="12708" y="213607"/>
                    <a:pt x="14180" y="212314"/>
                  </a:cubicBezTo>
                  <a:lnTo>
                    <a:pt x="92567" y="148603"/>
                  </a:lnTo>
                  <a:lnTo>
                    <a:pt x="917" y="10384"/>
                  </a:lnTo>
                  <a:cubicBezTo>
                    <a:pt x="-980" y="7065"/>
                    <a:pt x="161" y="2828"/>
                    <a:pt x="3463" y="922"/>
                  </a:cubicBezTo>
                  <a:cubicBezTo>
                    <a:pt x="6434" y="-794"/>
                    <a:pt x="10215" y="-57"/>
                    <a:pt x="12323" y="2653"/>
                  </a:cubicBezTo>
                  <a:lnTo>
                    <a:pt x="107422" y="146204"/>
                  </a:lnTo>
                  <a:cubicBezTo>
                    <a:pt x="109438" y="149100"/>
                    <a:pt x="108868" y="153079"/>
                    <a:pt x="106096" y="155267"/>
                  </a:cubicBezTo>
                  <a:lnTo>
                    <a:pt x="28770" y="218312"/>
                  </a:lnTo>
                  <a:lnTo>
                    <a:pt x="98668" y="288555"/>
                  </a:lnTo>
                  <a:cubicBezTo>
                    <a:pt x="100737" y="290568"/>
                    <a:pt x="101268" y="293686"/>
                    <a:pt x="99994" y="296286"/>
                  </a:cubicBezTo>
                  <a:lnTo>
                    <a:pt x="16833" y="475691"/>
                  </a:lnTo>
                  <a:cubicBezTo>
                    <a:pt x="15732" y="477890"/>
                    <a:pt x="13570" y="479356"/>
                    <a:pt x="11130" y="479556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3" name="任意多边形: 形状 92">
              <a:extLst>
                <a:ext uri="{FF2B5EF4-FFF2-40B4-BE49-F238E27FC236}">
                  <a16:creationId xmlns:a16="http://schemas.microsoft.com/office/drawing/2014/main" id="{97751A18-2B7D-4472-9CFD-3C7CE8471E8C}"/>
                </a:ext>
              </a:extLst>
            </p:cNvPr>
            <p:cNvSpPr/>
            <p:nvPr/>
          </p:nvSpPr>
          <p:spPr>
            <a:xfrm>
              <a:off x="9367307" y="4001178"/>
              <a:ext cx="143910" cy="91474"/>
            </a:xfrm>
            <a:custGeom>
              <a:avLst/>
              <a:gdLst>
                <a:gd name="connsiteX0" fmla="*/ 6588 w 143910"/>
                <a:gd name="connsiteY0" fmla="*/ 91473 h 91474"/>
                <a:gd name="connsiteX1" fmla="*/ 884 w 143910"/>
                <a:gd name="connsiteY1" fmla="*/ 88141 h 91474"/>
                <a:gd name="connsiteX2" fmla="*/ 3272 w 143910"/>
                <a:gd name="connsiteY2" fmla="*/ 79078 h 91474"/>
                <a:gd name="connsiteX3" fmla="*/ 133917 w 143910"/>
                <a:gd name="connsiteY3" fmla="*/ 971 h 91474"/>
                <a:gd name="connsiteX4" fmla="*/ 142856 w 143910"/>
                <a:gd name="connsiteY4" fmla="*/ 3104 h 91474"/>
                <a:gd name="connsiteX5" fmla="*/ 142936 w 143910"/>
                <a:gd name="connsiteY5" fmla="*/ 3237 h 91474"/>
                <a:gd name="connsiteX6" fmla="*/ 140734 w 143910"/>
                <a:gd name="connsiteY6" fmla="*/ 12394 h 91474"/>
                <a:gd name="connsiteX7" fmla="*/ 140681 w 143910"/>
                <a:gd name="connsiteY7" fmla="*/ 12434 h 91474"/>
                <a:gd name="connsiteX8" fmla="*/ 10036 w 143910"/>
                <a:gd name="connsiteY8" fmla="*/ 90540 h 91474"/>
                <a:gd name="connsiteX9" fmla="*/ 6588 w 143910"/>
                <a:gd name="connsiteY9" fmla="*/ 91473 h 9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910" h="91474">
                  <a:moveTo>
                    <a:pt x="6588" y="91473"/>
                  </a:moveTo>
                  <a:cubicBezTo>
                    <a:pt x="4240" y="91433"/>
                    <a:pt x="2078" y="90167"/>
                    <a:pt x="884" y="88141"/>
                  </a:cubicBezTo>
                  <a:cubicBezTo>
                    <a:pt x="-933" y="84969"/>
                    <a:pt x="142" y="80930"/>
                    <a:pt x="3272" y="79078"/>
                  </a:cubicBezTo>
                  <a:lnTo>
                    <a:pt x="133917" y="971"/>
                  </a:lnTo>
                  <a:cubicBezTo>
                    <a:pt x="136967" y="-922"/>
                    <a:pt x="140973" y="38"/>
                    <a:pt x="142856" y="3104"/>
                  </a:cubicBezTo>
                  <a:cubicBezTo>
                    <a:pt x="142883" y="3157"/>
                    <a:pt x="142909" y="3197"/>
                    <a:pt x="142936" y="3237"/>
                  </a:cubicBezTo>
                  <a:cubicBezTo>
                    <a:pt x="144845" y="6383"/>
                    <a:pt x="143864" y="10475"/>
                    <a:pt x="140734" y="12394"/>
                  </a:cubicBezTo>
                  <a:cubicBezTo>
                    <a:pt x="140721" y="12407"/>
                    <a:pt x="140694" y="12420"/>
                    <a:pt x="140681" y="12434"/>
                  </a:cubicBezTo>
                  <a:lnTo>
                    <a:pt x="10036" y="90540"/>
                  </a:lnTo>
                  <a:cubicBezTo>
                    <a:pt x="9002" y="91180"/>
                    <a:pt x="7808" y="91500"/>
                    <a:pt x="6588" y="91473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4" name="任意多边形: 形状 93">
              <a:extLst>
                <a:ext uri="{FF2B5EF4-FFF2-40B4-BE49-F238E27FC236}">
                  <a16:creationId xmlns:a16="http://schemas.microsoft.com/office/drawing/2014/main" id="{F401B025-D474-4B62-B9E0-E15EA4EAA81D}"/>
                </a:ext>
              </a:extLst>
            </p:cNvPr>
            <p:cNvSpPr/>
            <p:nvPr/>
          </p:nvSpPr>
          <p:spPr>
            <a:xfrm>
              <a:off x="9914503" y="4026488"/>
              <a:ext cx="116399" cy="102018"/>
            </a:xfrm>
            <a:custGeom>
              <a:avLst/>
              <a:gdLst>
                <a:gd name="connsiteX0" fmla="*/ 109697 w 116399"/>
                <a:gd name="connsiteY0" fmla="*/ 102018 h 102018"/>
                <a:gd name="connsiteX1" fmla="*/ 105453 w 116399"/>
                <a:gd name="connsiteY1" fmla="*/ 100419 h 102018"/>
                <a:gd name="connsiteX2" fmla="*/ 2264 w 116399"/>
                <a:gd name="connsiteY2" fmla="*/ 11782 h 102018"/>
                <a:gd name="connsiteX3" fmla="*/ 1601 w 116399"/>
                <a:gd name="connsiteY3" fmla="*/ 2319 h 102018"/>
                <a:gd name="connsiteX4" fmla="*/ 10766 w 116399"/>
                <a:gd name="connsiteY4" fmla="*/ 1546 h 102018"/>
                <a:gd name="connsiteX5" fmla="*/ 10885 w 116399"/>
                <a:gd name="connsiteY5" fmla="*/ 1652 h 102018"/>
                <a:gd name="connsiteX6" fmla="*/ 114075 w 116399"/>
                <a:gd name="connsiteY6" fmla="*/ 90289 h 102018"/>
                <a:gd name="connsiteX7" fmla="*/ 114804 w 116399"/>
                <a:gd name="connsiteY7" fmla="*/ 99685 h 102018"/>
                <a:gd name="connsiteX8" fmla="*/ 109697 w 116399"/>
                <a:gd name="connsiteY8" fmla="*/ 102018 h 10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399" h="102018">
                  <a:moveTo>
                    <a:pt x="109697" y="102018"/>
                  </a:moveTo>
                  <a:cubicBezTo>
                    <a:pt x="108132" y="102018"/>
                    <a:pt x="106634" y="101445"/>
                    <a:pt x="105453" y="100419"/>
                  </a:cubicBezTo>
                  <a:lnTo>
                    <a:pt x="2264" y="11782"/>
                  </a:lnTo>
                  <a:cubicBezTo>
                    <a:pt x="-469" y="9330"/>
                    <a:pt x="-774" y="5131"/>
                    <a:pt x="1601" y="2319"/>
                  </a:cubicBezTo>
                  <a:cubicBezTo>
                    <a:pt x="3922" y="-440"/>
                    <a:pt x="8020" y="-787"/>
                    <a:pt x="10766" y="1546"/>
                  </a:cubicBezTo>
                  <a:cubicBezTo>
                    <a:pt x="10805" y="1573"/>
                    <a:pt x="10845" y="1613"/>
                    <a:pt x="10885" y="1652"/>
                  </a:cubicBezTo>
                  <a:lnTo>
                    <a:pt x="114075" y="90289"/>
                  </a:lnTo>
                  <a:cubicBezTo>
                    <a:pt x="116860" y="92675"/>
                    <a:pt x="117191" y="96886"/>
                    <a:pt x="114804" y="99685"/>
                  </a:cubicBezTo>
                  <a:cubicBezTo>
                    <a:pt x="113531" y="101178"/>
                    <a:pt x="111661" y="102045"/>
                    <a:pt x="109697" y="102018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5" name="任意多边形: 形状 94">
              <a:extLst>
                <a:ext uri="{FF2B5EF4-FFF2-40B4-BE49-F238E27FC236}">
                  <a16:creationId xmlns:a16="http://schemas.microsoft.com/office/drawing/2014/main" id="{2503D1A5-D71C-40A3-9F1C-FDBEBAD3F534}"/>
                </a:ext>
              </a:extLst>
            </p:cNvPr>
            <p:cNvSpPr/>
            <p:nvPr/>
          </p:nvSpPr>
          <p:spPr>
            <a:xfrm>
              <a:off x="9706934" y="3966693"/>
              <a:ext cx="32740" cy="351348"/>
            </a:xfrm>
            <a:custGeom>
              <a:avLst/>
              <a:gdLst>
                <a:gd name="connsiteX0" fmla="*/ 26134 w 32740"/>
                <a:gd name="connsiteY0" fmla="*/ 351348 h 351348"/>
                <a:gd name="connsiteX1" fmla="*/ 19635 w 32740"/>
                <a:gd name="connsiteY1" fmla="*/ 345883 h 351348"/>
                <a:gd name="connsiteX2" fmla="*/ 5 w 32740"/>
                <a:gd name="connsiteY2" fmla="*/ 6799 h 351348"/>
                <a:gd name="connsiteX3" fmla="*/ 6226 w 32740"/>
                <a:gd name="connsiteY3" fmla="*/ 2 h 351348"/>
                <a:gd name="connsiteX4" fmla="*/ 6239 w 32740"/>
                <a:gd name="connsiteY4" fmla="*/ 2 h 351348"/>
                <a:gd name="connsiteX5" fmla="*/ 13136 w 32740"/>
                <a:gd name="connsiteY5" fmla="*/ 6266 h 351348"/>
                <a:gd name="connsiteX6" fmla="*/ 32633 w 32740"/>
                <a:gd name="connsiteY6" fmla="*/ 343617 h 351348"/>
                <a:gd name="connsiteX7" fmla="*/ 27328 w 32740"/>
                <a:gd name="connsiteY7" fmla="*/ 351348 h 351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740" h="351348">
                  <a:moveTo>
                    <a:pt x="26134" y="351348"/>
                  </a:moveTo>
                  <a:cubicBezTo>
                    <a:pt x="22925" y="351388"/>
                    <a:pt x="20166" y="349069"/>
                    <a:pt x="19635" y="345883"/>
                  </a:cubicBezTo>
                  <a:cubicBezTo>
                    <a:pt x="12208" y="303364"/>
                    <a:pt x="536" y="18929"/>
                    <a:pt x="5" y="6799"/>
                  </a:cubicBezTo>
                  <a:cubicBezTo>
                    <a:pt x="-141" y="3201"/>
                    <a:pt x="2645" y="148"/>
                    <a:pt x="6226" y="2"/>
                  </a:cubicBezTo>
                  <a:cubicBezTo>
                    <a:pt x="6226" y="2"/>
                    <a:pt x="6239" y="2"/>
                    <a:pt x="6239" y="2"/>
                  </a:cubicBezTo>
                  <a:cubicBezTo>
                    <a:pt x="9834" y="-78"/>
                    <a:pt x="12858" y="2667"/>
                    <a:pt x="13136" y="6266"/>
                  </a:cubicBezTo>
                  <a:cubicBezTo>
                    <a:pt x="13136" y="9332"/>
                    <a:pt x="25338" y="302031"/>
                    <a:pt x="32633" y="343617"/>
                  </a:cubicBezTo>
                  <a:cubicBezTo>
                    <a:pt x="33283" y="347216"/>
                    <a:pt x="30909" y="350668"/>
                    <a:pt x="27328" y="351348"/>
                  </a:cubicBez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6" name="任意多边形: 形状 95">
              <a:extLst>
                <a:ext uri="{FF2B5EF4-FFF2-40B4-BE49-F238E27FC236}">
                  <a16:creationId xmlns:a16="http://schemas.microsoft.com/office/drawing/2014/main" id="{BFBCCAA0-8472-426F-889F-068FBEB7B1F7}"/>
                </a:ext>
              </a:extLst>
            </p:cNvPr>
            <p:cNvSpPr/>
            <p:nvPr/>
          </p:nvSpPr>
          <p:spPr>
            <a:xfrm>
              <a:off x="9300679" y="3558968"/>
              <a:ext cx="22816" cy="383468"/>
            </a:xfrm>
            <a:custGeom>
              <a:avLst/>
              <a:gdLst>
                <a:gd name="connsiteX0" fmla="*/ 6633 w 22816"/>
                <a:gd name="connsiteY0" fmla="*/ 383468 h 383468"/>
                <a:gd name="connsiteX1" fmla="*/ 6633 w 22816"/>
                <a:gd name="connsiteY1" fmla="*/ 383468 h 383468"/>
                <a:gd name="connsiteX2" fmla="*/ 2 w 22816"/>
                <a:gd name="connsiteY2" fmla="*/ 376537 h 383468"/>
                <a:gd name="connsiteX3" fmla="*/ 2 w 22816"/>
                <a:gd name="connsiteY3" fmla="*/ 376404 h 383468"/>
                <a:gd name="connsiteX4" fmla="*/ 9419 w 22816"/>
                <a:gd name="connsiteY4" fmla="*/ 6664 h 383468"/>
                <a:gd name="connsiteX5" fmla="*/ 16183 w 22816"/>
                <a:gd name="connsiteY5" fmla="*/ 0 h 383468"/>
                <a:gd name="connsiteX6" fmla="*/ 16183 w 22816"/>
                <a:gd name="connsiteY6" fmla="*/ 0 h 383468"/>
                <a:gd name="connsiteX7" fmla="*/ 22815 w 22816"/>
                <a:gd name="connsiteY7" fmla="*/ 6931 h 383468"/>
                <a:gd name="connsiteX8" fmla="*/ 22815 w 22816"/>
                <a:gd name="connsiteY8" fmla="*/ 7064 h 383468"/>
                <a:gd name="connsiteX9" fmla="*/ 13398 w 22816"/>
                <a:gd name="connsiteY9" fmla="*/ 376404 h 383468"/>
                <a:gd name="connsiteX10" fmla="*/ 6633 w 22816"/>
                <a:gd name="connsiteY10" fmla="*/ 383468 h 383468"/>
                <a:gd name="connsiteX11" fmla="*/ 6633 w 22816"/>
                <a:gd name="connsiteY11" fmla="*/ 383468 h 383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816" h="383468">
                  <a:moveTo>
                    <a:pt x="6633" y="383468"/>
                  </a:moveTo>
                  <a:lnTo>
                    <a:pt x="6633" y="383468"/>
                  </a:lnTo>
                  <a:cubicBezTo>
                    <a:pt x="2893" y="383402"/>
                    <a:pt x="-78" y="380296"/>
                    <a:pt x="2" y="376537"/>
                  </a:cubicBezTo>
                  <a:cubicBezTo>
                    <a:pt x="2" y="376497"/>
                    <a:pt x="2" y="376444"/>
                    <a:pt x="2" y="376404"/>
                  </a:cubicBezTo>
                  <a:lnTo>
                    <a:pt x="9419" y="6664"/>
                  </a:lnTo>
                  <a:cubicBezTo>
                    <a:pt x="9485" y="2959"/>
                    <a:pt x="12496" y="0"/>
                    <a:pt x="16183" y="0"/>
                  </a:cubicBezTo>
                  <a:lnTo>
                    <a:pt x="16183" y="0"/>
                  </a:lnTo>
                  <a:cubicBezTo>
                    <a:pt x="19923" y="67"/>
                    <a:pt x="22894" y="3172"/>
                    <a:pt x="22815" y="6931"/>
                  </a:cubicBezTo>
                  <a:cubicBezTo>
                    <a:pt x="22815" y="6971"/>
                    <a:pt x="22815" y="7024"/>
                    <a:pt x="22815" y="7064"/>
                  </a:cubicBezTo>
                  <a:lnTo>
                    <a:pt x="13398" y="376404"/>
                  </a:lnTo>
                  <a:cubicBezTo>
                    <a:pt x="13477" y="380229"/>
                    <a:pt x="10440" y="383389"/>
                    <a:pt x="6633" y="383468"/>
                  </a:cubicBezTo>
                  <a:cubicBezTo>
                    <a:pt x="6633" y="383468"/>
                    <a:pt x="6633" y="383468"/>
                    <a:pt x="6633" y="383468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7" name="任意多边形: 形状 96">
              <a:extLst>
                <a:ext uri="{FF2B5EF4-FFF2-40B4-BE49-F238E27FC236}">
                  <a16:creationId xmlns:a16="http://schemas.microsoft.com/office/drawing/2014/main" id="{5372896A-5208-4C5D-B4B4-64B81B4CEE8D}"/>
                </a:ext>
              </a:extLst>
            </p:cNvPr>
            <p:cNvSpPr/>
            <p:nvPr/>
          </p:nvSpPr>
          <p:spPr>
            <a:xfrm>
              <a:off x="10818149" y="4692312"/>
              <a:ext cx="214486" cy="278304"/>
            </a:xfrm>
            <a:custGeom>
              <a:avLst/>
              <a:gdLst>
                <a:gd name="connsiteX0" fmla="*/ 112739 w 214486"/>
                <a:gd name="connsiteY0" fmla="*/ 66644 h 278304"/>
                <a:gd name="connsiteX1" fmla="*/ 214337 w 214486"/>
                <a:gd name="connsiteY1" fmla="*/ 0 h 278304"/>
                <a:gd name="connsiteX2" fmla="*/ 132634 w 214486"/>
                <a:gd name="connsiteY2" fmla="*/ 278305 h 278304"/>
                <a:gd name="connsiteX3" fmla="*/ 0 w 214486"/>
                <a:gd name="connsiteY3" fmla="*/ 278305 h 278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486" h="278304">
                  <a:moveTo>
                    <a:pt x="112739" y="66644"/>
                  </a:moveTo>
                  <a:cubicBezTo>
                    <a:pt x="143006" y="39333"/>
                    <a:pt x="177279" y="16848"/>
                    <a:pt x="214337" y="0"/>
                  </a:cubicBezTo>
                  <a:cubicBezTo>
                    <a:pt x="217387" y="109163"/>
                    <a:pt x="173353" y="209661"/>
                    <a:pt x="132634" y="278305"/>
                  </a:cubicBezTo>
                  <a:lnTo>
                    <a:pt x="0" y="278305"/>
                  </a:lnTo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" name="任意多边形: 形状 97">
              <a:extLst>
                <a:ext uri="{FF2B5EF4-FFF2-40B4-BE49-F238E27FC236}">
                  <a16:creationId xmlns:a16="http://schemas.microsoft.com/office/drawing/2014/main" id="{86486097-7817-4950-A73F-67567EE3E07A}"/>
                </a:ext>
              </a:extLst>
            </p:cNvPr>
            <p:cNvSpPr/>
            <p:nvPr/>
          </p:nvSpPr>
          <p:spPr>
            <a:xfrm>
              <a:off x="10809353" y="4685565"/>
              <a:ext cx="230582" cy="292252"/>
            </a:xfrm>
            <a:custGeom>
              <a:avLst/>
              <a:gdLst>
                <a:gd name="connsiteX0" fmla="*/ 141430 w 230582"/>
                <a:gd name="connsiteY0" fmla="*/ 291983 h 292252"/>
                <a:gd name="connsiteX1" fmla="*/ 8796 w 230582"/>
                <a:gd name="connsiteY1" fmla="*/ 291983 h 292252"/>
                <a:gd name="connsiteX2" fmla="*/ 268 w 230582"/>
                <a:gd name="connsiteY2" fmla="*/ 287225 h 292252"/>
                <a:gd name="connsiteX3" fmla="*/ 5003 w 230582"/>
                <a:gd name="connsiteY3" fmla="*/ 278654 h 292252"/>
                <a:gd name="connsiteX4" fmla="*/ 8796 w 230582"/>
                <a:gd name="connsiteY4" fmla="*/ 278654 h 292252"/>
                <a:gd name="connsiteX5" fmla="*/ 137319 w 230582"/>
                <a:gd name="connsiteY5" fmla="*/ 278654 h 292252"/>
                <a:gd name="connsiteX6" fmla="*/ 216899 w 230582"/>
                <a:gd name="connsiteY6" fmla="*/ 17811 h 292252"/>
                <a:gd name="connsiteX7" fmla="*/ 126575 w 230582"/>
                <a:gd name="connsiteY7" fmla="*/ 78856 h 292252"/>
                <a:gd name="connsiteX8" fmla="*/ 116946 w 230582"/>
                <a:gd name="connsiteY8" fmla="*/ 77270 h 292252"/>
                <a:gd name="connsiteX9" fmla="*/ 117424 w 230582"/>
                <a:gd name="connsiteY9" fmla="*/ 68593 h 292252"/>
                <a:gd name="connsiteX10" fmla="*/ 221011 w 230582"/>
                <a:gd name="connsiteY10" fmla="*/ 750 h 292252"/>
                <a:gd name="connsiteX11" fmla="*/ 227245 w 230582"/>
                <a:gd name="connsiteY11" fmla="*/ 750 h 292252"/>
                <a:gd name="connsiteX12" fmla="*/ 230428 w 230582"/>
                <a:gd name="connsiteY12" fmla="*/ 6348 h 292252"/>
                <a:gd name="connsiteX13" fmla="*/ 147664 w 230582"/>
                <a:gd name="connsiteY13" fmla="*/ 288384 h 292252"/>
                <a:gd name="connsiteX14" fmla="*/ 141430 w 230582"/>
                <a:gd name="connsiteY14" fmla="*/ 291983 h 292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0582" h="292252">
                  <a:moveTo>
                    <a:pt x="141430" y="291983"/>
                  </a:moveTo>
                  <a:lnTo>
                    <a:pt x="8796" y="291983"/>
                  </a:lnTo>
                  <a:cubicBezTo>
                    <a:pt x="5135" y="293036"/>
                    <a:pt x="1315" y="290903"/>
                    <a:pt x="268" y="287225"/>
                  </a:cubicBezTo>
                  <a:cubicBezTo>
                    <a:pt x="-780" y="283546"/>
                    <a:pt x="1342" y="279707"/>
                    <a:pt x="5003" y="278654"/>
                  </a:cubicBezTo>
                  <a:cubicBezTo>
                    <a:pt x="6249" y="278294"/>
                    <a:pt x="7562" y="278294"/>
                    <a:pt x="8796" y="278654"/>
                  </a:cubicBezTo>
                  <a:lnTo>
                    <a:pt x="137319" y="278654"/>
                  </a:lnTo>
                  <a:cubicBezTo>
                    <a:pt x="174191" y="215609"/>
                    <a:pt x="216899" y="120975"/>
                    <a:pt x="216899" y="17811"/>
                  </a:cubicBezTo>
                  <a:cubicBezTo>
                    <a:pt x="184218" y="34032"/>
                    <a:pt x="153845" y="54558"/>
                    <a:pt x="126575" y="78856"/>
                  </a:cubicBezTo>
                  <a:cubicBezTo>
                    <a:pt x="123485" y="81082"/>
                    <a:pt x="119174" y="80376"/>
                    <a:pt x="116946" y="77270"/>
                  </a:cubicBezTo>
                  <a:cubicBezTo>
                    <a:pt x="115063" y="74618"/>
                    <a:pt x="115261" y="71019"/>
                    <a:pt x="117424" y="68593"/>
                  </a:cubicBezTo>
                  <a:cubicBezTo>
                    <a:pt x="148288" y="40789"/>
                    <a:pt x="183223" y="17904"/>
                    <a:pt x="221011" y="750"/>
                  </a:cubicBezTo>
                  <a:cubicBezTo>
                    <a:pt x="222974" y="-250"/>
                    <a:pt x="225282" y="-250"/>
                    <a:pt x="227245" y="750"/>
                  </a:cubicBezTo>
                  <a:cubicBezTo>
                    <a:pt x="229181" y="1963"/>
                    <a:pt x="230375" y="4068"/>
                    <a:pt x="230428" y="6348"/>
                  </a:cubicBezTo>
                  <a:cubicBezTo>
                    <a:pt x="233611" y="118709"/>
                    <a:pt x="187189" y="221741"/>
                    <a:pt x="147664" y="288384"/>
                  </a:cubicBezTo>
                  <a:cubicBezTo>
                    <a:pt x="146417" y="290663"/>
                    <a:pt x="144016" y="292050"/>
                    <a:pt x="141430" y="291983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" name="任意多边形: 形状 98">
              <a:extLst>
                <a:ext uri="{FF2B5EF4-FFF2-40B4-BE49-F238E27FC236}">
                  <a16:creationId xmlns:a16="http://schemas.microsoft.com/office/drawing/2014/main" id="{1DC0D1A9-2838-4785-AB39-6E5E4FCCFA26}"/>
                </a:ext>
              </a:extLst>
            </p:cNvPr>
            <p:cNvSpPr/>
            <p:nvPr/>
          </p:nvSpPr>
          <p:spPr>
            <a:xfrm>
              <a:off x="10741089" y="4510242"/>
              <a:ext cx="193249" cy="460375"/>
            </a:xfrm>
            <a:custGeom>
              <a:avLst/>
              <a:gdLst>
                <a:gd name="connsiteX0" fmla="*/ 0 w 193249"/>
                <a:gd name="connsiteY0" fmla="*/ 278038 h 460375"/>
                <a:gd name="connsiteX1" fmla="*/ 165660 w 193249"/>
                <a:gd name="connsiteY1" fmla="*/ 0 h 460375"/>
                <a:gd name="connsiteX2" fmla="*/ 189800 w 193249"/>
                <a:gd name="connsiteY2" fmla="*/ 248715 h 460375"/>
                <a:gd name="connsiteX3" fmla="*/ 144041 w 193249"/>
                <a:gd name="connsiteY3" fmla="*/ 460375 h 460375"/>
                <a:gd name="connsiteX4" fmla="*/ 1459 w 193249"/>
                <a:gd name="connsiteY4" fmla="*/ 460375 h 460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249" h="460375">
                  <a:moveTo>
                    <a:pt x="0" y="278038"/>
                  </a:moveTo>
                  <a:cubicBezTo>
                    <a:pt x="32495" y="107297"/>
                    <a:pt x="165660" y="0"/>
                    <a:pt x="165660" y="0"/>
                  </a:cubicBezTo>
                  <a:cubicBezTo>
                    <a:pt x="190436" y="80399"/>
                    <a:pt x="198646" y="165024"/>
                    <a:pt x="189800" y="248715"/>
                  </a:cubicBezTo>
                  <a:cubicBezTo>
                    <a:pt x="182982" y="320850"/>
                    <a:pt x="167623" y="391906"/>
                    <a:pt x="144041" y="460375"/>
                  </a:cubicBezTo>
                  <a:lnTo>
                    <a:pt x="1459" y="460375"/>
                  </a:lnTo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" name="任意多边形: 形状 99">
              <a:extLst>
                <a:ext uri="{FF2B5EF4-FFF2-40B4-BE49-F238E27FC236}">
                  <a16:creationId xmlns:a16="http://schemas.microsoft.com/office/drawing/2014/main" id="{459161BD-7994-4F7C-8F4C-C7CDD942AEB4}"/>
                </a:ext>
              </a:extLst>
            </p:cNvPr>
            <p:cNvSpPr/>
            <p:nvPr/>
          </p:nvSpPr>
          <p:spPr>
            <a:xfrm>
              <a:off x="10734351" y="4503690"/>
              <a:ext cx="207056" cy="473859"/>
            </a:xfrm>
            <a:custGeom>
              <a:avLst/>
              <a:gdLst>
                <a:gd name="connsiteX0" fmla="*/ 150778 w 207056"/>
                <a:gd name="connsiteY0" fmla="*/ 473858 h 473859"/>
                <a:gd name="connsiteX1" fmla="*/ 8196 w 207056"/>
                <a:gd name="connsiteY1" fmla="*/ 473858 h 473859"/>
                <a:gd name="connsiteX2" fmla="*/ 3462 w 207056"/>
                <a:gd name="connsiteY2" fmla="*/ 465288 h 473859"/>
                <a:gd name="connsiteX3" fmla="*/ 8196 w 207056"/>
                <a:gd name="connsiteY3" fmla="*/ 460530 h 473859"/>
                <a:gd name="connsiteX4" fmla="*/ 145871 w 207056"/>
                <a:gd name="connsiteY4" fmla="*/ 460530 h 473859"/>
                <a:gd name="connsiteX5" fmla="*/ 189773 w 207056"/>
                <a:gd name="connsiteY5" fmla="*/ 255000 h 473859"/>
                <a:gd name="connsiteX6" fmla="*/ 168949 w 207056"/>
                <a:gd name="connsiteY6" fmla="*/ 18948 h 473859"/>
                <a:gd name="connsiteX7" fmla="*/ 13369 w 207056"/>
                <a:gd name="connsiteY7" fmla="*/ 286323 h 473859"/>
                <a:gd name="connsiteX8" fmla="*/ 5305 w 207056"/>
                <a:gd name="connsiteY8" fmla="*/ 291494 h 473859"/>
                <a:gd name="connsiteX9" fmla="*/ 106 w 207056"/>
                <a:gd name="connsiteY9" fmla="*/ 283657 h 473859"/>
                <a:gd name="connsiteX10" fmla="*/ 168286 w 207056"/>
                <a:gd name="connsiteY10" fmla="*/ 1487 h 473859"/>
                <a:gd name="connsiteX11" fmla="*/ 174520 w 207056"/>
                <a:gd name="connsiteY11" fmla="*/ 287 h 473859"/>
                <a:gd name="connsiteX12" fmla="*/ 179029 w 207056"/>
                <a:gd name="connsiteY12" fmla="*/ 4819 h 473859"/>
                <a:gd name="connsiteX13" fmla="*/ 203567 w 207056"/>
                <a:gd name="connsiteY13" fmla="*/ 256200 h 473859"/>
                <a:gd name="connsiteX14" fmla="*/ 157410 w 207056"/>
                <a:gd name="connsiteY14" fmla="*/ 469460 h 473859"/>
                <a:gd name="connsiteX15" fmla="*/ 150778 w 207056"/>
                <a:gd name="connsiteY15" fmla="*/ 473858 h 473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7056" h="473859">
                  <a:moveTo>
                    <a:pt x="150778" y="473858"/>
                  </a:moveTo>
                  <a:lnTo>
                    <a:pt x="8196" y="473858"/>
                  </a:lnTo>
                  <a:cubicBezTo>
                    <a:pt x="4536" y="472805"/>
                    <a:pt x="2414" y="468967"/>
                    <a:pt x="3462" y="465288"/>
                  </a:cubicBezTo>
                  <a:cubicBezTo>
                    <a:pt x="4111" y="462982"/>
                    <a:pt x="5902" y="461183"/>
                    <a:pt x="8196" y="460530"/>
                  </a:cubicBezTo>
                  <a:lnTo>
                    <a:pt x="145871" y="460530"/>
                  </a:lnTo>
                  <a:cubicBezTo>
                    <a:pt x="168339" y="393952"/>
                    <a:pt x="183075" y="324976"/>
                    <a:pt x="189773" y="255000"/>
                  </a:cubicBezTo>
                  <a:cubicBezTo>
                    <a:pt x="198129" y="175707"/>
                    <a:pt x="191046" y="95535"/>
                    <a:pt x="168949" y="18948"/>
                  </a:cubicBezTo>
                  <a:cubicBezTo>
                    <a:pt x="140433" y="44806"/>
                    <a:pt x="40559" y="143572"/>
                    <a:pt x="13369" y="286323"/>
                  </a:cubicBezTo>
                  <a:cubicBezTo>
                    <a:pt x="12560" y="289988"/>
                    <a:pt x="8953" y="292307"/>
                    <a:pt x="5305" y="291494"/>
                  </a:cubicBezTo>
                  <a:cubicBezTo>
                    <a:pt x="1764" y="290708"/>
                    <a:pt x="-531" y="287256"/>
                    <a:pt x="106" y="283657"/>
                  </a:cubicBezTo>
                  <a:cubicBezTo>
                    <a:pt x="32734" y="112382"/>
                    <a:pt x="166827" y="2687"/>
                    <a:pt x="168286" y="1487"/>
                  </a:cubicBezTo>
                  <a:cubicBezTo>
                    <a:pt x="170050" y="88"/>
                    <a:pt x="172371" y="-352"/>
                    <a:pt x="174520" y="287"/>
                  </a:cubicBezTo>
                  <a:cubicBezTo>
                    <a:pt x="176695" y="927"/>
                    <a:pt x="178393" y="2633"/>
                    <a:pt x="179029" y="4819"/>
                  </a:cubicBezTo>
                  <a:cubicBezTo>
                    <a:pt x="204177" y="86058"/>
                    <a:pt x="212533" y="171602"/>
                    <a:pt x="203567" y="256200"/>
                  </a:cubicBezTo>
                  <a:cubicBezTo>
                    <a:pt x="196603" y="328868"/>
                    <a:pt x="181112" y="400457"/>
                    <a:pt x="157410" y="469460"/>
                  </a:cubicBezTo>
                  <a:cubicBezTo>
                    <a:pt x="156309" y="472166"/>
                    <a:pt x="153683" y="473912"/>
                    <a:pt x="150778" y="473858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" name="任意多边形: 形状 100">
              <a:extLst>
                <a:ext uri="{FF2B5EF4-FFF2-40B4-BE49-F238E27FC236}">
                  <a16:creationId xmlns:a16="http://schemas.microsoft.com/office/drawing/2014/main" id="{BEE6EDED-7927-4954-8D13-AC523F636E98}"/>
                </a:ext>
              </a:extLst>
            </p:cNvPr>
            <p:cNvSpPr/>
            <p:nvPr/>
          </p:nvSpPr>
          <p:spPr>
            <a:xfrm>
              <a:off x="10593680" y="4665255"/>
              <a:ext cx="203242" cy="305495"/>
            </a:xfrm>
            <a:custGeom>
              <a:avLst/>
              <a:gdLst>
                <a:gd name="connsiteX0" fmla="*/ 76979 w 203242"/>
                <a:gd name="connsiteY0" fmla="*/ 305496 h 305495"/>
                <a:gd name="connsiteX1" fmla="*/ 203115 w 203242"/>
                <a:gd name="connsiteY1" fmla="*/ 305496 h 305495"/>
                <a:gd name="connsiteX2" fmla="*/ 155366 w 203242"/>
                <a:gd name="connsiteY2" fmla="*/ 137287 h 305495"/>
                <a:gd name="connsiteX3" fmla="*/ 147276 w 203242"/>
                <a:gd name="connsiteY3" fmla="*/ 123025 h 305495"/>
                <a:gd name="connsiteX4" fmla="*/ 7346 w 203242"/>
                <a:gd name="connsiteY4" fmla="*/ 1 h 305495"/>
                <a:gd name="connsiteX5" fmla="*/ 76979 w 203242"/>
                <a:gd name="connsiteY5" fmla="*/ 305496 h 305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242" h="305495">
                  <a:moveTo>
                    <a:pt x="76979" y="305496"/>
                  </a:moveTo>
                  <a:lnTo>
                    <a:pt x="203115" y="305496"/>
                  </a:lnTo>
                  <a:cubicBezTo>
                    <a:pt x="204441" y="267909"/>
                    <a:pt x="195952" y="210995"/>
                    <a:pt x="155366" y="137287"/>
                  </a:cubicBezTo>
                  <a:lnTo>
                    <a:pt x="147276" y="123025"/>
                  </a:lnTo>
                  <a:cubicBezTo>
                    <a:pt x="74194" y="-1332"/>
                    <a:pt x="7346" y="1"/>
                    <a:pt x="7346" y="1"/>
                  </a:cubicBezTo>
                  <a:cubicBezTo>
                    <a:pt x="-20904" y="130889"/>
                    <a:pt x="38781" y="247516"/>
                    <a:pt x="76979" y="305496"/>
                  </a:cubicBez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" name="任意多边形: 形状 101">
              <a:extLst>
                <a:ext uri="{FF2B5EF4-FFF2-40B4-BE49-F238E27FC236}">
                  <a16:creationId xmlns:a16="http://schemas.microsoft.com/office/drawing/2014/main" id="{725E6DAD-79DC-44E0-BCF5-CCCDDCB43D75}"/>
                </a:ext>
              </a:extLst>
            </p:cNvPr>
            <p:cNvSpPr/>
            <p:nvPr/>
          </p:nvSpPr>
          <p:spPr>
            <a:xfrm>
              <a:off x="10586772" y="4658324"/>
              <a:ext cx="216902" cy="319224"/>
            </a:xfrm>
            <a:custGeom>
              <a:avLst/>
              <a:gdLst>
                <a:gd name="connsiteX0" fmla="*/ 210023 w 216902"/>
                <a:gd name="connsiteY0" fmla="*/ 319224 h 319224"/>
                <a:gd name="connsiteX1" fmla="*/ 83888 w 216902"/>
                <a:gd name="connsiteY1" fmla="*/ 319224 h 319224"/>
                <a:gd name="connsiteX2" fmla="*/ 78185 w 216902"/>
                <a:gd name="connsiteY2" fmla="*/ 316158 h 319224"/>
                <a:gd name="connsiteX3" fmla="*/ 7491 w 216902"/>
                <a:gd name="connsiteY3" fmla="*/ 5465 h 319224"/>
                <a:gd name="connsiteX4" fmla="*/ 14123 w 216902"/>
                <a:gd name="connsiteY4" fmla="*/ 0 h 319224"/>
                <a:gd name="connsiteX5" fmla="*/ 160020 w 216902"/>
                <a:gd name="connsiteY5" fmla="*/ 126490 h 319224"/>
                <a:gd name="connsiteX6" fmla="*/ 168111 w 216902"/>
                <a:gd name="connsiteY6" fmla="*/ 140885 h 319224"/>
                <a:gd name="connsiteX7" fmla="*/ 216788 w 216902"/>
                <a:gd name="connsiteY7" fmla="*/ 312559 h 319224"/>
                <a:gd name="connsiteX8" fmla="*/ 210023 w 216902"/>
                <a:gd name="connsiteY8" fmla="*/ 319224 h 319224"/>
                <a:gd name="connsiteX9" fmla="*/ 87602 w 216902"/>
                <a:gd name="connsiteY9" fmla="*/ 305895 h 319224"/>
                <a:gd name="connsiteX10" fmla="*/ 203259 w 216902"/>
                <a:gd name="connsiteY10" fmla="*/ 305895 h 319224"/>
                <a:gd name="connsiteX11" fmla="*/ 156306 w 216902"/>
                <a:gd name="connsiteY11" fmla="*/ 147949 h 319224"/>
                <a:gd name="connsiteX12" fmla="*/ 148348 w 216902"/>
                <a:gd name="connsiteY12" fmla="*/ 133821 h 319224"/>
                <a:gd name="connsiteX13" fmla="*/ 19693 w 216902"/>
                <a:gd name="connsiteY13" fmla="*/ 14795 h 319224"/>
                <a:gd name="connsiteX14" fmla="*/ 87602 w 216902"/>
                <a:gd name="connsiteY14" fmla="*/ 305495 h 31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6902" h="319224">
                  <a:moveTo>
                    <a:pt x="210023" y="319224"/>
                  </a:moveTo>
                  <a:lnTo>
                    <a:pt x="83888" y="319224"/>
                  </a:lnTo>
                  <a:cubicBezTo>
                    <a:pt x="81580" y="319264"/>
                    <a:pt x="79431" y="318104"/>
                    <a:pt x="78185" y="316158"/>
                  </a:cubicBezTo>
                  <a:cubicBezTo>
                    <a:pt x="39456" y="257512"/>
                    <a:pt x="-21291" y="139019"/>
                    <a:pt x="7491" y="5465"/>
                  </a:cubicBezTo>
                  <a:cubicBezTo>
                    <a:pt x="8247" y="2373"/>
                    <a:pt x="10952" y="147"/>
                    <a:pt x="14123" y="0"/>
                  </a:cubicBezTo>
                  <a:cubicBezTo>
                    <a:pt x="16908" y="0"/>
                    <a:pt x="85878" y="0"/>
                    <a:pt x="160020" y="126490"/>
                  </a:cubicBezTo>
                  <a:lnTo>
                    <a:pt x="168111" y="140885"/>
                  </a:lnTo>
                  <a:cubicBezTo>
                    <a:pt x="210421" y="217925"/>
                    <a:pt x="217981" y="276838"/>
                    <a:pt x="216788" y="312559"/>
                  </a:cubicBezTo>
                  <a:cubicBezTo>
                    <a:pt x="216642" y="316238"/>
                    <a:pt x="213684" y="319157"/>
                    <a:pt x="210023" y="319224"/>
                  </a:cubicBezTo>
                  <a:close/>
                  <a:moveTo>
                    <a:pt x="87602" y="305895"/>
                  </a:moveTo>
                  <a:lnTo>
                    <a:pt x="203259" y="305895"/>
                  </a:lnTo>
                  <a:cubicBezTo>
                    <a:pt x="203259" y="271374"/>
                    <a:pt x="194505" y="217525"/>
                    <a:pt x="156306" y="147949"/>
                  </a:cubicBezTo>
                  <a:cubicBezTo>
                    <a:pt x="153521" y="143151"/>
                    <a:pt x="150868" y="138353"/>
                    <a:pt x="148348" y="133821"/>
                  </a:cubicBezTo>
                  <a:cubicBezTo>
                    <a:pt x="89857" y="34388"/>
                    <a:pt x="36405" y="17594"/>
                    <a:pt x="19693" y="14795"/>
                  </a:cubicBezTo>
                  <a:cubicBezTo>
                    <a:pt x="-4579" y="138219"/>
                    <a:pt x="50597" y="248448"/>
                    <a:pt x="87602" y="305495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" name="任意多边形: 形状 102">
              <a:extLst>
                <a:ext uri="{FF2B5EF4-FFF2-40B4-BE49-F238E27FC236}">
                  <a16:creationId xmlns:a16="http://schemas.microsoft.com/office/drawing/2014/main" id="{AEEA7F14-0032-4A15-8791-4AF187714715}"/>
                </a:ext>
              </a:extLst>
            </p:cNvPr>
            <p:cNvSpPr/>
            <p:nvPr/>
          </p:nvSpPr>
          <p:spPr>
            <a:xfrm>
              <a:off x="10653683" y="4970750"/>
              <a:ext cx="327341" cy="200997"/>
            </a:xfrm>
            <a:custGeom>
              <a:avLst/>
              <a:gdLst>
                <a:gd name="connsiteX0" fmla="*/ 39923 w 327341"/>
                <a:gd name="connsiteY0" fmla="*/ 200998 h 200997"/>
                <a:gd name="connsiteX1" fmla="*/ 287419 w 327341"/>
                <a:gd name="connsiteY1" fmla="*/ 200998 h 200997"/>
                <a:gd name="connsiteX2" fmla="*/ 327342 w 327341"/>
                <a:gd name="connsiteY2" fmla="*/ 0 h 200997"/>
                <a:gd name="connsiteX3" fmla="*/ 0 w 327341"/>
                <a:gd name="connsiteY3" fmla="*/ 0 h 200997"/>
                <a:gd name="connsiteX4" fmla="*/ 39923 w 327341"/>
                <a:gd name="connsiteY4" fmla="*/ 200998 h 200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341" h="200997">
                  <a:moveTo>
                    <a:pt x="39923" y="200998"/>
                  </a:moveTo>
                  <a:lnTo>
                    <a:pt x="287419" y="200998"/>
                  </a:lnTo>
                  <a:lnTo>
                    <a:pt x="327342" y="0"/>
                  </a:lnTo>
                  <a:lnTo>
                    <a:pt x="0" y="0"/>
                  </a:lnTo>
                  <a:lnTo>
                    <a:pt x="39923" y="200998"/>
                  </a:lnTo>
                  <a:close/>
                </a:path>
              </a:pathLst>
            </a:custGeom>
            <a:solidFill>
              <a:schemeClr val="accent1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" name="任意多边形: 形状 103">
              <a:extLst>
                <a:ext uri="{FF2B5EF4-FFF2-40B4-BE49-F238E27FC236}">
                  <a16:creationId xmlns:a16="http://schemas.microsoft.com/office/drawing/2014/main" id="{CB90CEAC-6696-498C-81E6-BB57F6873AE0}"/>
                </a:ext>
              </a:extLst>
            </p:cNvPr>
            <p:cNvSpPr/>
            <p:nvPr/>
          </p:nvSpPr>
          <p:spPr>
            <a:xfrm>
              <a:off x="7486244" y="2907991"/>
              <a:ext cx="418858" cy="420922"/>
            </a:xfrm>
            <a:custGeom>
              <a:avLst/>
              <a:gdLst>
                <a:gd name="connsiteX0" fmla="*/ 418859 w 418858"/>
                <a:gd name="connsiteY0" fmla="*/ 210461 h 420922"/>
                <a:gd name="connsiteX1" fmla="*/ 209429 w 418858"/>
                <a:gd name="connsiteY1" fmla="*/ 420922 h 420922"/>
                <a:gd name="connsiteX2" fmla="*/ 0 w 418858"/>
                <a:gd name="connsiteY2" fmla="*/ 210461 h 420922"/>
                <a:gd name="connsiteX3" fmla="*/ 209429 w 418858"/>
                <a:gd name="connsiteY3" fmla="*/ 0 h 420922"/>
                <a:gd name="connsiteX4" fmla="*/ 418859 w 418858"/>
                <a:gd name="connsiteY4" fmla="*/ 210461 h 420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858" h="420922">
                  <a:moveTo>
                    <a:pt x="418859" y="210461"/>
                  </a:moveTo>
                  <a:cubicBezTo>
                    <a:pt x="418859" y="326696"/>
                    <a:pt x="325094" y="420922"/>
                    <a:pt x="209429" y="420922"/>
                  </a:cubicBezTo>
                  <a:cubicBezTo>
                    <a:pt x="93765" y="420922"/>
                    <a:pt x="0" y="326696"/>
                    <a:pt x="0" y="210461"/>
                  </a:cubicBezTo>
                  <a:cubicBezTo>
                    <a:pt x="0" y="94227"/>
                    <a:pt x="93765" y="0"/>
                    <a:pt x="209429" y="0"/>
                  </a:cubicBezTo>
                  <a:cubicBezTo>
                    <a:pt x="325094" y="0"/>
                    <a:pt x="418859" y="94227"/>
                    <a:pt x="418859" y="210461"/>
                  </a:cubicBez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" name="任意多边形: 形状 104">
              <a:extLst>
                <a:ext uri="{FF2B5EF4-FFF2-40B4-BE49-F238E27FC236}">
                  <a16:creationId xmlns:a16="http://schemas.microsoft.com/office/drawing/2014/main" id="{8072A5EC-0BF3-46BA-AAC4-FEFDBD69AC64}"/>
                </a:ext>
              </a:extLst>
            </p:cNvPr>
            <p:cNvSpPr/>
            <p:nvPr/>
          </p:nvSpPr>
          <p:spPr>
            <a:xfrm>
              <a:off x="7480276" y="2901860"/>
              <a:ext cx="431061" cy="433184"/>
            </a:xfrm>
            <a:custGeom>
              <a:avLst/>
              <a:gdLst>
                <a:gd name="connsiteX0" fmla="*/ 215398 w 431061"/>
                <a:gd name="connsiteY0" fmla="*/ 433185 h 433184"/>
                <a:gd name="connsiteX1" fmla="*/ 0 w 431061"/>
                <a:gd name="connsiteY1" fmla="*/ 216459 h 433184"/>
                <a:gd name="connsiteX2" fmla="*/ 215663 w 431061"/>
                <a:gd name="connsiteY2" fmla="*/ 0 h 433184"/>
                <a:gd name="connsiteX3" fmla="*/ 431061 w 431061"/>
                <a:gd name="connsiteY3" fmla="*/ 216592 h 433184"/>
                <a:gd name="connsiteX4" fmla="*/ 215398 w 431061"/>
                <a:gd name="connsiteY4" fmla="*/ 433185 h 433184"/>
                <a:gd name="connsiteX5" fmla="*/ 215398 w 431061"/>
                <a:gd name="connsiteY5" fmla="*/ 12263 h 433184"/>
                <a:gd name="connsiteX6" fmla="*/ 12070 w 431061"/>
                <a:gd name="connsiteY6" fmla="*/ 216592 h 433184"/>
                <a:gd name="connsiteX7" fmla="*/ 215398 w 431061"/>
                <a:gd name="connsiteY7" fmla="*/ 420922 h 433184"/>
                <a:gd name="connsiteX8" fmla="*/ 418726 w 431061"/>
                <a:gd name="connsiteY8" fmla="*/ 216592 h 433184"/>
                <a:gd name="connsiteX9" fmla="*/ 215398 w 431061"/>
                <a:gd name="connsiteY9" fmla="*/ 12263 h 433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1061" h="433184">
                  <a:moveTo>
                    <a:pt x="215398" y="433185"/>
                  </a:moveTo>
                  <a:cubicBezTo>
                    <a:pt x="96364" y="433112"/>
                    <a:pt x="-73" y="336079"/>
                    <a:pt x="0" y="216459"/>
                  </a:cubicBezTo>
                  <a:cubicBezTo>
                    <a:pt x="73" y="96839"/>
                    <a:pt x="96629" y="-73"/>
                    <a:pt x="215663" y="0"/>
                  </a:cubicBezTo>
                  <a:cubicBezTo>
                    <a:pt x="334650" y="73"/>
                    <a:pt x="431061" y="97024"/>
                    <a:pt x="431061" y="216592"/>
                  </a:cubicBezTo>
                  <a:cubicBezTo>
                    <a:pt x="430915" y="336205"/>
                    <a:pt x="334424" y="433112"/>
                    <a:pt x="215398" y="433185"/>
                  </a:cubicBezTo>
                  <a:close/>
                  <a:moveTo>
                    <a:pt x="215398" y="12263"/>
                  </a:moveTo>
                  <a:cubicBezTo>
                    <a:pt x="103103" y="12263"/>
                    <a:pt x="12070" y="103744"/>
                    <a:pt x="12070" y="216592"/>
                  </a:cubicBezTo>
                  <a:cubicBezTo>
                    <a:pt x="12070" y="329440"/>
                    <a:pt x="103103" y="420922"/>
                    <a:pt x="215398" y="420922"/>
                  </a:cubicBezTo>
                  <a:cubicBezTo>
                    <a:pt x="327700" y="420922"/>
                    <a:pt x="418726" y="329440"/>
                    <a:pt x="418726" y="216592"/>
                  </a:cubicBezTo>
                  <a:cubicBezTo>
                    <a:pt x="418580" y="103804"/>
                    <a:pt x="327633" y="12409"/>
                    <a:pt x="215398" y="12263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" name="任意多边形: 形状 105">
              <a:extLst>
                <a:ext uri="{FF2B5EF4-FFF2-40B4-BE49-F238E27FC236}">
                  <a16:creationId xmlns:a16="http://schemas.microsoft.com/office/drawing/2014/main" id="{7609086A-1CEA-4D4D-933C-EEF8ABEAA072}"/>
                </a:ext>
              </a:extLst>
            </p:cNvPr>
            <p:cNvSpPr/>
            <p:nvPr/>
          </p:nvSpPr>
          <p:spPr>
            <a:xfrm>
              <a:off x="7583200" y="2962373"/>
              <a:ext cx="112473" cy="188468"/>
            </a:xfrm>
            <a:custGeom>
              <a:avLst/>
              <a:gdLst>
                <a:gd name="connsiteX0" fmla="*/ 0 w 112473"/>
                <a:gd name="connsiteY0" fmla="*/ 78773 h 188468"/>
                <a:gd name="connsiteX1" fmla="*/ 112474 w 112473"/>
                <a:gd name="connsiteY1" fmla="*/ 188469 h 188468"/>
                <a:gd name="connsiteX2" fmla="*/ 112474 w 112473"/>
                <a:gd name="connsiteY2" fmla="*/ 0 h 18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473" h="188468">
                  <a:moveTo>
                    <a:pt x="0" y="78773"/>
                  </a:moveTo>
                  <a:lnTo>
                    <a:pt x="112474" y="188469"/>
                  </a:lnTo>
                  <a:lnTo>
                    <a:pt x="112474" y="0"/>
                  </a:lnTo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7" name="任意多边形: 形状 106">
              <a:extLst>
                <a:ext uri="{FF2B5EF4-FFF2-40B4-BE49-F238E27FC236}">
                  <a16:creationId xmlns:a16="http://schemas.microsoft.com/office/drawing/2014/main" id="{7E1F699C-B95F-43D4-8F71-1140C04C2FDD}"/>
                </a:ext>
              </a:extLst>
            </p:cNvPr>
            <p:cNvSpPr/>
            <p:nvPr/>
          </p:nvSpPr>
          <p:spPr>
            <a:xfrm>
              <a:off x="7577172" y="2956241"/>
              <a:ext cx="124735" cy="200734"/>
            </a:xfrm>
            <a:custGeom>
              <a:avLst/>
              <a:gdLst>
                <a:gd name="connsiteX0" fmla="*/ 118502 w 124735"/>
                <a:gd name="connsiteY0" fmla="*/ 200731 h 200734"/>
                <a:gd name="connsiteX1" fmla="*/ 114257 w 124735"/>
                <a:gd name="connsiteY1" fmla="*/ 198998 h 200734"/>
                <a:gd name="connsiteX2" fmla="*/ 1784 w 124735"/>
                <a:gd name="connsiteY2" fmla="*/ 89569 h 200734"/>
                <a:gd name="connsiteX3" fmla="*/ 1784 w 124735"/>
                <a:gd name="connsiteY3" fmla="*/ 80906 h 200734"/>
                <a:gd name="connsiteX4" fmla="*/ 10405 w 124735"/>
                <a:gd name="connsiteY4" fmla="*/ 80906 h 200734"/>
                <a:gd name="connsiteX5" fmla="*/ 112533 w 124735"/>
                <a:gd name="connsiteY5" fmla="*/ 180471 h 200734"/>
                <a:gd name="connsiteX6" fmla="*/ 112533 w 124735"/>
                <a:gd name="connsiteY6" fmla="*/ 6131 h 200734"/>
                <a:gd name="connsiteX7" fmla="*/ 118634 w 124735"/>
                <a:gd name="connsiteY7" fmla="*/ 0 h 200734"/>
                <a:gd name="connsiteX8" fmla="*/ 124736 w 124735"/>
                <a:gd name="connsiteY8" fmla="*/ 6131 h 200734"/>
                <a:gd name="connsiteX9" fmla="*/ 124736 w 124735"/>
                <a:gd name="connsiteY9" fmla="*/ 194600 h 200734"/>
                <a:gd name="connsiteX10" fmla="*/ 121022 w 124735"/>
                <a:gd name="connsiteY10" fmla="*/ 200331 h 200734"/>
                <a:gd name="connsiteX11" fmla="*/ 118502 w 124735"/>
                <a:gd name="connsiteY11" fmla="*/ 200731 h 20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735" h="200734">
                  <a:moveTo>
                    <a:pt x="118502" y="200731"/>
                  </a:moveTo>
                  <a:cubicBezTo>
                    <a:pt x="116910" y="200745"/>
                    <a:pt x="115385" y="200121"/>
                    <a:pt x="114257" y="198998"/>
                  </a:cubicBezTo>
                  <a:lnTo>
                    <a:pt x="1784" y="89569"/>
                  </a:lnTo>
                  <a:cubicBezTo>
                    <a:pt x="-595" y="87175"/>
                    <a:pt x="-595" y="83299"/>
                    <a:pt x="1784" y="80906"/>
                  </a:cubicBezTo>
                  <a:cubicBezTo>
                    <a:pt x="4195" y="78586"/>
                    <a:pt x="7995" y="78586"/>
                    <a:pt x="10405" y="80906"/>
                  </a:cubicBezTo>
                  <a:lnTo>
                    <a:pt x="112533" y="180471"/>
                  </a:lnTo>
                  <a:lnTo>
                    <a:pt x="112533" y="6131"/>
                  </a:lnTo>
                  <a:cubicBezTo>
                    <a:pt x="112600" y="2775"/>
                    <a:pt x="115292" y="71"/>
                    <a:pt x="118634" y="0"/>
                  </a:cubicBezTo>
                  <a:cubicBezTo>
                    <a:pt x="122003" y="0"/>
                    <a:pt x="124736" y="2744"/>
                    <a:pt x="124736" y="6131"/>
                  </a:cubicBezTo>
                  <a:lnTo>
                    <a:pt x="124736" y="194600"/>
                  </a:lnTo>
                  <a:cubicBezTo>
                    <a:pt x="124736" y="197080"/>
                    <a:pt x="123277" y="199328"/>
                    <a:pt x="121022" y="200331"/>
                  </a:cubicBezTo>
                  <a:cubicBezTo>
                    <a:pt x="120213" y="200621"/>
                    <a:pt x="119364" y="200757"/>
                    <a:pt x="118502" y="200731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8" name="任意多边形: 形状 107">
              <a:extLst>
                <a:ext uri="{FF2B5EF4-FFF2-40B4-BE49-F238E27FC236}">
                  <a16:creationId xmlns:a16="http://schemas.microsoft.com/office/drawing/2014/main" id="{26EB9D9F-FB93-48A3-B061-FCE3C2A6F554}"/>
                </a:ext>
              </a:extLst>
            </p:cNvPr>
            <p:cNvSpPr/>
            <p:nvPr/>
          </p:nvSpPr>
          <p:spPr>
            <a:xfrm>
              <a:off x="7302209" y="3582826"/>
              <a:ext cx="1019763" cy="440115"/>
            </a:xfrm>
            <a:custGeom>
              <a:avLst/>
              <a:gdLst>
                <a:gd name="connsiteX0" fmla="*/ 1019764 w 1019763"/>
                <a:gd name="connsiteY0" fmla="*/ 440116 h 440115"/>
                <a:gd name="connsiteX1" fmla="*/ 1019764 w 1019763"/>
                <a:gd name="connsiteY1" fmla="*/ 395998 h 440115"/>
                <a:gd name="connsiteX2" fmla="*/ 673190 w 1019763"/>
                <a:gd name="connsiteY2" fmla="*/ 395998 h 440115"/>
                <a:gd name="connsiteX3" fmla="*/ 573317 w 1019763"/>
                <a:gd name="connsiteY3" fmla="*/ 32122 h 440115"/>
                <a:gd name="connsiteX4" fmla="*/ 531272 w 1019763"/>
                <a:gd name="connsiteY4" fmla="*/ 0 h 440115"/>
                <a:gd name="connsiteX5" fmla="*/ 43708 w 1019763"/>
                <a:gd name="connsiteY5" fmla="*/ 0 h 440115"/>
                <a:gd name="connsiteX6" fmla="*/ 0 w 1019763"/>
                <a:gd name="connsiteY6" fmla="*/ 43785 h 440115"/>
                <a:gd name="connsiteX7" fmla="*/ 2194 w 1019763"/>
                <a:gd name="connsiteY7" fmla="*/ 57580 h 440115"/>
                <a:gd name="connsiteX8" fmla="*/ 126207 w 1019763"/>
                <a:gd name="connsiteY8" fmla="*/ 437050 h 44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9763" h="440115">
                  <a:moveTo>
                    <a:pt x="1019764" y="440116"/>
                  </a:moveTo>
                  <a:lnTo>
                    <a:pt x="1019764" y="395998"/>
                  </a:lnTo>
                  <a:lnTo>
                    <a:pt x="673190" y="395998"/>
                  </a:lnTo>
                  <a:lnTo>
                    <a:pt x="573317" y="32122"/>
                  </a:lnTo>
                  <a:cubicBezTo>
                    <a:pt x="568038" y="13169"/>
                    <a:pt x="550862" y="40"/>
                    <a:pt x="531272" y="0"/>
                  </a:cubicBezTo>
                  <a:lnTo>
                    <a:pt x="43708" y="0"/>
                  </a:lnTo>
                  <a:cubicBezTo>
                    <a:pt x="19609" y="-40"/>
                    <a:pt x="40" y="19567"/>
                    <a:pt x="0" y="43785"/>
                  </a:cubicBezTo>
                  <a:cubicBezTo>
                    <a:pt x="-8" y="48463"/>
                    <a:pt x="734" y="53129"/>
                    <a:pt x="2194" y="57580"/>
                  </a:cubicBezTo>
                  <a:lnTo>
                    <a:pt x="126207" y="437050"/>
                  </a:ln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9" name="任意多边形: 形状 108">
              <a:extLst>
                <a:ext uri="{FF2B5EF4-FFF2-40B4-BE49-F238E27FC236}">
                  <a16:creationId xmlns:a16="http://schemas.microsoft.com/office/drawing/2014/main" id="{A3CEA2E1-52F4-4ED9-80CF-99C9C6314503}"/>
                </a:ext>
              </a:extLst>
            </p:cNvPr>
            <p:cNvSpPr/>
            <p:nvPr/>
          </p:nvSpPr>
          <p:spPr>
            <a:xfrm>
              <a:off x="7408919" y="3956432"/>
              <a:ext cx="509050" cy="13328"/>
            </a:xfrm>
            <a:custGeom>
              <a:avLst/>
              <a:gdLst>
                <a:gd name="connsiteX0" fmla="*/ 502419 w 509050"/>
                <a:gd name="connsiteY0" fmla="*/ 13329 h 13328"/>
                <a:gd name="connsiteX1" fmla="*/ 6632 w 509050"/>
                <a:gd name="connsiteY1" fmla="*/ 13329 h 13328"/>
                <a:gd name="connsiteX2" fmla="*/ 0 w 509050"/>
                <a:gd name="connsiteY2" fmla="*/ 6664 h 13328"/>
                <a:gd name="connsiteX3" fmla="*/ 6632 w 509050"/>
                <a:gd name="connsiteY3" fmla="*/ 0 h 13328"/>
                <a:gd name="connsiteX4" fmla="*/ 502419 w 509050"/>
                <a:gd name="connsiteY4" fmla="*/ 0 h 13328"/>
                <a:gd name="connsiteX5" fmla="*/ 509050 w 509050"/>
                <a:gd name="connsiteY5" fmla="*/ 6664 h 13328"/>
                <a:gd name="connsiteX6" fmla="*/ 502419 w 509050"/>
                <a:gd name="connsiteY6" fmla="*/ 13329 h 1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9050" h="13328">
                  <a:moveTo>
                    <a:pt x="502419" y="13329"/>
                  </a:moveTo>
                  <a:lnTo>
                    <a:pt x="6632" y="13329"/>
                  </a:lnTo>
                  <a:cubicBezTo>
                    <a:pt x="2970" y="13329"/>
                    <a:pt x="0" y="10343"/>
                    <a:pt x="0" y="6664"/>
                  </a:cubicBezTo>
                  <a:cubicBezTo>
                    <a:pt x="0" y="2986"/>
                    <a:pt x="2970" y="0"/>
                    <a:pt x="6632" y="0"/>
                  </a:cubicBezTo>
                  <a:lnTo>
                    <a:pt x="502419" y="0"/>
                  </a:lnTo>
                  <a:cubicBezTo>
                    <a:pt x="506079" y="0"/>
                    <a:pt x="509050" y="2986"/>
                    <a:pt x="509050" y="6664"/>
                  </a:cubicBezTo>
                  <a:cubicBezTo>
                    <a:pt x="509050" y="10343"/>
                    <a:pt x="506079" y="13329"/>
                    <a:pt x="502419" y="13329"/>
                  </a:cubicBez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110" name="组合 109">
            <a:extLst>
              <a:ext uri="{FF2B5EF4-FFF2-40B4-BE49-F238E27FC236}">
                <a16:creationId xmlns:a16="http://schemas.microsoft.com/office/drawing/2014/main" id="{0174ACB6-9487-4E6E-8F78-6B98B58AFB18}"/>
              </a:ext>
            </a:extLst>
          </p:cNvPr>
          <p:cNvGrpSpPr/>
          <p:nvPr/>
        </p:nvGrpSpPr>
        <p:grpSpPr>
          <a:xfrm>
            <a:off x="4108487" y="2741660"/>
            <a:ext cx="1537618" cy="1100544"/>
            <a:chOff x="6323319" y="2124949"/>
            <a:chExt cx="5313360" cy="3803020"/>
          </a:xfrm>
        </p:grpSpPr>
        <p:sp>
          <p:nvSpPr>
            <p:cNvPr id="111" name="任意多边形: 形状 110">
              <a:extLst>
                <a:ext uri="{FF2B5EF4-FFF2-40B4-BE49-F238E27FC236}">
                  <a16:creationId xmlns:a16="http://schemas.microsoft.com/office/drawing/2014/main" id="{83A2630B-EF60-4938-8FA2-15CEB000D6A4}"/>
                </a:ext>
              </a:extLst>
            </p:cNvPr>
            <p:cNvSpPr/>
            <p:nvPr/>
          </p:nvSpPr>
          <p:spPr>
            <a:xfrm>
              <a:off x="6323319" y="5322062"/>
              <a:ext cx="5313360" cy="605907"/>
            </a:xfrm>
            <a:custGeom>
              <a:avLst/>
              <a:gdLst>
                <a:gd name="connsiteX0" fmla="*/ 5313361 w 5313360"/>
                <a:gd name="connsiteY0" fmla="*/ 302953 h 605907"/>
                <a:gd name="connsiteX1" fmla="*/ 2656680 w 5313360"/>
                <a:gd name="connsiteY1" fmla="*/ 605907 h 605907"/>
                <a:gd name="connsiteX2" fmla="*/ 0 w 5313360"/>
                <a:gd name="connsiteY2" fmla="*/ 302953 h 605907"/>
                <a:gd name="connsiteX3" fmla="*/ 2656680 w 5313360"/>
                <a:gd name="connsiteY3" fmla="*/ 0 h 605907"/>
                <a:gd name="connsiteX4" fmla="*/ 5313361 w 5313360"/>
                <a:gd name="connsiteY4" fmla="*/ 302953 h 605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13360" h="605907">
                  <a:moveTo>
                    <a:pt x="5313361" y="302953"/>
                  </a:moveTo>
                  <a:cubicBezTo>
                    <a:pt x="5313361" y="470270"/>
                    <a:pt x="4123924" y="605907"/>
                    <a:pt x="2656680" y="605907"/>
                  </a:cubicBezTo>
                  <a:cubicBezTo>
                    <a:pt x="1189436" y="605907"/>
                    <a:pt x="0" y="470270"/>
                    <a:pt x="0" y="302953"/>
                  </a:cubicBezTo>
                  <a:cubicBezTo>
                    <a:pt x="0" y="135637"/>
                    <a:pt x="1189436" y="0"/>
                    <a:pt x="2656680" y="0"/>
                  </a:cubicBezTo>
                  <a:cubicBezTo>
                    <a:pt x="4123924" y="0"/>
                    <a:pt x="5313361" y="135637"/>
                    <a:pt x="5313361" y="302953"/>
                  </a:cubicBezTo>
                  <a:close/>
                </a:path>
              </a:pathLst>
            </a:custGeom>
            <a:solidFill>
              <a:srgbClr val="E6E6E6">
                <a:alpha val="30000"/>
              </a:srgbClr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2" name="任意多边形: 形状 111">
              <a:extLst>
                <a:ext uri="{FF2B5EF4-FFF2-40B4-BE49-F238E27FC236}">
                  <a16:creationId xmlns:a16="http://schemas.microsoft.com/office/drawing/2014/main" id="{C2729C39-9070-4857-80C6-C39681874A98}"/>
                </a:ext>
              </a:extLst>
            </p:cNvPr>
            <p:cNvSpPr/>
            <p:nvPr/>
          </p:nvSpPr>
          <p:spPr>
            <a:xfrm>
              <a:off x="6652103" y="3810666"/>
              <a:ext cx="2297818" cy="1864880"/>
            </a:xfrm>
            <a:custGeom>
              <a:avLst/>
              <a:gdLst>
                <a:gd name="connsiteX0" fmla="*/ 482849 w 2297818"/>
                <a:gd name="connsiteY0" fmla="*/ 0 h 1864880"/>
                <a:gd name="connsiteX1" fmla="*/ 36602 w 2297818"/>
                <a:gd name="connsiteY1" fmla="*/ 627824 h 1864880"/>
                <a:gd name="connsiteX2" fmla="*/ 910475 w 2297818"/>
                <a:gd name="connsiteY2" fmla="*/ 1862903 h 1864880"/>
                <a:gd name="connsiteX3" fmla="*/ 2233782 w 2297818"/>
                <a:gd name="connsiteY3" fmla="*/ 932463 h 1864880"/>
                <a:gd name="connsiteX4" fmla="*/ 482849 w 2297818"/>
                <a:gd name="connsiteY4" fmla="*/ 0 h 186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7818" h="1864880">
                  <a:moveTo>
                    <a:pt x="482849" y="0"/>
                  </a:moveTo>
                  <a:cubicBezTo>
                    <a:pt x="482849" y="0"/>
                    <a:pt x="88105" y="189999"/>
                    <a:pt x="36602" y="627824"/>
                  </a:cubicBezTo>
                  <a:cubicBezTo>
                    <a:pt x="-14901" y="1065648"/>
                    <a:pt x="-160351" y="1911119"/>
                    <a:pt x="910475" y="1862903"/>
                  </a:cubicBezTo>
                  <a:cubicBezTo>
                    <a:pt x="1981300" y="1814687"/>
                    <a:pt x="2486264" y="1754669"/>
                    <a:pt x="2233782" y="932463"/>
                  </a:cubicBezTo>
                  <a:cubicBezTo>
                    <a:pt x="1981300" y="110257"/>
                    <a:pt x="482849" y="0"/>
                    <a:pt x="482849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3" name="任意多边形: 形状 112">
              <a:extLst>
                <a:ext uri="{FF2B5EF4-FFF2-40B4-BE49-F238E27FC236}">
                  <a16:creationId xmlns:a16="http://schemas.microsoft.com/office/drawing/2014/main" id="{EB2EBA7E-DF67-4CFD-B349-D90BE28618CF}"/>
                </a:ext>
              </a:extLst>
            </p:cNvPr>
            <p:cNvSpPr/>
            <p:nvPr/>
          </p:nvSpPr>
          <p:spPr>
            <a:xfrm>
              <a:off x="7089575" y="3989538"/>
              <a:ext cx="1841637" cy="1363145"/>
            </a:xfrm>
            <a:custGeom>
              <a:avLst/>
              <a:gdLst>
                <a:gd name="connsiteX0" fmla="*/ 4946 w 1841637"/>
                <a:gd name="connsiteY0" fmla="*/ 48554 h 1363145"/>
                <a:gd name="connsiteX1" fmla="*/ 147376 w 1841637"/>
                <a:gd name="connsiteY1" fmla="*/ 370220 h 1363145"/>
                <a:gd name="connsiteX2" fmla="*/ 689751 w 1841637"/>
                <a:gd name="connsiteY2" fmla="*/ 981522 h 1363145"/>
                <a:gd name="connsiteX3" fmla="*/ 773632 w 1841637"/>
                <a:gd name="connsiteY3" fmla="*/ 1187706 h 1363145"/>
                <a:gd name="connsiteX4" fmla="*/ 827148 w 1841637"/>
                <a:gd name="connsiteY4" fmla="*/ 1287173 h 1363145"/>
                <a:gd name="connsiteX5" fmla="*/ 1735748 w 1841637"/>
                <a:gd name="connsiteY5" fmla="*/ 1131060 h 1363145"/>
                <a:gd name="connsiteX6" fmla="*/ 1645659 w 1841637"/>
                <a:gd name="connsiteY6" fmla="*/ 675871 h 1363145"/>
                <a:gd name="connsiteX7" fmla="*/ 403213 w 1841637"/>
                <a:gd name="connsiteY7" fmla="*/ 0 h 1363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41637" h="1363145">
                  <a:moveTo>
                    <a:pt x="4946" y="48554"/>
                  </a:moveTo>
                  <a:cubicBezTo>
                    <a:pt x="-17705" y="174978"/>
                    <a:pt x="38755" y="302498"/>
                    <a:pt x="147376" y="370220"/>
                  </a:cubicBezTo>
                  <a:cubicBezTo>
                    <a:pt x="292658" y="466484"/>
                    <a:pt x="516453" y="808551"/>
                    <a:pt x="689751" y="981522"/>
                  </a:cubicBezTo>
                  <a:cubicBezTo>
                    <a:pt x="744391" y="1035960"/>
                    <a:pt x="774672" y="1110391"/>
                    <a:pt x="773632" y="1187706"/>
                  </a:cubicBezTo>
                  <a:cubicBezTo>
                    <a:pt x="773632" y="1218895"/>
                    <a:pt x="786214" y="1253456"/>
                    <a:pt x="827148" y="1287173"/>
                  </a:cubicBezTo>
                  <a:cubicBezTo>
                    <a:pt x="947601" y="1386135"/>
                    <a:pt x="1453069" y="1435531"/>
                    <a:pt x="1735748" y="1131060"/>
                  </a:cubicBezTo>
                  <a:cubicBezTo>
                    <a:pt x="2018427" y="826589"/>
                    <a:pt x="1645659" y="675871"/>
                    <a:pt x="1645659" y="675871"/>
                  </a:cubicBezTo>
                  <a:lnTo>
                    <a:pt x="403213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50000"/>
              </a:schemeClr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4" name="任意多边形: 形状 113">
              <a:extLst>
                <a:ext uri="{FF2B5EF4-FFF2-40B4-BE49-F238E27FC236}">
                  <a16:creationId xmlns:a16="http://schemas.microsoft.com/office/drawing/2014/main" id="{A9F2908B-7FE4-439F-A200-BF25B480A09A}"/>
                </a:ext>
              </a:extLst>
            </p:cNvPr>
            <p:cNvSpPr/>
            <p:nvPr/>
          </p:nvSpPr>
          <p:spPr>
            <a:xfrm>
              <a:off x="9684674" y="5528583"/>
              <a:ext cx="306467" cy="167511"/>
            </a:xfrm>
            <a:custGeom>
              <a:avLst/>
              <a:gdLst>
                <a:gd name="connsiteX0" fmla="*/ 156280 w 306467"/>
                <a:gd name="connsiteY0" fmla="*/ 0 h 167511"/>
                <a:gd name="connsiteX1" fmla="*/ 248717 w 306467"/>
                <a:gd name="connsiteY1" fmla="*/ 81934 h 167511"/>
                <a:gd name="connsiteX2" fmla="*/ 206273 w 306467"/>
                <a:gd name="connsiteY2" fmla="*/ 166228 h 167511"/>
                <a:gd name="connsiteX3" fmla="*/ 3281 w 306467"/>
                <a:gd name="connsiteY3" fmla="*/ 95927 h 167511"/>
                <a:gd name="connsiteX4" fmla="*/ 14689 w 306467"/>
                <a:gd name="connsiteY4" fmla="*/ 4215 h 167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467" h="167511">
                  <a:moveTo>
                    <a:pt x="156280" y="0"/>
                  </a:moveTo>
                  <a:cubicBezTo>
                    <a:pt x="156280" y="0"/>
                    <a:pt x="182619" y="67435"/>
                    <a:pt x="248717" y="81934"/>
                  </a:cubicBezTo>
                  <a:cubicBezTo>
                    <a:pt x="314815" y="96433"/>
                    <a:pt x="350716" y="178704"/>
                    <a:pt x="206273" y="166228"/>
                  </a:cubicBezTo>
                  <a:cubicBezTo>
                    <a:pt x="61830" y="153753"/>
                    <a:pt x="-17521" y="175669"/>
                    <a:pt x="3281" y="95927"/>
                  </a:cubicBezTo>
                  <a:cubicBezTo>
                    <a:pt x="24084" y="16185"/>
                    <a:pt x="14689" y="4215"/>
                    <a:pt x="14689" y="4215"/>
                  </a:cubicBezTo>
                  <a:close/>
                </a:path>
              </a:pathLst>
            </a:custGeom>
            <a:solidFill>
              <a:srgbClr val="F4A28C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5" name="任意多边形: 形状 114">
              <a:extLst>
                <a:ext uri="{FF2B5EF4-FFF2-40B4-BE49-F238E27FC236}">
                  <a16:creationId xmlns:a16="http://schemas.microsoft.com/office/drawing/2014/main" id="{66644510-9814-46BB-96F6-3C5F71BBF0A4}"/>
                </a:ext>
              </a:extLst>
            </p:cNvPr>
            <p:cNvSpPr/>
            <p:nvPr/>
          </p:nvSpPr>
          <p:spPr>
            <a:xfrm>
              <a:off x="8671614" y="5403490"/>
              <a:ext cx="265130" cy="272680"/>
            </a:xfrm>
            <a:custGeom>
              <a:avLst/>
              <a:gdLst>
                <a:gd name="connsiteX0" fmla="*/ 199340 w 265130"/>
                <a:gd name="connsiteY0" fmla="*/ 68953 h 272680"/>
                <a:gd name="connsiteX1" fmla="*/ 237422 w 265130"/>
                <a:gd name="connsiteY1" fmla="*/ 186965 h 272680"/>
                <a:gd name="connsiteX2" fmla="*/ 158574 w 265130"/>
                <a:gd name="connsiteY2" fmla="*/ 237541 h 272680"/>
                <a:gd name="connsiteX3" fmla="*/ 19499 w 265130"/>
                <a:gd name="connsiteY3" fmla="*/ 73168 h 272680"/>
                <a:gd name="connsiteX4" fmla="*/ 75699 w 265130"/>
                <a:gd name="connsiteY4" fmla="*/ 0 h 27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5130" h="272680">
                  <a:moveTo>
                    <a:pt x="199340" y="68953"/>
                  </a:moveTo>
                  <a:cubicBezTo>
                    <a:pt x="199340" y="68953"/>
                    <a:pt x="188268" y="139929"/>
                    <a:pt x="237422" y="186965"/>
                  </a:cubicBezTo>
                  <a:cubicBezTo>
                    <a:pt x="286576" y="234001"/>
                    <a:pt x="276175" y="321836"/>
                    <a:pt x="158574" y="237541"/>
                  </a:cubicBezTo>
                  <a:cubicBezTo>
                    <a:pt x="40973" y="153247"/>
                    <a:pt x="-38714" y="131162"/>
                    <a:pt x="19499" y="73168"/>
                  </a:cubicBezTo>
                  <a:cubicBezTo>
                    <a:pt x="77713" y="15173"/>
                    <a:pt x="75699" y="0"/>
                    <a:pt x="75699" y="0"/>
                  </a:cubicBezTo>
                  <a:close/>
                </a:path>
              </a:pathLst>
            </a:custGeom>
            <a:solidFill>
              <a:srgbClr val="F4A28C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6" name="任意多边形: 形状 115">
              <a:extLst>
                <a:ext uri="{FF2B5EF4-FFF2-40B4-BE49-F238E27FC236}">
                  <a16:creationId xmlns:a16="http://schemas.microsoft.com/office/drawing/2014/main" id="{2FFD1141-3019-43CB-B855-1B1388EE82FA}"/>
                </a:ext>
              </a:extLst>
            </p:cNvPr>
            <p:cNvSpPr/>
            <p:nvPr/>
          </p:nvSpPr>
          <p:spPr>
            <a:xfrm>
              <a:off x="8475539" y="4463441"/>
              <a:ext cx="1396345" cy="1103243"/>
            </a:xfrm>
            <a:custGeom>
              <a:avLst/>
              <a:gdLst>
                <a:gd name="connsiteX0" fmla="*/ 521572 w 1396345"/>
                <a:gd name="connsiteY0" fmla="*/ 0 h 1103243"/>
                <a:gd name="connsiteX1" fmla="*/ 1396284 w 1396345"/>
                <a:gd name="connsiteY1" fmla="*/ 1067671 h 1103243"/>
                <a:gd name="connsiteX2" fmla="*/ 1187923 w 1396345"/>
                <a:gd name="connsiteY2" fmla="*/ 1103243 h 1103243"/>
                <a:gd name="connsiteX3" fmla="*/ 0 w 1396345"/>
                <a:gd name="connsiteY3" fmla="*/ 517904 h 1103243"/>
                <a:gd name="connsiteX4" fmla="*/ 59891 w 1396345"/>
                <a:gd name="connsiteY4" fmla="*/ 77551 h 110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6345" h="1103243">
                  <a:moveTo>
                    <a:pt x="521572" y="0"/>
                  </a:moveTo>
                  <a:cubicBezTo>
                    <a:pt x="521572" y="0"/>
                    <a:pt x="1404840" y="9104"/>
                    <a:pt x="1396284" y="1067671"/>
                  </a:cubicBezTo>
                  <a:lnTo>
                    <a:pt x="1187923" y="1103243"/>
                  </a:lnTo>
                  <a:cubicBezTo>
                    <a:pt x="1187923" y="1103243"/>
                    <a:pt x="1147828" y="-14667"/>
                    <a:pt x="0" y="517904"/>
                  </a:cubicBezTo>
                  <a:lnTo>
                    <a:pt x="59891" y="77551"/>
                  </a:lnTo>
                  <a:close/>
                </a:path>
              </a:pathLst>
            </a:custGeom>
            <a:solidFill>
              <a:srgbClr val="24285B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7" name="任意多边形: 形状 116">
              <a:extLst>
                <a:ext uri="{FF2B5EF4-FFF2-40B4-BE49-F238E27FC236}">
                  <a16:creationId xmlns:a16="http://schemas.microsoft.com/office/drawing/2014/main" id="{4490992E-1028-4FF2-9424-D59E22D02870}"/>
                </a:ext>
              </a:extLst>
            </p:cNvPr>
            <p:cNvSpPr/>
            <p:nvPr/>
          </p:nvSpPr>
          <p:spPr>
            <a:xfrm>
              <a:off x="8475539" y="4463441"/>
              <a:ext cx="1396345" cy="1103243"/>
            </a:xfrm>
            <a:custGeom>
              <a:avLst/>
              <a:gdLst>
                <a:gd name="connsiteX0" fmla="*/ 521572 w 1396345"/>
                <a:gd name="connsiteY0" fmla="*/ 0 h 1103243"/>
                <a:gd name="connsiteX1" fmla="*/ 1396284 w 1396345"/>
                <a:gd name="connsiteY1" fmla="*/ 1067671 h 1103243"/>
                <a:gd name="connsiteX2" fmla="*/ 1187923 w 1396345"/>
                <a:gd name="connsiteY2" fmla="*/ 1103243 h 1103243"/>
                <a:gd name="connsiteX3" fmla="*/ 0 w 1396345"/>
                <a:gd name="connsiteY3" fmla="*/ 517904 h 1103243"/>
                <a:gd name="connsiteX4" fmla="*/ 59891 w 1396345"/>
                <a:gd name="connsiteY4" fmla="*/ 77551 h 110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6345" h="1103243">
                  <a:moveTo>
                    <a:pt x="521572" y="0"/>
                  </a:moveTo>
                  <a:cubicBezTo>
                    <a:pt x="521572" y="0"/>
                    <a:pt x="1404840" y="9104"/>
                    <a:pt x="1396284" y="1067671"/>
                  </a:cubicBezTo>
                  <a:lnTo>
                    <a:pt x="1187923" y="1103243"/>
                  </a:lnTo>
                  <a:cubicBezTo>
                    <a:pt x="1187923" y="1103243"/>
                    <a:pt x="1147828" y="-14667"/>
                    <a:pt x="0" y="517904"/>
                  </a:cubicBezTo>
                  <a:lnTo>
                    <a:pt x="59891" y="77551"/>
                  </a:lnTo>
                  <a:close/>
                </a:path>
              </a:pathLst>
            </a:custGeom>
            <a:solidFill>
              <a:srgbClr val="000000">
                <a:alpha val="9000"/>
              </a:srgbClr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8" name="任意多边形: 形状 117">
              <a:extLst>
                <a:ext uri="{FF2B5EF4-FFF2-40B4-BE49-F238E27FC236}">
                  <a16:creationId xmlns:a16="http://schemas.microsoft.com/office/drawing/2014/main" id="{D14E8514-B8FE-40B0-AD1C-00CE105418E6}"/>
                </a:ext>
              </a:extLst>
            </p:cNvPr>
            <p:cNvSpPr/>
            <p:nvPr/>
          </p:nvSpPr>
          <p:spPr>
            <a:xfrm>
              <a:off x="9066397" y="3450561"/>
              <a:ext cx="76667" cy="59005"/>
            </a:xfrm>
            <a:custGeom>
              <a:avLst/>
              <a:gdLst>
                <a:gd name="connsiteX0" fmla="*/ 0 w 76667"/>
                <a:gd name="connsiteY0" fmla="*/ 38438 h 59005"/>
                <a:gd name="connsiteX1" fmla="*/ 76667 w 76667"/>
                <a:gd name="connsiteY1" fmla="*/ 59006 h 59005"/>
                <a:gd name="connsiteX2" fmla="*/ 22144 w 76667"/>
                <a:gd name="connsiteY2" fmla="*/ 0 h 59005"/>
                <a:gd name="connsiteX3" fmla="*/ 0 w 76667"/>
                <a:gd name="connsiteY3" fmla="*/ 38438 h 59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667" h="59005">
                  <a:moveTo>
                    <a:pt x="0" y="38438"/>
                  </a:moveTo>
                  <a:lnTo>
                    <a:pt x="76667" y="59006"/>
                  </a:lnTo>
                  <a:lnTo>
                    <a:pt x="22144" y="0"/>
                  </a:lnTo>
                  <a:lnTo>
                    <a:pt x="0" y="38438"/>
                  </a:lnTo>
                  <a:close/>
                </a:path>
              </a:pathLst>
            </a:custGeom>
            <a:solidFill>
              <a:srgbClr val="FFD200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9" name="任意多边形: 形状 118">
              <a:extLst>
                <a:ext uri="{FF2B5EF4-FFF2-40B4-BE49-F238E27FC236}">
                  <a16:creationId xmlns:a16="http://schemas.microsoft.com/office/drawing/2014/main" id="{52CC7D2C-F55E-45DE-AA68-39154AE444BF}"/>
                </a:ext>
              </a:extLst>
            </p:cNvPr>
            <p:cNvSpPr/>
            <p:nvPr/>
          </p:nvSpPr>
          <p:spPr>
            <a:xfrm>
              <a:off x="7861529" y="3246711"/>
              <a:ext cx="1134936" cy="1093800"/>
            </a:xfrm>
            <a:custGeom>
              <a:avLst/>
              <a:gdLst>
                <a:gd name="connsiteX0" fmla="*/ 0 w 1134936"/>
                <a:gd name="connsiteY0" fmla="*/ 766262 h 1093800"/>
                <a:gd name="connsiteX1" fmla="*/ 525263 w 1134936"/>
                <a:gd name="connsiteY1" fmla="*/ 1085737 h 1093800"/>
                <a:gd name="connsiteX2" fmla="*/ 1039454 w 1134936"/>
                <a:gd name="connsiteY2" fmla="*/ 232005 h 1093800"/>
                <a:gd name="connsiteX3" fmla="*/ 1115450 w 1134936"/>
                <a:gd name="connsiteY3" fmla="*/ 28350 h 1093800"/>
                <a:gd name="connsiteX4" fmla="*/ 928228 w 1134936"/>
                <a:gd name="connsiteY4" fmla="*/ 153274 h 1093800"/>
                <a:gd name="connsiteX5" fmla="*/ 420244 w 1134936"/>
                <a:gd name="connsiteY5" fmla="*/ 600539 h 10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4936" h="1093800">
                  <a:moveTo>
                    <a:pt x="0" y="766262"/>
                  </a:moveTo>
                  <a:cubicBezTo>
                    <a:pt x="0" y="766262"/>
                    <a:pt x="152664" y="1154015"/>
                    <a:pt x="525263" y="1085737"/>
                  </a:cubicBezTo>
                  <a:cubicBezTo>
                    <a:pt x="897863" y="1017458"/>
                    <a:pt x="1039454" y="232005"/>
                    <a:pt x="1039454" y="232005"/>
                  </a:cubicBezTo>
                  <a:cubicBezTo>
                    <a:pt x="1039454" y="232005"/>
                    <a:pt x="1186749" y="135741"/>
                    <a:pt x="1115450" y="28350"/>
                  </a:cubicBezTo>
                  <a:cubicBezTo>
                    <a:pt x="1044151" y="-79041"/>
                    <a:pt x="928228" y="153274"/>
                    <a:pt x="928228" y="153274"/>
                  </a:cubicBezTo>
                  <a:cubicBezTo>
                    <a:pt x="928228" y="153274"/>
                    <a:pt x="767679" y="815152"/>
                    <a:pt x="420244" y="600539"/>
                  </a:cubicBezTo>
                  <a:close/>
                </a:path>
              </a:pathLst>
            </a:custGeom>
            <a:solidFill>
              <a:srgbClr val="F4A28C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0" name="任意多边形: 形状 119">
              <a:extLst>
                <a:ext uri="{FF2B5EF4-FFF2-40B4-BE49-F238E27FC236}">
                  <a16:creationId xmlns:a16="http://schemas.microsoft.com/office/drawing/2014/main" id="{A0713FDB-09CC-4189-A05F-33AC43DB706C}"/>
                </a:ext>
              </a:extLst>
            </p:cNvPr>
            <p:cNvSpPr/>
            <p:nvPr/>
          </p:nvSpPr>
          <p:spPr>
            <a:xfrm>
              <a:off x="7861529" y="3246711"/>
              <a:ext cx="1134936" cy="1093800"/>
            </a:xfrm>
            <a:custGeom>
              <a:avLst/>
              <a:gdLst>
                <a:gd name="connsiteX0" fmla="*/ 0 w 1134936"/>
                <a:gd name="connsiteY0" fmla="*/ 766262 h 1093800"/>
                <a:gd name="connsiteX1" fmla="*/ 525263 w 1134936"/>
                <a:gd name="connsiteY1" fmla="*/ 1085737 h 1093800"/>
                <a:gd name="connsiteX2" fmla="*/ 1039454 w 1134936"/>
                <a:gd name="connsiteY2" fmla="*/ 232005 h 1093800"/>
                <a:gd name="connsiteX3" fmla="*/ 1115450 w 1134936"/>
                <a:gd name="connsiteY3" fmla="*/ 28350 h 1093800"/>
                <a:gd name="connsiteX4" fmla="*/ 928228 w 1134936"/>
                <a:gd name="connsiteY4" fmla="*/ 153274 h 1093800"/>
                <a:gd name="connsiteX5" fmla="*/ 420244 w 1134936"/>
                <a:gd name="connsiteY5" fmla="*/ 600539 h 10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4936" h="1093800">
                  <a:moveTo>
                    <a:pt x="0" y="766262"/>
                  </a:moveTo>
                  <a:cubicBezTo>
                    <a:pt x="0" y="766262"/>
                    <a:pt x="152664" y="1154015"/>
                    <a:pt x="525263" y="1085737"/>
                  </a:cubicBezTo>
                  <a:cubicBezTo>
                    <a:pt x="897863" y="1017458"/>
                    <a:pt x="1039454" y="232005"/>
                    <a:pt x="1039454" y="232005"/>
                  </a:cubicBezTo>
                  <a:cubicBezTo>
                    <a:pt x="1039454" y="232005"/>
                    <a:pt x="1186749" y="135741"/>
                    <a:pt x="1115450" y="28350"/>
                  </a:cubicBezTo>
                  <a:cubicBezTo>
                    <a:pt x="1044151" y="-79041"/>
                    <a:pt x="928228" y="153274"/>
                    <a:pt x="928228" y="153274"/>
                  </a:cubicBezTo>
                  <a:cubicBezTo>
                    <a:pt x="928228" y="153274"/>
                    <a:pt x="767679" y="815152"/>
                    <a:pt x="420244" y="600539"/>
                  </a:cubicBezTo>
                  <a:close/>
                </a:path>
              </a:pathLst>
            </a:custGeom>
            <a:solidFill>
              <a:srgbClr val="000000">
                <a:alpha val="9000"/>
              </a:srgbClr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1" name="任意多边形: 形状 120">
              <a:extLst>
                <a:ext uri="{FF2B5EF4-FFF2-40B4-BE49-F238E27FC236}">
                  <a16:creationId xmlns:a16="http://schemas.microsoft.com/office/drawing/2014/main" id="{4E62527E-0D7F-44F7-BF3C-5A3BE237B028}"/>
                </a:ext>
              </a:extLst>
            </p:cNvPr>
            <p:cNvSpPr/>
            <p:nvPr/>
          </p:nvSpPr>
          <p:spPr>
            <a:xfrm>
              <a:off x="7438075" y="3243782"/>
              <a:ext cx="1153095" cy="1744140"/>
            </a:xfrm>
            <a:custGeom>
              <a:avLst/>
              <a:gdLst>
                <a:gd name="connsiteX0" fmla="*/ 428866 w 1153095"/>
                <a:gd name="connsiteY0" fmla="*/ 1778 h 1744140"/>
                <a:gd name="connsiteX1" fmla="*/ 509392 w 1153095"/>
                <a:gd name="connsiteY1" fmla="*/ 18637 h 1744140"/>
                <a:gd name="connsiteX2" fmla="*/ 1016034 w 1153095"/>
                <a:gd name="connsiteY2" fmla="*/ 698217 h 1744140"/>
                <a:gd name="connsiteX3" fmla="*/ 1153095 w 1153095"/>
                <a:gd name="connsiteY3" fmla="*/ 1361107 h 1744140"/>
                <a:gd name="connsiteX4" fmla="*/ 611895 w 1153095"/>
                <a:gd name="connsiteY4" fmla="*/ 1744140 h 1744140"/>
                <a:gd name="connsiteX5" fmla="*/ 10803 w 1153095"/>
                <a:gd name="connsiteY5" fmla="*/ 420552 h 1744140"/>
                <a:gd name="connsiteX6" fmla="*/ 428866 w 1153095"/>
                <a:gd name="connsiteY6" fmla="*/ 1778 h 1744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3095" h="1744140">
                  <a:moveTo>
                    <a:pt x="428866" y="1778"/>
                  </a:moveTo>
                  <a:lnTo>
                    <a:pt x="509392" y="18637"/>
                  </a:lnTo>
                  <a:cubicBezTo>
                    <a:pt x="509392" y="18637"/>
                    <a:pt x="1131790" y="358174"/>
                    <a:pt x="1016034" y="698217"/>
                  </a:cubicBezTo>
                  <a:cubicBezTo>
                    <a:pt x="900278" y="1038260"/>
                    <a:pt x="1153095" y="1361107"/>
                    <a:pt x="1153095" y="1361107"/>
                  </a:cubicBezTo>
                  <a:lnTo>
                    <a:pt x="611895" y="1744140"/>
                  </a:lnTo>
                  <a:cubicBezTo>
                    <a:pt x="611895" y="1744140"/>
                    <a:pt x="-95054" y="1391622"/>
                    <a:pt x="10803" y="420552"/>
                  </a:cubicBezTo>
                  <a:cubicBezTo>
                    <a:pt x="10803" y="420552"/>
                    <a:pt x="59958" y="-31771"/>
                    <a:pt x="428866" y="1778"/>
                  </a:cubicBezTo>
                  <a:close/>
                </a:path>
              </a:pathLst>
            </a:custGeom>
            <a:solidFill>
              <a:schemeClr val="accent2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2" name="任意多边形: 形状 121">
              <a:extLst>
                <a:ext uri="{FF2B5EF4-FFF2-40B4-BE49-F238E27FC236}">
                  <a16:creationId xmlns:a16="http://schemas.microsoft.com/office/drawing/2014/main" id="{ED4C15A6-B475-40CB-AEA9-A903116819F0}"/>
                </a:ext>
              </a:extLst>
            </p:cNvPr>
            <p:cNvSpPr/>
            <p:nvPr/>
          </p:nvSpPr>
          <p:spPr>
            <a:xfrm rot="1540802">
              <a:off x="8979398" y="3344658"/>
              <a:ext cx="113239" cy="971575"/>
            </a:xfrm>
            <a:custGeom>
              <a:avLst/>
              <a:gdLst>
                <a:gd name="connsiteX0" fmla="*/ 0 w 113239"/>
                <a:gd name="connsiteY0" fmla="*/ 0 h 971575"/>
                <a:gd name="connsiteX1" fmla="*/ 113239 w 113239"/>
                <a:gd name="connsiteY1" fmla="*/ 0 h 971575"/>
                <a:gd name="connsiteX2" fmla="*/ 113239 w 113239"/>
                <a:gd name="connsiteY2" fmla="*/ 971575 h 971575"/>
                <a:gd name="connsiteX3" fmla="*/ 0 w 113239"/>
                <a:gd name="connsiteY3" fmla="*/ 971575 h 97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39" h="971575">
                  <a:moveTo>
                    <a:pt x="0" y="0"/>
                  </a:moveTo>
                  <a:lnTo>
                    <a:pt x="113239" y="0"/>
                  </a:lnTo>
                  <a:lnTo>
                    <a:pt x="113239" y="971575"/>
                  </a:lnTo>
                  <a:lnTo>
                    <a:pt x="0" y="971575"/>
                  </a:lnTo>
                  <a:close/>
                </a:path>
              </a:pathLst>
            </a:custGeom>
            <a:solidFill>
              <a:srgbClr val="E6E6E6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3" name="任意多边形: 形状 122">
              <a:extLst>
                <a:ext uri="{FF2B5EF4-FFF2-40B4-BE49-F238E27FC236}">
                  <a16:creationId xmlns:a16="http://schemas.microsoft.com/office/drawing/2014/main" id="{CBE905E6-EB44-42E8-AB47-4A5F3F0FA353}"/>
                </a:ext>
              </a:extLst>
            </p:cNvPr>
            <p:cNvSpPr/>
            <p:nvPr/>
          </p:nvSpPr>
          <p:spPr>
            <a:xfrm>
              <a:off x="10532637" y="5245952"/>
              <a:ext cx="273787" cy="226321"/>
            </a:xfrm>
            <a:custGeom>
              <a:avLst/>
              <a:gdLst>
                <a:gd name="connsiteX0" fmla="*/ 209199 w 273787"/>
                <a:gd name="connsiteY0" fmla="*/ 212160 h 226321"/>
                <a:gd name="connsiteX1" fmla="*/ 0 w 273787"/>
                <a:gd name="connsiteY1" fmla="*/ 4291 h 226321"/>
                <a:gd name="connsiteX2" fmla="*/ 273788 w 273787"/>
                <a:gd name="connsiteY2" fmla="*/ 226322 h 226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3787" h="226321">
                  <a:moveTo>
                    <a:pt x="209199" y="212160"/>
                  </a:moveTo>
                  <a:cubicBezTo>
                    <a:pt x="209199" y="212160"/>
                    <a:pt x="37411" y="164956"/>
                    <a:pt x="0" y="4291"/>
                  </a:cubicBezTo>
                  <a:cubicBezTo>
                    <a:pt x="0" y="4291"/>
                    <a:pt x="266238" y="-49826"/>
                    <a:pt x="273788" y="226322"/>
                  </a:cubicBezTo>
                  <a:close/>
                </a:path>
              </a:pathLst>
            </a:custGeom>
            <a:solidFill>
              <a:schemeClr val="accent2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4" name="任意多边形: 形状 123">
              <a:extLst>
                <a:ext uri="{FF2B5EF4-FFF2-40B4-BE49-F238E27FC236}">
                  <a16:creationId xmlns:a16="http://schemas.microsoft.com/office/drawing/2014/main" id="{5D684876-B6EE-4FBB-ACF4-F0F7F6FF44BD}"/>
                </a:ext>
              </a:extLst>
            </p:cNvPr>
            <p:cNvSpPr/>
            <p:nvPr/>
          </p:nvSpPr>
          <p:spPr>
            <a:xfrm>
              <a:off x="10704540" y="5072214"/>
              <a:ext cx="179095" cy="369545"/>
            </a:xfrm>
            <a:custGeom>
              <a:avLst/>
              <a:gdLst>
                <a:gd name="connsiteX0" fmla="*/ 57932 w 179095"/>
                <a:gd name="connsiteY0" fmla="*/ 369040 h 369545"/>
                <a:gd name="connsiteX1" fmla="*/ 43504 w 179095"/>
                <a:gd name="connsiteY1" fmla="*/ 0 h 369545"/>
                <a:gd name="connsiteX2" fmla="*/ 156072 w 179095"/>
                <a:gd name="connsiteY2" fmla="*/ 369546 h 369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9095" h="369545">
                  <a:moveTo>
                    <a:pt x="57932" y="369040"/>
                  </a:moveTo>
                  <a:cubicBezTo>
                    <a:pt x="57932" y="369040"/>
                    <a:pt x="-62186" y="178367"/>
                    <a:pt x="43504" y="0"/>
                  </a:cubicBezTo>
                  <a:cubicBezTo>
                    <a:pt x="43504" y="0"/>
                    <a:pt x="245993" y="129139"/>
                    <a:pt x="156072" y="369546"/>
                  </a:cubicBezTo>
                  <a:close/>
                </a:path>
              </a:pathLst>
            </a:custGeom>
            <a:solidFill>
              <a:schemeClr val="accent2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5" name="任意多边形: 形状 124">
              <a:extLst>
                <a:ext uri="{FF2B5EF4-FFF2-40B4-BE49-F238E27FC236}">
                  <a16:creationId xmlns:a16="http://schemas.microsoft.com/office/drawing/2014/main" id="{ADC57D7B-C9F9-4A19-8AB9-E2C14E6B294B}"/>
                </a:ext>
              </a:extLst>
            </p:cNvPr>
            <p:cNvSpPr/>
            <p:nvPr/>
          </p:nvSpPr>
          <p:spPr>
            <a:xfrm>
              <a:off x="10793339" y="5201689"/>
              <a:ext cx="258642" cy="240070"/>
            </a:xfrm>
            <a:custGeom>
              <a:avLst/>
              <a:gdLst>
                <a:gd name="connsiteX0" fmla="*/ 0 w 258642"/>
                <a:gd name="connsiteY0" fmla="*/ 239564 h 240070"/>
                <a:gd name="connsiteX1" fmla="*/ 255166 w 258642"/>
                <a:gd name="connsiteY1" fmla="*/ 0 h 240070"/>
                <a:gd name="connsiteX2" fmla="*/ 131022 w 258642"/>
                <a:gd name="connsiteY2" fmla="*/ 240070 h 240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8642" h="240070">
                  <a:moveTo>
                    <a:pt x="0" y="239564"/>
                  </a:moveTo>
                  <a:cubicBezTo>
                    <a:pt x="0" y="239564"/>
                    <a:pt x="63414" y="38101"/>
                    <a:pt x="255166" y="0"/>
                  </a:cubicBezTo>
                  <a:cubicBezTo>
                    <a:pt x="255166" y="0"/>
                    <a:pt x="291235" y="130825"/>
                    <a:pt x="131022" y="240070"/>
                  </a:cubicBezTo>
                  <a:close/>
                </a:path>
              </a:pathLst>
            </a:custGeom>
            <a:solidFill>
              <a:schemeClr val="accent2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6" name="任意多边形: 形状 125">
              <a:extLst>
                <a:ext uri="{FF2B5EF4-FFF2-40B4-BE49-F238E27FC236}">
                  <a16:creationId xmlns:a16="http://schemas.microsoft.com/office/drawing/2014/main" id="{3DF6FC49-2BEF-43E4-91FC-651017EA52F5}"/>
                </a:ext>
              </a:extLst>
            </p:cNvPr>
            <p:cNvSpPr/>
            <p:nvPr/>
          </p:nvSpPr>
          <p:spPr>
            <a:xfrm>
              <a:off x="10668692" y="5436365"/>
              <a:ext cx="286705" cy="240407"/>
            </a:xfrm>
            <a:custGeom>
              <a:avLst/>
              <a:gdLst>
                <a:gd name="connsiteX0" fmla="*/ 0 w 286705"/>
                <a:gd name="connsiteY0" fmla="*/ 0 h 240407"/>
                <a:gd name="connsiteX1" fmla="*/ 34894 w 286705"/>
                <a:gd name="connsiteY1" fmla="*/ 239564 h 240407"/>
                <a:gd name="connsiteX2" fmla="*/ 254327 w 286705"/>
                <a:gd name="connsiteY2" fmla="*/ 240407 h 240407"/>
                <a:gd name="connsiteX3" fmla="*/ 286705 w 286705"/>
                <a:gd name="connsiteY3" fmla="*/ 1180 h 240407"/>
                <a:gd name="connsiteX4" fmla="*/ 0 w 286705"/>
                <a:gd name="connsiteY4" fmla="*/ 0 h 240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705" h="240407">
                  <a:moveTo>
                    <a:pt x="0" y="0"/>
                  </a:moveTo>
                  <a:lnTo>
                    <a:pt x="34894" y="239564"/>
                  </a:lnTo>
                  <a:lnTo>
                    <a:pt x="254327" y="240407"/>
                  </a:lnTo>
                  <a:lnTo>
                    <a:pt x="286705" y="11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285B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7" name="任意多边形: 形状 126">
              <a:extLst>
                <a:ext uri="{FF2B5EF4-FFF2-40B4-BE49-F238E27FC236}">
                  <a16:creationId xmlns:a16="http://schemas.microsoft.com/office/drawing/2014/main" id="{73445F1D-3B98-4481-9356-985EB5C2D136}"/>
                </a:ext>
              </a:extLst>
            </p:cNvPr>
            <p:cNvSpPr/>
            <p:nvPr/>
          </p:nvSpPr>
          <p:spPr>
            <a:xfrm>
              <a:off x="9151620" y="2124949"/>
              <a:ext cx="1217617" cy="856766"/>
            </a:xfrm>
            <a:custGeom>
              <a:avLst/>
              <a:gdLst>
                <a:gd name="connsiteX0" fmla="*/ 0 w 1217617"/>
                <a:gd name="connsiteY0" fmla="*/ 0 h 856766"/>
                <a:gd name="connsiteX1" fmla="*/ 1217617 w 1217617"/>
                <a:gd name="connsiteY1" fmla="*/ 0 h 856766"/>
                <a:gd name="connsiteX2" fmla="*/ 1217617 w 1217617"/>
                <a:gd name="connsiteY2" fmla="*/ 856767 h 856766"/>
                <a:gd name="connsiteX3" fmla="*/ 0 w 1217617"/>
                <a:gd name="connsiteY3" fmla="*/ 856767 h 856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7617" h="856766">
                  <a:moveTo>
                    <a:pt x="0" y="0"/>
                  </a:moveTo>
                  <a:lnTo>
                    <a:pt x="1217617" y="0"/>
                  </a:lnTo>
                  <a:lnTo>
                    <a:pt x="1217617" y="856767"/>
                  </a:lnTo>
                  <a:lnTo>
                    <a:pt x="0" y="856767"/>
                  </a:lnTo>
                  <a:close/>
                </a:path>
              </a:pathLst>
            </a:custGeom>
            <a:solidFill>
              <a:srgbClr val="E6E6E6">
                <a:alpha val="66000"/>
              </a:srgbClr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8" name="任意多边形: 形状 127">
              <a:extLst>
                <a:ext uri="{FF2B5EF4-FFF2-40B4-BE49-F238E27FC236}">
                  <a16:creationId xmlns:a16="http://schemas.microsoft.com/office/drawing/2014/main" id="{2168D5E0-37E8-4027-A4D2-5991B0BD8621}"/>
                </a:ext>
              </a:extLst>
            </p:cNvPr>
            <p:cNvSpPr/>
            <p:nvPr/>
          </p:nvSpPr>
          <p:spPr>
            <a:xfrm>
              <a:off x="10362023" y="3325131"/>
              <a:ext cx="1099680" cy="773821"/>
            </a:xfrm>
            <a:custGeom>
              <a:avLst/>
              <a:gdLst>
                <a:gd name="connsiteX0" fmla="*/ 0 w 1099680"/>
                <a:gd name="connsiteY0" fmla="*/ 0 h 773821"/>
                <a:gd name="connsiteX1" fmla="*/ 1099680 w 1099680"/>
                <a:gd name="connsiteY1" fmla="*/ 0 h 773821"/>
                <a:gd name="connsiteX2" fmla="*/ 1099680 w 1099680"/>
                <a:gd name="connsiteY2" fmla="*/ 773821 h 773821"/>
                <a:gd name="connsiteX3" fmla="*/ 0 w 1099680"/>
                <a:gd name="connsiteY3" fmla="*/ 773821 h 773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9680" h="773821">
                  <a:moveTo>
                    <a:pt x="0" y="0"/>
                  </a:moveTo>
                  <a:lnTo>
                    <a:pt x="1099680" y="0"/>
                  </a:lnTo>
                  <a:lnTo>
                    <a:pt x="1099680" y="773821"/>
                  </a:lnTo>
                  <a:lnTo>
                    <a:pt x="0" y="773821"/>
                  </a:lnTo>
                  <a:close/>
                </a:path>
              </a:pathLst>
            </a:custGeom>
            <a:solidFill>
              <a:srgbClr val="E6E6E6">
                <a:alpha val="43000"/>
              </a:srgbClr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9" name="任意多边形: 形状 128">
              <a:extLst>
                <a:ext uri="{FF2B5EF4-FFF2-40B4-BE49-F238E27FC236}">
                  <a16:creationId xmlns:a16="http://schemas.microsoft.com/office/drawing/2014/main" id="{B206296C-B0ED-46AD-A713-A41E7938FF11}"/>
                </a:ext>
              </a:extLst>
            </p:cNvPr>
            <p:cNvSpPr/>
            <p:nvPr/>
          </p:nvSpPr>
          <p:spPr>
            <a:xfrm>
              <a:off x="9330790" y="2237567"/>
              <a:ext cx="284188" cy="285588"/>
            </a:xfrm>
            <a:custGeom>
              <a:avLst/>
              <a:gdLst>
                <a:gd name="connsiteX0" fmla="*/ 284189 w 284188"/>
                <a:gd name="connsiteY0" fmla="*/ 142794 h 285588"/>
                <a:gd name="connsiteX1" fmla="*/ 142094 w 284188"/>
                <a:gd name="connsiteY1" fmla="*/ 285589 h 285588"/>
                <a:gd name="connsiteX2" fmla="*/ 0 w 284188"/>
                <a:gd name="connsiteY2" fmla="*/ 142794 h 285588"/>
                <a:gd name="connsiteX3" fmla="*/ 142094 w 284188"/>
                <a:gd name="connsiteY3" fmla="*/ 0 h 285588"/>
                <a:gd name="connsiteX4" fmla="*/ 284189 w 284188"/>
                <a:gd name="connsiteY4" fmla="*/ 142794 h 28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188" h="285588">
                  <a:moveTo>
                    <a:pt x="284189" y="142794"/>
                  </a:moveTo>
                  <a:cubicBezTo>
                    <a:pt x="284189" y="221658"/>
                    <a:pt x="220571" y="285589"/>
                    <a:pt x="142094" y="285589"/>
                  </a:cubicBezTo>
                  <a:cubicBezTo>
                    <a:pt x="63618" y="285589"/>
                    <a:pt x="0" y="221658"/>
                    <a:pt x="0" y="142794"/>
                  </a:cubicBezTo>
                  <a:cubicBezTo>
                    <a:pt x="0" y="63931"/>
                    <a:pt x="63618" y="0"/>
                    <a:pt x="142094" y="0"/>
                  </a:cubicBezTo>
                  <a:cubicBezTo>
                    <a:pt x="220571" y="0"/>
                    <a:pt x="284189" y="63931"/>
                    <a:pt x="284189" y="142794"/>
                  </a:cubicBezTo>
                  <a:close/>
                </a:path>
              </a:pathLst>
            </a:custGeom>
            <a:solidFill>
              <a:srgbClr val="E6E6E6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0" name="任意多边形: 形状 129">
              <a:extLst>
                <a:ext uri="{FF2B5EF4-FFF2-40B4-BE49-F238E27FC236}">
                  <a16:creationId xmlns:a16="http://schemas.microsoft.com/office/drawing/2014/main" id="{21F9F832-2C6B-450B-88B3-F0CCEFA97A83}"/>
                </a:ext>
              </a:extLst>
            </p:cNvPr>
            <p:cNvSpPr/>
            <p:nvPr/>
          </p:nvSpPr>
          <p:spPr>
            <a:xfrm>
              <a:off x="9788948" y="2259146"/>
              <a:ext cx="400112" cy="558533"/>
            </a:xfrm>
            <a:custGeom>
              <a:avLst/>
              <a:gdLst>
                <a:gd name="connsiteX0" fmla="*/ 0 w 400112"/>
                <a:gd name="connsiteY0" fmla="*/ 0 h 558533"/>
                <a:gd name="connsiteX1" fmla="*/ 400112 w 400112"/>
                <a:gd name="connsiteY1" fmla="*/ 0 h 558533"/>
                <a:gd name="connsiteX2" fmla="*/ 400112 w 400112"/>
                <a:gd name="connsiteY2" fmla="*/ 558534 h 558533"/>
                <a:gd name="connsiteX3" fmla="*/ 0 w 400112"/>
                <a:gd name="connsiteY3" fmla="*/ 558534 h 558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112" h="558533">
                  <a:moveTo>
                    <a:pt x="0" y="0"/>
                  </a:moveTo>
                  <a:lnTo>
                    <a:pt x="400112" y="0"/>
                  </a:lnTo>
                  <a:lnTo>
                    <a:pt x="400112" y="558534"/>
                  </a:lnTo>
                  <a:lnTo>
                    <a:pt x="0" y="558534"/>
                  </a:lnTo>
                  <a:close/>
                </a:path>
              </a:pathLst>
            </a:custGeom>
            <a:solidFill>
              <a:srgbClr val="C1C1C1">
                <a:alpha val="45000"/>
              </a:srgbClr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1" name="任意多边形: 形状 130">
              <a:extLst>
                <a:ext uri="{FF2B5EF4-FFF2-40B4-BE49-F238E27FC236}">
                  <a16:creationId xmlns:a16="http://schemas.microsoft.com/office/drawing/2014/main" id="{19275946-10C1-45AD-A1F0-364B4370FC2A}"/>
                </a:ext>
              </a:extLst>
            </p:cNvPr>
            <p:cNvSpPr/>
            <p:nvPr/>
          </p:nvSpPr>
          <p:spPr>
            <a:xfrm>
              <a:off x="9355283" y="2630378"/>
              <a:ext cx="274794" cy="187301"/>
            </a:xfrm>
            <a:custGeom>
              <a:avLst/>
              <a:gdLst>
                <a:gd name="connsiteX0" fmla="*/ 0 w 274794"/>
                <a:gd name="connsiteY0" fmla="*/ 0 h 187301"/>
                <a:gd name="connsiteX1" fmla="*/ 274794 w 274794"/>
                <a:gd name="connsiteY1" fmla="*/ 0 h 187301"/>
                <a:gd name="connsiteX2" fmla="*/ 274794 w 274794"/>
                <a:gd name="connsiteY2" fmla="*/ 187302 h 187301"/>
                <a:gd name="connsiteX3" fmla="*/ 0 w 274794"/>
                <a:gd name="connsiteY3" fmla="*/ 187302 h 18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794" h="187301">
                  <a:moveTo>
                    <a:pt x="0" y="0"/>
                  </a:moveTo>
                  <a:lnTo>
                    <a:pt x="274794" y="0"/>
                  </a:lnTo>
                  <a:lnTo>
                    <a:pt x="274794" y="187302"/>
                  </a:lnTo>
                  <a:lnTo>
                    <a:pt x="0" y="187302"/>
                  </a:lnTo>
                  <a:close/>
                </a:path>
              </a:pathLst>
            </a:custGeom>
            <a:solidFill>
              <a:srgbClr val="C1C1C1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2" name="任意多边形: 形状 131">
              <a:extLst>
                <a:ext uri="{FF2B5EF4-FFF2-40B4-BE49-F238E27FC236}">
                  <a16:creationId xmlns:a16="http://schemas.microsoft.com/office/drawing/2014/main" id="{87ED53A7-42FC-4030-B403-8A687E8D8B14}"/>
                </a:ext>
              </a:extLst>
            </p:cNvPr>
            <p:cNvSpPr/>
            <p:nvPr/>
          </p:nvSpPr>
          <p:spPr>
            <a:xfrm>
              <a:off x="7724635" y="2798798"/>
              <a:ext cx="222116" cy="443387"/>
            </a:xfrm>
            <a:custGeom>
              <a:avLst/>
              <a:gdLst>
                <a:gd name="connsiteX0" fmla="*/ 112065 w 222116"/>
                <a:gd name="connsiteY0" fmla="*/ 0 h 443387"/>
                <a:gd name="connsiteX1" fmla="*/ 0 w 222116"/>
                <a:gd name="connsiteY1" fmla="*/ 397026 h 443387"/>
                <a:gd name="connsiteX2" fmla="*/ 222117 w 222116"/>
                <a:gd name="connsiteY2" fmla="*/ 443388 h 443387"/>
                <a:gd name="connsiteX3" fmla="*/ 214568 w 222116"/>
                <a:gd name="connsiteY3" fmla="*/ 135882 h 443387"/>
                <a:gd name="connsiteX4" fmla="*/ 112065 w 222116"/>
                <a:gd name="connsiteY4" fmla="*/ 0 h 443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116" h="443387">
                  <a:moveTo>
                    <a:pt x="112065" y="0"/>
                  </a:moveTo>
                  <a:lnTo>
                    <a:pt x="0" y="397026"/>
                  </a:lnTo>
                  <a:lnTo>
                    <a:pt x="222117" y="443388"/>
                  </a:lnTo>
                  <a:lnTo>
                    <a:pt x="214568" y="135882"/>
                  </a:lnTo>
                  <a:lnTo>
                    <a:pt x="112065" y="0"/>
                  </a:lnTo>
                  <a:close/>
                </a:path>
              </a:pathLst>
            </a:custGeom>
            <a:solidFill>
              <a:srgbClr val="F4A28C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3" name="任意多边形: 形状 132">
              <a:extLst>
                <a:ext uri="{FF2B5EF4-FFF2-40B4-BE49-F238E27FC236}">
                  <a16:creationId xmlns:a16="http://schemas.microsoft.com/office/drawing/2014/main" id="{8C661C73-BA3E-41D9-A0BC-AA42D7251A02}"/>
                </a:ext>
              </a:extLst>
            </p:cNvPr>
            <p:cNvSpPr/>
            <p:nvPr/>
          </p:nvSpPr>
          <p:spPr>
            <a:xfrm>
              <a:off x="7876523" y="2949516"/>
              <a:ext cx="67209" cy="159147"/>
            </a:xfrm>
            <a:custGeom>
              <a:avLst/>
              <a:gdLst>
                <a:gd name="connsiteX0" fmla="*/ 67210 w 67209"/>
                <a:gd name="connsiteY0" fmla="*/ 52431 h 159147"/>
                <a:gd name="connsiteX1" fmla="*/ 105 w 67209"/>
                <a:gd name="connsiteY1" fmla="*/ 0 h 159147"/>
                <a:gd name="connsiteX2" fmla="*/ 67210 w 67209"/>
                <a:gd name="connsiteY2" fmla="*/ 159148 h 159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209" h="159147">
                  <a:moveTo>
                    <a:pt x="67210" y="52431"/>
                  </a:moveTo>
                  <a:cubicBezTo>
                    <a:pt x="40250" y="41866"/>
                    <a:pt x="16931" y="23648"/>
                    <a:pt x="105" y="0"/>
                  </a:cubicBezTo>
                  <a:cubicBezTo>
                    <a:pt x="105" y="0"/>
                    <a:pt x="-5599" y="75359"/>
                    <a:pt x="67210" y="159148"/>
                  </a:cubicBezTo>
                  <a:close/>
                </a:path>
              </a:pathLst>
            </a:custGeom>
            <a:solidFill>
              <a:srgbClr val="CE8172">
                <a:alpha val="31000"/>
              </a:srgbClr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4" name="任意多边形: 形状 133">
              <a:extLst>
                <a:ext uri="{FF2B5EF4-FFF2-40B4-BE49-F238E27FC236}">
                  <a16:creationId xmlns:a16="http://schemas.microsoft.com/office/drawing/2014/main" id="{16DBA03B-A043-40C6-9F51-1016DD9007D5}"/>
                </a:ext>
              </a:extLst>
            </p:cNvPr>
            <p:cNvSpPr/>
            <p:nvPr/>
          </p:nvSpPr>
          <p:spPr>
            <a:xfrm>
              <a:off x="7829858" y="2688026"/>
              <a:ext cx="237626" cy="364393"/>
            </a:xfrm>
            <a:custGeom>
              <a:avLst/>
              <a:gdLst>
                <a:gd name="connsiteX0" fmla="*/ 236844 w 237626"/>
                <a:gd name="connsiteY0" fmla="*/ 123247 h 364393"/>
                <a:gd name="connsiteX1" fmla="*/ 190542 w 237626"/>
                <a:gd name="connsiteY1" fmla="*/ 327070 h 364393"/>
                <a:gd name="connsiteX2" fmla="*/ 107651 w 237626"/>
                <a:gd name="connsiteY2" fmla="*/ 358883 h 364393"/>
                <a:gd name="connsiteX3" fmla="*/ 106661 w 237626"/>
                <a:gd name="connsiteY3" fmla="*/ 358428 h 364393"/>
                <a:gd name="connsiteX4" fmla="*/ 17915 w 237626"/>
                <a:gd name="connsiteY4" fmla="*/ 235864 h 364393"/>
                <a:gd name="connsiteX5" fmla="*/ 132 w 237626"/>
                <a:gd name="connsiteY5" fmla="*/ 121055 h 364393"/>
                <a:gd name="connsiteX6" fmla="*/ 69921 w 237626"/>
                <a:gd name="connsiteY6" fmla="*/ 10798 h 364393"/>
                <a:gd name="connsiteX7" fmla="*/ 236844 w 237626"/>
                <a:gd name="connsiteY7" fmla="*/ 123247 h 364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7626" h="364393">
                  <a:moveTo>
                    <a:pt x="236844" y="123247"/>
                  </a:moveTo>
                  <a:cubicBezTo>
                    <a:pt x="236844" y="123247"/>
                    <a:pt x="225772" y="248677"/>
                    <a:pt x="190542" y="327070"/>
                  </a:cubicBezTo>
                  <a:cubicBezTo>
                    <a:pt x="176399" y="358858"/>
                    <a:pt x="139274" y="373100"/>
                    <a:pt x="107651" y="358883"/>
                  </a:cubicBezTo>
                  <a:cubicBezTo>
                    <a:pt x="107315" y="358733"/>
                    <a:pt x="106996" y="358583"/>
                    <a:pt x="106661" y="358428"/>
                  </a:cubicBezTo>
                  <a:cubicBezTo>
                    <a:pt x="67572" y="340052"/>
                    <a:pt x="20095" y="303805"/>
                    <a:pt x="17915" y="235864"/>
                  </a:cubicBezTo>
                  <a:lnTo>
                    <a:pt x="132" y="121055"/>
                  </a:lnTo>
                  <a:cubicBezTo>
                    <a:pt x="-2167" y="73166"/>
                    <a:pt x="25783" y="29008"/>
                    <a:pt x="69921" y="10798"/>
                  </a:cubicBezTo>
                  <a:cubicBezTo>
                    <a:pt x="148769" y="-28483"/>
                    <a:pt x="247413" y="46371"/>
                    <a:pt x="236844" y="123247"/>
                  </a:cubicBezTo>
                  <a:close/>
                </a:path>
              </a:pathLst>
            </a:custGeom>
            <a:solidFill>
              <a:srgbClr val="F4A28C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5" name="任意多边形: 形状 134">
              <a:extLst>
                <a:ext uri="{FF2B5EF4-FFF2-40B4-BE49-F238E27FC236}">
                  <a16:creationId xmlns:a16="http://schemas.microsoft.com/office/drawing/2014/main" id="{0154CF3C-BE56-4B81-BC76-5BB905AAC5A0}"/>
                </a:ext>
              </a:extLst>
            </p:cNvPr>
            <p:cNvSpPr/>
            <p:nvPr/>
          </p:nvSpPr>
          <p:spPr>
            <a:xfrm>
              <a:off x="7856378" y="2842554"/>
              <a:ext cx="61161" cy="81505"/>
            </a:xfrm>
            <a:custGeom>
              <a:avLst/>
              <a:gdLst>
                <a:gd name="connsiteX0" fmla="*/ 60513 w 61161"/>
                <a:gd name="connsiteY0" fmla="*/ 50653 h 81505"/>
                <a:gd name="connsiteX1" fmla="*/ 31658 w 61161"/>
                <a:gd name="connsiteY1" fmla="*/ 77 h 81505"/>
                <a:gd name="connsiteX2" fmla="*/ 31658 w 61161"/>
                <a:gd name="connsiteY2" fmla="*/ 81505 h 81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61" h="81505">
                  <a:moveTo>
                    <a:pt x="60513" y="50653"/>
                  </a:moveTo>
                  <a:cubicBezTo>
                    <a:pt x="60513" y="50653"/>
                    <a:pt x="68062" y="2774"/>
                    <a:pt x="31658" y="77"/>
                  </a:cubicBezTo>
                  <a:cubicBezTo>
                    <a:pt x="-4746" y="-2621"/>
                    <a:pt x="-15986" y="66501"/>
                    <a:pt x="31658" y="81505"/>
                  </a:cubicBezTo>
                  <a:close/>
                </a:path>
              </a:pathLst>
            </a:custGeom>
            <a:solidFill>
              <a:srgbClr val="F4A28C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6" name="任意多边形: 形状 135">
              <a:extLst>
                <a:ext uri="{FF2B5EF4-FFF2-40B4-BE49-F238E27FC236}">
                  <a16:creationId xmlns:a16="http://schemas.microsoft.com/office/drawing/2014/main" id="{133D7CB6-3F62-4AAE-B073-D5041520826B}"/>
                </a:ext>
              </a:extLst>
            </p:cNvPr>
            <p:cNvSpPr/>
            <p:nvPr/>
          </p:nvSpPr>
          <p:spPr>
            <a:xfrm>
              <a:off x="8015032" y="2888993"/>
              <a:ext cx="68593" cy="82945"/>
            </a:xfrm>
            <a:custGeom>
              <a:avLst/>
              <a:gdLst>
                <a:gd name="connsiteX0" fmla="*/ 40598 w 68593"/>
                <a:gd name="connsiteY0" fmla="*/ 0 h 82945"/>
                <a:gd name="connsiteX1" fmla="*/ 66601 w 68593"/>
                <a:gd name="connsiteY1" fmla="*/ 53948 h 82945"/>
                <a:gd name="connsiteX2" fmla="*/ 57190 w 68593"/>
                <a:gd name="connsiteY2" fmla="*/ 80948 h 82945"/>
                <a:gd name="connsiteX3" fmla="*/ 48651 w 68593"/>
                <a:gd name="connsiteY3" fmla="*/ 82946 h 82945"/>
                <a:gd name="connsiteX4" fmla="*/ 0 w 68593"/>
                <a:gd name="connsiteY4" fmla="*/ 82946 h 82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93" h="82945">
                  <a:moveTo>
                    <a:pt x="40598" y="0"/>
                  </a:moveTo>
                  <a:lnTo>
                    <a:pt x="66601" y="53948"/>
                  </a:lnTo>
                  <a:cubicBezTo>
                    <a:pt x="71416" y="64018"/>
                    <a:pt x="67205" y="76106"/>
                    <a:pt x="57190" y="80948"/>
                  </a:cubicBezTo>
                  <a:cubicBezTo>
                    <a:pt x="54523" y="82236"/>
                    <a:pt x="51603" y="82917"/>
                    <a:pt x="48651" y="82946"/>
                  </a:cubicBezTo>
                  <a:lnTo>
                    <a:pt x="0" y="82946"/>
                  </a:lnTo>
                  <a:close/>
                </a:path>
              </a:pathLst>
            </a:custGeom>
            <a:solidFill>
              <a:srgbClr val="F4A28C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7" name="任意多边形: 形状 136">
              <a:extLst>
                <a:ext uri="{FF2B5EF4-FFF2-40B4-BE49-F238E27FC236}">
                  <a16:creationId xmlns:a16="http://schemas.microsoft.com/office/drawing/2014/main" id="{18D443A8-B4AB-45A3-A496-B0A520AC26C6}"/>
                </a:ext>
              </a:extLst>
            </p:cNvPr>
            <p:cNvSpPr/>
            <p:nvPr/>
          </p:nvSpPr>
          <p:spPr>
            <a:xfrm rot="1800001">
              <a:off x="8664684" y="3336382"/>
              <a:ext cx="442556" cy="44338"/>
            </a:xfrm>
            <a:custGeom>
              <a:avLst/>
              <a:gdLst>
                <a:gd name="connsiteX0" fmla="*/ 0 w 442556"/>
                <a:gd name="connsiteY0" fmla="*/ 0 h 44338"/>
                <a:gd name="connsiteX1" fmla="*/ 442556 w 442556"/>
                <a:gd name="connsiteY1" fmla="*/ 0 h 44338"/>
                <a:gd name="connsiteX2" fmla="*/ 442556 w 442556"/>
                <a:gd name="connsiteY2" fmla="*/ 44339 h 44338"/>
                <a:gd name="connsiteX3" fmla="*/ 0 w 442556"/>
                <a:gd name="connsiteY3" fmla="*/ 44339 h 4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556" h="44338">
                  <a:moveTo>
                    <a:pt x="0" y="0"/>
                  </a:moveTo>
                  <a:lnTo>
                    <a:pt x="442556" y="0"/>
                  </a:lnTo>
                  <a:lnTo>
                    <a:pt x="442556" y="44339"/>
                  </a:lnTo>
                  <a:lnTo>
                    <a:pt x="0" y="44339"/>
                  </a:lnTo>
                  <a:close/>
                </a:path>
              </a:pathLst>
            </a:custGeom>
            <a:solidFill>
              <a:srgbClr val="24285B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8" name="任意多边形: 形状 137">
              <a:extLst>
                <a:ext uri="{FF2B5EF4-FFF2-40B4-BE49-F238E27FC236}">
                  <a16:creationId xmlns:a16="http://schemas.microsoft.com/office/drawing/2014/main" id="{61068661-F00E-49B9-AF5E-1DB7B26E40ED}"/>
                </a:ext>
              </a:extLst>
            </p:cNvPr>
            <p:cNvSpPr/>
            <p:nvPr/>
          </p:nvSpPr>
          <p:spPr>
            <a:xfrm>
              <a:off x="7445789" y="3749124"/>
              <a:ext cx="727609" cy="1218564"/>
            </a:xfrm>
            <a:custGeom>
              <a:avLst/>
              <a:gdLst>
                <a:gd name="connsiteX0" fmla="*/ 727610 w 727609"/>
                <a:gd name="connsiteY0" fmla="*/ 1007660 h 1218564"/>
                <a:gd name="connsiteX1" fmla="*/ 603466 w 727609"/>
                <a:gd name="connsiteY1" fmla="*/ 1218565 h 1218564"/>
                <a:gd name="connsiteX2" fmla="*/ 24351 w 727609"/>
                <a:gd name="connsiteY2" fmla="*/ 406305 h 1218564"/>
                <a:gd name="connsiteX3" fmla="*/ 320954 w 727609"/>
                <a:gd name="connsiteY3" fmla="*/ 44346 h 1218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7609" h="1218564">
                  <a:moveTo>
                    <a:pt x="727610" y="1007660"/>
                  </a:moveTo>
                  <a:lnTo>
                    <a:pt x="603466" y="1218565"/>
                  </a:lnTo>
                  <a:cubicBezTo>
                    <a:pt x="603466" y="1218565"/>
                    <a:pt x="153360" y="999400"/>
                    <a:pt x="24351" y="406305"/>
                  </a:cubicBezTo>
                  <a:cubicBezTo>
                    <a:pt x="-104658" y="-186789"/>
                    <a:pt x="320954" y="44346"/>
                    <a:pt x="320954" y="44346"/>
                  </a:cubicBezTo>
                  <a:close/>
                </a:path>
              </a:pathLst>
            </a:custGeom>
            <a:solidFill>
              <a:srgbClr val="000000">
                <a:alpha val="18000"/>
              </a:srgbClr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9" name="任意多边形: 形状 138">
              <a:extLst>
                <a:ext uri="{FF2B5EF4-FFF2-40B4-BE49-F238E27FC236}">
                  <a16:creationId xmlns:a16="http://schemas.microsoft.com/office/drawing/2014/main" id="{13D10AB7-3816-4506-8BB5-844CB931B1AC}"/>
                </a:ext>
              </a:extLst>
            </p:cNvPr>
            <p:cNvSpPr/>
            <p:nvPr/>
          </p:nvSpPr>
          <p:spPr>
            <a:xfrm>
              <a:off x="8049255" y="4116476"/>
              <a:ext cx="1267001" cy="1378725"/>
            </a:xfrm>
            <a:custGeom>
              <a:avLst/>
              <a:gdLst>
                <a:gd name="connsiteX0" fmla="*/ 0 w 1267001"/>
                <a:gd name="connsiteY0" fmla="*/ 851212 h 1378725"/>
                <a:gd name="connsiteX1" fmla="*/ 1033750 w 1267001"/>
                <a:gd name="connsiteY1" fmla="*/ 9 h 1378725"/>
                <a:gd name="connsiteX2" fmla="*/ 849212 w 1267001"/>
                <a:gd name="connsiteY2" fmla="*/ 1378726 h 1378725"/>
                <a:gd name="connsiteX3" fmla="*/ 645884 w 1267001"/>
                <a:gd name="connsiteY3" fmla="*/ 1295612 h 1378725"/>
                <a:gd name="connsiteX4" fmla="*/ 871021 w 1267001"/>
                <a:gd name="connsiteY4" fmla="*/ 515553 h 1378725"/>
                <a:gd name="connsiteX5" fmla="*/ 0 w 1267001"/>
                <a:gd name="connsiteY5" fmla="*/ 851212 h 137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7001" h="1378725">
                  <a:moveTo>
                    <a:pt x="0" y="851212"/>
                  </a:moveTo>
                  <a:cubicBezTo>
                    <a:pt x="0" y="851212"/>
                    <a:pt x="417057" y="-3194"/>
                    <a:pt x="1033750" y="9"/>
                  </a:cubicBezTo>
                  <a:cubicBezTo>
                    <a:pt x="1650443" y="3212"/>
                    <a:pt x="849212" y="1378726"/>
                    <a:pt x="849212" y="1378726"/>
                  </a:cubicBezTo>
                  <a:lnTo>
                    <a:pt x="645884" y="1295612"/>
                  </a:lnTo>
                  <a:cubicBezTo>
                    <a:pt x="645884" y="1295612"/>
                    <a:pt x="947856" y="705552"/>
                    <a:pt x="871021" y="515553"/>
                  </a:cubicBezTo>
                  <a:cubicBezTo>
                    <a:pt x="794186" y="325553"/>
                    <a:pt x="676752" y="1636160"/>
                    <a:pt x="0" y="851212"/>
                  </a:cubicBezTo>
                  <a:close/>
                </a:path>
              </a:pathLst>
            </a:custGeom>
            <a:solidFill>
              <a:srgbClr val="24285B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0" name="任意多边形: 形状 139">
              <a:extLst>
                <a:ext uri="{FF2B5EF4-FFF2-40B4-BE49-F238E27FC236}">
                  <a16:creationId xmlns:a16="http://schemas.microsoft.com/office/drawing/2014/main" id="{290651BC-9771-4FBD-8384-C4ECFF3ECE54}"/>
                </a:ext>
              </a:extLst>
            </p:cNvPr>
            <p:cNvSpPr/>
            <p:nvPr/>
          </p:nvSpPr>
          <p:spPr>
            <a:xfrm>
              <a:off x="7493316" y="3249936"/>
              <a:ext cx="1600036" cy="1533625"/>
            </a:xfrm>
            <a:custGeom>
              <a:avLst/>
              <a:gdLst>
                <a:gd name="connsiteX0" fmla="*/ 199109 w 1600036"/>
                <a:gd name="connsiteY0" fmla="*/ 23270 h 1533625"/>
                <a:gd name="connsiteX1" fmla="*/ 478937 w 1600036"/>
                <a:gd name="connsiteY1" fmla="*/ 120882 h 1533625"/>
                <a:gd name="connsiteX2" fmla="*/ 881566 w 1600036"/>
                <a:gd name="connsiteY2" fmla="*/ 1182990 h 1533625"/>
                <a:gd name="connsiteX3" fmla="*/ 1458332 w 1600036"/>
                <a:gd name="connsiteY3" fmla="*/ 825751 h 1533625"/>
                <a:gd name="connsiteX4" fmla="*/ 1542213 w 1600036"/>
                <a:gd name="connsiteY4" fmla="*/ 629177 h 1533625"/>
                <a:gd name="connsiteX5" fmla="*/ 1542213 w 1600036"/>
                <a:gd name="connsiteY5" fmla="*/ 882059 h 1533625"/>
                <a:gd name="connsiteX6" fmla="*/ 837612 w 1600036"/>
                <a:gd name="connsiteY6" fmla="*/ 1533485 h 1533625"/>
                <a:gd name="connsiteX7" fmla="*/ 199109 w 1600036"/>
                <a:gd name="connsiteY7" fmla="*/ 23270 h 1533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00036" h="1533625">
                  <a:moveTo>
                    <a:pt x="199109" y="23270"/>
                  </a:moveTo>
                  <a:cubicBezTo>
                    <a:pt x="199109" y="23270"/>
                    <a:pt x="384654" y="-71308"/>
                    <a:pt x="478937" y="120882"/>
                  </a:cubicBezTo>
                  <a:cubicBezTo>
                    <a:pt x="573219" y="313073"/>
                    <a:pt x="498900" y="1139663"/>
                    <a:pt x="881566" y="1182990"/>
                  </a:cubicBezTo>
                  <a:cubicBezTo>
                    <a:pt x="1264231" y="1226317"/>
                    <a:pt x="1458332" y="825751"/>
                    <a:pt x="1458332" y="825751"/>
                  </a:cubicBezTo>
                  <a:cubicBezTo>
                    <a:pt x="1458332" y="825751"/>
                    <a:pt x="1489871" y="657162"/>
                    <a:pt x="1542213" y="629177"/>
                  </a:cubicBezTo>
                  <a:cubicBezTo>
                    <a:pt x="1594554" y="601191"/>
                    <a:pt x="1640689" y="778378"/>
                    <a:pt x="1542213" y="882059"/>
                  </a:cubicBezTo>
                  <a:cubicBezTo>
                    <a:pt x="1542213" y="882059"/>
                    <a:pt x="1373444" y="1519156"/>
                    <a:pt x="837612" y="1533485"/>
                  </a:cubicBezTo>
                  <a:cubicBezTo>
                    <a:pt x="301780" y="1547816"/>
                    <a:pt x="-329173" y="459577"/>
                    <a:pt x="199109" y="23270"/>
                  </a:cubicBezTo>
                  <a:close/>
                </a:path>
              </a:pathLst>
            </a:custGeom>
            <a:solidFill>
              <a:srgbClr val="F4A28C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1" name="任意多边形: 形状 140">
              <a:extLst>
                <a:ext uri="{FF2B5EF4-FFF2-40B4-BE49-F238E27FC236}">
                  <a16:creationId xmlns:a16="http://schemas.microsoft.com/office/drawing/2014/main" id="{E4D0E95D-299F-4229-A9DC-1CE4E1DBCBA6}"/>
                </a:ext>
              </a:extLst>
            </p:cNvPr>
            <p:cNvSpPr/>
            <p:nvPr/>
          </p:nvSpPr>
          <p:spPr>
            <a:xfrm>
              <a:off x="6937325" y="2553500"/>
              <a:ext cx="1175167" cy="1616580"/>
            </a:xfrm>
            <a:custGeom>
              <a:avLst/>
              <a:gdLst>
                <a:gd name="connsiteX0" fmla="*/ 1130216 w 1175167"/>
                <a:gd name="connsiteY0" fmla="*/ 94243 h 1616580"/>
                <a:gd name="connsiteX1" fmla="*/ 1094315 w 1175167"/>
                <a:gd name="connsiteY1" fmla="*/ 268563 h 1616580"/>
                <a:gd name="connsiteX2" fmla="*/ 919004 w 1175167"/>
                <a:gd name="connsiteY2" fmla="*/ 487728 h 1616580"/>
                <a:gd name="connsiteX3" fmla="*/ 787310 w 1175167"/>
                <a:gd name="connsiteY3" fmla="*/ 896724 h 1616580"/>
                <a:gd name="connsiteX4" fmla="*/ 719367 w 1175167"/>
                <a:gd name="connsiteY4" fmla="*/ 1363714 h 1616580"/>
                <a:gd name="connsiteX5" fmla="*/ 261041 w 1175167"/>
                <a:gd name="connsiteY5" fmla="*/ 1562648 h 1616580"/>
                <a:gd name="connsiteX6" fmla="*/ 132535 w 1175167"/>
                <a:gd name="connsiteY6" fmla="*/ 877673 h 1616580"/>
                <a:gd name="connsiteX7" fmla="*/ 702926 w 1175167"/>
                <a:gd name="connsiteY7" fmla="*/ 288962 h 1616580"/>
                <a:gd name="connsiteX8" fmla="*/ 1130216 w 1175167"/>
                <a:gd name="connsiteY8" fmla="*/ 94243 h 1616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5167" h="1616580">
                  <a:moveTo>
                    <a:pt x="1130216" y="94243"/>
                  </a:moveTo>
                  <a:cubicBezTo>
                    <a:pt x="1130216" y="94243"/>
                    <a:pt x="1252179" y="238386"/>
                    <a:pt x="1094315" y="268563"/>
                  </a:cubicBezTo>
                  <a:cubicBezTo>
                    <a:pt x="936451" y="298740"/>
                    <a:pt x="903905" y="327232"/>
                    <a:pt x="919004" y="487728"/>
                  </a:cubicBezTo>
                  <a:cubicBezTo>
                    <a:pt x="934102" y="648224"/>
                    <a:pt x="996678" y="796076"/>
                    <a:pt x="787310" y="896724"/>
                  </a:cubicBezTo>
                  <a:cubicBezTo>
                    <a:pt x="577943" y="997371"/>
                    <a:pt x="757952" y="1166465"/>
                    <a:pt x="719367" y="1363714"/>
                  </a:cubicBezTo>
                  <a:cubicBezTo>
                    <a:pt x="680782" y="1560963"/>
                    <a:pt x="496747" y="1697182"/>
                    <a:pt x="261041" y="1562648"/>
                  </a:cubicBezTo>
                  <a:cubicBezTo>
                    <a:pt x="25335" y="1428115"/>
                    <a:pt x="-120115" y="1083857"/>
                    <a:pt x="132535" y="877673"/>
                  </a:cubicBezTo>
                  <a:cubicBezTo>
                    <a:pt x="385185" y="671490"/>
                    <a:pt x="702926" y="621419"/>
                    <a:pt x="702926" y="288962"/>
                  </a:cubicBezTo>
                  <a:cubicBezTo>
                    <a:pt x="702926" y="-43494"/>
                    <a:pt x="966984" y="-60690"/>
                    <a:pt x="1130216" y="94243"/>
                  </a:cubicBezTo>
                  <a:close/>
                </a:path>
              </a:pathLst>
            </a:custGeom>
            <a:solidFill>
              <a:srgbClr val="24285B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2" name="任意多边形: 形状 141">
              <a:extLst>
                <a:ext uri="{FF2B5EF4-FFF2-40B4-BE49-F238E27FC236}">
                  <a16:creationId xmlns:a16="http://schemas.microsoft.com/office/drawing/2014/main" id="{25681947-F523-43A7-B936-065627985159}"/>
                </a:ext>
              </a:extLst>
            </p:cNvPr>
            <p:cNvSpPr/>
            <p:nvPr/>
          </p:nvSpPr>
          <p:spPr>
            <a:xfrm>
              <a:off x="10541361" y="3550365"/>
              <a:ext cx="340221" cy="341897"/>
            </a:xfrm>
            <a:custGeom>
              <a:avLst/>
              <a:gdLst>
                <a:gd name="connsiteX0" fmla="*/ 340221 w 340221"/>
                <a:gd name="connsiteY0" fmla="*/ 170949 h 341897"/>
                <a:gd name="connsiteX1" fmla="*/ 170110 w 340221"/>
                <a:gd name="connsiteY1" fmla="*/ 341897 h 341897"/>
                <a:gd name="connsiteX2" fmla="*/ -1 w 340221"/>
                <a:gd name="connsiteY2" fmla="*/ 170949 h 341897"/>
                <a:gd name="connsiteX3" fmla="*/ 170110 w 340221"/>
                <a:gd name="connsiteY3" fmla="*/ 0 h 341897"/>
                <a:gd name="connsiteX4" fmla="*/ 340221 w 340221"/>
                <a:gd name="connsiteY4" fmla="*/ 170949 h 341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221" h="341897">
                  <a:moveTo>
                    <a:pt x="340221" y="170949"/>
                  </a:moveTo>
                  <a:cubicBezTo>
                    <a:pt x="340221" y="265361"/>
                    <a:pt x="264060" y="341897"/>
                    <a:pt x="170110" y="341897"/>
                  </a:cubicBezTo>
                  <a:cubicBezTo>
                    <a:pt x="76161" y="341897"/>
                    <a:pt x="-1" y="265361"/>
                    <a:pt x="-1" y="170949"/>
                  </a:cubicBezTo>
                  <a:cubicBezTo>
                    <a:pt x="-1" y="76536"/>
                    <a:pt x="76160" y="0"/>
                    <a:pt x="170110" y="0"/>
                  </a:cubicBezTo>
                  <a:cubicBezTo>
                    <a:pt x="264060" y="0"/>
                    <a:pt x="340221" y="76536"/>
                    <a:pt x="340221" y="170949"/>
                  </a:cubicBezTo>
                  <a:close/>
                </a:path>
              </a:pathLst>
            </a:custGeom>
            <a:solidFill>
              <a:srgbClr val="C1C1C1">
                <a:alpha val="43000"/>
              </a:srgbClr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3" name="任意多边形: 形状 142">
              <a:extLst>
                <a:ext uri="{FF2B5EF4-FFF2-40B4-BE49-F238E27FC236}">
                  <a16:creationId xmlns:a16="http://schemas.microsoft.com/office/drawing/2014/main" id="{98E7CA75-E476-45D4-AE07-3DDDE409EDAD}"/>
                </a:ext>
              </a:extLst>
            </p:cNvPr>
            <p:cNvSpPr/>
            <p:nvPr/>
          </p:nvSpPr>
          <p:spPr>
            <a:xfrm>
              <a:off x="10691004" y="3459327"/>
              <a:ext cx="295764" cy="297221"/>
            </a:xfrm>
            <a:custGeom>
              <a:avLst/>
              <a:gdLst>
                <a:gd name="connsiteX0" fmla="*/ 0 w 295764"/>
                <a:gd name="connsiteY0" fmla="*/ 0 h 297221"/>
                <a:gd name="connsiteX1" fmla="*/ 295765 w 295764"/>
                <a:gd name="connsiteY1" fmla="*/ 0 h 297221"/>
                <a:gd name="connsiteX2" fmla="*/ 295765 w 295764"/>
                <a:gd name="connsiteY2" fmla="*/ 297222 h 297221"/>
                <a:gd name="connsiteX3" fmla="*/ 0 w 295764"/>
                <a:gd name="connsiteY3" fmla="*/ 297222 h 29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764" h="297221">
                  <a:moveTo>
                    <a:pt x="0" y="0"/>
                  </a:moveTo>
                  <a:lnTo>
                    <a:pt x="295765" y="0"/>
                  </a:lnTo>
                  <a:lnTo>
                    <a:pt x="295765" y="297222"/>
                  </a:lnTo>
                  <a:lnTo>
                    <a:pt x="0" y="297222"/>
                  </a:lnTo>
                  <a:close/>
                </a:path>
              </a:pathLst>
            </a:custGeom>
            <a:solidFill>
              <a:srgbClr val="C1C1C1">
                <a:alpha val="43000"/>
              </a:srgbClr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4" name="任意多边形: 形状 143">
              <a:extLst>
                <a:ext uri="{FF2B5EF4-FFF2-40B4-BE49-F238E27FC236}">
                  <a16:creationId xmlns:a16="http://schemas.microsoft.com/office/drawing/2014/main" id="{92F4C770-39D6-4E98-857F-063C2B27CE9D}"/>
                </a:ext>
              </a:extLst>
            </p:cNvPr>
            <p:cNvSpPr/>
            <p:nvPr/>
          </p:nvSpPr>
          <p:spPr>
            <a:xfrm>
              <a:off x="11083400" y="3459327"/>
              <a:ext cx="220607" cy="492615"/>
            </a:xfrm>
            <a:custGeom>
              <a:avLst/>
              <a:gdLst>
                <a:gd name="connsiteX0" fmla="*/ 0 w 220607"/>
                <a:gd name="connsiteY0" fmla="*/ 0 h 492615"/>
                <a:gd name="connsiteX1" fmla="*/ 220607 w 220607"/>
                <a:gd name="connsiteY1" fmla="*/ 0 h 492615"/>
                <a:gd name="connsiteX2" fmla="*/ 220607 w 220607"/>
                <a:gd name="connsiteY2" fmla="*/ 492616 h 492615"/>
                <a:gd name="connsiteX3" fmla="*/ 0 w 220607"/>
                <a:gd name="connsiteY3" fmla="*/ 492616 h 49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0607" h="492615">
                  <a:moveTo>
                    <a:pt x="0" y="0"/>
                  </a:moveTo>
                  <a:lnTo>
                    <a:pt x="220607" y="0"/>
                  </a:lnTo>
                  <a:lnTo>
                    <a:pt x="220607" y="492616"/>
                  </a:lnTo>
                  <a:lnTo>
                    <a:pt x="0" y="492616"/>
                  </a:lnTo>
                  <a:close/>
                </a:path>
              </a:pathLst>
            </a:custGeom>
            <a:solidFill>
              <a:srgbClr val="C1C1C1">
                <a:alpha val="43000"/>
              </a:srgbClr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5" name="任意多边形: 形状 144">
              <a:extLst>
                <a:ext uri="{FF2B5EF4-FFF2-40B4-BE49-F238E27FC236}">
                  <a16:creationId xmlns:a16="http://schemas.microsoft.com/office/drawing/2014/main" id="{40C00CFE-B190-4E8B-8BC4-B2AED8BE3514}"/>
                </a:ext>
              </a:extLst>
            </p:cNvPr>
            <p:cNvSpPr/>
            <p:nvPr/>
          </p:nvSpPr>
          <p:spPr>
            <a:xfrm rot="1252201">
              <a:off x="8897629" y="4087768"/>
              <a:ext cx="167258" cy="94915"/>
            </a:xfrm>
            <a:custGeom>
              <a:avLst/>
              <a:gdLst>
                <a:gd name="connsiteX0" fmla="*/ 0 w 167258"/>
                <a:gd name="connsiteY0" fmla="*/ 0 h 94915"/>
                <a:gd name="connsiteX1" fmla="*/ 167259 w 167258"/>
                <a:gd name="connsiteY1" fmla="*/ 0 h 94915"/>
                <a:gd name="connsiteX2" fmla="*/ 167259 w 167258"/>
                <a:gd name="connsiteY2" fmla="*/ 94916 h 94915"/>
                <a:gd name="connsiteX3" fmla="*/ 0 w 167258"/>
                <a:gd name="connsiteY3" fmla="*/ 94916 h 9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258" h="94915">
                  <a:moveTo>
                    <a:pt x="0" y="0"/>
                  </a:moveTo>
                  <a:lnTo>
                    <a:pt x="167259" y="0"/>
                  </a:lnTo>
                  <a:lnTo>
                    <a:pt x="167259" y="94916"/>
                  </a:lnTo>
                  <a:lnTo>
                    <a:pt x="0" y="94916"/>
                  </a:lnTo>
                  <a:close/>
                </a:path>
              </a:pathLst>
            </a:custGeom>
            <a:solidFill>
              <a:srgbClr val="68E1FD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6" name="任意多边形: 形状 145">
              <a:extLst>
                <a:ext uri="{FF2B5EF4-FFF2-40B4-BE49-F238E27FC236}">
                  <a16:creationId xmlns:a16="http://schemas.microsoft.com/office/drawing/2014/main" id="{B6229661-530A-48C1-A7B2-355AF2A78F8B}"/>
                </a:ext>
              </a:extLst>
            </p:cNvPr>
            <p:cNvSpPr/>
            <p:nvPr/>
          </p:nvSpPr>
          <p:spPr>
            <a:xfrm rot="1252201">
              <a:off x="8897629" y="4087768"/>
              <a:ext cx="167258" cy="94915"/>
            </a:xfrm>
            <a:custGeom>
              <a:avLst/>
              <a:gdLst>
                <a:gd name="connsiteX0" fmla="*/ 0 w 167258"/>
                <a:gd name="connsiteY0" fmla="*/ 0 h 94915"/>
                <a:gd name="connsiteX1" fmla="*/ 167259 w 167258"/>
                <a:gd name="connsiteY1" fmla="*/ 0 h 94915"/>
                <a:gd name="connsiteX2" fmla="*/ 167259 w 167258"/>
                <a:gd name="connsiteY2" fmla="*/ 94916 h 94915"/>
                <a:gd name="connsiteX3" fmla="*/ 0 w 167258"/>
                <a:gd name="connsiteY3" fmla="*/ 94916 h 9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258" h="94915">
                  <a:moveTo>
                    <a:pt x="0" y="0"/>
                  </a:moveTo>
                  <a:lnTo>
                    <a:pt x="167259" y="0"/>
                  </a:lnTo>
                  <a:lnTo>
                    <a:pt x="167259" y="94916"/>
                  </a:lnTo>
                  <a:lnTo>
                    <a:pt x="0" y="94916"/>
                  </a:lnTo>
                  <a:close/>
                </a:path>
              </a:pathLst>
            </a:custGeom>
            <a:solidFill>
              <a:schemeClr val="accent1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25A86F0A-BFE7-4CB3-8425-AFE1AE1C74A2}"/>
              </a:ext>
            </a:extLst>
          </p:cNvPr>
          <p:cNvGrpSpPr/>
          <p:nvPr/>
        </p:nvGrpSpPr>
        <p:grpSpPr>
          <a:xfrm>
            <a:off x="6584098" y="2737918"/>
            <a:ext cx="1461208" cy="1045400"/>
            <a:chOff x="6548025" y="2737918"/>
            <a:chExt cx="1461208" cy="1045400"/>
          </a:xfrm>
        </p:grpSpPr>
        <p:sp>
          <p:nvSpPr>
            <p:cNvPr id="148" name="任意多边形: 形状 147">
              <a:extLst>
                <a:ext uri="{FF2B5EF4-FFF2-40B4-BE49-F238E27FC236}">
                  <a16:creationId xmlns:a16="http://schemas.microsoft.com/office/drawing/2014/main" id="{061BB178-E3DE-4D5F-AA4B-1FB70E2181D8}"/>
                </a:ext>
              </a:extLst>
            </p:cNvPr>
            <p:cNvSpPr/>
            <p:nvPr/>
          </p:nvSpPr>
          <p:spPr>
            <a:xfrm>
              <a:off x="6658766" y="2831149"/>
              <a:ext cx="3978" cy="762622"/>
            </a:xfrm>
            <a:custGeom>
              <a:avLst/>
              <a:gdLst>
                <a:gd name="connsiteX0" fmla="*/ 6101 w 12202"/>
                <a:gd name="connsiteY0" fmla="*/ 2339197 h 2339197"/>
                <a:gd name="connsiteX1" fmla="*/ 0 w 12202"/>
                <a:gd name="connsiteY1" fmla="*/ 2333066 h 2339197"/>
                <a:gd name="connsiteX2" fmla="*/ 0 w 12202"/>
                <a:gd name="connsiteY2" fmla="*/ 6131 h 2339197"/>
                <a:gd name="connsiteX3" fmla="*/ 6101 w 12202"/>
                <a:gd name="connsiteY3" fmla="*/ 0 h 2339197"/>
                <a:gd name="connsiteX4" fmla="*/ 12202 w 12202"/>
                <a:gd name="connsiteY4" fmla="*/ 6131 h 2339197"/>
                <a:gd name="connsiteX5" fmla="*/ 12202 w 12202"/>
                <a:gd name="connsiteY5" fmla="*/ 2333066 h 2339197"/>
                <a:gd name="connsiteX6" fmla="*/ 6101 w 12202"/>
                <a:gd name="connsiteY6" fmla="*/ 2339197 h 233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02" h="2339197">
                  <a:moveTo>
                    <a:pt x="6101" y="2339197"/>
                  </a:moveTo>
                  <a:cubicBezTo>
                    <a:pt x="2761" y="2339131"/>
                    <a:pt x="70" y="2336425"/>
                    <a:pt x="0" y="2333066"/>
                  </a:cubicBezTo>
                  <a:lnTo>
                    <a:pt x="0" y="6131"/>
                  </a:lnTo>
                  <a:cubicBezTo>
                    <a:pt x="70" y="2775"/>
                    <a:pt x="2761" y="71"/>
                    <a:pt x="6101" y="0"/>
                  </a:cubicBezTo>
                  <a:cubicBezTo>
                    <a:pt x="9471" y="0"/>
                    <a:pt x="12202" y="2746"/>
                    <a:pt x="12202" y="6131"/>
                  </a:cubicBezTo>
                  <a:lnTo>
                    <a:pt x="12202" y="2333066"/>
                  </a:lnTo>
                  <a:cubicBezTo>
                    <a:pt x="12202" y="2336452"/>
                    <a:pt x="9471" y="2339197"/>
                    <a:pt x="6101" y="2339197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9" name="任意多边形: 形状 148">
              <a:extLst>
                <a:ext uri="{FF2B5EF4-FFF2-40B4-BE49-F238E27FC236}">
                  <a16:creationId xmlns:a16="http://schemas.microsoft.com/office/drawing/2014/main" id="{C4ADD53D-7121-4E6B-8A75-E13977D8EE30}"/>
                </a:ext>
              </a:extLst>
            </p:cNvPr>
            <p:cNvSpPr/>
            <p:nvPr/>
          </p:nvSpPr>
          <p:spPr>
            <a:xfrm>
              <a:off x="7067568" y="2831149"/>
              <a:ext cx="3978" cy="762622"/>
            </a:xfrm>
            <a:custGeom>
              <a:avLst/>
              <a:gdLst>
                <a:gd name="connsiteX0" fmla="*/ 6101 w 12202"/>
                <a:gd name="connsiteY0" fmla="*/ 2339197 h 2339197"/>
                <a:gd name="connsiteX1" fmla="*/ 0 w 12202"/>
                <a:gd name="connsiteY1" fmla="*/ 2333066 h 2339197"/>
                <a:gd name="connsiteX2" fmla="*/ 0 w 12202"/>
                <a:gd name="connsiteY2" fmla="*/ 6131 h 2339197"/>
                <a:gd name="connsiteX3" fmla="*/ 6101 w 12202"/>
                <a:gd name="connsiteY3" fmla="*/ 0 h 2339197"/>
                <a:gd name="connsiteX4" fmla="*/ 12202 w 12202"/>
                <a:gd name="connsiteY4" fmla="*/ 6131 h 2339197"/>
                <a:gd name="connsiteX5" fmla="*/ 12202 w 12202"/>
                <a:gd name="connsiteY5" fmla="*/ 2333066 h 2339197"/>
                <a:gd name="connsiteX6" fmla="*/ 6101 w 12202"/>
                <a:gd name="connsiteY6" fmla="*/ 2339197 h 233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02" h="2339197">
                  <a:moveTo>
                    <a:pt x="6101" y="2339197"/>
                  </a:moveTo>
                  <a:cubicBezTo>
                    <a:pt x="2759" y="2339131"/>
                    <a:pt x="66" y="2336425"/>
                    <a:pt x="0" y="2333066"/>
                  </a:cubicBezTo>
                  <a:lnTo>
                    <a:pt x="0" y="6131"/>
                  </a:lnTo>
                  <a:cubicBezTo>
                    <a:pt x="66" y="2775"/>
                    <a:pt x="2759" y="71"/>
                    <a:pt x="6101" y="0"/>
                  </a:cubicBezTo>
                  <a:cubicBezTo>
                    <a:pt x="9470" y="0"/>
                    <a:pt x="12202" y="2746"/>
                    <a:pt x="12202" y="6131"/>
                  </a:cubicBezTo>
                  <a:lnTo>
                    <a:pt x="12202" y="2333066"/>
                  </a:lnTo>
                  <a:cubicBezTo>
                    <a:pt x="12202" y="2336452"/>
                    <a:pt x="9470" y="2339197"/>
                    <a:pt x="6101" y="2339197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0" name="任意多边形: 形状 149">
              <a:extLst>
                <a:ext uri="{FF2B5EF4-FFF2-40B4-BE49-F238E27FC236}">
                  <a16:creationId xmlns:a16="http://schemas.microsoft.com/office/drawing/2014/main" id="{B75D849A-2FCD-4F0F-90FF-6086C7B6C67E}"/>
                </a:ext>
              </a:extLst>
            </p:cNvPr>
            <p:cNvSpPr/>
            <p:nvPr/>
          </p:nvSpPr>
          <p:spPr>
            <a:xfrm>
              <a:off x="7476371" y="2831149"/>
              <a:ext cx="3978" cy="762622"/>
            </a:xfrm>
            <a:custGeom>
              <a:avLst/>
              <a:gdLst>
                <a:gd name="connsiteX0" fmla="*/ 6101 w 12202"/>
                <a:gd name="connsiteY0" fmla="*/ 2339197 h 2339197"/>
                <a:gd name="connsiteX1" fmla="*/ 0 w 12202"/>
                <a:gd name="connsiteY1" fmla="*/ 2333066 h 2339197"/>
                <a:gd name="connsiteX2" fmla="*/ 0 w 12202"/>
                <a:gd name="connsiteY2" fmla="*/ 6131 h 2339197"/>
                <a:gd name="connsiteX3" fmla="*/ 6101 w 12202"/>
                <a:gd name="connsiteY3" fmla="*/ 0 h 2339197"/>
                <a:gd name="connsiteX4" fmla="*/ 12202 w 12202"/>
                <a:gd name="connsiteY4" fmla="*/ 6131 h 2339197"/>
                <a:gd name="connsiteX5" fmla="*/ 12202 w 12202"/>
                <a:gd name="connsiteY5" fmla="*/ 2333066 h 2339197"/>
                <a:gd name="connsiteX6" fmla="*/ 6101 w 12202"/>
                <a:gd name="connsiteY6" fmla="*/ 2339197 h 233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02" h="2339197">
                  <a:moveTo>
                    <a:pt x="6101" y="2339197"/>
                  </a:moveTo>
                  <a:cubicBezTo>
                    <a:pt x="2759" y="2339131"/>
                    <a:pt x="66" y="2336425"/>
                    <a:pt x="0" y="2333066"/>
                  </a:cubicBezTo>
                  <a:lnTo>
                    <a:pt x="0" y="6131"/>
                  </a:lnTo>
                  <a:cubicBezTo>
                    <a:pt x="66" y="2775"/>
                    <a:pt x="2759" y="71"/>
                    <a:pt x="6101" y="0"/>
                  </a:cubicBezTo>
                  <a:cubicBezTo>
                    <a:pt x="9470" y="0"/>
                    <a:pt x="12202" y="2746"/>
                    <a:pt x="12202" y="6131"/>
                  </a:cubicBezTo>
                  <a:lnTo>
                    <a:pt x="12202" y="2333066"/>
                  </a:lnTo>
                  <a:cubicBezTo>
                    <a:pt x="12202" y="2336452"/>
                    <a:pt x="9470" y="2339197"/>
                    <a:pt x="6101" y="2339197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1" name="任意多边形: 形状 150">
              <a:extLst>
                <a:ext uri="{FF2B5EF4-FFF2-40B4-BE49-F238E27FC236}">
                  <a16:creationId xmlns:a16="http://schemas.microsoft.com/office/drawing/2014/main" id="{2294833E-162F-453C-BF3A-0C03D32BF9EB}"/>
                </a:ext>
              </a:extLst>
            </p:cNvPr>
            <p:cNvSpPr/>
            <p:nvPr/>
          </p:nvSpPr>
          <p:spPr>
            <a:xfrm>
              <a:off x="7885174" y="2831149"/>
              <a:ext cx="3978" cy="762622"/>
            </a:xfrm>
            <a:custGeom>
              <a:avLst/>
              <a:gdLst>
                <a:gd name="connsiteX0" fmla="*/ 6101 w 12202"/>
                <a:gd name="connsiteY0" fmla="*/ 2339197 h 2339197"/>
                <a:gd name="connsiteX1" fmla="*/ 0 w 12202"/>
                <a:gd name="connsiteY1" fmla="*/ 2333066 h 2339197"/>
                <a:gd name="connsiteX2" fmla="*/ 0 w 12202"/>
                <a:gd name="connsiteY2" fmla="*/ 6131 h 2339197"/>
                <a:gd name="connsiteX3" fmla="*/ 6101 w 12202"/>
                <a:gd name="connsiteY3" fmla="*/ 0 h 2339197"/>
                <a:gd name="connsiteX4" fmla="*/ 12203 w 12202"/>
                <a:gd name="connsiteY4" fmla="*/ 6131 h 2339197"/>
                <a:gd name="connsiteX5" fmla="*/ 12203 w 12202"/>
                <a:gd name="connsiteY5" fmla="*/ 2333066 h 2339197"/>
                <a:gd name="connsiteX6" fmla="*/ 6101 w 12202"/>
                <a:gd name="connsiteY6" fmla="*/ 2339197 h 233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02" h="2339197">
                  <a:moveTo>
                    <a:pt x="6101" y="2339197"/>
                  </a:moveTo>
                  <a:cubicBezTo>
                    <a:pt x="2759" y="2339131"/>
                    <a:pt x="66" y="2336425"/>
                    <a:pt x="0" y="2333066"/>
                  </a:cubicBezTo>
                  <a:lnTo>
                    <a:pt x="0" y="6131"/>
                  </a:lnTo>
                  <a:cubicBezTo>
                    <a:pt x="0" y="2746"/>
                    <a:pt x="2732" y="0"/>
                    <a:pt x="6101" y="0"/>
                  </a:cubicBezTo>
                  <a:cubicBezTo>
                    <a:pt x="9470" y="0"/>
                    <a:pt x="12203" y="2746"/>
                    <a:pt x="12203" y="6131"/>
                  </a:cubicBezTo>
                  <a:lnTo>
                    <a:pt x="12203" y="2333066"/>
                  </a:lnTo>
                  <a:cubicBezTo>
                    <a:pt x="12136" y="2336425"/>
                    <a:pt x="9444" y="2339131"/>
                    <a:pt x="6101" y="2339197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2" name="任意多边形: 形状 151">
              <a:extLst>
                <a:ext uri="{FF2B5EF4-FFF2-40B4-BE49-F238E27FC236}">
                  <a16:creationId xmlns:a16="http://schemas.microsoft.com/office/drawing/2014/main" id="{B8165C11-D7FF-4669-B057-0D695B7149AB}"/>
                </a:ext>
              </a:extLst>
            </p:cNvPr>
            <p:cNvSpPr/>
            <p:nvPr/>
          </p:nvSpPr>
          <p:spPr>
            <a:xfrm>
              <a:off x="6574575" y="2833452"/>
              <a:ext cx="1408021" cy="3998"/>
            </a:xfrm>
            <a:custGeom>
              <a:avLst/>
              <a:gdLst>
                <a:gd name="connsiteX0" fmla="*/ 4312736 w 4318836"/>
                <a:gd name="connsiteY0" fmla="*/ 12262 h 12262"/>
                <a:gd name="connsiteX1" fmla="*/ 6101 w 4318836"/>
                <a:gd name="connsiteY1" fmla="*/ 12262 h 12262"/>
                <a:gd name="connsiteX2" fmla="*/ 0 w 4318836"/>
                <a:gd name="connsiteY2" fmla="*/ 6131 h 12262"/>
                <a:gd name="connsiteX3" fmla="*/ 6101 w 4318836"/>
                <a:gd name="connsiteY3" fmla="*/ 0 h 12262"/>
                <a:gd name="connsiteX4" fmla="*/ 4312736 w 4318836"/>
                <a:gd name="connsiteY4" fmla="*/ 0 h 12262"/>
                <a:gd name="connsiteX5" fmla="*/ 4318837 w 4318836"/>
                <a:gd name="connsiteY5" fmla="*/ 6131 h 12262"/>
                <a:gd name="connsiteX6" fmla="*/ 4312736 w 4318836"/>
                <a:gd name="connsiteY6" fmla="*/ 12262 h 1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18836" h="12262">
                  <a:moveTo>
                    <a:pt x="4312736" y="12262"/>
                  </a:moveTo>
                  <a:lnTo>
                    <a:pt x="6101" y="12262"/>
                  </a:lnTo>
                  <a:cubicBezTo>
                    <a:pt x="2732" y="12262"/>
                    <a:pt x="0" y="9518"/>
                    <a:pt x="0" y="6131"/>
                  </a:cubicBezTo>
                  <a:cubicBezTo>
                    <a:pt x="70" y="2775"/>
                    <a:pt x="2761" y="71"/>
                    <a:pt x="6101" y="0"/>
                  </a:cubicBezTo>
                  <a:lnTo>
                    <a:pt x="4312736" y="0"/>
                  </a:lnTo>
                  <a:cubicBezTo>
                    <a:pt x="4316078" y="71"/>
                    <a:pt x="4318770" y="2775"/>
                    <a:pt x="4318837" y="6131"/>
                  </a:cubicBezTo>
                  <a:cubicBezTo>
                    <a:pt x="4318837" y="9518"/>
                    <a:pt x="4316105" y="12262"/>
                    <a:pt x="4312736" y="12262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3" name="任意多边形: 形状 152">
              <a:extLst>
                <a:ext uri="{FF2B5EF4-FFF2-40B4-BE49-F238E27FC236}">
                  <a16:creationId xmlns:a16="http://schemas.microsoft.com/office/drawing/2014/main" id="{6DED0482-FD4D-4C86-9BEE-0F17185D7F82}"/>
                </a:ext>
              </a:extLst>
            </p:cNvPr>
            <p:cNvSpPr/>
            <p:nvPr/>
          </p:nvSpPr>
          <p:spPr>
            <a:xfrm>
              <a:off x="6574575" y="2784740"/>
              <a:ext cx="1408021" cy="3998"/>
            </a:xfrm>
            <a:custGeom>
              <a:avLst/>
              <a:gdLst>
                <a:gd name="connsiteX0" fmla="*/ 4312736 w 4318836"/>
                <a:gd name="connsiteY0" fmla="*/ 12262 h 12262"/>
                <a:gd name="connsiteX1" fmla="*/ 6101 w 4318836"/>
                <a:gd name="connsiteY1" fmla="*/ 12262 h 12262"/>
                <a:gd name="connsiteX2" fmla="*/ 0 w 4318836"/>
                <a:gd name="connsiteY2" fmla="*/ 6131 h 12262"/>
                <a:gd name="connsiteX3" fmla="*/ 6101 w 4318836"/>
                <a:gd name="connsiteY3" fmla="*/ 0 h 12262"/>
                <a:gd name="connsiteX4" fmla="*/ 4312736 w 4318836"/>
                <a:gd name="connsiteY4" fmla="*/ 0 h 12262"/>
                <a:gd name="connsiteX5" fmla="*/ 4318837 w 4318836"/>
                <a:gd name="connsiteY5" fmla="*/ 6131 h 12262"/>
                <a:gd name="connsiteX6" fmla="*/ 4312736 w 4318836"/>
                <a:gd name="connsiteY6" fmla="*/ 12262 h 1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18836" h="12262">
                  <a:moveTo>
                    <a:pt x="4312736" y="12262"/>
                  </a:moveTo>
                  <a:lnTo>
                    <a:pt x="6101" y="12262"/>
                  </a:lnTo>
                  <a:cubicBezTo>
                    <a:pt x="2761" y="12192"/>
                    <a:pt x="70" y="9487"/>
                    <a:pt x="0" y="6131"/>
                  </a:cubicBezTo>
                  <a:cubicBezTo>
                    <a:pt x="0" y="2744"/>
                    <a:pt x="2732" y="0"/>
                    <a:pt x="6101" y="0"/>
                  </a:cubicBezTo>
                  <a:lnTo>
                    <a:pt x="4312736" y="0"/>
                  </a:lnTo>
                  <a:cubicBezTo>
                    <a:pt x="4316105" y="0"/>
                    <a:pt x="4318837" y="2744"/>
                    <a:pt x="4318837" y="6131"/>
                  </a:cubicBezTo>
                  <a:cubicBezTo>
                    <a:pt x="4318770" y="9487"/>
                    <a:pt x="4316078" y="12192"/>
                    <a:pt x="4312736" y="12262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4" name="任意多边形: 形状 153">
              <a:extLst>
                <a:ext uri="{FF2B5EF4-FFF2-40B4-BE49-F238E27FC236}">
                  <a16:creationId xmlns:a16="http://schemas.microsoft.com/office/drawing/2014/main" id="{C0B9F317-0BF1-47C8-8AAA-DB998583A5F5}"/>
                </a:ext>
              </a:extLst>
            </p:cNvPr>
            <p:cNvSpPr/>
            <p:nvPr/>
          </p:nvSpPr>
          <p:spPr>
            <a:xfrm>
              <a:off x="6549928" y="3595900"/>
              <a:ext cx="1457316" cy="4345"/>
            </a:xfrm>
            <a:custGeom>
              <a:avLst/>
              <a:gdLst>
                <a:gd name="connsiteX0" fmla="*/ 4470040 w 4470039"/>
                <a:gd name="connsiteY0" fmla="*/ 0 h 13328"/>
                <a:gd name="connsiteX1" fmla="*/ 0 w 4470039"/>
                <a:gd name="connsiteY1" fmla="*/ 0 h 1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70039" h="13328">
                  <a:moveTo>
                    <a:pt x="4470040" y="0"/>
                  </a:moveTo>
                  <a:lnTo>
                    <a:pt x="0" y="0"/>
                  </a:lnTo>
                </a:path>
              </a:pathLst>
            </a:custGeom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5" name="任意多边形: 形状 154">
              <a:extLst>
                <a:ext uri="{FF2B5EF4-FFF2-40B4-BE49-F238E27FC236}">
                  <a16:creationId xmlns:a16="http://schemas.microsoft.com/office/drawing/2014/main" id="{69219F44-2893-4079-B068-F01CE404BE0F}"/>
                </a:ext>
              </a:extLst>
            </p:cNvPr>
            <p:cNvSpPr/>
            <p:nvPr/>
          </p:nvSpPr>
          <p:spPr>
            <a:xfrm>
              <a:off x="6548025" y="3593901"/>
              <a:ext cx="1461208" cy="3998"/>
            </a:xfrm>
            <a:custGeom>
              <a:avLst/>
              <a:gdLst>
                <a:gd name="connsiteX0" fmla="*/ 4475876 w 4481976"/>
                <a:gd name="connsiteY0" fmla="*/ 12263 h 12262"/>
                <a:gd name="connsiteX1" fmla="*/ 6101 w 4481976"/>
                <a:gd name="connsiteY1" fmla="*/ 12263 h 12262"/>
                <a:gd name="connsiteX2" fmla="*/ 0 w 4481976"/>
                <a:gd name="connsiteY2" fmla="*/ 6131 h 12262"/>
                <a:gd name="connsiteX3" fmla="*/ 6101 w 4481976"/>
                <a:gd name="connsiteY3" fmla="*/ 0 h 12262"/>
                <a:gd name="connsiteX4" fmla="*/ 4475876 w 4481976"/>
                <a:gd name="connsiteY4" fmla="*/ 0 h 12262"/>
                <a:gd name="connsiteX5" fmla="*/ 4481977 w 4481976"/>
                <a:gd name="connsiteY5" fmla="*/ 6131 h 12262"/>
                <a:gd name="connsiteX6" fmla="*/ 4475876 w 4481976"/>
                <a:gd name="connsiteY6" fmla="*/ 12263 h 1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1976" h="12262">
                  <a:moveTo>
                    <a:pt x="4475876" y="12263"/>
                  </a:moveTo>
                  <a:lnTo>
                    <a:pt x="6101" y="12263"/>
                  </a:lnTo>
                  <a:cubicBezTo>
                    <a:pt x="2731" y="12263"/>
                    <a:pt x="0" y="9517"/>
                    <a:pt x="0" y="6131"/>
                  </a:cubicBezTo>
                  <a:cubicBezTo>
                    <a:pt x="0" y="2746"/>
                    <a:pt x="2731" y="0"/>
                    <a:pt x="6101" y="0"/>
                  </a:cubicBezTo>
                  <a:lnTo>
                    <a:pt x="4475876" y="0"/>
                  </a:lnTo>
                  <a:cubicBezTo>
                    <a:pt x="4479245" y="0"/>
                    <a:pt x="4481977" y="2746"/>
                    <a:pt x="4481977" y="6131"/>
                  </a:cubicBezTo>
                  <a:cubicBezTo>
                    <a:pt x="4481977" y="9517"/>
                    <a:pt x="4479245" y="12263"/>
                    <a:pt x="4475876" y="12263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6" name="任意多边形: 形状 155">
              <a:extLst>
                <a:ext uri="{FF2B5EF4-FFF2-40B4-BE49-F238E27FC236}">
                  <a16:creationId xmlns:a16="http://schemas.microsoft.com/office/drawing/2014/main" id="{484B262C-0FB0-4323-93D9-2A958A2659CA}"/>
                </a:ext>
              </a:extLst>
            </p:cNvPr>
            <p:cNvSpPr/>
            <p:nvPr/>
          </p:nvSpPr>
          <p:spPr>
            <a:xfrm>
              <a:off x="7025884" y="2996579"/>
              <a:ext cx="279010" cy="400865"/>
            </a:xfrm>
            <a:custGeom>
              <a:avLst/>
              <a:gdLst>
                <a:gd name="connsiteX0" fmla="*/ 677496 w 855811"/>
                <a:gd name="connsiteY0" fmla="*/ 0 h 1229578"/>
                <a:gd name="connsiteX1" fmla="*/ 334504 w 855811"/>
                <a:gd name="connsiteY1" fmla="*/ 0 h 1229578"/>
                <a:gd name="connsiteX2" fmla="*/ 114729 w 855811"/>
                <a:gd name="connsiteY2" fmla="*/ 193534 h 1229578"/>
                <a:gd name="connsiteX3" fmla="*/ 0 w 855811"/>
                <a:gd name="connsiteY3" fmla="*/ 1228245 h 1229578"/>
                <a:gd name="connsiteX4" fmla="*/ 739701 w 855811"/>
                <a:gd name="connsiteY4" fmla="*/ 1229578 h 1229578"/>
                <a:gd name="connsiteX5" fmla="*/ 854695 w 855811"/>
                <a:gd name="connsiteY5" fmla="*/ 194200 h 1229578"/>
                <a:gd name="connsiteX6" fmla="*/ 677496 w 855811"/>
                <a:gd name="connsiteY6" fmla="*/ 0 h 1229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5811" h="1229578">
                  <a:moveTo>
                    <a:pt x="677496" y="0"/>
                  </a:moveTo>
                  <a:lnTo>
                    <a:pt x="334504" y="0"/>
                  </a:lnTo>
                  <a:cubicBezTo>
                    <a:pt x="224948" y="0"/>
                    <a:pt x="126533" y="86370"/>
                    <a:pt x="114729" y="193534"/>
                  </a:cubicBezTo>
                  <a:lnTo>
                    <a:pt x="0" y="1228245"/>
                  </a:lnTo>
                  <a:lnTo>
                    <a:pt x="739701" y="1229578"/>
                  </a:lnTo>
                  <a:lnTo>
                    <a:pt x="854695" y="194200"/>
                  </a:lnTo>
                  <a:cubicBezTo>
                    <a:pt x="866234" y="87170"/>
                    <a:pt x="787052" y="133"/>
                    <a:pt x="677496" y="0"/>
                  </a:cubicBez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7" name="任意多边形: 形状 156">
              <a:extLst>
                <a:ext uri="{FF2B5EF4-FFF2-40B4-BE49-F238E27FC236}">
                  <a16:creationId xmlns:a16="http://schemas.microsoft.com/office/drawing/2014/main" id="{15F07832-7811-45C4-8E9B-6D3459A0ECD9}"/>
                </a:ext>
              </a:extLst>
            </p:cNvPr>
            <p:cNvSpPr/>
            <p:nvPr/>
          </p:nvSpPr>
          <p:spPr>
            <a:xfrm>
              <a:off x="7023931" y="2994363"/>
              <a:ext cx="282941" cy="404906"/>
            </a:xfrm>
            <a:custGeom>
              <a:avLst/>
              <a:gdLst>
                <a:gd name="connsiteX0" fmla="*/ 745690 w 867866"/>
                <a:gd name="connsiteY0" fmla="*/ 1241974 h 1241973"/>
                <a:gd name="connsiteX1" fmla="*/ 745690 w 867866"/>
                <a:gd name="connsiteY1" fmla="*/ 1241974 h 1241973"/>
                <a:gd name="connsiteX2" fmla="*/ 6121 w 867866"/>
                <a:gd name="connsiteY2" fmla="*/ 1240641 h 1241973"/>
                <a:gd name="connsiteX3" fmla="*/ 1479 w 867866"/>
                <a:gd name="connsiteY3" fmla="*/ 1238642 h 1241973"/>
                <a:gd name="connsiteX4" fmla="*/ 20 w 867866"/>
                <a:gd name="connsiteY4" fmla="*/ 1233843 h 1241973"/>
                <a:gd name="connsiteX5" fmla="*/ 114749 w 867866"/>
                <a:gd name="connsiteY5" fmla="*/ 199132 h 1241973"/>
                <a:gd name="connsiteX6" fmla="*/ 340227 w 867866"/>
                <a:gd name="connsiteY6" fmla="*/ 0 h 1241973"/>
                <a:gd name="connsiteX7" fmla="*/ 340227 w 867866"/>
                <a:gd name="connsiteY7" fmla="*/ 0 h 1241973"/>
                <a:gd name="connsiteX8" fmla="*/ 683352 w 867866"/>
                <a:gd name="connsiteY8" fmla="*/ 666 h 1241973"/>
                <a:gd name="connsiteX9" fmla="*/ 823148 w 867866"/>
                <a:gd name="connsiteY9" fmla="*/ 61179 h 1241973"/>
                <a:gd name="connsiteX10" fmla="*/ 866387 w 867866"/>
                <a:gd name="connsiteY10" fmla="*/ 202331 h 1241973"/>
                <a:gd name="connsiteX11" fmla="*/ 751658 w 867866"/>
                <a:gd name="connsiteY11" fmla="*/ 1237176 h 1241973"/>
                <a:gd name="connsiteX12" fmla="*/ 745690 w 867866"/>
                <a:gd name="connsiteY12" fmla="*/ 1241974 h 1241973"/>
                <a:gd name="connsiteX13" fmla="*/ 12753 w 867866"/>
                <a:gd name="connsiteY13" fmla="*/ 1228645 h 1241973"/>
                <a:gd name="connsiteX14" fmla="*/ 740119 w 867866"/>
                <a:gd name="connsiteY14" fmla="*/ 1229845 h 1241973"/>
                <a:gd name="connsiteX15" fmla="*/ 854317 w 867866"/>
                <a:gd name="connsiteY15" fmla="*/ 200598 h 1241973"/>
                <a:gd name="connsiteX16" fmla="*/ 814527 w 867866"/>
                <a:gd name="connsiteY16" fmla="*/ 69709 h 1241973"/>
                <a:gd name="connsiteX17" fmla="*/ 683750 w 867866"/>
                <a:gd name="connsiteY17" fmla="*/ 13195 h 1241973"/>
                <a:gd name="connsiteX18" fmla="*/ 340757 w 867866"/>
                <a:gd name="connsiteY18" fmla="*/ 13195 h 1241973"/>
                <a:gd name="connsiteX19" fmla="*/ 340757 w 867866"/>
                <a:gd name="connsiteY19" fmla="*/ 13195 h 1241973"/>
                <a:gd name="connsiteX20" fmla="*/ 127482 w 867866"/>
                <a:gd name="connsiteY20" fmla="*/ 201264 h 124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67866" h="1241973">
                  <a:moveTo>
                    <a:pt x="745690" y="1241974"/>
                  </a:moveTo>
                  <a:lnTo>
                    <a:pt x="745690" y="1241974"/>
                  </a:lnTo>
                  <a:lnTo>
                    <a:pt x="6121" y="1240641"/>
                  </a:lnTo>
                  <a:cubicBezTo>
                    <a:pt x="4357" y="1240668"/>
                    <a:pt x="2673" y="1239935"/>
                    <a:pt x="1479" y="1238642"/>
                  </a:cubicBezTo>
                  <a:cubicBezTo>
                    <a:pt x="418" y="1237282"/>
                    <a:pt x="-113" y="1235576"/>
                    <a:pt x="20" y="1233843"/>
                  </a:cubicBezTo>
                  <a:lnTo>
                    <a:pt x="114749" y="199132"/>
                  </a:lnTo>
                  <a:cubicBezTo>
                    <a:pt x="126951" y="89303"/>
                    <a:pt x="228018" y="0"/>
                    <a:pt x="340227" y="0"/>
                  </a:cubicBezTo>
                  <a:lnTo>
                    <a:pt x="340227" y="0"/>
                  </a:lnTo>
                  <a:lnTo>
                    <a:pt x="683352" y="666"/>
                  </a:lnTo>
                  <a:cubicBezTo>
                    <a:pt x="736432" y="-268"/>
                    <a:pt x="787350" y="21774"/>
                    <a:pt x="823148" y="61179"/>
                  </a:cubicBezTo>
                  <a:cubicBezTo>
                    <a:pt x="857222" y="99712"/>
                    <a:pt x="873005" y="151201"/>
                    <a:pt x="866387" y="202331"/>
                  </a:cubicBezTo>
                  <a:lnTo>
                    <a:pt x="751658" y="1237176"/>
                  </a:lnTo>
                  <a:cubicBezTo>
                    <a:pt x="751035" y="1239988"/>
                    <a:pt x="748555" y="1241974"/>
                    <a:pt x="745690" y="1241974"/>
                  </a:cubicBezTo>
                  <a:close/>
                  <a:moveTo>
                    <a:pt x="12753" y="1228645"/>
                  </a:moveTo>
                  <a:lnTo>
                    <a:pt x="740119" y="1229845"/>
                  </a:lnTo>
                  <a:lnTo>
                    <a:pt x="854317" y="200598"/>
                  </a:lnTo>
                  <a:cubicBezTo>
                    <a:pt x="860432" y="153241"/>
                    <a:pt x="845921" y="105550"/>
                    <a:pt x="814527" y="69709"/>
                  </a:cubicBezTo>
                  <a:cubicBezTo>
                    <a:pt x="781063" y="32822"/>
                    <a:pt x="733408" y="12226"/>
                    <a:pt x="683750" y="13195"/>
                  </a:cubicBezTo>
                  <a:lnTo>
                    <a:pt x="340757" y="13195"/>
                  </a:lnTo>
                  <a:lnTo>
                    <a:pt x="340757" y="13195"/>
                  </a:lnTo>
                  <a:cubicBezTo>
                    <a:pt x="234650" y="13195"/>
                    <a:pt x="139021" y="97433"/>
                    <a:pt x="127482" y="201264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8" name="任意多边形: 形状 157">
              <a:extLst>
                <a:ext uri="{FF2B5EF4-FFF2-40B4-BE49-F238E27FC236}">
                  <a16:creationId xmlns:a16="http://schemas.microsoft.com/office/drawing/2014/main" id="{8AE1FE4C-20EA-4501-B937-402C39013759}"/>
                </a:ext>
              </a:extLst>
            </p:cNvPr>
            <p:cNvSpPr/>
            <p:nvPr/>
          </p:nvSpPr>
          <p:spPr>
            <a:xfrm>
              <a:off x="6995096" y="2996579"/>
              <a:ext cx="278905" cy="400865"/>
            </a:xfrm>
            <a:custGeom>
              <a:avLst/>
              <a:gdLst>
                <a:gd name="connsiteX0" fmla="*/ 677496 w 855487"/>
                <a:gd name="connsiteY0" fmla="*/ 0 h 1229578"/>
                <a:gd name="connsiteX1" fmla="*/ 334504 w 855487"/>
                <a:gd name="connsiteY1" fmla="*/ 0 h 1229578"/>
                <a:gd name="connsiteX2" fmla="*/ 114729 w 855487"/>
                <a:gd name="connsiteY2" fmla="*/ 193534 h 1229578"/>
                <a:gd name="connsiteX3" fmla="*/ 0 w 855487"/>
                <a:gd name="connsiteY3" fmla="*/ 1228245 h 1229578"/>
                <a:gd name="connsiteX4" fmla="*/ 739569 w 855487"/>
                <a:gd name="connsiteY4" fmla="*/ 1229578 h 1229578"/>
                <a:gd name="connsiteX5" fmla="*/ 854297 w 855487"/>
                <a:gd name="connsiteY5" fmla="*/ 194733 h 1229578"/>
                <a:gd name="connsiteX6" fmla="*/ 677496 w 855487"/>
                <a:gd name="connsiteY6" fmla="*/ 0 h 1229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5487" h="1229578">
                  <a:moveTo>
                    <a:pt x="677496" y="0"/>
                  </a:moveTo>
                  <a:lnTo>
                    <a:pt x="334504" y="0"/>
                  </a:lnTo>
                  <a:cubicBezTo>
                    <a:pt x="224948" y="0"/>
                    <a:pt x="126533" y="86370"/>
                    <a:pt x="114729" y="193534"/>
                  </a:cubicBezTo>
                  <a:lnTo>
                    <a:pt x="0" y="1228245"/>
                  </a:lnTo>
                  <a:lnTo>
                    <a:pt x="739569" y="1229578"/>
                  </a:lnTo>
                  <a:lnTo>
                    <a:pt x="854297" y="194733"/>
                  </a:lnTo>
                  <a:cubicBezTo>
                    <a:pt x="866234" y="87170"/>
                    <a:pt x="787052" y="133"/>
                    <a:pt x="677496" y="0"/>
                  </a:cubicBez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9" name="任意多边形: 形状 158">
              <a:extLst>
                <a:ext uri="{FF2B5EF4-FFF2-40B4-BE49-F238E27FC236}">
                  <a16:creationId xmlns:a16="http://schemas.microsoft.com/office/drawing/2014/main" id="{52E827CE-8367-4C25-89CF-A5EB1AB00231}"/>
                </a:ext>
              </a:extLst>
            </p:cNvPr>
            <p:cNvSpPr/>
            <p:nvPr/>
          </p:nvSpPr>
          <p:spPr>
            <a:xfrm>
              <a:off x="6993089" y="2994363"/>
              <a:ext cx="282982" cy="404907"/>
            </a:xfrm>
            <a:custGeom>
              <a:avLst/>
              <a:gdLst>
                <a:gd name="connsiteX0" fmla="*/ 745726 w 867994"/>
                <a:gd name="connsiteY0" fmla="*/ 1241974 h 1241975"/>
                <a:gd name="connsiteX1" fmla="*/ 745726 w 867994"/>
                <a:gd name="connsiteY1" fmla="*/ 1241974 h 1241975"/>
                <a:gd name="connsiteX2" fmla="*/ 6158 w 867994"/>
                <a:gd name="connsiteY2" fmla="*/ 1240641 h 1241975"/>
                <a:gd name="connsiteX3" fmla="*/ 3 w 867994"/>
                <a:gd name="connsiteY3" fmla="*/ 1234830 h 1241975"/>
                <a:gd name="connsiteX4" fmla="*/ 56 w 867994"/>
                <a:gd name="connsiteY4" fmla="*/ 1233843 h 1241975"/>
                <a:gd name="connsiteX5" fmla="*/ 114785 w 867994"/>
                <a:gd name="connsiteY5" fmla="*/ 199132 h 1241975"/>
                <a:gd name="connsiteX6" fmla="*/ 340263 w 867994"/>
                <a:gd name="connsiteY6" fmla="*/ 0 h 1241975"/>
                <a:gd name="connsiteX7" fmla="*/ 340263 w 867994"/>
                <a:gd name="connsiteY7" fmla="*/ 0 h 1241975"/>
                <a:gd name="connsiteX8" fmla="*/ 683256 w 867994"/>
                <a:gd name="connsiteY8" fmla="*/ 666 h 1241975"/>
                <a:gd name="connsiteX9" fmla="*/ 823052 w 867994"/>
                <a:gd name="connsiteY9" fmla="*/ 61179 h 1241975"/>
                <a:gd name="connsiteX10" fmla="*/ 866556 w 867994"/>
                <a:gd name="connsiteY10" fmla="*/ 202331 h 1241975"/>
                <a:gd name="connsiteX11" fmla="*/ 751827 w 867994"/>
                <a:gd name="connsiteY11" fmla="*/ 1237176 h 1241975"/>
                <a:gd name="connsiteX12" fmla="*/ 745726 w 867994"/>
                <a:gd name="connsiteY12" fmla="*/ 1241974 h 1241975"/>
                <a:gd name="connsiteX13" fmla="*/ 13585 w 867994"/>
                <a:gd name="connsiteY13" fmla="*/ 1228645 h 1241975"/>
                <a:gd name="connsiteX14" fmla="*/ 740951 w 867994"/>
                <a:gd name="connsiteY14" fmla="*/ 1229845 h 1241975"/>
                <a:gd name="connsiteX15" fmla="*/ 855149 w 867994"/>
                <a:gd name="connsiteY15" fmla="*/ 200598 h 1241975"/>
                <a:gd name="connsiteX16" fmla="*/ 815359 w 867994"/>
                <a:gd name="connsiteY16" fmla="*/ 69576 h 1241975"/>
                <a:gd name="connsiteX17" fmla="*/ 684582 w 867994"/>
                <a:gd name="connsiteY17" fmla="*/ 13195 h 1241975"/>
                <a:gd name="connsiteX18" fmla="*/ 341590 w 867994"/>
                <a:gd name="connsiteY18" fmla="*/ 13195 h 1241975"/>
                <a:gd name="connsiteX19" fmla="*/ 341590 w 867994"/>
                <a:gd name="connsiteY19" fmla="*/ 13195 h 1241975"/>
                <a:gd name="connsiteX20" fmla="*/ 128314 w 867994"/>
                <a:gd name="connsiteY20" fmla="*/ 201264 h 124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67994" h="1241975">
                  <a:moveTo>
                    <a:pt x="745726" y="1241974"/>
                  </a:moveTo>
                  <a:lnTo>
                    <a:pt x="745726" y="1241974"/>
                  </a:lnTo>
                  <a:lnTo>
                    <a:pt x="6158" y="1240641"/>
                  </a:lnTo>
                  <a:cubicBezTo>
                    <a:pt x="2868" y="1240748"/>
                    <a:pt x="109" y="1238149"/>
                    <a:pt x="3" y="1234830"/>
                  </a:cubicBezTo>
                  <a:cubicBezTo>
                    <a:pt x="-10" y="1234496"/>
                    <a:pt x="17" y="1234177"/>
                    <a:pt x="56" y="1233843"/>
                  </a:cubicBezTo>
                  <a:lnTo>
                    <a:pt x="114785" y="199132"/>
                  </a:lnTo>
                  <a:cubicBezTo>
                    <a:pt x="126988" y="89303"/>
                    <a:pt x="228055" y="0"/>
                    <a:pt x="340263" y="0"/>
                  </a:cubicBezTo>
                  <a:lnTo>
                    <a:pt x="340263" y="0"/>
                  </a:lnTo>
                  <a:lnTo>
                    <a:pt x="683256" y="666"/>
                  </a:lnTo>
                  <a:cubicBezTo>
                    <a:pt x="736336" y="-285"/>
                    <a:pt x="787267" y="21759"/>
                    <a:pt x="823052" y="61179"/>
                  </a:cubicBezTo>
                  <a:cubicBezTo>
                    <a:pt x="857205" y="99672"/>
                    <a:pt x="873082" y="151175"/>
                    <a:pt x="866556" y="202331"/>
                  </a:cubicBezTo>
                  <a:lnTo>
                    <a:pt x="751827" y="1237176"/>
                  </a:lnTo>
                  <a:cubicBezTo>
                    <a:pt x="751191" y="1240028"/>
                    <a:pt x="748644" y="1242041"/>
                    <a:pt x="745726" y="1241974"/>
                  </a:cubicBezTo>
                  <a:close/>
                  <a:moveTo>
                    <a:pt x="13585" y="1228645"/>
                  </a:moveTo>
                  <a:lnTo>
                    <a:pt x="740951" y="1229845"/>
                  </a:lnTo>
                  <a:lnTo>
                    <a:pt x="855149" y="200598"/>
                  </a:lnTo>
                  <a:cubicBezTo>
                    <a:pt x="861224" y="153214"/>
                    <a:pt x="846727" y="105484"/>
                    <a:pt x="815359" y="69576"/>
                  </a:cubicBezTo>
                  <a:cubicBezTo>
                    <a:pt x="781829" y="32811"/>
                    <a:pt x="734200" y="12280"/>
                    <a:pt x="684582" y="13195"/>
                  </a:cubicBezTo>
                  <a:lnTo>
                    <a:pt x="341590" y="13195"/>
                  </a:lnTo>
                  <a:lnTo>
                    <a:pt x="341590" y="13195"/>
                  </a:lnTo>
                  <a:cubicBezTo>
                    <a:pt x="235482" y="13195"/>
                    <a:pt x="139720" y="97433"/>
                    <a:pt x="128314" y="201264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0" name="任意多边形: 形状 159">
              <a:extLst>
                <a:ext uri="{FF2B5EF4-FFF2-40B4-BE49-F238E27FC236}">
                  <a16:creationId xmlns:a16="http://schemas.microsoft.com/office/drawing/2014/main" id="{2870EAD4-0752-422A-95C4-B62B8A84F922}"/>
                </a:ext>
              </a:extLst>
            </p:cNvPr>
            <p:cNvSpPr/>
            <p:nvPr/>
          </p:nvSpPr>
          <p:spPr>
            <a:xfrm>
              <a:off x="7076303" y="3072668"/>
              <a:ext cx="143604" cy="217"/>
            </a:xfrm>
            <a:custGeom>
              <a:avLst/>
              <a:gdLst>
                <a:gd name="connsiteX0" fmla="*/ 440478 w 440478"/>
                <a:gd name="connsiteY0" fmla="*/ 666 h 666"/>
                <a:gd name="connsiteX1" fmla="*/ 0 w 440478"/>
                <a:gd name="connsiteY1" fmla="*/ 0 h 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0478" h="666">
                  <a:moveTo>
                    <a:pt x="440478" y="666"/>
                  </a:moveTo>
                  <a:lnTo>
                    <a:pt x="0" y="0"/>
                  </a:lnTo>
                </a:path>
              </a:pathLst>
            </a:custGeom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1" name="任意多边形: 形状 160">
              <a:extLst>
                <a:ext uri="{FF2B5EF4-FFF2-40B4-BE49-F238E27FC236}">
                  <a16:creationId xmlns:a16="http://schemas.microsoft.com/office/drawing/2014/main" id="{6584AE81-41D3-4504-B21C-9BEBAFE648B0}"/>
                </a:ext>
              </a:extLst>
            </p:cNvPr>
            <p:cNvSpPr/>
            <p:nvPr/>
          </p:nvSpPr>
          <p:spPr>
            <a:xfrm>
              <a:off x="7074314" y="3070886"/>
              <a:ext cx="147582" cy="3998"/>
            </a:xfrm>
            <a:custGeom>
              <a:avLst/>
              <a:gdLst>
                <a:gd name="connsiteX0" fmla="*/ 446580 w 452680"/>
                <a:gd name="connsiteY0" fmla="*/ 12262 h 12262"/>
                <a:gd name="connsiteX1" fmla="*/ 446580 w 452680"/>
                <a:gd name="connsiteY1" fmla="*/ 12262 h 12262"/>
                <a:gd name="connsiteX2" fmla="*/ 6101 w 452680"/>
                <a:gd name="connsiteY2" fmla="*/ 12262 h 12262"/>
                <a:gd name="connsiteX3" fmla="*/ 0 w 452680"/>
                <a:gd name="connsiteY3" fmla="*/ 6131 h 12262"/>
                <a:gd name="connsiteX4" fmla="*/ 6101 w 452680"/>
                <a:gd name="connsiteY4" fmla="*/ 0 h 12262"/>
                <a:gd name="connsiteX5" fmla="*/ 6101 w 452680"/>
                <a:gd name="connsiteY5" fmla="*/ 0 h 12262"/>
                <a:gd name="connsiteX6" fmla="*/ 446580 w 452680"/>
                <a:gd name="connsiteY6" fmla="*/ 666 h 12262"/>
                <a:gd name="connsiteX7" fmla="*/ 452681 w 452680"/>
                <a:gd name="connsiteY7" fmla="*/ 6798 h 12262"/>
                <a:gd name="connsiteX8" fmla="*/ 446580 w 452680"/>
                <a:gd name="connsiteY8" fmla="*/ 12262 h 1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2680" h="12262">
                  <a:moveTo>
                    <a:pt x="446580" y="12262"/>
                  </a:moveTo>
                  <a:lnTo>
                    <a:pt x="446580" y="12262"/>
                  </a:lnTo>
                  <a:lnTo>
                    <a:pt x="6101" y="12262"/>
                  </a:lnTo>
                  <a:cubicBezTo>
                    <a:pt x="2732" y="12262"/>
                    <a:pt x="0" y="9517"/>
                    <a:pt x="0" y="6131"/>
                  </a:cubicBezTo>
                  <a:cubicBezTo>
                    <a:pt x="0" y="2746"/>
                    <a:pt x="2732" y="0"/>
                    <a:pt x="6101" y="0"/>
                  </a:cubicBezTo>
                  <a:lnTo>
                    <a:pt x="6101" y="0"/>
                  </a:lnTo>
                  <a:lnTo>
                    <a:pt x="446580" y="666"/>
                  </a:lnTo>
                  <a:cubicBezTo>
                    <a:pt x="449922" y="733"/>
                    <a:pt x="452614" y="3439"/>
                    <a:pt x="452681" y="6798"/>
                  </a:cubicBezTo>
                  <a:cubicBezTo>
                    <a:pt x="452336" y="9917"/>
                    <a:pt x="449710" y="12276"/>
                    <a:pt x="446580" y="12262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2" name="任意多边形: 形状 161">
              <a:extLst>
                <a:ext uri="{FF2B5EF4-FFF2-40B4-BE49-F238E27FC236}">
                  <a16:creationId xmlns:a16="http://schemas.microsoft.com/office/drawing/2014/main" id="{CA1484C3-774D-4309-878F-3E0D1D90422C}"/>
                </a:ext>
              </a:extLst>
            </p:cNvPr>
            <p:cNvSpPr/>
            <p:nvPr/>
          </p:nvSpPr>
          <p:spPr>
            <a:xfrm>
              <a:off x="7069039" y="3138283"/>
              <a:ext cx="143561" cy="217"/>
            </a:xfrm>
            <a:custGeom>
              <a:avLst/>
              <a:gdLst>
                <a:gd name="connsiteX0" fmla="*/ 440346 w 440345"/>
                <a:gd name="connsiteY0" fmla="*/ 666 h 666"/>
                <a:gd name="connsiteX1" fmla="*/ 0 w 440345"/>
                <a:gd name="connsiteY1" fmla="*/ 0 h 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0345" h="666">
                  <a:moveTo>
                    <a:pt x="440346" y="666"/>
                  </a:moveTo>
                  <a:lnTo>
                    <a:pt x="0" y="0"/>
                  </a:lnTo>
                </a:path>
              </a:pathLst>
            </a:custGeom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3" name="任意多边形: 形状 162">
              <a:extLst>
                <a:ext uri="{FF2B5EF4-FFF2-40B4-BE49-F238E27FC236}">
                  <a16:creationId xmlns:a16="http://schemas.microsoft.com/office/drawing/2014/main" id="{EEDD9439-181E-4D37-A9FF-02DA6E81ED6B}"/>
                </a:ext>
              </a:extLst>
            </p:cNvPr>
            <p:cNvSpPr/>
            <p:nvPr/>
          </p:nvSpPr>
          <p:spPr>
            <a:xfrm>
              <a:off x="7067049" y="3136502"/>
              <a:ext cx="147583" cy="3998"/>
            </a:xfrm>
            <a:custGeom>
              <a:avLst/>
              <a:gdLst>
                <a:gd name="connsiteX0" fmla="*/ 446449 w 452682"/>
                <a:gd name="connsiteY0" fmla="*/ 12262 h 12262"/>
                <a:gd name="connsiteX1" fmla="*/ 446449 w 452682"/>
                <a:gd name="connsiteY1" fmla="*/ 12262 h 12262"/>
                <a:gd name="connsiteX2" fmla="*/ 6103 w 452682"/>
                <a:gd name="connsiteY2" fmla="*/ 12262 h 12262"/>
                <a:gd name="connsiteX3" fmla="*/ 2 w 452682"/>
                <a:gd name="connsiteY3" fmla="*/ 6131 h 12262"/>
                <a:gd name="connsiteX4" fmla="*/ 5838 w 452682"/>
                <a:gd name="connsiteY4" fmla="*/ 0 h 12262"/>
                <a:gd name="connsiteX5" fmla="*/ 6103 w 452682"/>
                <a:gd name="connsiteY5" fmla="*/ 0 h 12262"/>
                <a:gd name="connsiteX6" fmla="*/ 6103 w 452682"/>
                <a:gd name="connsiteY6" fmla="*/ 0 h 12262"/>
                <a:gd name="connsiteX7" fmla="*/ 446581 w 452682"/>
                <a:gd name="connsiteY7" fmla="*/ 0 h 12262"/>
                <a:gd name="connsiteX8" fmla="*/ 452683 w 452682"/>
                <a:gd name="connsiteY8" fmla="*/ 6131 h 12262"/>
                <a:gd name="connsiteX9" fmla="*/ 446581 w 452682"/>
                <a:gd name="connsiteY9" fmla="*/ 12262 h 1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2682" h="12262">
                  <a:moveTo>
                    <a:pt x="446449" y="12262"/>
                  </a:moveTo>
                  <a:lnTo>
                    <a:pt x="446449" y="12262"/>
                  </a:lnTo>
                  <a:lnTo>
                    <a:pt x="6103" y="12262"/>
                  </a:lnTo>
                  <a:cubicBezTo>
                    <a:pt x="2734" y="12262"/>
                    <a:pt x="2" y="9517"/>
                    <a:pt x="2" y="6131"/>
                  </a:cubicBezTo>
                  <a:cubicBezTo>
                    <a:pt x="-78" y="2826"/>
                    <a:pt x="2535" y="80"/>
                    <a:pt x="5838" y="0"/>
                  </a:cubicBezTo>
                  <a:cubicBezTo>
                    <a:pt x="5930" y="0"/>
                    <a:pt x="6010" y="0"/>
                    <a:pt x="6103" y="0"/>
                  </a:cubicBezTo>
                  <a:lnTo>
                    <a:pt x="6103" y="0"/>
                  </a:lnTo>
                  <a:lnTo>
                    <a:pt x="446581" y="0"/>
                  </a:lnTo>
                  <a:cubicBezTo>
                    <a:pt x="449950" y="0"/>
                    <a:pt x="452683" y="2746"/>
                    <a:pt x="452683" y="6131"/>
                  </a:cubicBezTo>
                  <a:cubicBezTo>
                    <a:pt x="452683" y="9517"/>
                    <a:pt x="449950" y="12262"/>
                    <a:pt x="446581" y="12262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4" name="任意多边形: 形状 163">
              <a:extLst>
                <a:ext uri="{FF2B5EF4-FFF2-40B4-BE49-F238E27FC236}">
                  <a16:creationId xmlns:a16="http://schemas.microsoft.com/office/drawing/2014/main" id="{8A8C09FB-0C52-4076-88DD-4F6B03ACBA48}"/>
                </a:ext>
              </a:extLst>
            </p:cNvPr>
            <p:cNvSpPr/>
            <p:nvPr/>
          </p:nvSpPr>
          <p:spPr>
            <a:xfrm>
              <a:off x="7061731" y="3203899"/>
              <a:ext cx="143604" cy="217"/>
            </a:xfrm>
            <a:custGeom>
              <a:avLst/>
              <a:gdLst>
                <a:gd name="connsiteX0" fmla="*/ 440478 w 440478"/>
                <a:gd name="connsiteY0" fmla="*/ 666 h 666"/>
                <a:gd name="connsiteX1" fmla="*/ 0 w 440478"/>
                <a:gd name="connsiteY1" fmla="*/ 0 h 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0478" h="666">
                  <a:moveTo>
                    <a:pt x="440478" y="666"/>
                  </a:moveTo>
                  <a:lnTo>
                    <a:pt x="0" y="0"/>
                  </a:lnTo>
                </a:path>
              </a:pathLst>
            </a:custGeom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5" name="任意多边形: 形状 164">
              <a:extLst>
                <a:ext uri="{FF2B5EF4-FFF2-40B4-BE49-F238E27FC236}">
                  <a16:creationId xmlns:a16="http://schemas.microsoft.com/office/drawing/2014/main" id="{30EE0CBE-38F7-4911-8E5E-3CB6B41BAD32}"/>
                </a:ext>
              </a:extLst>
            </p:cNvPr>
            <p:cNvSpPr/>
            <p:nvPr/>
          </p:nvSpPr>
          <p:spPr>
            <a:xfrm>
              <a:off x="7059742" y="3201900"/>
              <a:ext cx="147556" cy="4215"/>
            </a:xfrm>
            <a:custGeom>
              <a:avLst/>
              <a:gdLst>
                <a:gd name="connsiteX0" fmla="*/ 446580 w 452601"/>
                <a:gd name="connsiteY0" fmla="*/ 12929 h 12928"/>
                <a:gd name="connsiteX1" fmla="*/ 446580 w 452601"/>
                <a:gd name="connsiteY1" fmla="*/ 12929 h 12928"/>
                <a:gd name="connsiteX2" fmla="*/ 6101 w 452601"/>
                <a:gd name="connsiteY2" fmla="*/ 12262 h 12928"/>
                <a:gd name="connsiteX3" fmla="*/ 0 w 452601"/>
                <a:gd name="connsiteY3" fmla="*/ 6131 h 12928"/>
                <a:gd name="connsiteX4" fmla="*/ 6101 w 452601"/>
                <a:gd name="connsiteY4" fmla="*/ 0 h 12928"/>
                <a:gd name="connsiteX5" fmla="*/ 6101 w 452601"/>
                <a:gd name="connsiteY5" fmla="*/ 0 h 12928"/>
                <a:gd name="connsiteX6" fmla="*/ 446447 w 452601"/>
                <a:gd name="connsiteY6" fmla="*/ 0 h 12928"/>
                <a:gd name="connsiteX7" fmla="*/ 452548 w 452601"/>
                <a:gd name="connsiteY7" fmla="*/ 6131 h 12928"/>
                <a:gd name="connsiteX8" fmla="*/ 447428 w 452601"/>
                <a:gd name="connsiteY8" fmla="*/ 12876 h 12928"/>
                <a:gd name="connsiteX9" fmla="*/ 446580 w 452601"/>
                <a:gd name="connsiteY9" fmla="*/ 12929 h 12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2601" h="12928">
                  <a:moveTo>
                    <a:pt x="446580" y="12929"/>
                  </a:moveTo>
                  <a:lnTo>
                    <a:pt x="446580" y="12929"/>
                  </a:lnTo>
                  <a:lnTo>
                    <a:pt x="6101" y="12262"/>
                  </a:lnTo>
                  <a:cubicBezTo>
                    <a:pt x="2759" y="12196"/>
                    <a:pt x="66" y="9490"/>
                    <a:pt x="0" y="6131"/>
                  </a:cubicBezTo>
                  <a:cubicBezTo>
                    <a:pt x="0" y="2746"/>
                    <a:pt x="2732" y="0"/>
                    <a:pt x="6101" y="0"/>
                  </a:cubicBezTo>
                  <a:lnTo>
                    <a:pt x="6101" y="0"/>
                  </a:lnTo>
                  <a:lnTo>
                    <a:pt x="446447" y="0"/>
                  </a:lnTo>
                  <a:cubicBezTo>
                    <a:pt x="449816" y="0"/>
                    <a:pt x="452548" y="2746"/>
                    <a:pt x="452548" y="6131"/>
                  </a:cubicBezTo>
                  <a:cubicBezTo>
                    <a:pt x="452986" y="9410"/>
                    <a:pt x="450691" y="12436"/>
                    <a:pt x="447428" y="12876"/>
                  </a:cubicBezTo>
                  <a:cubicBezTo>
                    <a:pt x="447150" y="12915"/>
                    <a:pt x="446858" y="12929"/>
                    <a:pt x="446580" y="12929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6" name="任意多边形: 形状 165">
              <a:extLst>
                <a:ext uri="{FF2B5EF4-FFF2-40B4-BE49-F238E27FC236}">
                  <a16:creationId xmlns:a16="http://schemas.microsoft.com/office/drawing/2014/main" id="{666C3550-417F-4766-81A5-A8B2877BDCF4}"/>
                </a:ext>
              </a:extLst>
            </p:cNvPr>
            <p:cNvSpPr/>
            <p:nvPr/>
          </p:nvSpPr>
          <p:spPr>
            <a:xfrm rot="10800000">
              <a:off x="6597450" y="3271427"/>
              <a:ext cx="1027369" cy="379877"/>
            </a:xfrm>
            <a:custGeom>
              <a:avLst/>
              <a:gdLst>
                <a:gd name="connsiteX0" fmla="*/ 0 w 3151257"/>
                <a:gd name="connsiteY0" fmla="*/ 0 h 1165200"/>
                <a:gd name="connsiteX1" fmla="*/ 3151257 w 3151257"/>
                <a:gd name="connsiteY1" fmla="*/ 0 h 1165200"/>
                <a:gd name="connsiteX2" fmla="*/ 3151257 w 3151257"/>
                <a:gd name="connsiteY2" fmla="*/ 1165200 h 1165200"/>
                <a:gd name="connsiteX3" fmla="*/ 0 w 3151257"/>
                <a:gd name="connsiteY3" fmla="*/ 1165200 h 116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1257" h="1165200">
                  <a:moveTo>
                    <a:pt x="0" y="0"/>
                  </a:moveTo>
                  <a:lnTo>
                    <a:pt x="3151257" y="0"/>
                  </a:lnTo>
                  <a:lnTo>
                    <a:pt x="3151257" y="1165200"/>
                  </a:lnTo>
                  <a:lnTo>
                    <a:pt x="0" y="1165200"/>
                  </a:ln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7" name="任意多边形: 形状 166">
              <a:extLst>
                <a:ext uri="{FF2B5EF4-FFF2-40B4-BE49-F238E27FC236}">
                  <a16:creationId xmlns:a16="http://schemas.microsoft.com/office/drawing/2014/main" id="{0F213372-E70B-43E8-B6DF-9B85F36BAC7F}"/>
                </a:ext>
              </a:extLst>
            </p:cNvPr>
            <p:cNvSpPr/>
            <p:nvPr/>
          </p:nvSpPr>
          <p:spPr>
            <a:xfrm>
              <a:off x="6595374" y="3269428"/>
              <a:ext cx="1031433" cy="383877"/>
            </a:xfrm>
            <a:custGeom>
              <a:avLst/>
              <a:gdLst>
                <a:gd name="connsiteX0" fmla="*/ 3157624 w 3163724"/>
                <a:gd name="connsiteY0" fmla="*/ 1177465 h 1177470"/>
                <a:gd name="connsiteX1" fmla="*/ 6499 w 3163724"/>
                <a:gd name="connsiteY1" fmla="*/ 1177465 h 1177470"/>
                <a:gd name="connsiteX2" fmla="*/ 4 w 3163724"/>
                <a:gd name="connsiteY2" fmla="*/ 1171480 h 1177470"/>
                <a:gd name="connsiteX3" fmla="*/ 0 w 3163724"/>
                <a:gd name="connsiteY3" fmla="*/ 1171333 h 1177470"/>
                <a:gd name="connsiteX4" fmla="*/ 0 w 3163724"/>
                <a:gd name="connsiteY4" fmla="*/ 6133 h 1177470"/>
                <a:gd name="connsiteX5" fmla="*/ 6100 w 3163724"/>
                <a:gd name="connsiteY5" fmla="*/ 2 h 1177470"/>
                <a:gd name="connsiteX6" fmla="*/ 6234 w 3163724"/>
                <a:gd name="connsiteY6" fmla="*/ 2 h 1177470"/>
                <a:gd name="connsiteX7" fmla="*/ 3157624 w 3163724"/>
                <a:gd name="connsiteY7" fmla="*/ 2 h 1177470"/>
                <a:gd name="connsiteX8" fmla="*/ 3163725 w 3163724"/>
                <a:gd name="connsiteY8" fmla="*/ 5866 h 1177470"/>
                <a:gd name="connsiteX9" fmla="*/ 3163725 w 3163724"/>
                <a:gd name="connsiteY9" fmla="*/ 6133 h 1177470"/>
                <a:gd name="connsiteX10" fmla="*/ 3163725 w 3163724"/>
                <a:gd name="connsiteY10" fmla="*/ 1171333 h 1177470"/>
                <a:gd name="connsiteX11" fmla="*/ 3157624 w 3163724"/>
                <a:gd name="connsiteY11" fmla="*/ 1177465 h 1177470"/>
                <a:gd name="connsiteX12" fmla="*/ 13263 w 3163724"/>
                <a:gd name="connsiteY12" fmla="*/ 1165202 h 1177470"/>
                <a:gd name="connsiteX13" fmla="*/ 3151522 w 3163724"/>
                <a:gd name="connsiteY13" fmla="*/ 1165202 h 1177470"/>
                <a:gd name="connsiteX14" fmla="*/ 3151522 w 3163724"/>
                <a:gd name="connsiteY14" fmla="*/ 11731 h 1177470"/>
                <a:gd name="connsiteX15" fmla="*/ 13263 w 3163724"/>
                <a:gd name="connsiteY15" fmla="*/ 11731 h 1177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63724" h="1177470">
                  <a:moveTo>
                    <a:pt x="3157624" y="1177465"/>
                  </a:moveTo>
                  <a:lnTo>
                    <a:pt x="6499" y="1177465"/>
                  </a:lnTo>
                  <a:cubicBezTo>
                    <a:pt x="3060" y="1177611"/>
                    <a:pt x="151" y="1174932"/>
                    <a:pt x="4" y="1171480"/>
                  </a:cubicBezTo>
                  <a:cubicBezTo>
                    <a:pt x="3" y="1171427"/>
                    <a:pt x="1" y="1171387"/>
                    <a:pt x="0" y="1171333"/>
                  </a:cubicBezTo>
                  <a:lnTo>
                    <a:pt x="0" y="6133"/>
                  </a:lnTo>
                  <a:cubicBezTo>
                    <a:pt x="-1" y="2748"/>
                    <a:pt x="2730" y="2"/>
                    <a:pt x="6100" y="2"/>
                  </a:cubicBezTo>
                  <a:cubicBezTo>
                    <a:pt x="6145" y="2"/>
                    <a:pt x="6189" y="2"/>
                    <a:pt x="6234" y="2"/>
                  </a:cubicBezTo>
                  <a:lnTo>
                    <a:pt x="3157624" y="2"/>
                  </a:lnTo>
                  <a:cubicBezTo>
                    <a:pt x="3160913" y="-78"/>
                    <a:pt x="3163645" y="2548"/>
                    <a:pt x="3163725" y="5866"/>
                  </a:cubicBezTo>
                  <a:cubicBezTo>
                    <a:pt x="3163725" y="5960"/>
                    <a:pt x="3163725" y="6040"/>
                    <a:pt x="3163725" y="6133"/>
                  </a:cubicBezTo>
                  <a:lnTo>
                    <a:pt x="3163725" y="1171333"/>
                  </a:lnTo>
                  <a:cubicBezTo>
                    <a:pt x="3163725" y="1174719"/>
                    <a:pt x="3160993" y="1177465"/>
                    <a:pt x="3157624" y="1177465"/>
                  </a:cubicBezTo>
                  <a:close/>
                  <a:moveTo>
                    <a:pt x="13263" y="1165202"/>
                  </a:moveTo>
                  <a:lnTo>
                    <a:pt x="3151522" y="1165202"/>
                  </a:lnTo>
                  <a:lnTo>
                    <a:pt x="3151522" y="11731"/>
                  </a:lnTo>
                  <a:lnTo>
                    <a:pt x="13263" y="11731"/>
                  </a:ln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8" name="任意多边形: 形状 167">
              <a:extLst>
                <a:ext uri="{FF2B5EF4-FFF2-40B4-BE49-F238E27FC236}">
                  <a16:creationId xmlns:a16="http://schemas.microsoft.com/office/drawing/2014/main" id="{2A097C24-8345-4269-AC24-DF7914CAC82D}"/>
                </a:ext>
              </a:extLst>
            </p:cNvPr>
            <p:cNvSpPr/>
            <p:nvPr/>
          </p:nvSpPr>
          <p:spPr>
            <a:xfrm rot="10800000">
              <a:off x="6582315" y="3238923"/>
              <a:ext cx="1071821" cy="39717"/>
            </a:xfrm>
            <a:custGeom>
              <a:avLst/>
              <a:gdLst>
                <a:gd name="connsiteX0" fmla="*/ 0 w 3287605"/>
                <a:gd name="connsiteY0" fmla="*/ 0 h 121824"/>
                <a:gd name="connsiteX1" fmla="*/ 3287605 w 3287605"/>
                <a:gd name="connsiteY1" fmla="*/ 0 h 121824"/>
                <a:gd name="connsiteX2" fmla="*/ 3287605 w 3287605"/>
                <a:gd name="connsiteY2" fmla="*/ 121825 h 121824"/>
                <a:gd name="connsiteX3" fmla="*/ 0 w 3287605"/>
                <a:gd name="connsiteY3" fmla="*/ 121825 h 12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87605" h="121824">
                  <a:moveTo>
                    <a:pt x="0" y="0"/>
                  </a:moveTo>
                  <a:lnTo>
                    <a:pt x="3287605" y="0"/>
                  </a:lnTo>
                  <a:lnTo>
                    <a:pt x="3287605" y="121825"/>
                  </a:lnTo>
                  <a:lnTo>
                    <a:pt x="0" y="121825"/>
                  </a:ln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9" name="任意多边形: 形状 168">
              <a:extLst>
                <a:ext uri="{FF2B5EF4-FFF2-40B4-BE49-F238E27FC236}">
                  <a16:creationId xmlns:a16="http://schemas.microsoft.com/office/drawing/2014/main" id="{A41C2EF7-0BF5-4BBD-B418-9368847CE961}"/>
                </a:ext>
              </a:extLst>
            </p:cNvPr>
            <p:cNvSpPr/>
            <p:nvPr/>
          </p:nvSpPr>
          <p:spPr>
            <a:xfrm>
              <a:off x="6580413" y="3236925"/>
              <a:ext cx="1075712" cy="43715"/>
            </a:xfrm>
            <a:custGeom>
              <a:avLst/>
              <a:gdLst>
                <a:gd name="connsiteX0" fmla="*/ 3293441 w 3299542"/>
                <a:gd name="connsiteY0" fmla="*/ 134087 h 134087"/>
                <a:gd name="connsiteX1" fmla="*/ 6101 w 3299542"/>
                <a:gd name="connsiteY1" fmla="*/ 134087 h 134087"/>
                <a:gd name="connsiteX2" fmla="*/ 0 w 3299542"/>
                <a:gd name="connsiteY2" fmla="*/ 127956 h 134087"/>
                <a:gd name="connsiteX3" fmla="*/ 0 w 3299542"/>
                <a:gd name="connsiteY3" fmla="*/ 6131 h 134087"/>
                <a:gd name="connsiteX4" fmla="*/ 6101 w 3299542"/>
                <a:gd name="connsiteY4" fmla="*/ 0 h 134087"/>
                <a:gd name="connsiteX5" fmla="*/ 3293441 w 3299542"/>
                <a:gd name="connsiteY5" fmla="*/ 0 h 134087"/>
                <a:gd name="connsiteX6" fmla="*/ 3299542 w 3299542"/>
                <a:gd name="connsiteY6" fmla="*/ 6131 h 134087"/>
                <a:gd name="connsiteX7" fmla="*/ 3299542 w 3299542"/>
                <a:gd name="connsiteY7" fmla="*/ 127956 h 134087"/>
                <a:gd name="connsiteX8" fmla="*/ 3293441 w 3299542"/>
                <a:gd name="connsiteY8" fmla="*/ 134087 h 134087"/>
                <a:gd name="connsiteX9" fmla="*/ 11937 w 3299542"/>
                <a:gd name="connsiteY9" fmla="*/ 121825 h 134087"/>
                <a:gd name="connsiteX10" fmla="*/ 3288003 w 3299542"/>
                <a:gd name="connsiteY10" fmla="*/ 121825 h 134087"/>
                <a:gd name="connsiteX11" fmla="*/ 3288003 w 3299542"/>
                <a:gd name="connsiteY11" fmla="*/ 12262 h 134087"/>
                <a:gd name="connsiteX12" fmla="*/ 11937 w 3299542"/>
                <a:gd name="connsiteY12" fmla="*/ 12262 h 134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99542" h="134087">
                  <a:moveTo>
                    <a:pt x="3293441" y="134087"/>
                  </a:moveTo>
                  <a:lnTo>
                    <a:pt x="6101" y="134087"/>
                  </a:lnTo>
                  <a:cubicBezTo>
                    <a:pt x="2761" y="134021"/>
                    <a:pt x="70" y="131315"/>
                    <a:pt x="0" y="127956"/>
                  </a:cubicBezTo>
                  <a:lnTo>
                    <a:pt x="0" y="6131"/>
                  </a:lnTo>
                  <a:cubicBezTo>
                    <a:pt x="70" y="2772"/>
                    <a:pt x="2761" y="67"/>
                    <a:pt x="6101" y="0"/>
                  </a:cubicBezTo>
                  <a:lnTo>
                    <a:pt x="3293441" y="0"/>
                  </a:lnTo>
                  <a:cubicBezTo>
                    <a:pt x="3296810" y="0"/>
                    <a:pt x="3299542" y="2746"/>
                    <a:pt x="3299542" y="6131"/>
                  </a:cubicBezTo>
                  <a:lnTo>
                    <a:pt x="3299542" y="127956"/>
                  </a:lnTo>
                  <a:cubicBezTo>
                    <a:pt x="3299542" y="131342"/>
                    <a:pt x="3296810" y="134087"/>
                    <a:pt x="3293441" y="134087"/>
                  </a:cubicBezTo>
                  <a:close/>
                  <a:moveTo>
                    <a:pt x="11937" y="121825"/>
                  </a:moveTo>
                  <a:lnTo>
                    <a:pt x="3288003" y="121825"/>
                  </a:lnTo>
                  <a:lnTo>
                    <a:pt x="3288003" y="12262"/>
                  </a:lnTo>
                  <a:lnTo>
                    <a:pt x="11937" y="12262"/>
                  </a:ln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0" name="任意多边形: 形状 169">
              <a:extLst>
                <a:ext uri="{FF2B5EF4-FFF2-40B4-BE49-F238E27FC236}">
                  <a16:creationId xmlns:a16="http://schemas.microsoft.com/office/drawing/2014/main" id="{E5CFFA73-68C0-4BD9-B9D0-1AC236F278DA}"/>
                </a:ext>
              </a:extLst>
            </p:cNvPr>
            <p:cNvSpPr/>
            <p:nvPr/>
          </p:nvSpPr>
          <p:spPr>
            <a:xfrm>
              <a:off x="7417607" y="3189777"/>
              <a:ext cx="252831" cy="543786"/>
            </a:xfrm>
            <a:custGeom>
              <a:avLst/>
              <a:gdLst>
                <a:gd name="connsiteX0" fmla="*/ 0 w 775512"/>
                <a:gd name="connsiteY0" fmla="*/ 17327 h 1667961"/>
                <a:gd name="connsiteX1" fmla="*/ 84223 w 775512"/>
                <a:gd name="connsiteY1" fmla="*/ 1667961 h 1667961"/>
                <a:gd name="connsiteX2" fmla="*/ 325617 w 775512"/>
                <a:gd name="connsiteY2" fmla="*/ 1644636 h 1667961"/>
                <a:gd name="connsiteX3" fmla="*/ 381191 w 775512"/>
                <a:gd name="connsiteY3" fmla="*/ 442115 h 1667961"/>
                <a:gd name="connsiteX4" fmla="*/ 525497 w 775512"/>
                <a:gd name="connsiteY4" fmla="*/ 1659964 h 1667961"/>
                <a:gd name="connsiteX5" fmla="*/ 775513 w 775512"/>
                <a:gd name="connsiteY5" fmla="*/ 1661697 h 1667961"/>
                <a:gd name="connsiteX6" fmla="*/ 740497 w 775512"/>
                <a:gd name="connsiteY6" fmla="*/ 0 h 1667961"/>
                <a:gd name="connsiteX7" fmla="*/ 0 w 775512"/>
                <a:gd name="connsiteY7" fmla="*/ 17327 h 166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5512" h="1667961">
                  <a:moveTo>
                    <a:pt x="0" y="17327"/>
                  </a:moveTo>
                  <a:lnTo>
                    <a:pt x="84223" y="1667961"/>
                  </a:lnTo>
                  <a:lnTo>
                    <a:pt x="325617" y="1644636"/>
                  </a:lnTo>
                  <a:lnTo>
                    <a:pt x="381191" y="442115"/>
                  </a:lnTo>
                  <a:lnTo>
                    <a:pt x="525497" y="1659964"/>
                  </a:lnTo>
                  <a:lnTo>
                    <a:pt x="775513" y="1661697"/>
                  </a:lnTo>
                  <a:lnTo>
                    <a:pt x="740497" y="0"/>
                  </a:lnTo>
                  <a:lnTo>
                    <a:pt x="0" y="17327"/>
                  </a:ln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1" name="任意多边形: 形状 170">
              <a:extLst>
                <a:ext uri="{FF2B5EF4-FFF2-40B4-BE49-F238E27FC236}">
                  <a16:creationId xmlns:a16="http://schemas.microsoft.com/office/drawing/2014/main" id="{CC16656C-C345-41B4-8B75-57CB288748FF}"/>
                </a:ext>
              </a:extLst>
            </p:cNvPr>
            <p:cNvSpPr/>
            <p:nvPr/>
          </p:nvSpPr>
          <p:spPr>
            <a:xfrm>
              <a:off x="7415439" y="3187646"/>
              <a:ext cx="257290" cy="548090"/>
            </a:xfrm>
            <a:custGeom>
              <a:avLst/>
              <a:gdLst>
                <a:gd name="connsiteX0" fmla="*/ 90869 w 789189"/>
                <a:gd name="connsiteY0" fmla="*/ 1681161 h 1681162"/>
                <a:gd name="connsiteX1" fmla="*/ 86625 w 789189"/>
                <a:gd name="connsiteY1" fmla="*/ 1679562 h 1681162"/>
                <a:gd name="connsiteX2" fmla="*/ 84237 w 789189"/>
                <a:gd name="connsiteY2" fmla="*/ 1675430 h 1681162"/>
                <a:gd name="connsiteX3" fmla="*/ 14 w 789189"/>
                <a:gd name="connsiteY3" fmla="*/ 24796 h 1681162"/>
                <a:gd name="connsiteX4" fmla="*/ 1739 w 789189"/>
                <a:gd name="connsiteY4" fmla="*/ 19865 h 1681162"/>
                <a:gd name="connsiteX5" fmla="*/ 6514 w 789189"/>
                <a:gd name="connsiteY5" fmla="*/ 17865 h 1681162"/>
                <a:gd name="connsiteX6" fmla="*/ 747409 w 789189"/>
                <a:gd name="connsiteY6" fmla="*/ 5 h 1681162"/>
                <a:gd name="connsiteX7" fmla="*/ 752051 w 789189"/>
                <a:gd name="connsiteY7" fmla="*/ 1737 h 1681162"/>
                <a:gd name="connsiteX8" fmla="*/ 754173 w 789189"/>
                <a:gd name="connsiteY8" fmla="*/ 6403 h 1681162"/>
                <a:gd name="connsiteX9" fmla="*/ 789188 w 789189"/>
                <a:gd name="connsiteY9" fmla="*/ 1668099 h 1681162"/>
                <a:gd name="connsiteX10" fmla="*/ 782689 w 789189"/>
                <a:gd name="connsiteY10" fmla="*/ 1674897 h 1681162"/>
                <a:gd name="connsiteX11" fmla="*/ 782557 w 789189"/>
                <a:gd name="connsiteY11" fmla="*/ 1674897 h 1681162"/>
                <a:gd name="connsiteX12" fmla="*/ 782557 w 789189"/>
                <a:gd name="connsiteY12" fmla="*/ 1674897 h 1681162"/>
                <a:gd name="connsiteX13" fmla="*/ 532541 w 789189"/>
                <a:gd name="connsiteY13" fmla="*/ 1673164 h 1681162"/>
                <a:gd name="connsiteX14" fmla="*/ 526042 w 789189"/>
                <a:gd name="connsiteY14" fmla="*/ 1667300 h 1681162"/>
                <a:gd name="connsiteX15" fmla="*/ 390755 w 789189"/>
                <a:gd name="connsiteY15" fmla="*/ 529157 h 1681162"/>
                <a:gd name="connsiteX16" fmla="*/ 338895 w 789189"/>
                <a:gd name="connsiteY16" fmla="*/ 1651438 h 1681162"/>
                <a:gd name="connsiteX17" fmla="*/ 332926 w 789189"/>
                <a:gd name="connsiteY17" fmla="*/ 1657836 h 1681162"/>
                <a:gd name="connsiteX18" fmla="*/ 91532 w 789189"/>
                <a:gd name="connsiteY18" fmla="*/ 1681161 h 1681162"/>
                <a:gd name="connsiteX19" fmla="*/ 13543 w 789189"/>
                <a:gd name="connsiteY19" fmla="*/ 30394 h 1681162"/>
                <a:gd name="connsiteX20" fmla="*/ 97501 w 789189"/>
                <a:gd name="connsiteY20" fmla="*/ 1667300 h 1681162"/>
                <a:gd name="connsiteX21" fmla="*/ 326428 w 789189"/>
                <a:gd name="connsiteY21" fmla="*/ 1645174 h 1681162"/>
                <a:gd name="connsiteX22" fmla="*/ 381603 w 789189"/>
                <a:gd name="connsiteY22" fmla="*/ 448251 h 1681162"/>
                <a:gd name="connsiteX23" fmla="*/ 387970 w 789189"/>
                <a:gd name="connsiteY23" fmla="*/ 441987 h 1681162"/>
                <a:gd name="connsiteX24" fmla="*/ 394734 w 789189"/>
                <a:gd name="connsiteY24" fmla="*/ 447851 h 1681162"/>
                <a:gd name="connsiteX25" fmla="*/ 538510 w 789189"/>
                <a:gd name="connsiteY25" fmla="*/ 1659969 h 1681162"/>
                <a:gd name="connsiteX26" fmla="*/ 775792 w 789189"/>
                <a:gd name="connsiteY26" fmla="*/ 1661568 h 1681162"/>
                <a:gd name="connsiteX27" fmla="*/ 740644 w 789189"/>
                <a:gd name="connsiteY27" fmla="*/ 13334 h 1681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89189" h="1681162">
                  <a:moveTo>
                    <a:pt x="90869" y="1681161"/>
                  </a:moveTo>
                  <a:cubicBezTo>
                    <a:pt x="89304" y="1681188"/>
                    <a:pt x="87792" y="1680615"/>
                    <a:pt x="86625" y="1679562"/>
                  </a:cubicBezTo>
                  <a:cubicBezTo>
                    <a:pt x="85351" y="1678522"/>
                    <a:pt x="84503" y="1677056"/>
                    <a:pt x="84237" y="1675430"/>
                  </a:cubicBezTo>
                  <a:lnTo>
                    <a:pt x="14" y="24796"/>
                  </a:lnTo>
                  <a:cubicBezTo>
                    <a:pt x="-105" y="22984"/>
                    <a:pt x="519" y="21198"/>
                    <a:pt x="1739" y="19865"/>
                  </a:cubicBezTo>
                  <a:cubicBezTo>
                    <a:pt x="3025" y="18612"/>
                    <a:pt x="4723" y="17892"/>
                    <a:pt x="6514" y="17865"/>
                  </a:cubicBezTo>
                  <a:lnTo>
                    <a:pt x="747409" y="5"/>
                  </a:lnTo>
                  <a:cubicBezTo>
                    <a:pt x="749119" y="-62"/>
                    <a:pt x="750791" y="565"/>
                    <a:pt x="752051" y="1737"/>
                  </a:cubicBezTo>
                  <a:cubicBezTo>
                    <a:pt x="753311" y="2977"/>
                    <a:pt x="754054" y="4643"/>
                    <a:pt x="754173" y="6403"/>
                  </a:cubicBezTo>
                  <a:lnTo>
                    <a:pt x="789188" y="1668099"/>
                  </a:lnTo>
                  <a:cubicBezTo>
                    <a:pt x="789268" y="1671778"/>
                    <a:pt x="786350" y="1674817"/>
                    <a:pt x="782689" y="1674897"/>
                  </a:cubicBezTo>
                  <a:cubicBezTo>
                    <a:pt x="782650" y="1674897"/>
                    <a:pt x="782597" y="1674897"/>
                    <a:pt x="782557" y="1674897"/>
                  </a:cubicBezTo>
                  <a:lnTo>
                    <a:pt x="782557" y="1674897"/>
                  </a:lnTo>
                  <a:lnTo>
                    <a:pt x="532541" y="1673164"/>
                  </a:lnTo>
                  <a:cubicBezTo>
                    <a:pt x="529212" y="1673124"/>
                    <a:pt x="526440" y="1670618"/>
                    <a:pt x="526042" y="1667300"/>
                  </a:cubicBezTo>
                  <a:lnTo>
                    <a:pt x="390755" y="529157"/>
                  </a:lnTo>
                  <a:lnTo>
                    <a:pt x="338895" y="1651438"/>
                  </a:lnTo>
                  <a:cubicBezTo>
                    <a:pt x="338776" y="1654771"/>
                    <a:pt x="336229" y="1657503"/>
                    <a:pt x="332926" y="1657836"/>
                  </a:cubicBezTo>
                  <a:lnTo>
                    <a:pt x="91532" y="1681161"/>
                  </a:lnTo>
                  <a:close/>
                  <a:moveTo>
                    <a:pt x="13543" y="30394"/>
                  </a:moveTo>
                  <a:lnTo>
                    <a:pt x="97501" y="1667300"/>
                  </a:lnTo>
                  <a:lnTo>
                    <a:pt x="326428" y="1645174"/>
                  </a:lnTo>
                  <a:lnTo>
                    <a:pt x="381603" y="448251"/>
                  </a:lnTo>
                  <a:cubicBezTo>
                    <a:pt x="381802" y="444826"/>
                    <a:pt x="384561" y="442120"/>
                    <a:pt x="387970" y="441987"/>
                  </a:cubicBezTo>
                  <a:cubicBezTo>
                    <a:pt x="391418" y="441827"/>
                    <a:pt x="394389" y="444399"/>
                    <a:pt x="394734" y="447851"/>
                  </a:cubicBezTo>
                  <a:lnTo>
                    <a:pt x="538510" y="1659969"/>
                  </a:lnTo>
                  <a:lnTo>
                    <a:pt x="775792" y="1661568"/>
                  </a:lnTo>
                  <a:lnTo>
                    <a:pt x="740644" y="13334"/>
                  </a:ln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2" name="任意多边形: 形状 171">
              <a:extLst>
                <a:ext uri="{FF2B5EF4-FFF2-40B4-BE49-F238E27FC236}">
                  <a16:creationId xmlns:a16="http://schemas.microsoft.com/office/drawing/2014/main" id="{E07ADF60-800F-4FB3-A90A-F9B5036B03AB}"/>
                </a:ext>
              </a:extLst>
            </p:cNvPr>
            <p:cNvSpPr/>
            <p:nvPr/>
          </p:nvSpPr>
          <p:spPr>
            <a:xfrm>
              <a:off x="7671062" y="3373140"/>
              <a:ext cx="77868" cy="33646"/>
            </a:xfrm>
            <a:custGeom>
              <a:avLst/>
              <a:gdLst>
                <a:gd name="connsiteX0" fmla="*/ 3125 w 238845"/>
                <a:gd name="connsiteY0" fmla="*/ 100406 h 103204"/>
                <a:gd name="connsiteX1" fmla="*/ 4186 w 238845"/>
                <a:gd name="connsiteY1" fmla="*/ 2973 h 103204"/>
                <a:gd name="connsiteX2" fmla="*/ 226746 w 238845"/>
                <a:gd name="connsiteY2" fmla="*/ 6971 h 103204"/>
                <a:gd name="connsiteX3" fmla="*/ 238153 w 238845"/>
                <a:gd name="connsiteY3" fmla="*/ 102405 h 103204"/>
                <a:gd name="connsiteX4" fmla="*/ 208575 w 238845"/>
                <a:gd name="connsiteY4" fmla="*/ 103205 h 103204"/>
                <a:gd name="connsiteX5" fmla="*/ 205392 w 238845"/>
                <a:gd name="connsiteY5" fmla="*/ 39760 h 103204"/>
                <a:gd name="connsiteX6" fmla="*/ 33896 w 238845"/>
                <a:gd name="connsiteY6" fmla="*/ 29630 h 103204"/>
                <a:gd name="connsiteX7" fmla="*/ 37212 w 238845"/>
                <a:gd name="connsiteY7" fmla="*/ 102672 h 103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845" h="103204">
                  <a:moveTo>
                    <a:pt x="3125" y="100406"/>
                  </a:moveTo>
                  <a:cubicBezTo>
                    <a:pt x="3125" y="100406"/>
                    <a:pt x="-4568" y="10570"/>
                    <a:pt x="4186" y="2973"/>
                  </a:cubicBezTo>
                  <a:cubicBezTo>
                    <a:pt x="12940" y="-4625"/>
                    <a:pt x="210432" y="4439"/>
                    <a:pt x="226746" y="6971"/>
                  </a:cubicBezTo>
                  <a:cubicBezTo>
                    <a:pt x="243060" y="9504"/>
                    <a:pt x="238153" y="102405"/>
                    <a:pt x="238153" y="102405"/>
                  </a:cubicBezTo>
                  <a:lnTo>
                    <a:pt x="208575" y="103205"/>
                  </a:lnTo>
                  <a:cubicBezTo>
                    <a:pt x="208575" y="103205"/>
                    <a:pt x="216136" y="43226"/>
                    <a:pt x="205392" y="39760"/>
                  </a:cubicBezTo>
                  <a:cubicBezTo>
                    <a:pt x="194649" y="36295"/>
                    <a:pt x="33896" y="29630"/>
                    <a:pt x="33896" y="29630"/>
                  </a:cubicBezTo>
                  <a:lnTo>
                    <a:pt x="37212" y="102672"/>
                  </a:ln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3" name="任意多边形: 形状 172">
              <a:extLst>
                <a:ext uri="{FF2B5EF4-FFF2-40B4-BE49-F238E27FC236}">
                  <a16:creationId xmlns:a16="http://schemas.microsoft.com/office/drawing/2014/main" id="{72015159-C0A4-4EC2-B352-B3D44FEDCF54}"/>
                </a:ext>
              </a:extLst>
            </p:cNvPr>
            <p:cNvSpPr/>
            <p:nvPr/>
          </p:nvSpPr>
          <p:spPr>
            <a:xfrm>
              <a:off x="7669011" y="3370919"/>
              <a:ext cx="82246" cy="38040"/>
            </a:xfrm>
            <a:custGeom>
              <a:avLst/>
              <a:gdLst>
                <a:gd name="connsiteX0" fmla="*/ 214867 w 252274"/>
                <a:gd name="connsiteY0" fmla="*/ 116683 h 116682"/>
                <a:gd name="connsiteX1" fmla="*/ 208209 w 252274"/>
                <a:gd name="connsiteY1" fmla="*/ 109792 h 116682"/>
                <a:gd name="connsiteX2" fmla="*/ 208236 w 252274"/>
                <a:gd name="connsiteY2" fmla="*/ 109219 h 116682"/>
                <a:gd name="connsiteX3" fmla="*/ 208236 w 252274"/>
                <a:gd name="connsiteY3" fmla="*/ 52705 h 116682"/>
                <a:gd name="connsiteX4" fmla="*/ 46554 w 252274"/>
                <a:gd name="connsiteY4" fmla="*/ 43375 h 116682"/>
                <a:gd name="connsiteX5" fmla="*/ 49605 w 252274"/>
                <a:gd name="connsiteY5" fmla="*/ 109219 h 116682"/>
                <a:gd name="connsiteX6" fmla="*/ 47616 w 252274"/>
                <a:gd name="connsiteY6" fmla="*/ 114150 h 116682"/>
                <a:gd name="connsiteX7" fmla="*/ 42575 w 252274"/>
                <a:gd name="connsiteY7" fmla="*/ 116150 h 116682"/>
                <a:gd name="connsiteX8" fmla="*/ 9417 w 252274"/>
                <a:gd name="connsiteY8" fmla="*/ 113617 h 116682"/>
                <a:gd name="connsiteX9" fmla="*/ 3316 w 252274"/>
                <a:gd name="connsiteY9" fmla="*/ 107619 h 116682"/>
                <a:gd name="connsiteX10" fmla="*/ 6499 w 252274"/>
                <a:gd name="connsiteY10" fmla="*/ 4588 h 116682"/>
                <a:gd name="connsiteX11" fmla="*/ 234365 w 252274"/>
                <a:gd name="connsiteY11" fmla="*/ 6987 h 116682"/>
                <a:gd name="connsiteX12" fmla="*/ 251342 w 252274"/>
                <a:gd name="connsiteY12" fmla="*/ 109485 h 116682"/>
                <a:gd name="connsiteX13" fmla="*/ 244975 w 252274"/>
                <a:gd name="connsiteY13" fmla="*/ 115750 h 116682"/>
                <a:gd name="connsiteX14" fmla="*/ 215398 w 252274"/>
                <a:gd name="connsiteY14" fmla="*/ 116550 h 116682"/>
                <a:gd name="connsiteX15" fmla="*/ 40188 w 252274"/>
                <a:gd name="connsiteY15" fmla="*/ 29779 h 116682"/>
                <a:gd name="connsiteX16" fmla="*/ 40188 w 252274"/>
                <a:gd name="connsiteY16" fmla="*/ 29779 h 116682"/>
                <a:gd name="connsiteX17" fmla="*/ 213408 w 252274"/>
                <a:gd name="connsiteY17" fmla="*/ 40309 h 116682"/>
                <a:gd name="connsiteX18" fmla="*/ 222030 w 252274"/>
                <a:gd name="connsiteY18" fmla="*/ 103221 h 116682"/>
                <a:gd name="connsiteX19" fmla="*/ 237813 w 252274"/>
                <a:gd name="connsiteY19" fmla="*/ 103221 h 116682"/>
                <a:gd name="connsiteX20" fmla="*/ 230916 w 252274"/>
                <a:gd name="connsiteY20" fmla="*/ 20449 h 116682"/>
                <a:gd name="connsiteX21" fmla="*/ 14722 w 252274"/>
                <a:gd name="connsiteY21" fmla="*/ 15517 h 116682"/>
                <a:gd name="connsiteX22" fmla="*/ 14722 w 252274"/>
                <a:gd name="connsiteY22" fmla="*/ 101355 h 116682"/>
                <a:gd name="connsiteX23" fmla="*/ 35811 w 252274"/>
                <a:gd name="connsiteY23" fmla="*/ 102821 h 116682"/>
                <a:gd name="connsiteX24" fmla="*/ 32761 w 252274"/>
                <a:gd name="connsiteY24" fmla="*/ 37110 h 116682"/>
                <a:gd name="connsiteX25" fmla="*/ 34617 w 252274"/>
                <a:gd name="connsiteY25" fmla="*/ 32178 h 116682"/>
                <a:gd name="connsiteX26" fmla="*/ 40188 w 252274"/>
                <a:gd name="connsiteY26" fmla="*/ 29779 h 116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52274" h="116682">
                  <a:moveTo>
                    <a:pt x="214867" y="116683"/>
                  </a:moveTo>
                  <a:cubicBezTo>
                    <a:pt x="211127" y="116629"/>
                    <a:pt x="208143" y="113537"/>
                    <a:pt x="208209" y="109792"/>
                  </a:cubicBezTo>
                  <a:cubicBezTo>
                    <a:pt x="208209" y="109592"/>
                    <a:pt x="208223" y="109405"/>
                    <a:pt x="208236" y="109219"/>
                  </a:cubicBezTo>
                  <a:cubicBezTo>
                    <a:pt x="211406" y="90518"/>
                    <a:pt x="211406" y="71405"/>
                    <a:pt x="208236" y="52705"/>
                  </a:cubicBezTo>
                  <a:cubicBezTo>
                    <a:pt x="195901" y="50439"/>
                    <a:pt x="106373" y="45907"/>
                    <a:pt x="46554" y="43375"/>
                  </a:cubicBezTo>
                  <a:lnTo>
                    <a:pt x="49605" y="109219"/>
                  </a:lnTo>
                  <a:cubicBezTo>
                    <a:pt x="49658" y="111071"/>
                    <a:pt x="48929" y="112857"/>
                    <a:pt x="47616" y="114150"/>
                  </a:cubicBezTo>
                  <a:cubicBezTo>
                    <a:pt x="46289" y="115497"/>
                    <a:pt x="44459" y="116216"/>
                    <a:pt x="42575" y="116150"/>
                  </a:cubicBezTo>
                  <a:lnTo>
                    <a:pt x="9417" y="113617"/>
                  </a:lnTo>
                  <a:cubicBezTo>
                    <a:pt x="6181" y="113430"/>
                    <a:pt x="3581" y="110872"/>
                    <a:pt x="3316" y="107619"/>
                  </a:cubicBezTo>
                  <a:cubicBezTo>
                    <a:pt x="-1989" y="45774"/>
                    <a:pt x="-929" y="11119"/>
                    <a:pt x="6499" y="4588"/>
                  </a:cubicBezTo>
                  <a:cubicBezTo>
                    <a:pt x="19762" y="-6875"/>
                    <a:pt x="231977" y="6720"/>
                    <a:pt x="234365" y="6987"/>
                  </a:cubicBezTo>
                  <a:cubicBezTo>
                    <a:pt x="252668" y="9786"/>
                    <a:pt x="253729" y="64301"/>
                    <a:pt x="251342" y="109485"/>
                  </a:cubicBezTo>
                  <a:cubicBezTo>
                    <a:pt x="251196" y="112937"/>
                    <a:pt x="248411" y="115683"/>
                    <a:pt x="244975" y="115750"/>
                  </a:cubicBezTo>
                  <a:lnTo>
                    <a:pt x="215398" y="116550"/>
                  </a:lnTo>
                  <a:close/>
                  <a:moveTo>
                    <a:pt x="40188" y="29779"/>
                  </a:moveTo>
                  <a:lnTo>
                    <a:pt x="40188" y="29779"/>
                  </a:lnTo>
                  <a:cubicBezTo>
                    <a:pt x="66715" y="30979"/>
                    <a:pt x="202400" y="36710"/>
                    <a:pt x="213408" y="40309"/>
                  </a:cubicBezTo>
                  <a:cubicBezTo>
                    <a:pt x="217255" y="41509"/>
                    <a:pt x="228396" y="45107"/>
                    <a:pt x="222030" y="103221"/>
                  </a:cubicBezTo>
                  <a:lnTo>
                    <a:pt x="237813" y="103221"/>
                  </a:lnTo>
                  <a:cubicBezTo>
                    <a:pt x="239537" y="62035"/>
                    <a:pt x="236487" y="24981"/>
                    <a:pt x="230916" y="20449"/>
                  </a:cubicBezTo>
                  <a:cubicBezTo>
                    <a:pt x="213939" y="18050"/>
                    <a:pt x="35811" y="10319"/>
                    <a:pt x="14722" y="15517"/>
                  </a:cubicBezTo>
                  <a:cubicBezTo>
                    <a:pt x="11406" y="24181"/>
                    <a:pt x="12468" y="64834"/>
                    <a:pt x="14722" y="101355"/>
                  </a:cubicBezTo>
                  <a:lnTo>
                    <a:pt x="35811" y="102821"/>
                  </a:lnTo>
                  <a:lnTo>
                    <a:pt x="32761" y="37110"/>
                  </a:lnTo>
                  <a:cubicBezTo>
                    <a:pt x="32681" y="35284"/>
                    <a:pt x="33344" y="33498"/>
                    <a:pt x="34617" y="32178"/>
                  </a:cubicBezTo>
                  <a:cubicBezTo>
                    <a:pt x="36036" y="30606"/>
                    <a:pt x="38079" y="29726"/>
                    <a:pt x="40188" y="29779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4" name="任意多边形: 形状 173">
              <a:extLst>
                <a:ext uri="{FF2B5EF4-FFF2-40B4-BE49-F238E27FC236}">
                  <a16:creationId xmlns:a16="http://schemas.microsoft.com/office/drawing/2014/main" id="{187008FE-0667-4814-B96F-E79091FB5E39}"/>
                </a:ext>
              </a:extLst>
            </p:cNvPr>
            <p:cNvSpPr/>
            <p:nvPr/>
          </p:nvSpPr>
          <p:spPr>
            <a:xfrm>
              <a:off x="7456913" y="2935505"/>
              <a:ext cx="149485" cy="271218"/>
            </a:xfrm>
            <a:custGeom>
              <a:avLst/>
              <a:gdLst>
                <a:gd name="connsiteX0" fmla="*/ 0 w 458516"/>
                <a:gd name="connsiteY0" fmla="*/ 831911 h 831911"/>
                <a:gd name="connsiteX1" fmla="*/ 458517 w 458516"/>
                <a:gd name="connsiteY1" fmla="*/ 829912 h 831911"/>
                <a:gd name="connsiteX2" fmla="*/ 421246 w 458516"/>
                <a:gd name="connsiteY2" fmla="*/ 5661 h 831911"/>
                <a:gd name="connsiteX3" fmla="*/ 100935 w 458516"/>
                <a:gd name="connsiteY3" fmla="*/ 45648 h 831911"/>
                <a:gd name="connsiteX4" fmla="*/ 0 w 458516"/>
                <a:gd name="connsiteY4" fmla="*/ 831911 h 831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516" h="831911">
                  <a:moveTo>
                    <a:pt x="0" y="831911"/>
                  </a:moveTo>
                  <a:lnTo>
                    <a:pt x="458517" y="829912"/>
                  </a:lnTo>
                  <a:cubicBezTo>
                    <a:pt x="458517" y="829912"/>
                    <a:pt x="442070" y="26188"/>
                    <a:pt x="421246" y="5661"/>
                  </a:cubicBezTo>
                  <a:cubicBezTo>
                    <a:pt x="400423" y="-14865"/>
                    <a:pt x="124146" y="25521"/>
                    <a:pt x="100935" y="45648"/>
                  </a:cubicBezTo>
                  <a:cubicBezTo>
                    <a:pt x="77724" y="65774"/>
                    <a:pt x="0" y="831911"/>
                    <a:pt x="0" y="831911"/>
                  </a:cubicBez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5" name="任意多边形: 形状 174">
              <a:extLst>
                <a:ext uri="{FF2B5EF4-FFF2-40B4-BE49-F238E27FC236}">
                  <a16:creationId xmlns:a16="http://schemas.microsoft.com/office/drawing/2014/main" id="{4E080D91-E97E-4F83-9B29-3E987727B663}"/>
                </a:ext>
              </a:extLst>
            </p:cNvPr>
            <p:cNvSpPr/>
            <p:nvPr/>
          </p:nvSpPr>
          <p:spPr>
            <a:xfrm>
              <a:off x="7454660" y="2933263"/>
              <a:ext cx="153945" cy="275720"/>
            </a:xfrm>
            <a:custGeom>
              <a:avLst/>
              <a:gdLst>
                <a:gd name="connsiteX0" fmla="*/ 6911 w 472197"/>
                <a:gd name="connsiteY0" fmla="*/ 845720 h 845720"/>
                <a:gd name="connsiteX1" fmla="*/ 1870 w 472197"/>
                <a:gd name="connsiteY1" fmla="*/ 843454 h 845720"/>
                <a:gd name="connsiteX2" fmla="*/ 14 w 472197"/>
                <a:gd name="connsiteY2" fmla="*/ 838123 h 845720"/>
                <a:gd name="connsiteX3" fmla="*/ 103601 w 472197"/>
                <a:gd name="connsiteY3" fmla="*/ 47594 h 845720"/>
                <a:gd name="connsiteX4" fmla="*/ 268333 w 472197"/>
                <a:gd name="connsiteY4" fmla="*/ 10407 h 845720"/>
                <a:gd name="connsiteX5" fmla="*/ 433330 w 472197"/>
                <a:gd name="connsiteY5" fmla="*/ 7608 h 845720"/>
                <a:gd name="connsiteX6" fmla="*/ 472192 w 472197"/>
                <a:gd name="connsiteY6" fmla="*/ 836657 h 845720"/>
                <a:gd name="connsiteX7" fmla="*/ 470334 w 472197"/>
                <a:gd name="connsiteY7" fmla="*/ 841588 h 845720"/>
                <a:gd name="connsiteX8" fmla="*/ 465427 w 472197"/>
                <a:gd name="connsiteY8" fmla="*/ 843721 h 845720"/>
                <a:gd name="connsiteX9" fmla="*/ 6911 w 472197"/>
                <a:gd name="connsiteY9" fmla="*/ 845720 h 845720"/>
                <a:gd name="connsiteX10" fmla="*/ 394335 w 472197"/>
                <a:gd name="connsiteY10" fmla="*/ 12939 h 845720"/>
                <a:gd name="connsiteX11" fmla="*/ 112620 w 472197"/>
                <a:gd name="connsiteY11" fmla="*/ 57991 h 845720"/>
                <a:gd name="connsiteX12" fmla="*/ 14471 w 472197"/>
                <a:gd name="connsiteY12" fmla="*/ 831858 h 845720"/>
                <a:gd name="connsiteX13" fmla="*/ 458397 w 472197"/>
                <a:gd name="connsiteY13" fmla="*/ 829992 h 845720"/>
                <a:gd name="connsiteX14" fmla="*/ 423117 w 472197"/>
                <a:gd name="connsiteY14" fmla="*/ 16938 h 845720"/>
                <a:gd name="connsiteX15" fmla="*/ 394335 w 472197"/>
                <a:gd name="connsiteY15" fmla="*/ 12939 h 84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2197" h="845720">
                  <a:moveTo>
                    <a:pt x="6911" y="845720"/>
                  </a:moveTo>
                  <a:cubicBezTo>
                    <a:pt x="4987" y="845707"/>
                    <a:pt x="3157" y="844881"/>
                    <a:pt x="1870" y="843454"/>
                  </a:cubicBezTo>
                  <a:cubicBezTo>
                    <a:pt x="570" y="842002"/>
                    <a:pt x="-106" y="840082"/>
                    <a:pt x="14" y="838123"/>
                  </a:cubicBezTo>
                  <a:cubicBezTo>
                    <a:pt x="18450" y="657785"/>
                    <a:pt x="79594" y="68120"/>
                    <a:pt x="103601" y="47594"/>
                  </a:cubicBezTo>
                  <a:cubicBezTo>
                    <a:pt x="119384" y="34265"/>
                    <a:pt x="214616" y="17738"/>
                    <a:pt x="268333" y="10407"/>
                  </a:cubicBezTo>
                  <a:cubicBezTo>
                    <a:pt x="322049" y="3076"/>
                    <a:pt x="418474" y="-7320"/>
                    <a:pt x="433330" y="7608"/>
                  </a:cubicBezTo>
                  <a:cubicBezTo>
                    <a:pt x="454153" y="28534"/>
                    <a:pt x="468345" y="647388"/>
                    <a:pt x="472192" y="836657"/>
                  </a:cubicBezTo>
                  <a:cubicBezTo>
                    <a:pt x="472271" y="838483"/>
                    <a:pt x="471608" y="840269"/>
                    <a:pt x="470334" y="841588"/>
                  </a:cubicBezTo>
                  <a:cubicBezTo>
                    <a:pt x="469048" y="842935"/>
                    <a:pt x="467284" y="843708"/>
                    <a:pt x="465427" y="843721"/>
                  </a:cubicBezTo>
                  <a:lnTo>
                    <a:pt x="6911" y="845720"/>
                  </a:lnTo>
                  <a:close/>
                  <a:moveTo>
                    <a:pt x="394335" y="12939"/>
                  </a:moveTo>
                  <a:cubicBezTo>
                    <a:pt x="320325" y="12939"/>
                    <a:pt x="132913" y="39597"/>
                    <a:pt x="112620" y="57991"/>
                  </a:cubicBezTo>
                  <a:cubicBezTo>
                    <a:pt x="96306" y="80916"/>
                    <a:pt x="45242" y="530495"/>
                    <a:pt x="14471" y="831858"/>
                  </a:cubicBezTo>
                  <a:lnTo>
                    <a:pt x="458397" y="829992"/>
                  </a:lnTo>
                  <a:cubicBezTo>
                    <a:pt x="451899" y="514101"/>
                    <a:pt x="437176" y="41863"/>
                    <a:pt x="423117" y="16938"/>
                  </a:cubicBezTo>
                  <a:cubicBezTo>
                    <a:pt x="413978" y="13311"/>
                    <a:pt x="404110" y="11940"/>
                    <a:pt x="394335" y="12939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6" name="任意多边形: 形状 175">
              <a:extLst>
                <a:ext uri="{FF2B5EF4-FFF2-40B4-BE49-F238E27FC236}">
                  <a16:creationId xmlns:a16="http://schemas.microsoft.com/office/drawing/2014/main" id="{E9514BEE-0539-485A-BF1C-8CED20276659}"/>
                </a:ext>
              </a:extLst>
            </p:cNvPr>
            <p:cNvSpPr/>
            <p:nvPr/>
          </p:nvSpPr>
          <p:spPr>
            <a:xfrm>
              <a:off x="7674772" y="3316707"/>
              <a:ext cx="65842" cy="85984"/>
            </a:xfrm>
            <a:custGeom>
              <a:avLst/>
              <a:gdLst>
                <a:gd name="connsiteX0" fmla="*/ 50239 w 201959"/>
                <a:gd name="connsiteY0" fmla="*/ 47051 h 263741"/>
                <a:gd name="connsiteX1" fmla="*/ 4878 w 201959"/>
                <a:gd name="connsiteY1" fmla="*/ 128489 h 263741"/>
                <a:gd name="connsiteX2" fmla="*/ 2756 w 201959"/>
                <a:gd name="connsiteY2" fmla="*/ 175673 h 263741"/>
                <a:gd name="connsiteX3" fmla="*/ 49178 w 201959"/>
                <a:gd name="connsiteY3" fmla="*/ 171541 h 263741"/>
                <a:gd name="connsiteX4" fmla="*/ 50239 w 201959"/>
                <a:gd name="connsiteY4" fmla="*/ 262310 h 263741"/>
                <a:gd name="connsiteX5" fmla="*/ 90030 w 201959"/>
                <a:gd name="connsiteY5" fmla="*/ 206196 h 263741"/>
                <a:gd name="connsiteX6" fmla="*/ 118546 w 201959"/>
                <a:gd name="connsiteY6" fmla="*/ 224590 h 263741"/>
                <a:gd name="connsiteX7" fmla="*/ 149980 w 201959"/>
                <a:gd name="connsiteY7" fmla="*/ 198998 h 263741"/>
                <a:gd name="connsiteX8" fmla="*/ 192025 w 201959"/>
                <a:gd name="connsiteY8" fmla="*/ 198998 h 263741"/>
                <a:gd name="connsiteX9" fmla="*/ 189240 w 201959"/>
                <a:gd name="connsiteY9" fmla="*/ 56647 h 263741"/>
                <a:gd name="connsiteX10" fmla="*/ 189240 w 201959"/>
                <a:gd name="connsiteY10" fmla="*/ 6131 h 263741"/>
                <a:gd name="connsiteX11" fmla="*/ 48382 w 201959"/>
                <a:gd name="connsiteY11" fmla="*/ 0 h 263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1959" h="263741">
                  <a:moveTo>
                    <a:pt x="50239" y="47051"/>
                  </a:moveTo>
                  <a:cubicBezTo>
                    <a:pt x="32254" y="72482"/>
                    <a:pt x="17054" y="99792"/>
                    <a:pt x="4878" y="128489"/>
                  </a:cubicBezTo>
                  <a:cubicBezTo>
                    <a:pt x="-798" y="143591"/>
                    <a:pt x="-1541" y="160118"/>
                    <a:pt x="2756" y="175673"/>
                  </a:cubicBezTo>
                  <a:lnTo>
                    <a:pt x="49178" y="171541"/>
                  </a:lnTo>
                  <a:cubicBezTo>
                    <a:pt x="49178" y="171541"/>
                    <a:pt x="35915" y="261377"/>
                    <a:pt x="50239" y="262310"/>
                  </a:cubicBezTo>
                  <a:cubicBezTo>
                    <a:pt x="64564" y="263243"/>
                    <a:pt x="86316" y="275639"/>
                    <a:pt x="90030" y="206196"/>
                  </a:cubicBezTo>
                  <a:cubicBezTo>
                    <a:pt x="90030" y="206196"/>
                    <a:pt x="94406" y="232853"/>
                    <a:pt x="118546" y="224590"/>
                  </a:cubicBezTo>
                  <a:cubicBezTo>
                    <a:pt x="131982" y="220564"/>
                    <a:pt x="143282" y="211368"/>
                    <a:pt x="149980" y="198998"/>
                  </a:cubicBezTo>
                  <a:cubicBezTo>
                    <a:pt x="149980" y="198998"/>
                    <a:pt x="168151" y="234186"/>
                    <a:pt x="192025" y="198998"/>
                  </a:cubicBezTo>
                  <a:cubicBezTo>
                    <a:pt x="215899" y="163810"/>
                    <a:pt x="189240" y="56647"/>
                    <a:pt x="189240" y="56647"/>
                  </a:cubicBezTo>
                  <a:lnTo>
                    <a:pt x="189240" y="6131"/>
                  </a:lnTo>
                  <a:lnTo>
                    <a:pt x="48382" y="0"/>
                  </a:ln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7" name="任意多边形: 形状 176">
              <a:extLst>
                <a:ext uri="{FF2B5EF4-FFF2-40B4-BE49-F238E27FC236}">
                  <a16:creationId xmlns:a16="http://schemas.microsoft.com/office/drawing/2014/main" id="{16A6AD74-F424-46E2-BE0A-C55D9183C07E}"/>
                </a:ext>
              </a:extLst>
            </p:cNvPr>
            <p:cNvSpPr/>
            <p:nvPr/>
          </p:nvSpPr>
          <p:spPr>
            <a:xfrm>
              <a:off x="7672548" y="3314314"/>
              <a:ext cx="70380" cy="90650"/>
            </a:xfrm>
            <a:custGeom>
              <a:avLst/>
              <a:gdLst>
                <a:gd name="connsiteX0" fmla="*/ 70588 w 215877"/>
                <a:gd name="connsiteY0" fmla="*/ 278046 h 278053"/>
                <a:gd name="connsiteX1" fmla="*/ 61436 w 215877"/>
                <a:gd name="connsiteY1" fmla="*/ 277113 h 278053"/>
                <a:gd name="connsiteX2" fmla="*/ 56662 w 215877"/>
                <a:gd name="connsiteY2" fmla="*/ 276447 h 278053"/>
                <a:gd name="connsiteX3" fmla="*/ 49101 w 215877"/>
                <a:gd name="connsiteY3" fmla="*/ 272315 h 278053"/>
                <a:gd name="connsiteX4" fmla="*/ 48040 w 215877"/>
                <a:gd name="connsiteY4" fmla="*/ 186477 h 278053"/>
                <a:gd name="connsiteX5" fmla="*/ 10240 w 215877"/>
                <a:gd name="connsiteY5" fmla="*/ 189810 h 278053"/>
                <a:gd name="connsiteX6" fmla="*/ 3210 w 215877"/>
                <a:gd name="connsiteY6" fmla="*/ 185544 h 278053"/>
                <a:gd name="connsiteX7" fmla="*/ 5199 w 215877"/>
                <a:gd name="connsiteY7" fmla="*/ 133695 h 278053"/>
                <a:gd name="connsiteX8" fmla="*/ 50163 w 215877"/>
                <a:gd name="connsiteY8" fmla="*/ 52390 h 278053"/>
                <a:gd name="connsiteX9" fmla="*/ 48306 w 215877"/>
                <a:gd name="connsiteY9" fmla="*/ 7072 h 278053"/>
                <a:gd name="connsiteX10" fmla="*/ 50295 w 215877"/>
                <a:gd name="connsiteY10" fmla="*/ 2007 h 278053"/>
                <a:gd name="connsiteX11" fmla="*/ 55468 w 215877"/>
                <a:gd name="connsiteY11" fmla="*/ 8 h 278053"/>
                <a:gd name="connsiteX12" fmla="*/ 196458 w 215877"/>
                <a:gd name="connsiteY12" fmla="*/ 6406 h 278053"/>
                <a:gd name="connsiteX13" fmla="*/ 202957 w 215877"/>
                <a:gd name="connsiteY13" fmla="*/ 13190 h 278053"/>
                <a:gd name="connsiteX14" fmla="*/ 202957 w 215877"/>
                <a:gd name="connsiteY14" fmla="*/ 13337 h 278053"/>
                <a:gd name="connsiteX15" fmla="*/ 202957 w 215877"/>
                <a:gd name="connsiteY15" fmla="*/ 62920 h 278053"/>
                <a:gd name="connsiteX16" fmla="*/ 204681 w 215877"/>
                <a:gd name="connsiteY16" fmla="*/ 209536 h 278053"/>
                <a:gd name="connsiteX17" fmla="*/ 176032 w 215877"/>
                <a:gd name="connsiteY17" fmla="*/ 228330 h 278053"/>
                <a:gd name="connsiteX18" fmla="*/ 157066 w 215877"/>
                <a:gd name="connsiteY18" fmla="*/ 218066 h 278053"/>
                <a:gd name="connsiteX19" fmla="*/ 127753 w 215877"/>
                <a:gd name="connsiteY19" fmla="*/ 238060 h 278053"/>
                <a:gd name="connsiteX20" fmla="*/ 104410 w 215877"/>
                <a:gd name="connsiteY20" fmla="*/ 236860 h 278053"/>
                <a:gd name="connsiteX21" fmla="*/ 101757 w 215877"/>
                <a:gd name="connsiteY21" fmla="*/ 235127 h 278053"/>
                <a:gd name="connsiteX22" fmla="*/ 86504 w 215877"/>
                <a:gd name="connsiteY22" fmla="*/ 272315 h 278053"/>
                <a:gd name="connsiteX23" fmla="*/ 70588 w 215877"/>
                <a:gd name="connsiteY23" fmla="*/ 278046 h 278053"/>
                <a:gd name="connsiteX24" fmla="*/ 59314 w 215877"/>
                <a:gd name="connsiteY24" fmla="*/ 262984 h 278053"/>
                <a:gd name="connsiteX25" fmla="*/ 63426 w 215877"/>
                <a:gd name="connsiteY25" fmla="*/ 262984 h 278053"/>
                <a:gd name="connsiteX26" fmla="*/ 77618 w 215877"/>
                <a:gd name="connsiteY26" fmla="*/ 261518 h 278053"/>
                <a:gd name="connsiteX27" fmla="*/ 89820 w 215877"/>
                <a:gd name="connsiteY27" fmla="*/ 212735 h 278053"/>
                <a:gd name="connsiteX28" fmla="*/ 98017 w 215877"/>
                <a:gd name="connsiteY28" fmla="*/ 207417 h 278053"/>
                <a:gd name="connsiteX29" fmla="*/ 103084 w 215877"/>
                <a:gd name="connsiteY29" fmla="*/ 211935 h 278053"/>
                <a:gd name="connsiteX30" fmla="*/ 110776 w 215877"/>
                <a:gd name="connsiteY30" fmla="*/ 225264 h 278053"/>
                <a:gd name="connsiteX31" fmla="*/ 122581 w 215877"/>
                <a:gd name="connsiteY31" fmla="*/ 225264 h 278053"/>
                <a:gd name="connsiteX32" fmla="*/ 150036 w 215877"/>
                <a:gd name="connsiteY32" fmla="*/ 203272 h 278053"/>
                <a:gd name="connsiteX33" fmla="*/ 156004 w 215877"/>
                <a:gd name="connsiteY33" fmla="*/ 199140 h 278053"/>
                <a:gd name="connsiteX34" fmla="*/ 162371 w 215877"/>
                <a:gd name="connsiteY34" fmla="*/ 202872 h 278053"/>
                <a:gd name="connsiteX35" fmla="*/ 176298 w 215877"/>
                <a:gd name="connsiteY35" fmla="*/ 214734 h 278053"/>
                <a:gd name="connsiteX36" fmla="*/ 192612 w 215877"/>
                <a:gd name="connsiteY36" fmla="*/ 201406 h 278053"/>
                <a:gd name="connsiteX37" fmla="*/ 188898 w 215877"/>
                <a:gd name="connsiteY37" fmla="*/ 64519 h 278053"/>
                <a:gd name="connsiteX38" fmla="*/ 188898 w 215877"/>
                <a:gd name="connsiteY38" fmla="*/ 62920 h 278053"/>
                <a:gd name="connsiteX39" fmla="*/ 188898 w 215877"/>
                <a:gd name="connsiteY39" fmla="*/ 19068 h 278053"/>
                <a:gd name="connsiteX40" fmla="*/ 61834 w 215877"/>
                <a:gd name="connsiteY40" fmla="*/ 13203 h 278053"/>
                <a:gd name="connsiteX41" fmla="*/ 63558 w 215877"/>
                <a:gd name="connsiteY41" fmla="*/ 53190 h 278053"/>
                <a:gd name="connsiteX42" fmla="*/ 62365 w 215877"/>
                <a:gd name="connsiteY42" fmla="*/ 57322 h 278053"/>
                <a:gd name="connsiteX43" fmla="*/ 17800 w 215877"/>
                <a:gd name="connsiteY43" fmla="*/ 137294 h 278053"/>
                <a:gd name="connsiteX44" fmla="*/ 14351 w 215877"/>
                <a:gd name="connsiteY44" fmla="*/ 175148 h 278053"/>
                <a:gd name="connsiteX45" fmla="*/ 54937 w 215877"/>
                <a:gd name="connsiteY45" fmla="*/ 171549 h 278053"/>
                <a:gd name="connsiteX46" fmla="*/ 60508 w 215877"/>
                <a:gd name="connsiteY46" fmla="*/ 173682 h 278053"/>
                <a:gd name="connsiteX47" fmla="*/ 62365 w 215877"/>
                <a:gd name="connsiteY47" fmla="*/ 179413 h 278053"/>
                <a:gd name="connsiteX48" fmla="*/ 59314 w 215877"/>
                <a:gd name="connsiteY48" fmla="*/ 262984 h 278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15877" h="278053">
                  <a:moveTo>
                    <a:pt x="70588" y="278046"/>
                  </a:moveTo>
                  <a:cubicBezTo>
                    <a:pt x="67524" y="277966"/>
                    <a:pt x="64460" y="277659"/>
                    <a:pt x="61436" y="277113"/>
                  </a:cubicBezTo>
                  <a:lnTo>
                    <a:pt x="56662" y="276447"/>
                  </a:lnTo>
                  <a:cubicBezTo>
                    <a:pt x="53664" y="276260"/>
                    <a:pt x="50892" y="274740"/>
                    <a:pt x="49101" y="272315"/>
                  </a:cubicBezTo>
                  <a:cubicBezTo>
                    <a:pt x="39684" y="260718"/>
                    <a:pt x="44327" y="213535"/>
                    <a:pt x="48040" y="186477"/>
                  </a:cubicBezTo>
                  <a:lnTo>
                    <a:pt x="10240" y="189810"/>
                  </a:lnTo>
                  <a:cubicBezTo>
                    <a:pt x="7216" y="190103"/>
                    <a:pt x="4364" y="188370"/>
                    <a:pt x="3210" y="185544"/>
                  </a:cubicBezTo>
                  <a:cubicBezTo>
                    <a:pt x="-1671" y="168497"/>
                    <a:pt x="-968" y="150316"/>
                    <a:pt x="5199" y="133695"/>
                  </a:cubicBezTo>
                  <a:cubicBezTo>
                    <a:pt x="17070" y="104959"/>
                    <a:pt x="32151" y="77688"/>
                    <a:pt x="50163" y="52390"/>
                  </a:cubicBezTo>
                  <a:lnTo>
                    <a:pt x="48306" y="7072"/>
                  </a:lnTo>
                  <a:cubicBezTo>
                    <a:pt x="48226" y="5180"/>
                    <a:pt x="48942" y="3340"/>
                    <a:pt x="50295" y="2007"/>
                  </a:cubicBezTo>
                  <a:cubicBezTo>
                    <a:pt x="51661" y="648"/>
                    <a:pt x="53544" y="-85"/>
                    <a:pt x="55468" y="8"/>
                  </a:cubicBezTo>
                  <a:lnTo>
                    <a:pt x="196458" y="6406"/>
                  </a:lnTo>
                  <a:cubicBezTo>
                    <a:pt x="200119" y="6472"/>
                    <a:pt x="203036" y="9511"/>
                    <a:pt x="202957" y="13190"/>
                  </a:cubicBezTo>
                  <a:cubicBezTo>
                    <a:pt x="202957" y="13243"/>
                    <a:pt x="202957" y="13297"/>
                    <a:pt x="202957" y="13337"/>
                  </a:cubicBezTo>
                  <a:lnTo>
                    <a:pt x="202957" y="62920"/>
                  </a:lnTo>
                  <a:cubicBezTo>
                    <a:pt x="205742" y="73983"/>
                    <a:pt x="229484" y="173682"/>
                    <a:pt x="204681" y="209536"/>
                  </a:cubicBezTo>
                  <a:cubicBezTo>
                    <a:pt x="195795" y="222865"/>
                    <a:pt x="186643" y="228996"/>
                    <a:pt x="176032" y="228330"/>
                  </a:cubicBezTo>
                  <a:cubicBezTo>
                    <a:pt x="168631" y="227503"/>
                    <a:pt x="161827" y="223825"/>
                    <a:pt x="157066" y="218066"/>
                  </a:cubicBezTo>
                  <a:cubicBezTo>
                    <a:pt x="149280" y="227277"/>
                    <a:pt x="139147" y="234194"/>
                    <a:pt x="127753" y="238060"/>
                  </a:cubicBezTo>
                  <a:cubicBezTo>
                    <a:pt x="120206" y="241312"/>
                    <a:pt x="111585" y="240872"/>
                    <a:pt x="104410" y="236860"/>
                  </a:cubicBezTo>
                  <a:lnTo>
                    <a:pt x="101757" y="235127"/>
                  </a:lnTo>
                  <a:cubicBezTo>
                    <a:pt x="101333" y="248976"/>
                    <a:pt x="95908" y="262185"/>
                    <a:pt x="86504" y="272315"/>
                  </a:cubicBezTo>
                  <a:cubicBezTo>
                    <a:pt x="82087" y="276140"/>
                    <a:pt x="76424" y="278193"/>
                    <a:pt x="70588" y="278046"/>
                  </a:cubicBezTo>
                  <a:close/>
                  <a:moveTo>
                    <a:pt x="59314" y="262984"/>
                  </a:moveTo>
                  <a:lnTo>
                    <a:pt x="63426" y="262984"/>
                  </a:lnTo>
                  <a:cubicBezTo>
                    <a:pt x="69925" y="264051"/>
                    <a:pt x="74037" y="264451"/>
                    <a:pt x="77618" y="261518"/>
                  </a:cubicBezTo>
                  <a:cubicBezTo>
                    <a:pt x="81199" y="258586"/>
                    <a:pt x="88096" y="246190"/>
                    <a:pt x="89820" y="212735"/>
                  </a:cubicBezTo>
                  <a:cubicBezTo>
                    <a:pt x="90616" y="208990"/>
                    <a:pt x="94290" y="206617"/>
                    <a:pt x="98017" y="207417"/>
                  </a:cubicBezTo>
                  <a:cubicBezTo>
                    <a:pt x="100378" y="207923"/>
                    <a:pt x="102301" y="209643"/>
                    <a:pt x="103084" y="211935"/>
                  </a:cubicBezTo>
                  <a:cubicBezTo>
                    <a:pt x="103800" y="217227"/>
                    <a:pt x="106572" y="222012"/>
                    <a:pt x="110776" y="225264"/>
                  </a:cubicBezTo>
                  <a:cubicBezTo>
                    <a:pt x="114490" y="227117"/>
                    <a:pt x="118867" y="227117"/>
                    <a:pt x="122581" y="225264"/>
                  </a:cubicBezTo>
                  <a:cubicBezTo>
                    <a:pt x="134186" y="221732"/>
                    <a:pt x="144014" y="213855"/>
                    <a:pt x="150036" y="203272"/>
                  </a:cubicBezTo>
                  <a:cubicBezTo>
                    <a:pt x="151110" y="200886"/>
                    <a:pt x="153405" y="199300"/>
                    <a:pt x="156004" y="199140"/>
                  </a:cubicBezTo>
                  <a:cubicBezTo>
                    <a:pt x="158671" y="199006"/>
                    <a:pt x="161164" y="200473"/>
                    <a:pt x="162371" y="202872"/>
                  </a:cubicBezTo>
                  <a:cubicBezTo>
                    <a:pt x="163830" y="205804"/>
                    <a:pt x="169799" y="214334"/>
                    <a:pt x="176298" y="214734"/>
                  </a:cubicBezTo>
                  <a:cubicBezTo>
                    <a:pt x="182797" y="215134"/>
                    <a:pt x="188632" y="207937"/>
                    <a:pt x="192612" y="201406"/>
                  </a:cubicBezTo>
                  <a:cubicBezTo>
                    <a:pt x="210783" y="174748"/>
                    <a:pt x="196060" y="93443"/>
                    <a:pt x="188898" y="64519"/>
                  </a:cubicBezTo>
                  <a:cubicBezTo>
                    <a:pt x="188832" y="63986"/>
                    <a:pt x="188832" y="63453"/>
                    <a:pt x="188898" y="62920"/>
                  </a:cubicBezTo>
                  <a:lnTo>
                    <a:pt x="188898" y="19068"/>
                  </a:lnTo>
                  <a:lnTo>
                    <a:pt x="61834" y="13203"/>
                  </a:lnTo>
                  <a:lnTo>
                    <a:pt x="63558" y="53190"/>
                  </a:lnTo>
                  <a:cubicBezTo>
                    <a:pt x="63572" y="54656"/>
                    <a:pt x="63161" y="56095"/>
                    <a:pt x="62365" y="57322"/>
                  </a:cubicBezTo>
                  <a:cubicBezTo>
                    <a:pt x="44738" y="82327"/>
                    <a:pt x="29803" y="109130"/>
                    <a:pt x="17800" y="137294"/>
                  </a:cubicBezTo>
                  <a:cubicBezTo>
                    <a:pt x="13635" y="149450"/>
                    <a:pt x="12454" y="162432"/>
                    <a:pt x="14351" y="175148"/>
                  </a:cubicBezTo>
                  <a:lnTo>
                    <a:pt x="54937" y="171549"/>
                  </a:lnTo>
                  <a:cubicBezTo>
                    <a:pt x="57020" y="171349"/>
                    <a:pt x="59076" y="172149"/>
                    <a:pt x="60508" y="173682"/>
                  </a:cubicBezTo>
                  <a:cubicBezTo>
                    <a:pt x="61967" y="175201"/>
                    <a:pt x="62643" y="177321"/>
                    <a:pt x="62365" y="179413"/>
                  </a:cubicBezTo>
                  <a:cubicBezTo>
                    <a:pt x="57722" y="214068"/>
                    <a:pt x="55335" y="254454"/>
                    <a:pt x="59314" y="262984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8" name="任意多边形: 形状 177">
              <a:extLst>
                <a:ext uri="{FF2B5EF4-FFF2-40B4-BE49-F238E27FC236}">
                  <a16:creationId xmlns:a16="http://schemas.microsoft.com/office/drawing/2014/main" id="{A92189C8-8735-44A1-9BBA-A2385726720B}"/>
                </a:ext>
              </a:extLst>
            </p:cNvPr>
            <p:cNvSpPr/>
            <p:nvPr/>
          </p:nvSpPr>
          <p:spPr>
            <a:xfrm>
              <a:off x="7572151" y="2924228"/>
              <a:ext cx="175914" cy="399344"/>
            </a:xfrm>
            <a:custGeom>
              <a:avLst/>
              <a:gdLst>
                <a:gd name="connsiteX0" fmla="*/ 7295 w 539584"/>
                <a:gd name="connsiteY0" fmla="*/ 0 h 1224913"/>
                <a:gd name="connsiteX1" fmla="*/ 0 w 539584"/>
                <a:gd name="connsiteY1" fmla="*/ 1158669 h 1224913"/>
                <a:gd name="connsiteX2" fmla="*/ 295376 w 539584"/>
                <a:gd name="connsiteY2" fmla="*/ 1138809 h 1224913"/>
                <a:gd name="connsiteX3" fmla="*/ 302539 w 539584"/>
                <a:gd name="connsiteY3" fmla="*/ 1206253 h 1224913"/>
                <a:gd name="connsiteX4" fmla="*/ 535179 w 539584"/>
                <a:gd name="connsiteY4" fmla="*/ 1224913 h 1224913"/>
                <a:gd name="connsiteX5" fmla="*/ 528945 w 539584"/>
                <a:gd name="connsiteY5" fmla="*/ 540481 h 1224913"/>
                <a:gd name="connsiteX6" fmla="*/ 341003 w 539584"/>
                <a:gd name="connsiteY6" fmla="*/ 106630 h 1224913"/>
                <a:gd name="connsiteX7" fmla="*/ 7295 w 539584"/>
                <a:gd name="connsiteY7" fmla="*/ 0 h 122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9584" h="1224913">
                  <a:moveTo>
                    <a:pt x="7295" y="0"/>
                  </a:moveTo>
                  <a:cubicBezTo>
                    <a:pt x="3979" y="7997"/>
                    <a:pt x="0" y="1158669"/>
                    <a:pt x="0" y="1158669"/>
                  </a:cubicBezTo>
                  <a:lnTo>
                    <a:pt x="295376" y="1138809"/>
                  </a:lnTo>
                  <a:lnTo>
                    <a:pt x="302539" y="1206253"/>
                  </a:lnTo>
                  <a:lnTo>
                    <a:pt x="535179" y="1224913"/>
                  </a:lnTo>
                  <a:cubicBezTo>
                    <a:pt x="535179" y="1224913"/>
                    <a:pt x="548442" y="731749"/>
                    <a:pt x="528945" y="540481"/>
                  </a:cubicBezTo>
                  <a:cubicBezTo>
                    <a:pt x="509448" y="349213"/>
                    <a:pt x="404534" y="153947"/>
                    <a:pt x="341003" y="106630"/>
                  </a:cubicBezTo>
                  <a:cubicBezTo>
                    <a:pt x="218183" y="14128"/>
                    <a:pt x="7295" y="0"/>
                    <a:pt x="7295" y="0"/>
                  </a:cubicBezTo>
                  <a:close/>
                </a:path>
              </a:pathLst>
            </a:custGeom>
            <a:solidFill>
              <a:schemeClr val="accent2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9" name="任意多边形: 形状 178">
              <a:extLst>
                <a:ext uri="{FF2B5EF4-FFF2-40B4-BE49-F238E27FC236}">
                  <a16:creationId xmlns:a16="http://schemas.microsoft.com/office/drawing/2014/main" id="{7AC233F7-7D3B-4921-89E0-1533381F41D8}"/>
                </a:ext>
              </a:extLst>
            </p:cNvPr>
            <p:cNvSpPr/>
            <p:nvPr/>
          </p:nvSpPr>
          <p:spPr>
            <a:xfrm>
              <a:off x="7273880" y="2914407"/>
              <a:ext cx="233971" cy="392478"/>
            </a:xfrm>
            <a:custGeom>
              <a:avLst/>
              <a:gdLst>
                <a:gd name="connsiteX0" fmla="*/ 713153 w 717662"/>
                <a:gd name="connsiteY0" fmla="*/ 47717 h 1203853"/>
                <a:gd name="connsiteX1" fmla="*/ 717663 w 717662"/>
                <a:gd name="connsiteY1" fmla="*/ 1203854 h 1203853"/>
                <a:gd name="connsiteX2" fmla="*/ 389127 w 717662"/>
                <a:gd name="connsiteY2" fmla="*/ 1189059 h 1203853"/>
                <a:gd name="connsiteX3" fmla="*/ 405707 w 717662"/>
                <a:gd name="connsiteY3" fmla="*/ 636848 h 1203853"/>
                <a:gd name="connsiteX4" fmla="*/ 5284 w 717662"/>
                <a:gd name="connsiteY4" fmla="*/ 655775 h 1203853"/>
                <a:gd name="connsiteX5" fmla="*/ 403187 w 717662"/>
                <a:gd name="connsiteY5" fmla="*/ 0 h 1203853"/>
                <a:gd name="connsiteX6" fmla="*/ 534893 w 717662"/>
                <a:gd name="connsiteY6" fmla="*/ 118359 h 1203853"/>
                <a:gd name="connsiteX7" fmla="*/ 713153 w 717662"/>
                <a:gd name="connsiteY7" fmla="*/ 47717 h 120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7662" h="1203853">
                  <a:moveTo>
                    <a:pt x="713153" y="47717"/>
                  </a:moveTo>
                  <a:lnTo>
                    <a:pt x="717663" y="1203854"/>
                  </a:lnTo>
                  <a:lnTo>
                    <a:pt x="389127" y="1189059"/>
                  </a:lnTo>
                  <a:lnTo>
                    <a:pt x="405707" y="636848"/>
                  </a:lnTo>
                  <a:cubicBezTo>
                    <a:pt x="405707" y="636848"/>
                    <a:pt x="85395" y="897292"/>
                    <a:pt x="5284" y="655775"/>
                  </a:cubicBezTo>
                  <a:cubicBezTo>
                    <a:pt x="-53871" y="477570"/>
                    <a:pt x="403187" y="0"/>
                    <a:pt x="403187" y="0"/>
                  </a:cubicBezTo>
                  <a:lnTo>
                    <a:pt x="534893" y="118359"/>
                  </a:lnTo>
                  <a:cubicBezTo>
                    <a:pt x="534893" y="118359"/>
                    <a:pt x="649754" y="29190"/>
                    <a:pt x="713153" y="47717"/>
                  </a:cubicBezTo>
                  <a:close/>
                </a:path>
              </a:pathLst>
            </a:custGeom>
            <a:solidFill>
              <a:schemeClr val="accent2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0" name="任意多边形: 形状 179">
              <a:extLst>
                <a:ext uri="{FF2B5EF4-FFF2-40B4-BE49-F238E27FC236}">
                  <a16:creationId xmlns:a16="http://schemas.microsoft.com/office/drawing/2014/main" id="{AF3C4018-CBD5-4323-9BDC-688707F153BC}"/>
                </a:ext>
              </a:extLst>
            </p:cNvPr>
            <p:cNvSpPr/>
            <p:nvPr/>
          </p:nvSpPr>
          <p:spPr>
            <a:xfrm>
              <a:off x="7519396" y="2971636"/>
              <a:ext cx="47392" cy="215924"/>
            </a:xfrm>
            <a:custGeom>
              <a:avLst/>
              <a:gdLst>
                <a:gd name="connsiteX0" fmla="*/ 25996 w 145367"/>
                <a:gd name="connsiteY0" fmla="*/ 33855 h 662306"/>
                <a:gd name="connsiteX1" fmla="*/ 44035 w 145367"/>
                <a:gd name="connsiteY1" fmla="*/ 70376 h 662306"/>
                <a:gd name="connsiteX2" fmla="*/ 0 w 145367"/>
                <a:gd name="connsiteY2" fmla="*/ 567539 h 662306"/>
                <a:gd name="connsiteX3" fmla="*/ 70164 w 145367"/>
                <a:gd name="connsiteY3" fmla="*/ 662306 h 662306"/>
                <a:gd name="connsiteX4" fmla="*/ 145367 w 145367"/>
                <a:gd name="connsiteY4" fmla="*/ 560341 h 662306"/>
                <a:gd name="connsiteX5" fmla="*/ 75734 w 145367"/>
                <a:gd name="connsiteY5" fmla="*/ 65178 h 662306"/>
                <a:gd name="connsiteX6" fmla="*/ 100139 w 145367"/>
                <a:gd name="connsiteY6" fmla="*/ 27857 h 662306"/>
                <a:gd name="connsiteX7" fmla="*/ 65123 w 145367"/>
                <a:gd name="connsiteY7" fmla="*/ 0 h 662306"/>
                <a:gd name="connsiteX8" fmla="*/ 25996 w 145367"/>
                <a:gd name="connsiteY8" fmla="*/ 33855 h 662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367" h="662306">
                  <a:moveTo>
                    <a:pt x="25996" y="33855"/>
                  </a:moveTo>
                  <a:lnTo>
                    <a:pt x="44035" y="70376"/>
                  </a:lnTo>
                  <a:lnTo>
                    <a:pt x="0" y="567539"/>
                  </a:lnTo>
                  <a:lnTo>
                    <a:pt x="70164" y="662306"/>
                  </a:lnTo>
                  <a:lnTo>
                    <a:pt x="145367" y="560341"/>
                  </a:lnTo>
                  <a:lnTo>
                    <a:pt x="75734" y="65178"/>
                  </a:lnTo>
                  <a:lnTo>
                    <a:pt x="100139" y="27857"/>
                  </a:lnTo>
                  <a:lnTo>
                    <a:pt x="65123" y="0"/>
                  </a:lnTo>
                  <a:lnTo>
                    <a:pt x="25996" y="33855"/>
                  </a:ln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1" name="任意多边形: 形状 180">
              <a:extLst>
                <a:ext uri="{FF2B5EF4-FFF2-40B4-BE49-F238E27FC236}">
                  <a16:creationId xmlns:a16="http://schemas.microsoft.com/office/drawing/2014/main" id="{B2602348-2770-4063-823C-FA358549375C}"/>
                </a:ext>
              </a:extLst>
            </p:cNvPr>
            <p:cNvSpPr/>
            <p:nvPr/>
          </p:nvSpPr>
          <p:spPr>
            <a:xfrm>
              <a:off x="7419077" y="2831084"/>
              <a:ext cx="74526" cy="124952"/>
            </a:xfrm>
            <a:custGeom>
              <a:avLst/>
              <a:gdLst>
                <a:gd name="connsiteX0" fmla="*/ 84886 w 228593"/>
                <a:gd name="connsiteY0" fmla="*/ 383268 h 383268"/>
                <a:gd name="connsiteX1" fmla="*/ 126135 w 228593"/>
                <a:gd name="connsiteY1" fmla="*/ 327421 h 383268"/>
                <a:gd name="connsiteX2" fmla="*/ 179189 w 228593"/>
                <a:gd name="connsiteY2" fmla="*/ 279571 h 383268"/>
                <a:gd name="connsiteX3" fmla="*/ 203593 w 228593"/>
                <a:gd name="connsiteY3" fmla="*/ 238252 h 383268"/>
                <a:gd name="connsiteX4" fmla="*/ 226009 w 228593"/>
                <a:gd name="connsiteY4" fmla="*/ 78306 h 383268"/>
                <a:gd name="connsiteX5" fmla="*/ 164864 w 228593"/>
                <a:gd name="connsiteY5" fmla="*/ 14995 h 383268"/>
                <a:gd name="connsiteX6" fmla="*/ 148550 w 228593"/>
                <a:gd name="connsiteY6" fmla="*/ 47917 h 383268"/>
                <a:gd name="connsiteX7" fmla="*/ 151203 w 228593"/>
                <a:gd name="connsiteY7" fmla="*/ 7931 h 383268"/>
                <a:gd name="connsiteX8" fmla="*/ 147755 w 228593"/>
                <a:gd name="connsiteY8" fmla="*/ 333 h 383268"/>
                <a:gd name="connsiteX9" fmla="*/ 139796 w 228593"/>
                <a:gd name="connsiteY9" fmla="*/ 3532 h 383268"/>
                <a:gd name="connsiteX10" fmla="*/ 104118 w 228593"/>
                <a:gd name="connsiteY10" fmla="*/ 72975 h 383268"/>
                <a:gd name="connsiteX11" fmla="*/ 114463 w 228593"/>
                <a:gd name="connsiteY11" fmla="*/ 15128 h 383268"/>
                <a:gd name="connsiteX12" fmla="*/ 85682 w 228593"/>
                <a:gd name="connsiteY12" fmla="*/ 35255 h 383268"/>
                <a:gd name="connsiteX13" fmla="*/ 67113 w 228593"/>
                <a:gd name="connsiteY13" fmla="*/ 86037 h 383268"/>
                <a:gd name="connsiteX14" fmla="*/ 0 w 228593"/>
                <a:gd name="connsiteY14" fmla="*/ 299297 h 383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8593" h="383268">
                  <a:moveTo>
                    <a:pt x="84886" y="383268"/>
                  </a:moveTo>
                  <a:cubicBezTo>
                    <a:pt x="96186" y="362946"/>
                    <a:pt x="110047" y="344175"/>
                    <a:pt x="126135" y="327421"/>
                  </a:cubicBezTo>
                  <a:cubicBezTo>
                    <a:pt x="144677" y="312463"/>
                    <a:pt x="162397" y="296489"/>
                    <a:pt x="179189" y="279571"/>
                  </a:cubicBezTo>
                  <a:cubicBezTo>
                    <a:pt x="189242" y="267042"/>
                    <a:pt x="197466" y="253126"/>
                    <a:pt x="203593" y="238252"/>
                  </a:cubicBezTo>
                  <a:cubicBezTo>
                    <a:pt x="225412" y="187979"/>
                    <a:pt x="233158" y="132678"/>
                    <a:pt x="226009" y="78306"/>
                  </a:cubicBezTo>
                  <a:cubicBezTo>
                    <a:pt x="222825" y="53648"/>
                    <a:pt x="202134" y="-31123"/>
                    <a:pt x="164864" y="14995"/>
                  </a:cubicBezTo>
                  <a:cubicBezTo>
                    <a:pt x="157105" y="24642"/>
                    <a:pt x="151534" y="35878"/>
                    <a:pt x="148550" y="47917"/>
                  </a:cubicBezTo>
                  <a:cubicBezTo>
                    <a:pt x="151070" y="34749"/>
                    <a:pt x="151972" y="21318"/>
                    <a:pt x="151203" y="7931"/>
                  </a:cubicBezTo>
                  <a:cubicBezTo>
                    <a:pt x="151203" y="4998"/>
                    <a:pt x="150540" y="1533"/>
                    <a:pt x="147755" y="333"/>
                  </a:cubicBezTo>
                  <a:cubicBezTo>
                    <a:pt x="144969" y="-866"/>
                    <a:pt x="141919" y="1399"/>
                    <a:pt x="139796" y="3532"/>
                  </a:cubicBezTo>
                  <a:cubicBezTo>
                    <a:pt x="120936" y="22331"/>
                    <a:pt x="108442" y="46632"/>
                    <a:pt x="104118" y="72975"/>
                  </a:cubicBezTo>
                  <a:cubicBezTo>
                    <a:pt x="110604" y="54368"/>
                    <a:pt x="114092" y="34840"/>
                    <a:pt x="114463" y="15128"/>
                  </a:cubicBezTo>
                  <a:cubicBezTo>
                    <a:pt x="114463" y="-7931"/>
                    <a:pt x="87936" y="30456"/>
                    <a:pt x="85682" y="35255"/>
                  </a:cubicBezTo>
                  <a:cubicBezTo>
                    <a:pt x="77339" y="51304"/>
                    <a:pt x="71092" y="68374"/>
                    <a:pt x="67113" y="86037"/>
                  </a:cubicBezTo>
                  <a:cubicBezTo>
                    <a:pt x="49340" y="159479"/>
                    <a:pt x="40586" y="232653"/>
                    <a:pt x="0" y="299297"/>
                  </a:cubicBezTo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2" name="任意多边形: 形状 181">
              <a:extLst>
                <a:ext uri="{FF2B5EF4-FFF2-40B4-BE49-F238E27FC236}">
                  <a16:creationId xmlns:a16="http://schemas.microsoft.com/office/drawing/2014/main" id="{95C7D3EC-D526-418E-A296-A7E5FBEAA082}"/>
                </a:ext>
              </a:extLst>
            </p:cNvPr>
            <p:cNvSpPr/>
            <p:nvPr/>
          </p:nvSpPr>
          <p:spPr>
            <a:xfrm>
              <a:off x="7416657" y="2828839"/>
              <a:ext cx="78844" cy="129327"/>
            </a:xfrm>
            <a:custGeom>
              <a:avLst/>
              <a:gdLst>
                <a:gd name="connsiteX0" fmla="*/ 92309 w 241839"/>
                <a:gd name="connsiteY0" fmla="*/ 396686 h 396685"/>
                <a:gd name="connsiteX1" fmla="*/ 88728 w 241839"/>
                <a:gd name="connsiteY1" fmla="*/ 395620 h 396685"/>
                <a:gd name="connsiteX2" fmla="*/ 86474 w 241839"/>
                <a:gd name="connsiteY2" fmla="*/ 386156 h 396685"/>
                <a:gd name="connsiteX3" fmla="*/ 128386 w 241839"/>
                <a:gd name="connsiteY3" fmla="*/ 329376 h 396685"/>
                <a:gd name="connsiteX4" fmla="*/ 150005 w 241839"/>
                <a:gd name="connsiteY4" fmla="*/ 310715 h 396685"/>
                <a:gd name="connsiteX5" fmla="*/ 181042 w 241839"/>
                <a:gd name="connsiteY5" fmla="*/ 282058 h 396685"/>
                <a:gd name="connsiteX6" fmla="*/ 204385 w 241839"/>
                <a:gd name="connsiteY6" fmla="*/ 242072 h 396685"/>
                <a:gd name="connsiteX7" fmla="*/ 226403 w 241839"/>
                <a:gd name="connsiteY7" fmla="*/ 86259 h 396685"/>
                <a:gd name="connsiteX8" fmla="*/ 195366 w 241839"/>
                <a:gd name="connsiteY8" fmla="*/ 15750 h 396685"/>
                <a:gd name="connsiteX9" fmla="*/ 177328 w 241839"/>
                <a:gd name="connsiteY9" fmla="*/ 26413 h 396685"/>
                <a:gd name="connsiteX10" fmla="*/ 162208 w 241839"/>
                <a:gd name="connsiteY10" fmla="*/ 56936 h 396685"/>
                <a:gd name="connsiteX11" fmla="*/ 154117 w 241839"/>
                <a:gd name="connsiteY11" fmla="*/ 62134 h 396685"/>
                <a:gd name="connsiteX12" fmla="*/ 148944 w 241839"/>
                <a:gd name="connsiteY12" fmla="*/ 54003 h 396685"/>
                <a:gd name="connsiteX13" fmla="*/ 151464 w 241839"/>
                <a:gd name="connsiteY13" fmla="*/ 15883 h 396685"/>
                <a:gd name="connsiteX14" fmla="*/ 124938 w 241839"/>
                <a:gd name="connsiteY14" fmla="*/ 56669 h 396685"/>
                <a:gd name="connsiteX15" fmla="*/ 117775 w 241839"/>
                <a:gd name="connsiteY15" fmla="*/ 82527 h 396685"/>
                <a:gd name="connsiteX16" fmla="*/ 109486 w 241839"/>
                <a:gd name="connsiteY16" fmla="*/ 87525 h 396685"/>
                <a:gd name="connsiteX17" fmla="*/ 104512 w 241839"/>
                <a:gd name="connsiteY17" fmla="*/ 79195 h 396685"/>
                <a:gd name="connsiteX18" fmla="*/ 111541 w 241839"/>
                <a:gd name="connsiteY18" fmla="*/ 52537 h 396685"/>
                <a:gd name="connsiteX19" fmla="*/ 114725 w 241839"/>
                <a:gd name="connsiteY19" fmla="*/ 25080 h 396685"/>
                <a:gd name="connsiteX20" fmla="*/ 98809 w 241839"/>
                <a:gd name="connsiteY20" fmla="*/ 45606 h 396685"/>
                <a:gd name="connsiteX21" fmla="*/ 80505 w 241839"/>
                <a:gd name="connsiteY21" fmla="*/ 94523 h 396685"/>
                <a:gd name="connsiteX22" fmla="*/ 69894 w 241839"/>
                <a:gd name="connsiteY22" fmla="*/ 141840 h 396685"/>
                <a:gd name="connsiteX23" fmla="*/ 12596 w 241839"/>
                <a:gd name="connsiteY23" fmla="*/ 309382 h 396685"/>
                <a:gd name="connsiteX24" fmla="*/ 3179 w 241839"/>
                <a:gd name="connsiteY24" fmla="*/ 311515 h 396685"/>
                <a:gd name="connsiteX25" fmla="*/ 1057 w 241839"/>
                <a:gd name="connsiteY25" fmla="*/ 302052 h 396685"/>
                <a:gd name="connsiteX26" fmla="*/ 56498 w 241839"/>
                <a:gd name="connsiteY26" fmla="*/ 139041 h 396685"/>
                <a:gd name="connsiteX27" fmla="*/ 67242 w 241839"/>
                <a:gd name="connsiteY27" fmla="*/ 91324 h 396685"/>
                <a:gd name="connsiteX28" fmla="*/ 86474 w 241839"/>
                <a:gd name="connsiteY28" fmla="*/ 38809 h 396685"/>
                <a:gd name="connsiteX29" fmla="*/ 120428 w 241839"/>
                <a:gd name="connsiteY29" fmla="*/ 8152 h 396685"/>
                <a:gd name="connsiteX30" fmla="*/ 128121 w 241839"/>
                <a:gd name="connsiteY30" fmla="*/ 21481 h 396685"/>
                <a:gd name="connsiteX31" fmla="*/ 141384 w 241839"/>
                <a:gd name="connsiteY31" fmla="*/ 5487 h 396685"/>
                <a:gd name="connsiteX32" fmla="*/ 157035 w 241839"/>
                <a:gd name="connsiteY32" fmla="*/ 955 h 396685"/>
                <a:gd name="connsiteX33" fmla="*/ 164595 w 241839"/>
                <a:gd name="connsiteY33" fmla="*/ 14284 h 396685"/>
                <a:gd name="connsiteX34" fmla="*/ 164595 w 241839"/>
                <a:gd name="connsiteY34" fmla="*/ 19215 h 396685"/>
                <a:gd name="connsiteX35" fmla="*/ 165921 w 241839"/>
                <a:gd name="connsiteY35" fmla="*/ 17616 h 396685"/>
                <a:gd name="connsiteX36" fmla="*/ 198284 w 241839"/>
                <a:gd name="connsiteY36" fmla="*/ 2421 h 396685"/>
                <a:gd name="connsiteX37" fmla="*/ 239136 w 241839"/>
                <a:gd name="connsiteY37" fmla="*/ 84260 h 396685"/>
                <a:gd name="connsiteX38" fmla="*/ 216190 w 241839"/>
                <a:gd name="connsiteY38" fmla="*/ 247670 h 396685"/>
                <a:gd name="connsiteX39" fmla="*/ 190857 w 241839"/>
                <a:gd name="connsiteY39" fmla="*/ 290722 h 396685"/>
                <a:gd name="connsiteX40" fmla="*/ 157963 w 241839"/>
                <a:gd name="connsiteY40" fmla="*/ 321245 h 396685"/>
                <a:gd name="connsiteX41" fmla="*/ 137140 w 241839"/>
                <a:gd name="connsiteY41" fmla="*/ 339106 h 396685"/>
                <a:gd name="connsiteX42" fmla="*/ 97350 w 241839"/>
                <a:gd name="connsiteY42" fmla="*/ 393220 h 396685"/>
                <a:gd name="connsiteX43" fmla="*/ 92309 w 241839"/>
                <a:gd name="connsiteY43" fmla="*/ 396686 h 396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41839" h="396685">
                  <a:moveTo>
                    <a:pt x="92309" y="396686"/>
                  </a:moveTo>
                  <a:cubicBezTo>
                    <a:pt x="91049" y="396643"/>
                    <a:pt x="89816" y="396275"/>
                    <a:pt x="88728" y="395620"/>
                  </a:cubicBezTo>
                  <a:cubicBezTo>
                    <a:pt x="85532" y="393615"/>
                    <a:pt x="84524" y="389399"/>
                    <a:pt x="86474" y="386156"/>
                  </a:cubicBezTo>
                  <a:cubicBezTo>
                    <a:pt x="97960" y="365499"/>
                    <a:pt x="112046" y="346415"/>
                    <a:pt x="128386" y="329376"/>
                  </a:cubicBezTo>
                  <a:cubicBezTo>
                    <a:pt x="135416" y="322711"/>
                    <a:pt x="142843" y="316047"/>
                    <a:pt x="150005" y="310715"/>
                  </a:cubicBezTo>
                  <a:cubicBezTo>
                    <a:pt x="161200" y="302142"/>
                    <a:pt x="171598" y="292550"/>
                    <a:pt x="181042" y="282058"/>
                  </a:cubicBezTo>
                  <a:cubicBezTo>
                    <a:pt x="190671" y="269911"/>
                    <a:pt x="198536" y="256447"/>
                    <a:pt x="204385" y="242072"/>
                  </a:cubicBezTo>
                  <a:cubicBezTo>
                    <a:pt x="225713" y="193121"/>
                    <a:pt x="233326" y="139242"/>
                    <a:pt x="226403" y="86259"/>
                  </a:cubicBezTo>
                  <a:cubicBezTo>
                    <a:pt x="222954" y="59601"/>
                    <a:pt x="209823" y="19615"/>
                    <a:pt x="195366" y="15750"/>
                  </a:cubicBezTo>
                  <a:cubicBezTo>
                    <a:pt x="190194" y="14284"/>
                    <a:pt x="184225" y="17882"/>
                    <a:pt x="177328" y="26413"/>
                  </a:cubicBezTo>
                  <a:cubicBezTo>
                    <a:pt x="170113" y="35346"/>
                    <a:pt x="164953" y="45768"/>
                    <a:pt x="162208" y="56936"/>
                  </a:cubicBezTo>
                  <a:cubicBezTo>
                    <a:pt x="161399" y="60616"/>
                    <a:pt x="157778" y="62944"/>
                    <a:pt x="154117" y="62134"/>
                  </a:cubicBezTo>
                  <a:cubicBezTo>
                    <a:pt x="150456" y="61324"/>
                    <a:pt x="148135" y="57683"/>
                    <a:pt x="148944" y="54003"/>
                  </a:cubicBezTo>
                  <a:cubicBezTo>
                    <a:pt x="151305" y="41445"/>
                    <a:pt x="152154" y="28645"/>
                    <a:pt x="151464" y="15883"/>
                  </a:cubicBezTo>
                  <a:cubicBezTo>
                    <a:pt x="139885" y="27470"/>
                    <a:pt x="130853" y="41364"/>
                    <a:pt x="124938" y="56669"/>
                  </a:cubicBezTo>
                  <a:cubicBezTo>
                    <a:pt x="123213" y="65462"/>
                    <a:pt x="120826" y="74107"/>
                    <a:pt x="117775" y="82527"/>
                  </a:cubicBezTo>
                  <a:cubicBezTo>
                    <a:pt x="116860" y="86207"/>
                    <a:pt x="113146" y="88445"/>
                    <a:pt x="109486" y="87525"/>
                  </a:cubicBezTo>
                  <a:cubicBezTo>
                    <a:pt x="105825" y="86606"/>
                    <a:pt x="103597" y="82875"/>
                    <a:pt x="104512" y="79195"/>
                  </a:cubicBezTo>
                  <a:cubicBezTo>
                    <a:pt x="105958" y="70095"/>
                    <a:pt x="108318" y="61164"/>
                    <a:pt x="111541" y="52537"/>
                  </a:cubicBezTo>
                  <a:cubicBezTo>
                    <a:pt x="113332" y="43486"/>
                    <a:pt x="114406" y="34303"/>
                    <a:pt x="114725" y="25080"/>
                  </a:cubicBezTo>
                  <a:cubicBezTo>
                    <a:pt x="108769" y="31389"/>
                    <a:pt x="103438" y="38262"/>
                    <a:pt x="98809" y="45606"/>
                  </a:cubicBezTo>
                  <a:cubicBezTo>
                    <a:pt x="90532" y="61004"/>
                    <a:pt x="84378" y="77459"/>
                    <a:pt x="80505" y="94523"/>
                  </a:cubicBezTo>
                  <a:cubicBezTo>
                    <a:pt x="76659" y="110384"/>
                    <a:pt x="73343" y="126112"/>
                    <a:pt x="69894" y="141840"/>
                  </a:cubicBezTo>
                  <a:cubicBezTo>
                    <a:pt x="57824" y="198487"/>
                    <a:pt x="45357" y="257000"/>
                    <a:pt x="12596" y="309382"/>
                  </a:cubicBezTo>
                  <a:cubicBezTo>
                    <a:pt x="10580" y="312584"/>
                    <a:pt x="6363" y="313540"/>
                    <a:pt x="3179" y="311515"/>
                  </a:cubicBezTo>
                  <a:cubicBezTo>
                    <a:pt x="-4" y="309490"/>
                    <a:pt x="-959" y="305253"/>
                    <a:pt x="1057" y="302052"/>
                  </a:cubicBezTo>
                  <a:cubicBezTo>
                    <a:pt x="32491" y="251669"/>
                    <a:pt x="44163" y="196888"/>
                    <a:pt x="56498" y="139041"/>
                  </a:cubicBezTo>
                  <a:cubicBezTo>
                    <a:pt x="59947" y="123180"/>
                    <a:pt x="63395" y="107185"/>
                    <a:pt x="67242" y="91324"/>
                  </a:cubicBezTo>
                  <a:cubicBezTo>
                    <a:pt x="71207" y="73012"/>
                    <a:pt x="77680" y="55340"/>
                    <a:pt x="86474" y="38809"/>
                  </a:cubicBezTo>
                  <a:cubicBezTo>
                    <a:pt x="86474" y="38809"/>
                    <a:pt x="106501" y="4420"/>
                    <a:pt x="120428" y="8152"/>
                  </a:cubicBezTo>
                  <a:cubicBezTo>
                    <a:pt x="123876" y="9085"/>
                    <a:pt x="127988" y="12151"/>
                    <a:pt x="128121" y="21481"/>
                  </a:cubicBezTo>
                  <a:cubicBezTo>
                    <a:pt x="132113" y="15803"/>
                    <a:pt x="136543" y="10454"/>
                    <a:pt x="141384" y="5487"/>
                  </a:cubicBezTo>
                  <a:cubicBezTo>
                    <a:pt x="144952" y="556"/>
                    <a:pt x="151398" y="-1311"/>
                    <a:pt x="157035" y="955"/>
                  </a:cubicBezTo>
                  <a:cubicBezTo>
                    <a:pt x="161969" y="3490"/>
                    <a:pt x="164940" y="8724"/>
                    <a:pt x="164595" y="14284"/>
                  </a:cubicBezTo>
                  <a:cubicBezTo>
                    <a:pt x="164595" y="15883"/>
                    <a:pt x="164595" y="17483"/>
                    <a:pt x="164595" y="19215"/>
                  </a:cubicBezTo>
                  <a:lnTo>
                    <a:pt x="165921" y="17616"/>
                  </a:lnTo>
                  <a:cubicBezTo>
                    <a:pt x="176532" y="4287"/>
                    <a:pt x="187408" y="-645"/>
                    <a:pt x="198284" y="2421"/>
                  </a:cubicBezTo>
                  <a:cubicBezTo>
                    <a:pt x="228657" y="10952"/>
                    <a:pt x="239136" y="83593"/>
                    <a:pt x="239136" y="84260"/>
                  </a:cubicBezTo>
                  <a:cubicBezTo>
                    <a:pt x="246563" y="139814"/>
                    <a:pt x="238618" y="196349"/>
                    <a:pt x="216190" y="247670"/>
                  </a:cubicBezTo>
                  <a:cubicBezTo>
                    <a:pt x="209850" y="263168"/>
                    <a:pt x="201308" y="277667"/>
                    <a:pt x="190857" y="290722"/>
                  </a:cubicBezTo>
                  <a:cubicBezTo>
                    <a:pt x="180909" y="301954"/>
                    <a:pt x="169901" y="312177"/>
                    <a:pt x="157963" y="321245"/>
                  </a:cubicBezTo>
                  <a:cubicBezTo>
                    <a:pt x="150934" y="326976"/>
                    <a:pt x="143772" y="332841"/>
                    <a:pt x="137140" y="339106"/>
                  </a:cubicBezTo>
                  <a:cubicBezTo>
                    <a:pt x="121622" y="355352"/>
                    <a:pt x="108239" y="373539"/>
                    <a:pt x="97350" y="393220"/>
                  </a:cubicBezTo>
                  <a:cubicBezTo>
                    <a:pt x="96328" y="395130"/>
                    <a:pt x="94445" y="396423"/>
                    <a:pt x="92309" y="396686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3" name="任意多边形: 形状 182">
              <a:extLst>
                <a:ext uri="{FF2B5EF4-FFF2-40B4-BE49-F238E27FC236}">
                  <a16:creationId xmlns:a16="http://schemas.microsoft.com/office/drawing/2014/main" id="{C3A32CE0-5424-4342-AD76-5592171DCE7A}"/>
                </a:ext>
              </a:extLst>
            </p:cNvPr>
            <p:cNvSpPr/>
            <p:nvPr/>
          </p:nvSpPr>
          <p:spPr>
            <a:xfrm>
              <a:off x="7429671" y="2829150"/>
              <a:ext cx="62829" cy="104333"/>
            </a:xfrm>
            <a:custGeom>
              <a:avLst/>
              <a:gdLst>
                <a:gd name="connsiteX0" fmla="*/ 192718 w 192717"/>
                <a:gd name="connsiteY0" fmla="*/ 130489 h 320023"/>
                <a:gd name="connsiteX1" fmla="*/ 40586 w 192717"/>
                <a:gd name="connsiteY1" fmla="*/ 320024 h 320023"/>
                <a:gd name="connsiteX2" fmla="*/ 0 w 192717"/>
                <a:gd name="connsiteY2" fmla="*/ 171008 h 320023"/>
                <a:gd name="connsiteX3" fmla="*/ 152795 w 192717"/>
                <a:gd name="connsiteY3" fmla="*/ 0 h 320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717" h="320023">
                  <a:moveTo>
                    <a:pt x="192718" y="130489"/>
                  </a:moveTo>
                  <a:lnTo>
                    <a:pt x="40586" y="320024"/>
                  </a:lnTo>
                  <a:lnTo>
                    <a:pt x="0" y="171008"/>
                  </a:lnTo>
                  <a:lnTo>
                    <a:pt x="152795" y="0"/>
                  </a:ln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4" name="任意多边形: 形状 183">
              <a:extLst>
                <a:ext uri="{FF2B5EF4-FFF2-40B4-BE49-F238E27FC236}">
                  <a16:creationId xmlns:a16="http://schemas.microsoft.com/office/drawing/2014/main" id="{92A9CC15-963B-4891-A49D-7C64ACB2DB31}"/>
                </a:ext>
              </a:extLst>
            </p:cNvPr>
            <p:cNvSpPr/>
            <p:nvPr/>
          </p:nvSpPr>
          <p:spPr>
            <a:xfrm>
              <a:off x="7427518" y="2827053"/>
              <a:ext cx="67114" cy="108603"/>
            </a:xfrm>
            <a:custGeom>
              <a:avLst/>
              <a:gdLst>
                <a:gd name="connsiteX0" fmla="*/ 47188 w 205859"/>
                <a:gd name="connsiteY0" fmla="*/ 333119 h 333119"/>
                <a:gd name="connsiteX1" fmla="*/ 45861 w 205859"/>
                <a:gd name="connsiteY1" fmla="*/ 333119 h 333119"/>
                <a:gd name="connsiteX2" fmla="*/ 40821 w 205859"/>
                <a:gd name="connsiteY2" fmla="*/ 328321 h 333119"/>
                <a:gd name="connsiteX3" fmla="*/ 235 w 205859"/>
                <a:gd name="connsiteY3" fmla="*/ 179305 h 333119"/>
                <a:gd name="connsiteX4" fmla="*/ 1694 w 205859"/>
                <a:gd name="connsiteY4" fmla="*/ 173174 h 333119"/>
                <a:gd name="connsiteX5" fmla="*/ 154489 w 205859"/>
                <a:gd name="connsiteY5" fmla="*/ 2166 h 333119"/>
                <a:gd name="connsiteX6" fmla="*/ 160856 w 205859"/>
                <a:gd name="connsiteY6" fmla="*/ 167 h 333119"/>
                <a:gd name="connsiteX7" fmla="*/ 165763 w 205859"/>
                <a:gd name="connsiteY7" fmla="*/ 4699 h 333119"/>
                <a:gd name="connsiteX8" fmla="*/ 205553 w 205859"/>
                <a:gd name="connsiteY8" fmla="*/ 135054 h 333119"/>
                <a:gd name="connsiteX9" fmla="*/ 204492 w 205859"/>
                <a:gd name="connsiteY9" fmla="*/ 141052 h 333119"/>
                <a:gd name="connsiteX10" fmla="*/ 52361 w 205859"/>
                <a:gd name="connsiteY10" fmla="*/ 330587 h 333119"/>
                <a:gd name="connsiteX11" fmla="*/ 47188 w 205859"/>
                <a:gd name="connsiteY11" fmla="*/ 333119 h 333119"/>
                <a:gd name="connsiteX12" fmla="*/ 13897 w 205859"/>
                <a:gd name="connsiteY12" fmla="*/ 179172 h 333119"/>
                <a:gd name="connsiteX13" fmla="*/ 50106 w 205859"/>
                <a:gd name="connsiteY13" fmla="*/ 312460 h 333119"/>
                <a:gd name="connsiteX14" fmla="*/ 191892 w 205859"/>
                <a:gd name="connsiteY14" fmla="*/ 135720 h 333119"/>
                <a:gd name="connsiteX15" fmla="*/ 156611 w 205859"/>
                <a:gd name="connsiteY15" fmla="*/ 19894 h 333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5859" h="333119">
                  <a:moveTo>
                    <a:pt x="47188" y="333119"/>
                  </a:moveTo>
                  <a:lnTo>
                    <a:pt x="45861" y="333119"/>
                  </a:lnTo>
                  <a:cubicBezTo>
                    <a:pt x="43434" y="332574"/>
                    <a:pt x="41498" y="330731"/>
                    <a:pt x="40821" y="328321"/>
                  </a:cubicBezTo>
                  <a:lnTo>
                    <a:pt x="235" y="179305"/>
                  </a:lnTo>
                  <a:cubicBezTo>
                    <a:pt x="-362" y="177145"/>
                    <a:pt x="196" y="174831"/>
                    <a:pt x="1694" y="173174"/>
                  </a:cubicBezTo>
                  <a:lnTo>
                    <a:pt x="154489" y="2166"/>
                  </a:lnTo>
                  <a:cubicBezTo>
                    <a:pt x="156094" y="398"/>
                    <a:pt x="158534" y="-366"/>
                    <a:pt x="160856" y="167"/>
                  </a:cubicBezTo>
                  <a:cubicBezTo>
                    <a:pt x="163243" y="567"/>
                    <a:pt x="165166" y="2345"/>
                    <a:pt x="165763" y="4699"/>
                  </a:cubicBezTo>
                  <a:lnTo>
                    <a:pt x="205553" y="135054"/>
                  </a:lnTo>
                  <a:cubicBezTo>
                    <a:pt x="206203" y="137107"/>
                    <a:pt x="205805" y="139351"/>
                    <a:pt x="204492" y="141052"/>
                  </a:cubicBezTo>
                  <a:lnTo>
                    <a:pt x="52361" y="330587"/>
                  </a:lnTo>
                  <a:cubicBezTo>
                    <a:pt x="51101" y="332162"/>
                    <a:pt x="49204" y="333091"/>
                    <a:pt x="47188" y="333119"/>
                  </a:cubicBezTo>
                  <a:close/>
                  <a:moveTo>
                    <a:pt x="13897" y="179172"/>
                  </a:moveTo>
                  <a:lnTo>
                    <a:pt x="50106" y="312460"/>
                  </a:lnTo>
                  <a:lnTo>
                    <a:pt x="191892" y="135720"/>
                  </a:lnTo>
                  <a:lnTo>
                    <a:pt x="156611" y="19894"/>
                  </a:ln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5" name="任意多边形: 形状 184">
              <a:extLst>
                <a:ext uri="{FF2B5EF4-FFF2-40B4-BE49-F238E27FC236}">
                  <a16:creationId xmlns:a16="http://schemas.microsoft.com/office/drawing/2014/main" id="{FD95C0DA-7E85-45BC-AEC6-E00F8FB24559}"/>
                </a:ext>
              </a:extLst>
            </p:cNvPr>
            <p:cNvSpPr/>
            <p:nvPr/>
          </p:nvSpPr>
          <p:spPr>
            <a:xfrm>
              <a:off x="7444203" y="2740624"/>
              <a:ext cx="158765" cy="122571"/>
            </a:xfrm>
            <a:custGeom>
              <a:avLst/>
              <a:gdLst>
                <a:gd name="connsiteX0" fmla="*/ 151059 w 486982"/>
                <a:gd name="connsiteY0" fmla="*/ 28952 h 375964"/>
                <a:gd name="connsiteX1" fmla="*/ 102515 w 486982"/>
                <a:gd name="connsiteY1" fmla="*/ 68939 h 375964"/>
                <a:gd name="connsiteX2" fmla="*/ 2774 w 486982"/>
                <a:gd name="connsiteY2" fmla="*/ 105726 h 375964"/>
                <a:gd name="connsiteX3" fmla="*/ 13252 w 486982"/>
                <a:gd name="connsiteY3" fmla="*/ 194362 h 375964"/>
                <a:gd name="connsiteX4" fmla="*/ 60602 w 486982"/>
                <a:gd name="connsiteY4" fmla="*/ 274335 h 375964"/>
                <a:gd name="connsiteX5" fmla="*/ 122145 w 486982"/>
                <a:gd name="connsiteY5" fmla="*/ 330715 h 375964"/>
                <a:gd name="connsiteX6" fmla="*/ 224671 w 486982"/>
                <a:gd name="connsiteY6" fmla="*/ 361372 h 375964"/>
                <a:gd name="connsiteX7" fmla="*/ 315790 w 486982"/>
                <a:gd name="connsiteY7" fmla="*/ 374700 h 375964"/>
                <a:gd name="connsiteX8" fmla="*/ 407706 w 486982"/>
                <a:gd name="connsiteY8" fmla="*/ 367103 h 375964"/>
                <a:gd name="connsiteX9" fmla="*/ 474023 w 486982"/>
                <a:gd name="connsiteY9" fmla="*/ 272735 h 375964"/>
                <a:gd name="connsiteX10" fmla="*/ 476676 w 486982"/>
                <a:gd name="connsiteY10" fmla="*/ 139448 h 375964"/>
                <a:gd name="connsiteX11" fmla="*/ 447895 w 486982"/>
                <a:gd name="connsiteY11" fmla="*/ 97196 h 375964"/>
                <a:gd name="connsiteX12" fmla="*/ 396300 w 486982"/>
                <a:gd name="connsiteY12" fmla="*/ 84933 h 375964"/>
                <a:gd name="connsiteX13" fmla="*/ 369773 w 486982"/>
                <a:gd name="connsiteY13" fmla="*/ 32551 h 375964"/>
                <a:gd name="connsiteX14" fmla="*/ 182361 w 486982"/>
                <a:gd name="connsiteY14" fmla="*/ 10958 h 375964"/>
                <a:gd name="connsiteX15" fmla="*/ 151059 w 486982"/>
                <a:gd name="connsiteY15" fmla="*/ 28952 h 375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6982" h="375964">
                  <a:moveTo>
                    <a:pt x="151059" y="28952"/>
                  </a:moveTo>
                  <a:cubicBezTo>
                    <a:pt x="134480" y="42281"/>
                    <a:pt x="118696" y="58675"/>
                    <a:pt x="102515" y="68939"/>
                  </a:cubicBezTo>
                  <a:cubicBezTo>
                    <a:pt x="72871" y="89434"/>
                    <a:pt x="38572" y="102087"/>
                    <a:pt x="2774" y="105726"/>
                  </a:cubicBezTo>
                  <a:cubicBezTo>
                    <a:pt x="-6643" y="106392"/>
                    <a:pt x="10732" y="187031"/>
                    <a:pt x="13252" y="194362"/>
                  </a:cubicBezTo>
                  <a:cubicBezTo>
                    <a:pt x="23226" y="224085"/>
                    <a:pt x="39368" y="251343"/>
                    <a:pt x="60602" y="274335"/>
                  </a:cubicBezTo>
                  <a:cubicBezTo>
                    <a:pt x="79954" y="294367"/>
                    <a:pt x="100512" y="313195"/>
                    <a:pt x="122145" y="330715"/>
                  </a:cubicBezTo>
                  <a:cubicBezTo>
                    <a:pt x="149335" y="353508"/>
                    <a:pt x="191115" y="357373"/>
                    <a:pt x="224671" y="361372"/>
                  </a:cubicBezTo>
                  <a:cubicBezTo>
                    <a:pt x="254514" y="365237"/>
                    <a:pt x="286213" y="373234"/>
                    <a:pt x="315790" y="374700"/>
                  </a:cubicBezTo>
                  <a:cubicBezTo>
                    <a:pt x="345368" y="376167"/>
                    <a:pt x="381047" y="378566"/>
                    <a:pt x="407706" y="367103"/>
                  </a:cubicBezTo>
                  <a:cubicBezTo>
                    <a:pt x="442589" y="352041"/>
                    <a:pt x="463015" y="306590"/>
                    <a:pt x="474023" y="272735"/>
                  </a:cubicBezTo>
                  <a:cubicBezTo>
                    <a:pt x="490337" y="229975"/>
                    <a:pt x="491279" y="182830"/>
                    <a:pt x="476676" y="139448"/>
                  </a:cubicBezTo>
                  <a:cubicBezTo>
                    <a:pt x="471092" y="122992"/>
                    <a:pt x="461145" y="108382"/>
                    <a:pt x="447895" y="97196"/>
                  </a:cubicBezTo>
                  <a:cubicBezTo>
                    <a:pt x="431315" y="83867"/>
                    <a:pt x="415266" y="85333"/>
                    <a:pt x="396300" y="84933"/>
                  </a:cubicBezTo>
                  <a:cubicBezTo>
                    <a:pt x="397891" y="60941"/>
                    <a:pt x="390066" y="47879"/>
                    <a:pt x="369773" y="32551"/>
                  </a:cubicBezTo>
                  <a:cubicBezTo>
                    <a:pt x="321759" y="-4236"/>
                    <a:pt x="238332" y="-7435"/>
                    <a:pt x="182361" y="10958"/>
                  </a:cubicBezTo>
                  <a:cubicBezTo>
                    <a:pt x="171007" y="15164"/>
                    <a:pt x="160423" y="21246"/>
                    <a:pt x="151059" y="28952"/>
                  </a:cubicBez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6" name="任意多边形: 形状 185">
              <a:extLst>
                <a:ext uri="{FF2B5EF4-FFF2-40B4-BE49-F238E27FC236}">
                  <a16:creationId xmlns:a16="http://schemas.microsoft.com/office/drawing/2014/main" id="{33ED4B03-38B6-4E11-A09A-39D63973667A}"/>
                </a:ext>
              </a:extLst>
            </p:cNvPr>
            <p:cNvSpPr/>
            <p:nvPr/>
          </p:nvSpPr>
          <p:spPr>
            <a:xfrm>
              <a:off x="7442016" y="2737918"/>
              <a:ext cx="163581" cy="127299"/>
            </a:xfrm>
            <a:custGeom>
              <a:avLst/>
              <a:gdLst>
                <a:gd name="connsiteX0" fmla="*/ 357915 w 501752"/>
                <a:gd name="connsiteY0" fmla="*/ 390332 h 390465"/>
                <a:gd name="connsiteX1" fmla="*/ 329133 w 501752"/>
                <a:gd name="connsiteY1" fmla="*/ 389533 h 390465"/>
                <a:gd name="connsiteX2" fmla="*/ 322236 w 501752"/>
                <a:gd name="connsiteY2" fmla="*/ 389533 h 390465"/>
                <a:gd name="connsiteX3" fmla="*/ 264408 w 501752"/>
                <a:gd name="connsiteY3" fmla="*/ 381802 h 390465"/>
                <a:gd name="connsiteX4" fmla="*/ 230586 w 501752"/>
                <a:gd name="connsiteY4" fmla="*/ 376337 h 390465"/>
                <a:gd name="connsiteX5" fmla="*/ 222893 w 501752"/>
                <a:gd name="connsiteY5" fmla="*/ 375804 h 390465"/>
                <a:gd name="connsiteX6" fmla="*/ 124478 w 501752"/>
                <a:gd name="connsiteY6" fmla="*/ 344615 h 390465"/>
                <a:gd name="connsiteX7" fmla="*/ 62273 w 501752"/>
                <a:gd name="connsiteY7" fmla="*/ 287701 h 390465"/>
                <a:gd name="connsiteX8" fmla="*/ 13464 w 501752"/>
                <a:gd name="connsiteY8" fmla="*/ 205596 h 390465"/>
                <a:gd name="connsiteX9" fmla="*/ 2322 w 501752"/>
                <a:gd name="connsiteY9" fmla="*/ 112295 h 390465"/>
                <a:gd name="connsiteX10" fmla="*/ 9087 w 501752"/>
                <a:gd name="connsiteY10" fmla="*/ 108296 h 390465"/>
                <a:gd name="connsiteX11" fmla="*/ 105512 w 501752"/>
                <a:gd name="connsiteY11" fmla="*/ 72575 h 390465"/>
                <a:gd name="connsiteX12" fmla="*/ 135354 w 501752"/>
                <a:gd name="connsiteY12" fmla="*/ 47917 h 390465"/>
                <a:gd name="connsiteX13" fmla="*/ 154056 w 501752"/>
                <a:gd name="connsiteY13" fmla="*/ 31789 h 390465"/>
                <a:gd name="connsiteX14" fmla="*/ 188143 w 501752"/>
                <a:gd name="connsiteY14" fmla="*/ 11529 h 390465"/>
                <a:gd name="connsiteX15" fmla="*/ 381922 w 501752"/>
                <a:gd name="connsiteY15" fmla="*/ 34188 h 390465"/>
                <a:gd name="connsiteX16" fmla="*/ 411234 w 501752"/>
                <a:gd name="connsiteY16" fmla="*/ 85237 h 390465"/>
                <a:gd name="connsiteX17" fmla="*/ 460043 w 501752"/>
                <a:gd name="connsiteY17" fmla="*/ 98566 h 390465"/>
                <a:gd name="connsiteX18" fmla="*/ 490947 w 501752"/>
                <a:gd name="connsiteY18" fmla="*/ 143750 h 390465"/>
                <a:gd name="connsiteX19" fmla="*/ 488427 w 501752"/>
                <a:gd name="connsiteY19" fmla="*/ 282370 h 390465"/>
                <a:gd name="connsiteX20" fmla="*/ 417600 w 501752"/>
                <a:gd name="connsiteY20" fmla="*/ 380736 h 390465"/>
                <a:gd name="connsiteX21" fmla="*/ 357915 w 501752"/>
                <a:gd name="connsiteY21" fmla="*/ 390332 h 390465"/>
                <a:gd name="connsiteX22" fmla="*/ 13066 w 501752"/>
                <a:gd name="connsiteY22" fmla="*/ 120692 h 390465"/>
                <a:gd name="connsiteX23" fmla="*/ 26329 w 501752"/>
                <a:gd name="connsiteY23" fmla="*/ 200664 h 390465"/>
                <a:gd name="connsiteX24" fmla="*/ 72221 w 501752"/>
                <a:gd name="connsiteY24" fmla="*/ 277704 h 390465"/>
                <a:gd name="connsiteX25" fmla="*/ 133100 w 501752"/>
                <a:gd name="connsiteY25" fmla="*/ 333552 h 390465"/>
                <a:gd name="connsiteX26" fmla="*/ 224352 w 501752"/>
                <a:gd name="connsiteY26" fmla="*/ 361676 h 390465"/>
                <a:gd name="connsiteX27" fmla="*/ 232178 w 501752"/>
                <a:gd name="connsiteY27" fmla="*/ 362609 h 390465"/>
                <a:gd name="connsiteX28" fmla="*/ 266662 w 501752"/>
                <a:gd name="connsiteY28" fmla="*/ 368207 h 390465"/>
                <a:gd name="connsiteX29" fmla="*/ 322634 w 501752"/>
                <a:gd name="connsiteY29" fmla="*/ 375671 h 390465"/>
                <a:gd name="connsiteX30" fmla="*/ 329531 w 501752"/>
                <a:gd name="connsiteY30" fmla="*/ 375671 h 390465"/>
                <a:gd name="connsiteX31" fmla="*/ 411631 w 501752"/>
                <a:gd name="connsiteY31" fmla="*/ 368207 h 390465"/>
                <a:gd name="connsiteX32" fmla="*/ 474765 w 501752"/>
                <a:gd name="connsiteY32" fmla="*/ 277971 h 390465"/>
                <a:gd name="connsiteX33" fmla="*/ 477551 w 501752"/>
                <a:gd name="connsiteY33" fmla="*/ 148815 h 390465"/>
                <a:gd name="connsiteX34" fmla="*/ 451024 w 501752"/>
                <a:gd name="connsiteY34" fmla="*/ 109495 h 390465"/>
                <a:gd name="connsiteX35" fmla="*/ 409112 w 501752"/>
                <a:gd name="connsiteY35" fmla="*/ 98832 h 390465"/>
                <a:gd name="connsiteX36" fmla="*/ 403541 w 501752"/>
                <a:gd name="connsiteY36" fmla="*/ 98832 h 390465"/>
                <a:gd name="connsiteX37" fmla="*/ 398634 w 501752"/>
                <a:gd name="connsiteY37" fmla="*/ 96567 h 390465"/>
                <a:gd name="connsiteX38" fmla="*/ 396776 w 501752"/>
                <a:gd name="connsiteY38" fmla="*/ 91502 h 390465"/>
                <a:gd name="connsiteX39" fmla="*/ 373168 w 501752"/>
                <a:gd name="connsiteY39" fmla="*/ 44984 h 390465"/>
                <a:gd name="connsiteX40" fmla="*/ 191989 w 501752"/>
                <a:gd name="connsiteY40" fmla="*/ 24458 h 390465"/>
                <a:gd name="connsiteX41" fmla="*/ 161881 w 501752"/>
                <a:gd name="connsiteY41" fmla="*/ 42585 h 390465"/>
                <a:gd name="connsiteX42" fmla="*/ 161881 w 501752"/>
                <a:gd name="connsiteY42" fmla="*/ 42585 h 390465"/>
                <a:gd name="connsiteX43" fmla="*/ 143843 w 501752"/>
                <a:gd name="connsiteY43" fmla="*/ 58180 h 390465"/>
                <a:gd name="connsiteX44" fmla="*/ 112939 w 501752"/>
                <a:gd name="connsiteY44" fmla="*/ 82571 h 390465"/>
                <a:gd name="connsiteX45" fmla="*/ 13596 w 501752"/>
                <a:gd name="connsiteY45" fmla="*/ 120692 h 390465"/>
                <a:gd name="connsiteX46" fmla="*/ 157239 w 501752"/>
                <a:gd name="connsiteY46" fmla="*/ 37254 h 390465"/>
                <a:gd name="connsiteX47" fmla="*/ 157239 w 501752"/>
                <a:gd name="connsiteY47" fmla="*/ 37254 h 390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501752" h="390465">
                  <a:moveTo>
                    <a:pt x="357915" y="390332"/>
                  </a:moveTo>
                  <a:cubicBezTo>
                    <a:pt x="347967" y="390332"/>
                    <a:pt x="338152" y="390332"/>
                    <a:pt x="329133" y="389533"/>
                  </a:cubicBezTo>
                  <a:lnTo>
                    <a:pt x="322236" y="389533"/>
                  </a:lnTo>
                  <a:cubicBezTo>
                    <a:pt x="302805" y="388242"/>
                    <a:pt x="283494" y="385659"/>
                    <a:pt x="264408" y="381802"/>
                  </a:cubicBezTo>
                  <a:cubicBezTo>
                    <a:pt x="253001" y="379803"/>
                    <a:pt x="241595" y="377803"/>
                    <a:pt x="230586" y="376337"/>
                  </a:cubicBezTo>
                  <a:lnTo>
                    <a:pt x="222893" y="375804"/>
                  </a:lnTo>
                  <a:cubicBezTo>
                    <a:pt x="189204" y="371672"/>
                    <a:pt x="151138" y="367007"/>
                    <a:pt x="124478" y="344615"/>
                  </a:cubicBezTo>
                  <a:cubicBezTo>
                    <a:pt x="102607" y="326944"/>
                    <a:pt x="81823" y="307937"/>
                    <a:pt x="62273" y="287701"/>
                  </a:cubicBezTo>
                  <a:cubicBezTo>
                    <a:pt x="40481" y="264057"/>
                    <a:pt x="23849" y="236088"/>
                    <a:pt x="13464" y="205596"/>
                  </a:cubicBezTo>
                  <a:cubicBezTo>
                    <a:pt x="13464" y="205596"/>
                    <a:pt x="-6697" y="125623"/>
                    <a:pt x="2322" y="112295"/>
                  </a:cubicBezTo>
                  <a:cubicBezTo>
                    <a:pt x="3794" y="109931"/>
                    <a:pt x="6315" y="108439"/>
                    <a:pt x="9087" y="108296"/>
                  </a:cubicBezTo>
                  <a:cubicBezTo>
                    <a:pt x="43704" y="104728"/>
                    <a:pt x="76876" y="92441"/>
                    <a:pt x="105512" y="72575"/>
                  </a:cubicBezTo>
                  <a:cubicBezTo>
                    <a:pt x="116056" y="65111"/>
                    <a:pt x="126030" y="56868"/>
                    <a:pt x="135354" y="47917"/>
                  </a:cubicBezTo>
                  <a:cubicBezTo>
                    <a:pt x="141588" y="42452"/>
                    <a:pt x="147689" y="36854"/>
                    <a:pt x="154056" y="31789"/>
                  </a:cubicBezTo>
                  <a:cubicBezTo>
                    <a:pt x="164163" y="23094"/>
                    <a:pt x="175689" y="16238"/>
                    <a:pt x="188143" y="11529"/>
                  </a:cubicBezTo>
                  <a:cubicBezTo>
                    <a:pt x="243451" y="-7131"/>
                    <a:pt x="330194" y="-5532"/>
                    <a:pt x="381922" y="34188"/>
                  </a:cubicBezTo>
                  <a:cubicBezTo>
                    <a:pt x="399894" y="44894"/>
                    <a:pt x="411008" y="64244"/>
                    <a:pt x="411234" y="85237"/>
                  </a:cubicBezTo>
                  <a:cubicBezTo>
                    <a:pt x="428569" y="83664"/>
                    <a:pt x="445891" y="88393"/>
                    <a:pt x="460043" y="98566"/>
                  </a:cubicBezTo>
                  <a:cubicBezTo>
                    <a:pt x="474235" y="110523"/>
                    <a:pt x="484925" y="126146"/>
                    <a:pt x="490947" y="143750"/>
                  </a:cubicBezTo>
                  <a:cubicBezTo>
                    <a:pt x="506173" y="188846"/>
                    <a:pt x="505285" y="237863"/>
                    <a:pt x="488427" y="282370"/>
                  </a:cubicBezTo>
                  <a:cubicBezTo>
                    <a:pt x="470256" y="335685"/>
                    <a:pt x="446514" y="368340"/>
                    <a:pt x="417600" y="380736"/>
                  </a:cubicBezTo>
                  <a:cubicBezTo>
                    <a:pt x="398540" y="387921"/>
                    <a:pt x="378247" y="391185"/>
                    <a:pt x="357915" y="390332"/>
                  </a:cubicBezTo>
                  <a:close/>
                  <a:moveTo>
                    <a:pt x="13066" y="120692"/>
                  </a:moveTo>
                  <a:cubicBezTo>
                    <a:pt x="14870" y="147721"/>
                    <a:pt x="19313" y="174508"/>
                    <a:pt x="26329" y="200664"/>
                  </a:cubicBezTo>
                  <a:cubicBezTo>
                    <a:pt x="36038" y="229314"/>
                    <a:pt x="51675" y="255571"/>
                    <a:pt x="72221" y="277704"/>
                  </a:cubicBezTo>
                  <a:cubicBezTo>
                    <a:pt x="91347" y="297572"/>
                    <a:pt x="111666" y="316225"/>
                    <a:pt x="133100" y="333552"/>
                  </a:cubicBezTo>
                  <a:cubicBezTo>
                    <a:pt x="156709" y="353279"/>
                    <a:pt x="192653" y="357677"/>
                    <a:pt x="224352" y="361676"/>
                  </a:cubicBezTo>
                  <a:lnTo>
                    <a:pt x="232178" y="362609"/>
                  </a:lnTo>
                  <a:cubicBezTo>
                    <a:pt x="243451" y="364075"/>
                    <a:pt x="254990" y="366074"/>
                    <a:pt x="266662" y="368207"/>
                  </a:cubicBezTo>
                  <a:cubicBezTo>
                    <a:pt x="285152" y="371820"/>
                    <a:pt x="303840" y="374313"/>
                    <a:pt x="322634" y="375671"/>
                  </a:cubicBezTo>
                  <a:lnTo>
                    <a:pt x="329531" y="375671"/>
                  </a:lnTo>
                  <a:cubicBezTo>
                    <a:pt x="356058" y="376737"/>
                    <a:pt x="388420" y="378203"/>
                    <a:pt x="411631" y="368207"/>
                  </a:cubicBezTo>
                  <a:cubicBezTo>
                    <a:pt x="434842" y="358210"/>
                    <a:pt x="457921" y="327021"/>
                    <a:pt x="474765" y="277971"/>
                  </a:cubicBezTo>
                  <a:cubicBezTo>
                    <a:pt x="490576" y="236547"/>
                    <a:pt x="491557" y="190889"/>
                    <a:pt x="477551" y="148815"/>
                  </a:cubicBezTo>
                  <a:cubicBezTo>
                    <a:pt x="472445" y="133522"/>
                    <a:pt x="463266" y="119924"/>
                    <a:pt x="451024" y="109495"/>
                  </a:cubicBezTo>
                  <a:cubicBezTo>
                    <a:pt x="438795" y="100976"/>
                    <a:pt x="423900" y="97188"/>
                    <a:pt x="409112" y="98832"/>
                  </a:cubicBezTo>
                  <a:lnTo>
                    <a:pt x="403541" y="98832"/>
                  </a:lnTo>
                  <a:cubicBezTo>
                    <a:pt x="401684" y="98723"/>
                    <a:pt x="399933" y="97914"/>
                    <a:pt x="398634" y="96567"/>
                  </a:cubicBezTo>
                  <a:cubicBezTo>
                    <a:pt x="397334" y="95216"/>
                    <a:pt x="396657" y="93377"/>
                    <a:pt x="396776" y="91502"/>
                  </a:cubicBezTo>
                  <a:cubicBezTo>
                    <a:pt x="398236" y="70709"/>
                    <a:pt x="392665" y="59912"/>
                    <a:pt x="373168" y="44984"/>
                  </a:cubicBezTo>
                  <a:cubicBezTo>
                    <a:pt x="326878" y="9530"/>
                    <a:pt x="244778" y="6731"/>
                    <a:pt x="191989" y="24458"/>
                  </a:cubicBezTo>
                  <a:cubicBezTo>
                    <a:pt x="181007" y="28745"/>
                    <a:pt x="170821" y="34874"/>
                    <a:pt x="161881" y="42585"/>
                  </a:cubicBezTo>
                  <a:lnTo>
                    <a:pt x="161881" y="42585"/>
                  </a:lnTo>
                  <a:cubicBezTo>
                    <a:pt x="155780" y="47517"/>
                    <a:pt x="149812" y="52848"/>
                    <a:pt x="143843" y="58180"/>
                  </a:cubicBezTo>
                  <a:cubicBezTo>
                    <a:pt x="134161" y="67067"/>
                    <a:pt x="123829" y="75219"/>
                    <a:pt x="112939" y="82571"/>
                  </a:cubicBezTo>
                  <a:cubicBezTo>
                    <a:pt x="83441" y="103283"/>
                    <a:pt x="49328" y="116376"/>
                    <a:pt x="13596" y="120692"/>
                  </a:cubicBezTo>
                  <a:close/>
                  <a:moveTo>
                    <a:pt x="157239" y="37254"/>
                  </a:moveTo>
                  <a:lnTo>
                    <a:pt x="157239" y="37254"/>
                  </a:ln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7" name="任意多边形: 形状 186">
              <a:extLst>
                <a:ext uri="{FF2B5EF4-FFF2-40B4-BE49-F238E27FC236}">
                  <a16:creationId xmlns:a16="http://schemas.microsoft.com/office/drawing/2014/main" id="{136D428A-A482-48CA-98A2-998F5BDE2BB0}"/>
                </a:ext>
              </a:extLst>
            </p:cNvPr>
            <p:cNvSpPr/>
            <p:nvPr/>
          </p:nvSpPr>
          <p:spPr>
            <a:xfrm>
              <a:off x="7478058" y="2803729"/>
              <a:ext cx="103909" cy="161712"/>
            </a:xfrm>
            <a:custGeom>
              <a:avLst/>
              <a:gdLst>
                <a:gd name="connsiteX0" fmla="*/ 85549 w 318720"/>
                <a:gd name="connsiteY0" fmla="*/ 320557 h 496022"/>
                <a:gd name="connsiteX1" fmla="*/ 82233 w 318720"/>
                <a:gd name="connsiteY1" fmla="*/ 452378 h 496022"/>
                <a:gd name="connsiteX2" fmla="*/ 225876 w 318720"/>
                <a:gd name="connsiteY2" fmla="*/ 490365 h 496022"/>
                <a:gd name="connsiteX3" fmla="*/ 318720 w 318720"/>
                <a:gd name="connsiteY3" fmla="*/ 406927 h 496022"/>
                <a:gd name="connsiteX4" fmla="*/ 306650 w 318720"/>
                <a:gd name="connsiteY4" fmla="*/ 167809 h 496022"/>
                <a:gd name="connsiteX5" fmla="*/ 254525 w 318720"/>
                <a:gd name="connsiteY5" fmla="*/ 0 h 496022"/>
                <a:gd name="connsiteX6" fmla="*/ 0 w 318720"/>
                <a:gd name="connsiteY6" fmla="*/ 36254 h 496022"/>
                <a:gd name="connsiteX7" fmla="*/ 18701 w 318720"/>
                <a:gd name="connsiteY7" fmla="*/ 255779 h 496022"/>
                <a:gd name="connsiteX8" fmla="*/ 85549 w 318720"/>
                <a:gd name="connsiteY8" fmla="*/ 320557 h 496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8720" h="496022">
                  <a:moveTo>
                    <a:pt x="85549" y="320557"/>
                  </a:moveTo>
                  <a:lnTo>
                    <a:pt x="82233" y="452378"/>
                  </a:lnTo>
                  <a:cubicBezTo>
                    <a:pt x="82233" y="452378"/>
                    <a:pt x="142449" y="514757"/>
                    <a:pt x="225876" y="490365"/>
                  </a:cubicBezTo>
                  <a:cubicBezTo>
                    <a:pt x="309303" y="465974"/>
                    <a:pt x="318720" y="406927"/>
                    <a:pt x="318720" y="406927"/>
                  </a:cubicBezTo>
                  <a:lnTo>
                    <a:pt x="306650" y="167809"/>
                  </a:lnTo>
                  <a:cubicBezTo>
                    <a:pt x="306650" y="167809"/>
                    <a:pt x="242455" y="137286"/>
                    <a:pt x="254525" y="0"/>
                  </a:cubicBezTo>
                  <a:cubicBezTo>
                    <a:pt x="254525" y="0"/>
                    <a:pt x="126135" y="46384"/>
                    <a:pt x="0" y="36254"/>
                  </a:cubicBezTo>
                  <a:cubicBezTo>
                    <a:pt x="0" y="36254"/>
                    <a:pt x="5438" y="190601"/>
                    <a:pt x="18701" y="255779"/>
                  </a:cubicBezTo>
                  <a:cubicBezTo>
                    <a:pt x="31965" y="320957"/>
                    <a:pt x="85549" y="320557"/>
                    <a:pt x="85549" y="320557"/>
                  </a:cubicBez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8" name="任意多边形: 形状 187">
              <a:extLst>
                <a:ext uri="{FF2B5EF4-FFF2-40B4-BE49-F238E27FC236}">
                  <a16:creationId xmlns:a16="http://schemas.microsoft.com/office/drawing/2014/main" id="{5599BFA9-8991-42EF-95B6-621B84A3BFBA}"/>
                </a:ext>
              </a:extLst>
            </p:cNvPr>
            <p:cNvSpPr/>
            <p:nvPr/>
          </p:nvSpPr>
          <p:spPr>
            <a:xfrm>
              <a:off x="7476111" y="2801643"/>
              <a:ext cx="108422" cy="166214"/>
            </a:xfrm>
            <a:custGeom>
              <a:avLst/>
              <a:gdLst>
                <a:gd name="connsiteX0" fmla="*/ 192454 w 332565"/>
                <a:gd name="connsiteY0" fmla="*/ 509827 h 509829"/>
                <a:gd name="connsiteX1" fmla="*/ 83826 w 332565"/>
                <a:gd name="connsiteY1" fmla="*/ 464110 h 509829"/>
                <a:gd name="connsiteX2" fmla="*/ 81970 w 332565"/>
                <a:gd name="connsiteY2" fmla="*/ 459178 h 509829"/>
                <a:gd name="connsiteX3" fmla="*/ 85020 w 332565"/>
                <a:gd name="connsiteY3" fmla="*/ 333621 h 509829"/>
                <a:gd name="connsiteX4" fmla="*/ 18703 w 332565"/>
                <a:gd name="connsiteY4" fmla="*/ 264178 h 509829"/>
                <a:gd name="connsiteX5" fmla="*/ 2 w 332565"/>
                <a:gd name="connsiteY5" fmla="*/ 43454 h 509829"/>
                <a:gd name="connsiteX6" fmla="*/ 6899 w 332565"/>
                <a:gd name="connsiteY6" fmla="*/ 36252 h 509829"/>
                <a:gd name="connsiteX7" fmla="*/ 7296 w 332565"/>
                <a:gd name="connsiteY7" fmla="*/ 36256 h 509829"/>
                <a:gd name="connsiteX8" fmla="*/ 259302 w 332565"/>
                <a:gd name="connsiteY8" fmla="*/ 402 h 509829"/>
                <a:gd name="connsiteX9" fmla="*/ 267949 w 332565"/>
                <a:gd name="connsiteY9" fmla="*/ 4501 h 509829"/>
                <a:gd name="connsiteX10" fmla="*/ 268321 w 332565"/>
                <a:gd name="connsiteY10" fmla="*/ 7466 h 509829"/>
                <a:gd name="connsiteX11" fmla="*/ 316599 w 332565"/>
                <a:gd name="connsiteY11" fmla="*/ 168611 h 509829"/>
                <a:gd name="connsiteX12" fmla="*/ 320446 w 332565"/>
                <a:gd name="connsiteY12" fmla="*/ 174476 h 509829"/>
                <a:gd name="connsiteX13" fmla="*/ 332516 w 332565"/>
                <a:gd name="connsiteY13" fmla="*/ 413460 h 509829"/>
                <a:gd name="connsiteX14" fmla="*/ 332516 w 332565"/>
                <a:gd name="connsiteY14" fmla="*/ 414927 h 509829"/>
                <a:gd name="connsiteX15" fmla="*/ 234499 w 332565"/>
                <a:gd name="connsiteY15" fmla="*/ 503829 h 509829"/>
                <a:gd name="connsiteX16" fmla="*/ 192454 w 332565"/>
                <a:gd name="connsiteY16" fmla="*/ 509827 h 509829"/>
                <a:gd name="connsiteX17" fmla="*/ 95100 w 332565"/>
                <a:gd name="connsiteY17" fmla="*/ 456512 h 509829"/>
                <a:gd name="connsiteX18" fmla="*/ 229857 w 332565"/>
                <a:gd name="connsiteY18" fmla="*/ 490634 h 509829"/>
                <a:gd name="connsiteX19" fmla="*/ 318059 w 332565"/>
                <a:gd name="connsiteY19" fmla="*/ 413327 h 509829"/>
                <a:gd name="connsiteX20" fmla="*/ 306122 w 332565"/>
                <a:gd name="connsiteY20" fmla="*/ 178874 h 509829"/>
                <a:gd name="connsiteX21" fmla="*/ 253068 w 332565"/>
                <a:gd name="connsiteY21" fmla="*/ 16663 h 509829"/>
                <a:gd name="connsiteX22" fmla="*/ 13265 w 332565"/>
                <a:gd name="connsiteY22" fmla="*/ 50518 h 509829"/>
                <a:gd name="connsiteX23" fmla="*/ 31436 w 332565"/>
                <a:gd name="connsiteY23" fmla="*/ 261379 h 509829"/>
                <a:gd name="connsiteX24" fmla="*/ 91387 w 332565"/>
                <a:gd name="connsiteY24" fmla="*/ 320559 h 509829"/>
                <a:gd name="connsiteX25" fmla="*/ 91387 w 332565"/>
                <a:gd name="connsiteY25" fmla="*/ 320559 h 509829"/>
                <a:gd name="connsiteX26" fmla="*/ 96294 w 332565"/>
                <a:gd name="connsiteY26" fmla="*/ 322692 h 509829"/>
                <a:gd name="connsiteX27" fmla="*/ 98284 w 332565"/>
                <a:gd name="connsiteY27" fmla="*/ 327623 h 50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32565" h="509829">
                  <a:moveTo>
                    <a:pt x="192454" y="509827"/>
                  </a:moveTo>
                  <a:cubicBezTo>
                    <a:pt x="151841" y="508698"/>
                    <a:pt x="113112" y="492399"/>
                    <a:pt x="83826" y="464110"/>
                  </a:cubicBezTo>
                  <a:cubicBezTo>
                    <a:pt x="82553" y="462793"/>
                    <a:pt x="81890" y="461008"/>
                    <a:pt x="81970" y="459178"/>
                  </a:cubicBezTo>
                  <a:lnTo>
                    <a:pt x="85020" y="333621"/>
                  </a:lnTo>
                  <a:cubicBezTo>
                    <a:pt x="68971" y="331222"/>
                    <a:pt x="29977" y="319493"/>
                    <a:pt x="18703" y="264178"/>
                  </a:cubicBezTo>
                  <a:cubicBezTo>
                    <a:pt x="5440" y="199134"/>
                    <a:pt x="134" y="49719"/>
                    <a:pt x="2" y="43454"/>
                  </a:cubicBezTo>
                  <a:cubicBezTo>
                    <a:pt x="-78" y="39553"/>
                    <a:pt x="3012" y="36330"/>
                    <a:pt x="6899" y="36252"/>
                  </a:cubicBezTo>
                  <a:cubicBezTo>
                    <a:pt x="7031" y="36250"/>
                    <a:pt x="7164" y="36251"/>
                    <a:pt x="7296" y="36256"/>
                  </a:cubicBezTo>
                  <a:cubicBezTo>
                    <a:pt x="130381" y="46120"/>
                    <a:pt x="257710" y="802"/>
                    <a:pt x="259302" y="402"/>
                  </a:cubicBezTo>
                  <a:cubicBezTo>
                    <a:pt x="262816" y="-867"/>
                    <a:pt x="266689" y="967"/>
                    <a:pt x="267949" y="4501"/>
                  </a:cubicBezTo>
                  <a:cubicBezTo>
                    <a:pt x="268294" y="5450"/>
                    <a:pt x="268413" y="6463"/>
                    <a:pt x="268321" y="7466"/>
                  </a:cubicBezTo>
                  <a:cubicBezTo>
                    <a:pt x="256914" y="137555"/>
                    <a:pt x="316069" y="168344"/>
                    <a:pt x="316599" y="168611"/>
                  </a:cubicBezTo>
                  <a:cubicBezTo>
                    <a:pt x="318868" y="169697"/>
                    <a:pt x="320340" y="171955"/>
                    <a:pt x="320446" y="174476"/>
                  </a:cubicBezTo>
                  <a:lnTo>
                    <a:pt x="332516" y="413460"/>
                  </a:lnTo>
                  <a:cubicBezTo>
                    <a:pt x="332582" y="413947"/>
                    <a:pt x="332582" y="414440"/>
                    <a:pt x="332516" y="414927"/>
                  </a:cubicBezTo>
                  <a:cubicBezTo>
                    <a:pt x="332516" y="417592"/>
                    <a:pt x="321109" y="478505"/>
                    <a:pt x="234499" y="503829"/>
                  </a:cubicBezTo>
                  <a:cubicBezTo>
                    <a:pt x="220851" y="507879"/>
                    <a:pt x="206686" y="509899"/>
                    <a:pt x="192454" y="509827"/>
                  </a:cubicBezTo>
                  <a:close/>
                  <a:moveTo>
                    <a:pt x="95100" y="456512"/>
                  </a:moveTo>
                  <a:cubicBezTo>
                    <a:pt x="105976" y="466509"/>
                    <a:pt x="159826" y="511160"/>
                    <a:pt x="229857" y="490634"/>
                  </a:cubicBezTo>
                  <a:cubicBezTo>
                    <a:pt x="303999" y="468908"/>
                    <a:pt x="316599" y="419992"/>
                    <a:pt x="318059" y="413327"/>
                  </a:cubicBezTo>
                  <a:lnTo>
                    <a:pt x="306122" y="178874"/>
                  </a:lnTo>
                  <a:cubicBezTo>
                    <a:pt x="292858" y="169944"/>
                    <a:pt x="245906" y="131424"/>
                    <a:pt x="253068" y="16663"/>
                  </a:cubicBezTo>
                  <a:cubicBezTo>
                    <a:pt x="221103" y="26926"/>
                    <a:pt x="116852" y="56649"/>
                    <a:pt x="13265" y="50518"/>
                  </a:cubicBezTo>
                  <a:cubicBezTo>
                    <a:pt x="14591" y="82507"/>
                    <a:pt x="20162" y="205798"/>
                    <a:pt x="31436" y="261379"/>
                  </a:cubicBezTo>
                  <a:cubicBezTo>
                    <a:pt x="43373" y="319892"/>
                    <a:pt x="89265" y="320559"/>
                    <a:pt x="91387" y="320559"/>
                  </a:cubicBezTo>
                  <a:lnTo>
                    <a:pt x="91387" y="320559"/>
                  </a:lnTo>
                  <a:cubicBezTo>
                    <a:pt x="93244" y="320578"/>
                    <a:pt x="95008" y="321347"/>
                    <a:pt x="96294" y="322692"/>
                  </a:cubicBezTo>
                  <a:cubicBezTo>
                    <a:pt x="97594" y="323995"/>
                    <a:pt x="98310" y="325776"/>
                    <a:pt x="98284" y="327623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9" name="任意多边形: 形状 188">
              <a:extLst>
                <a:ext uri="{FF2B5EF4-FFF2-40B4-BE49-F238E27FC236}">
                  <a16:creationId xmlns:a16="http://schemas.microsoft.com/office/drawing/2014/main" id="{A358AB1E-D2F5-4C37-8551-7D93114FAF6D}"/>
                </a:ext>
              </a:extLst>
            </p:cNvPr>
            <p:cNvSpPr/>
            <p:nvPr/>
          </p:nvSpPr>
          <p:spPr>
            <a:xfrm>
              <a:off x="7561902" y="2841447"/>
              <a:ext cx="32622" cy="38788"/>
            </a:xfrm>
            <a:custGeom>
              <a:avLst/>
              <a:gdLst>
                <a:gd name="connsiteX0" fmla="*/ 0 w 100061"/>
                <a:gd name="connsiteY0" fmla="*/ 50783 h 118974"/>
                <a:gd name="connsiteX1" fmla="*/ 17375 w 100061"/>
                <a:gd name="connsiteY1" fmla="*/ 20393 h 118974"/>
                <a:gd name="connsiteX2" fmla="*/ 46157 w 100061"/>
                <a:gd name="connsiteY2" fmla="*/ 3999 h 118974"/>
                <a:gd name="connsiteX3" fmla="*/ 63665 w 100061"/>
                <a:gd name="connsiteY3" fmla="*/ 0 h 118974"/>
                <a:gd name="connsiteX4" fmla="*/ 75867 w 100061"/>
                <a:gd name="connsiteY4" fmla="*/ 3865 h 118974"/>
                <a:gd name="connsiteX5" fmla="*/ 97221 w 100061"/>
                <a:gd name="connsiteY5" fmla="*/ 24258 h 118974"/>
                <a:gd name="connsiteX6" fmla="*/ 99476 w 100061"/>
                <a:gd name="connsiteY6" fmla="*/ 48383 h 118974"/>
                <a:gd name="connsiteX7" fmla="*/ 94170 w 100061"/>
                <a:gd name="connsiteY7" fmla="*/ 75041 h 118974"/>
                <a:gd name="connsiteX8" fmla="*/ 9218 w 100061"/>
                <a:gd name="connsiteY8" fmla="*/ 114961 h 118974"/>
                <a:gd name="connsiteX9" fmla="*/ 7295 w 100061"/>
                <a:gd name="connsiteY9" fmla="*/ 114227 h 118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61" h="118974">
                  <a:moveTo>
                    <a:pt x="0" y="50783"/>
                  </a:moveTo>
                  <a:cubicBezTo>
                    <a:pt x="2401" y="39041"/>
                    <a:pt x="8489" y="28386"/>
                    <a:pt x="17375" y="20393"/>
                  </a:cubicBezTo>
                  <a:cubicBezTo>
                    <a:pt x="25970" y="13311"/>
                    <a:pt x="35705" y="7767"/>
                    <a:pt x="46157" y="3999"/>
                  </a:cubicBezTo>
                  <a:cubicBezTo>
                    <a:pt x="51621" y="1373"/>
                    <a:pt x="57603" y="7"/>
                    <a:pt x="63665" y="0"/>
                  </a:cubicBezTo>
                  <a:cubicBezTo>
                    <a:pt x="67962" y="411"/>
                    <a:pt x="72113" y="1729"/>
                    <a:pt x="75867" y="3865"/>
                  </a:cubicBezTo>
                  <a:cubicBezTo>
                    <a:pt x="85204" y="7843"/>
                    <a:pt x="92791" y="15088"/>
                    <a:pt x="97221" y="24258"/>
                  </a:cubicBezTo>
                  <a:cubicBezTo>
                    <a:pt x="99953" y="31986"/>
                    <a:pt x="100736" y="40278"/>
                    <a:pt x="99476" y="48383"/>
                  </a:cubicBezTo>
                  <a:cubicBezTo>
                    <a:pt x="98905" y="57468"/>
                    <a:pt x="97128" y="66436"/>
                    <a:pt x="94170" y="75041"/>
                  </a:cubicBezTo>
                  <a:cubicBezTo>
                    <a:pt x="81676" y="109641"/>
                    <a:pt x="43637" y="127514"/>
                    <a:pt x="9218" y="114961"/>
                  </a:cubicBezTo>
                  <a:cubicBezTo>
                    <a:pt x="8568" y="114726"/>
                    <a:pt x="7932" y="114482"/>
                    <a:pt x="7295" y="114227"/>
                  </a:cubicBezTo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0" name="任意多边形: 形状 189">
              <a:extLst>
                <a:ext uri="{FF2B5EF4-FFF2-40B4-BE49-F238E27FC236}">
                  <a16:creationId xmlns:a16="http://schemas.microsoft.com/office/drawing/2014/main" id="{B2D00BB0-4CD7-47A5-AC5F-95E98649BFEE}"/>
                </a:ext>
              </a:extLst>
            </p:cNvPr>
            <p:cNvSpPr/>
            <p:nvPr/>
          </p:nvSpPr>
          <p:spPr>
            <a:xfrm>
              <a:off x="7559689" y="2839188"/>
              <a:ext cx="37088" cy="43020"/>
            </a:xfrm>
            <a:custGeom>
              <a:avLst/>
              <a:gdLst>
                <a:gd name="connsiteX0" fmla="*/ 38488 w 113760"/>
                <a:gd name="connsiteY0" fmla="*/ 131822 h 131955"/>
                <a:gd name="connsiteX1" fmla="*/ 11962 w 113760"/>
                <a:gd name="connsiteY1" fmla="*/ 126890 h 131955"/>
                <a:gd name="connsiteX2" fmla="*/ 7982 w 113760"/>
                <a:gd name="connsiteY2" fmla="*/ 117960 h 131955"/>
                <a:gd name="connsiteX3" fmla="*/ 16869 w 113760"/>
                <a:gd name="connsiteY3" fmla="*/ 114095 h 131955"/>
                <a:gd name="connsiteX4" fmla="*/ 63158 w 113760"/>
                <a:gd name="connsiteY4" fmla="*/ 112895 h 131955"/>
                <a:gd name="connsiteX5" fmla="*/ 94725 w 113760"/>
                <a:gd name="connsiteY5" fmla="*/ 78507 h 131955"/>
                <a:gd name="connsiteX6" fmla="*/ 99633 w 113760"/>
                <a:gd name="connsiteY6" fmla="*/ 54249 h 131955"/>
                <a:gd name="connsiteX7" fmla="*/ 97909 w 113760"/>
                <a:gd name="connsiteY7" fmla="*/ 33323 h 131955"/>
                <a:gd name="connsiteX8" fmla="*/ 79472 w 113760"/>
                <a:gd name="connsiteY8" fmla="*/ 16928 h 131955"/>
                <a:gd name="connsiteX9" fmla="*/ 69790 w 113760"/>
                <a:gd name="connsiteY9" fmla="*/ 13729 h 131955"/>
                <a:gd name="connsiteX10" fmla="*/ 55200 w 113760"/>
                <a:gd name="connsiteY10" fmla="*/ 17328 h 131955"/>
                <a:gd name="connsiteX11" fmla="*/ 28674 w 113760"/>
                <a:gd name="connsiteY11" fmla="*/ 32390 h 131955"/>
                <a:gd name="connsiteX12" fmla="*/ 13553 w 113760"/>
                <a:gd name="connsiteY12" fmla="*/ 59047 h 131955"/>
                <a:gd name="connsiteX13" fmla="*/ 5463 w 113760"/>
                <a:gd name="connsiteY13" fmla="*/ 64512 h 131955"/>
                <a:gd name="connsiteX14" fmla="*/ 131 w 113760"/>
                <a:gd name="connsiteY14" fmla="*/ 56533 h 131955"/>
                <a:gd name="connsiteX15" fmla="*/ 157 w 113760"/>
                <a:gd name="connsiteY15" fmla="*/ 56381 h 131955"/>
                <a:gd name="connsiteX16" fmla="*/ 19654 w 113760"/>
                <a:gd name="connsiteY16" fmla="*/ 22126 h 131955"/>
                <a:gd name="connsiteX17" fmla="*/ 50425 w 113760"/>
                <a:gd name="connsiteY17" fmla="*/ 4666 h 131955"/>
                <a:gd name="connsiteX18" fmla="*/ 71116 w 113760"/>
                <a:gd name="connsiteY18" fmla="*/ 1 h 131955"/>
                <a:gd name="connsiteX19" fmla="*/ 85839 w 113760"/>
                <a:gd name="connsiteY19" fmla="*/ 4532 h 131955"/>
                <a:gd name="connsiteX20" fmla="*/ 110509 w 113760"/>
                <a:gd name="connsiteY20" fmla="*/ 28524 h 131955"/>
                <a:gd name="connsiteX21" fmla="*/ 113162 w 113760"/>
                <a:gd name="connsiteY21" fmla="*/ 55981 h 131955"/>
                <a:gd name="connsiteX22" fmla="*/ 107458 w 113760"/>
                <a:gd name="connsiteY22" fmla="*/ 83839 h 131955"/>
                <a:gd name="connsiteX23" fmla="*/ 38488 w 113760"/>
                <a:gd name="connsiteY23" fmla="*/ 131955 h 131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3760" h="131955">
                  <a:moveTo>
                    <a:pt x="38488" y="131822"/>
                  </a:moveTo>
                  <a:cubicBezTo>
                    <a:pt x="29416" y="131846"/>
                    <a:pt x="20424" y="130175"/>
                    <a:pt x="11962" y="126890"/>
                  </a:cubicBezTo>
                  <a:cubicBezTo>
                    <a:pt x="8420" y="125523"/>
                    <a:pt x="6630" y="121530"/>
                    <a:pt x="7982" y="117960"/>
                  </a:cubicBezTo>
                  <a:cubicBezTo>
                    <a:pt x="9455" y="114500"/>
                    <a:pt x="13354" y="112801"/>
                    <a:pt x="16869" y="114095"/>
                  </a:cubicBezTo>
                  <a:cubicBezTo>
                    <a:pt x="31857" y="119838"/>
                    <a:pt x="48489" y="119406"/>
                    <a:pt x="63158" y="112895"/>
                  </a:cubicBezTo>
                  <a:cubicBezTo>
                    <a:pt x="77735" y="105994"/>
                    <a:pt x="89048" y="93659"/>
                    <a:pt x="94725" y="78507"/>
                  </a:cubicBezTo>
                  <a:cubicBezTo>
                    <a:pt x="97404" y="70668"/>
                    <a:pt x="99049" y="62514"/>
                    <a:pt x="99633" y="54249"/>
                  </a:cubicBezTo>
                  <a:cubicBezTo>
                    <a:pt x="100614" y="47231"/>
                    <a:pt x="100030" y="40082"/>
                    <a:pt x="97909" y="33323"/>
                  </a:cubicBezTo>
                  <a:cubicBezTo>
                    <a:pt x="93823" y="25889"/>
                    <a:pt x="87311" y="20100"/>
                    <a:pt x="79472" y="16928"/>
                  </a:cubicBezTo>
                  <a:cubicBezTo>
                    <a:pt x="76462" y="15275"/>
                    <a:pt x="73185" y="14190"/>
                    <a:pt x="69790" y="13729"/>
                  </a:cubicBezTo>
                  <a:cubicBezTo>
                    <a:pt x="64723" y="13891"/>
                    <a:pt x="59763" y="15117"/>
                    <a:pt x="55200" y="17328"/>
                  </a:cubicBezTo>
                  <a:cubicBezTo>
                    <a:pt x="45598" y="20847"/>
                    <a:pt x="36631" y="25936"/>
                    <a:pt x="28674" y="32390"/>
                  </a:cubicBezTo>
                  <a:cubicBezTo>
                    <a:pt x="20901" y="39398"/>
                    <a:pt x="15596" y="48752"/>
                    <a:pt x="13553" y="59047"/>
                  </a:cubicBezTo>
                  <a:cubicBezTo>
                    <a:pt x="12757" y="62758"/>
                    <a:pt x="9176" y="65170"/>
                    <a:pt x="5463" y="64512"/>
                  </a:cubicBezTo>
                  <a:cubicBezTo>
                    <a:pt x="1802" y="63789"/>
                    <a:pt x="-599" y="60217"/>
                    <a:pt x="131" y="56533"/>
                  </a:cubicBezTo>
                  <a:cubicBezTo>
                    <a:pt x="131" y="56483"/>
                    <a:pt x="144" y="56432"/>
                    <a:pt x="157" y="56381"/>
                  </a:cubicBezTo>
                  <a:cubicBezTo>
                    <a:pt x="2743" y="43126"/>
                    <a:pt x="9601" y="31093"/>
                    <a:pt x="19654" y="22126"/>
                  </a:cubicBezTo>
                  <a:cubicBezTo>
                    <a:pt x="28833" y="14565"/>
                    <a:pt x="39245" y="8658"/>
                    <a:pt x="50425" y="4666"/>
                  </a:cubicBezTo>
                  <a:cubicBezTo>
                    <a:pt x="56885" y="1559"/>
                    <a:pt x="63954" y="-37"/>
                    <a:pt x="71116" y="1"/>
                  </a:cubicBezTo>
                  <a:cubicBezTo>
                    <a:pt x="76263" y="584"/>
                    <a:pt x="81250" y="2121"/>
                    <a:pt x="85839" y="4532"/>
                  </a:cubicBezTo>
                  <a:cubicBezTo>
                    <a:pt x="96635" y="9333"/>
                    <a:pt x="105376" y="17839"/>
                    <a:pt x="110509" y="28524"/>
                  </a:cubicBezTo>
                  <a:cubicBezTo>
                    <a:pt x="113586" y="37326"/>
                    <a:pt x="114501" y="46749"/>
                    <a:pt x="113162" y="55981"/>
                  </a:cubicBezTo>
                  <a:cubicBezTo>
                    <a:pt x="112591" y="65491"/>
                    <a:pt x="110668" y="74872"/>
                    <a:pt x="107458" y="83839"/>
                  </a:cubicBezTo>
                  <a:cubicBezTo>
                    <a:pt x="96781" y="112822"/>
                    <a:pt x="69246" y="132034"/>
                    <a:pt x="38488" y="131955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1" name="任意多边形: 形状 190">
              <a:extLst>
                <a:ext uri="{FF2B5EF4-FFF2-40B4-BE49-F238E27FC236}">
                  <a16:creationId xmlns:a16="http://schemas.microsoft.com/office/drawing/2014/main" id="{C42153BE-51E8-42B2-AD7F-92CF1D2B887B}"/>
                </a:ext>
              </a:extLst>
            </p:cNvPr>
            <p:cNvSpPr/>
            <p:nvPr/>
          </p:nvSpPr>
          <p:spPr>
            <a:xfrm>
              <a:off x="7506381" y="2900328"/>
              <a:ext cx="38013" cy="29709"/>
            </a:xfrm>
            <a:custGeom>
              <a:avLst/>
              <a:gdLst>
                <a:gd name="connsiteX0" fmla="*/ 0 w 116598"/>
                <a:gd name="connsiteY0" fmla="*/ 90902 h 91128"/>
                <a:gd name="connsiteX1" fmla="*/ 85151 w 116598"/>
                <a:gd name="connsiteY1" fmla="*/ 58513 h 91128"/>
                <a:gd name="connsiteX2" fmla="*/ 116453 w 116598"/>
                <a:gd name="connsiteY2" fmla="*/ 0 h 91128"/>
                <a:gd name="connsiteX3" fmla="*/ 2255 w 116598"/>
                <a:gd name="connsiteY3" fmla="*/ 27324 h 91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598" h="91128">
                  <a:moveTo>
                    <a:pt x="0" y="90902"/>
                  </a:moveTo>
                  <a:cubicBezTo>
                    <a:pt x="31700" y="92941"/>
                    <a:pt x="62736" y="81136"/>
                    <a:pt x="85151" y="58513"/>
                  </a:cubicBezTo>
                  <a:cubicBezTo>
                    <a:pt x="120564" y="20793"/>
                    <a:pt x="116453" y="0"/>
                    <a:pt x="116453" y="0"/>
                  </a:cubicBezTo>
                  <a:cubicBezTo>
                    <a:pt x="116453" y="0"/>
                    <a:pt x="57961" y="35854"/>
                    <a:pt x="2255" y="27324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2" name="任意多边形: 形状 191">
              <a:extLst>
                <a:ext uri="{FF2B5EF4-FFF2-40B4-BE49-F238E27FC236}">
                  <a16:creationId xmlns:a16="http://schemas.microsoft.com/office/drawing/2014/main" id="{31FA87E2-BD41-4C32-8184-80BB83138429}"/>
                </a:ext>
              </a:extLst>
            </p:cNvPr>
            <p:cNvSpPr/>
            <p:nvPr/>
          </p:nvSpPr>
          <p:spPr>
            <a:xfrm>
              <a:off x="7504260" y="2898068"/>
              <a:ext cx="42200" cy="33940"/>
            </a:xfrm>
            <a:custGeom>
              <a:avLst/>
              <a:gdLst>
                <a:gd name="connsiteX0" fmla="*/ 13536 w 129440"/>
                <a:gd name="connsiteY0" fmla="*/ 104100 h 104106"/>
                <a:gd name="connsiteX1" fmla="*/ 5843 w 129440"/>
                <a:gd name="connsiteY1" fmla="*/ 104100 h 104106"/>
                <a:gd name="connsiteX2" fmla="*/ 7 w 129440"/>
                <a:gd name="connsiteY2" fmla="*/ 97302 h 104106"/>
                <a:gd name="connsiteX3" fmla="*/ 2129 w 129440"/>
                <a:gd name="connsiteY3" fmla="*/ 33724 h 104106"/>
                <a:gd name="connsiteX4" fmla="*/ 4517 w 129440"/>
                <a:gd name="connsiteY4" fmla="*/ 28925 h 104106"/>
                <a:gd name="connsiteX5" fmla="*/ 9689 w 129440"/>
                <a:gd name="connsiteY5" fmla="*/ 27459 h 104106"/>
                <a:gd name="connsiteX6" fmla="*/ 119511 w 129440"/>
                <a:gd name="connsiteY6" fmla="*/ 802 h 104106"/>
                <a:gd name="connsiteX7" fmla="*/ 125612 w 129440"/>
                <a:gd name="connsiteY7" fmla="*/ 802 h 104106"/>
                <a:gd name="connsiteX8" fmla="*/ 129325 w 129440"/>
                <a:gd name="connsiteY8" fmla="*/ 5600 h 104106"/>
                <a:gd name="connsiteX9" fmla="*/ 96432 w 129440"/>
                <a:gd name="connsiteY9" fmla="*/ 69845 h 104106"/>
                <a:gd name="connsiteX10" fmla="*/ 13536 w 129440"/>
                <a:gd name="connsiteY10" fmla="*/ 104100 h 104106"/>
                <a:gd name="connsiteX11" fmla="*/ 15127 w 129440"/>
                <a:gd name="connsiteY11" fmla="*/ 41055 h 104106"/>
                <a:gd name="connsiteX12" fmla="*/ 13403 w 129440"/>
                <a:gd name="connsiteY12" fmla="*/ 90771 h 104106"/>
                <a:gd name="connsiteX13" fmla="*/ 86750 w 129440"/>
                <a:gd name="connsiteY13" fmla="*/ 60248 h 104106"/>
                <a:gd name="connsiteX14" fmla="*/ 114603 w 129440"/>
                <a:gd name="connsiteY14" fmla="*/ 18396 h 104106"/>
                <a:gd name="connsiteX15" fmla="*/ 15127 w 129440"/>
                <a:gd name="connsiteY15" fmla="*/ 41055 h 10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9440" h="104106">
                  <a:moveTo>
                    <a:pt x="13536" y="104100"/>
                  </a:moveTo>
                  <a:cubicBezTo>
                    <a:pt x="9159" y="104100"/>
                    <a:pt x="6373" y="104100"/>
                    <a:pt x="5843" y="104100"/>
                  </a:cubicBezTo>
                  <a:cubicBezTo>
                    <a:pt x="2408" y="103749"/>
                    <a:pt x="-152" y="100765"/>
                    <a:pt x="7" y="97302"/>
                  </a:cubicBezTo>
                  <a:lnTo>
                    <a:pt x="2129" y="33724"/>
                  </a:lnTo>
                  <a:cubicBezTo>
                    <a:pt x="2169" y="31846"/>
                    <a:pt x="3044" y="30084"/>
                    <a:pt x="4517" y="28925"/>
                  </a:cubicBezTo>
                  <a:cubicBezTo>
                    <a:pt x="5962" y="27724"/>
                    <a:pt x="7832" y="27193"/>
                    <a:pt x="9689" y="27459"/>
                  </a:cubicBezTo>
                  <a:cubicBezTo>
                    <a:pt x="62743" y="35456"/>
                    <a:pt x="118847" y="802"/>
                    <a:pt x="119511" y="802"/>
                  </a:cubicBezTo>
                  <a:cubicBezTo>
                    <a:pt x="121407" y="-267"/>
                    <a:pt x="123715" y="-267"/>
                    <a:pt x="125612" y="802"/>
                  </a:cubicBezTo>
                  <a:cubicBezTo>
                    <a:pt x="127548" y="1708"/>
                    <a:pt x="128928" y="3493"/>
                    <a:pt x="129325" y="5600"/>
                  </a:cubicBezTo>
                  <a:cubicBezTo>
                    <a:pt x="129325" y="7999"/>
                    <a:pt x="133172" y="30791"/>
                    <a:pt x="96432" y="69845"/>
                  </a:cubicBezTo>
                  <a:cubicBezTo>
                    <a:pt x="74561" y="92073"/>
                    <a:pt x="44638" y="104434"/>
                    <a:pt x="13536" y="104100"/>
                  </a:cubicBezTo>
                  <a:close/>
                  <a:moveTo>
                    <a:pt x="15127" y="41055"/>
                  </a:moveTo>
                  <a:lnTo>
                    <a:pt x="13403" y="90771"/>
                  </a:lnTo>
                  <a:cubicBezTo>
                    <a:pt x="40938" y="90877"/>
                    <a:pt x="67359" y="79883"/>
                    <a:pt x="86750" y="60248"/>
                  </a:cubicBezTo>
                  <a:cubicBezTo>
                    <a:pt x="98965" y="48513"/>
                    <a:pt x="108475" y="34226"/>
                    <a:pt x="114603" y="18396"/>
                  </a:cubicBezTo>
                  <a:cubicBezTo>
                    <a:pt x="83991" y="34583"/>
                    <a:pt x="49692" y="42398"/>
                    <a:pt x="15127" y="41055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3" name="任意多边形: 形状 192">
              <a:extLst>
                <a:ext uri="{FF2B5EF4-FFF2-40B4-BE49-F238E27FC236}">
                  <a16:creationId xmlns:a16="http://schemas.microsoft.com/office/drawing/2014/main" id="{FEAABBD5-E007-4DE6-8B51-7C9DBC76E782}"/>
                </a:ext>
              </a:extLst>
            </p:cNvPr>
            <p:cNvSpPr/>
            <p:nvPr/>
          </p:nvSpPr>
          <p:spPr>
            <a:xfrm>
              <a:off x="7506399" y="2846706"/>
              <a:ext cx="13516" cy="27586"/>
            </a:xfrm>
            <a:custGeom>
              <a:avLst/>
              <a:gdLst>
                <a:gd name="connsiteX0" fmla="*/ 34561 w 41457"/>
                <a:gd name="connsiteY0" fmla="*/ 0 h 84616"/>
                <a:gd name="connsiteX1" fmla="*/ 1667 w 41457"/>
                <a:gd name="connsiteY1" fmla="*/ 78373 h 84616"/>
                <a:gd name="connsiteX2" fmla="*/ 41458 w 41457"/>
                <a:gd name="connsiteY2" fmla="*/ 81705 h 84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457" h="84616">
                  <a:moveTo>
                    <a:pt x="34561" y="0"/>
                  </a:moveTo>
                  <a:cubicBezTo>
                    <a:pt x="34561" y="0"/>
                    <a:pt x="-8943" y="66644"/>
                    <a:pt x="1667" y="78373"/>
                  </a:cubicBezTo>
                  <a:cubicBezTo>
                    <a:pt x="12278" y="90102"/>
                    <a:pt x="41458" y="81705"/>
                    <a:pt x="41458" y="81705"/>
                  </a:cubicBezTo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4" name="任意多边形: 形状 193">
              <a:extLst>
                <a:ext uri="{FF2B5EF4-FFF2-40B4-BE49-F238E27FC236}">
                  <a16:creationId xmlns:a16="http://schemas.microsoft.com/office/drawing/2014/main" id="{7360F6B8-75A7-4B6D-9386-9CBD1A3EA3A7}"/>
                </a:ext>
              </a:extLst>
            </p:cNvPr>
            <p:cNvSpPr/>
            <p:nvPr/>
          </p:nvSpPr>
          <p:spPr>
            <a:xfrm>
              <a:off x="7504333" y="2844537"/>
              <a:ext cx="17818" cy="31924"/>
            </a:xfrm>
            <a:custGeom>
              <a:avLst/>
              <a:gdLst>
                <a:gd name="connsiteX0" fmla="*/ 27899 w 54652"/>
                <a:gd name="connsiteY0" fmla="*/ 97821 h 97922"/>
                <a:gd name="connsiteX1" fmla="*/ 3229 w 54652"/>
                <a:gd name="connsiteY1" fmla="*/ 89557 h 97922"/>
                <a:gd name="connsiteX2" fmla="*/ 35326 w 54652"/>
                <a:gd name="connsiteY2" fmla="*/ 3053 h 97922"/>
                <a:gd name="connsiteX3" fmla="*/ 44478 w 54652"/>
                <a:gd name="connsiteY3" fmla="*/ 1054 h 97922"/>
                <a:gd name="connsiteX4" fmla="*/ 46468 w 54652"/>
                <a:gd name="connsiteY4" fmla="*/ 10384 h 97922"/>
                <a:gd name="connsiteX5" fmla="*/ 13176 w 54652"/>
                <a:gd name="connsiteY5" fmla="*/ 80760 h 97922"/>
                <a:gd name="connsiteX6" fmla="*/ 46335 w 54652"/>
                <a:gd name="connsiteY6" fmla="*/ 81960 h 97922"/>
                <a:gd name="connsiteX7" fmla="*/ 54426 w 54652"/>
                <a:gd name="connsiteY7" fmla="*/ 86625 h 97922"/>
                <a:gd name="connsiteX8" fmla="*/ 49784 w 54652"/>
                <a:gd name="connsiteY8" fmla="*/ 94889 h 97922"/>
                <a:gd name="connsiteX9" fmla="*/ 27899 w 54652"/>
                <a:gd name="connsiteY9" fmla="*/ 97821 h 97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652" h="97922">
                  <a:moveTo>
                    <a:pt x="27899" y="97821"/>
                  </a:moveTo>
                  <a:cubicBezTo>
                    <a:pt x="18906" y="98526"/>
                    <a:pt x="10006" y="95546"/>
                    <a:pt x="3229" y="89557"/>
                  </a:cubicBezTo>
                  <a:cubicBezTo>
                    <a:pt x="-8576" y="76228"/>
                    <a:pt x="14237" y="35576"/>
                    <a:pt x="35326" y="3053"/>
                  </a:cubicBezTo>
                  <a:cubicBezTo>
                    <a:pt x="37303" y="-33"/>
                    <a:pt x="41401" y="-928"/>
                    <a:pt x="44478" y="1054"/>
                  </a:cubicBezTo>
                  <a:cubicBezTo>
                    <a:pt x="47568" y="3095"/>
                    <a:pt x="48457" y="7251"/>
                    <a:pt x="46468" y="10384"/>
                  </a:cubicBezTo>
                  <a:cubicBezTo>
                    <a:pt x="26174" y="41574"/>
                    <a:pt x="10524" y="74496"/>
                    <a:pt x="13176" y="80760"/>
                  </a:cubicBezTo>
                  <a:cubicBezTo>
                    <a:pt x="18880" y="86758"/>
                    <a:pt x="37979" y="84226"/>
                    <a:pt x="46335" y="81960"/>
                  </a:cubicBezTo>
                  <a:cubicBezTo>
                    <a:pt x="49850" y="81024"/>
                    <a:pt x="53457" y="83105"/>
                    <a:pt x="54426" y="86625"/>
                  </a:cubicBezTo>
                  <a:cubicBezTo>
                    <a:pt x="55367" y="90189"/>
                    <a:pt x="53298" y="93854"/>
                    <a:pt x="49784" y="94889"/>
                  </a:cubicBezTo>
                  <a:cubicBezTo>
                    <a:pt x="42621" y="96696"/>
                    <a:pt x="35287" y="97680"/>
                    <a:pt x="27899" y="97821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5" name="任意多边形: 形状 194">
              <a:extLst>
                <a:ext uri="{FF2B5EF4-FFF2-40B4-BE49-F238E27FC236}">
                  <a16:creationId xmlns:a16="http://schemas.microsoft.com/office/drawing/2014/main" id="{2DFDAC89-2266-41D8-819B-BA59D0BD4236}"/>
                </a:ext>
              </a:extLst>
            </p:cNvPr>
            <p:cNvSpPr/>
            <p:nvPr/>
          </p:nvSpPr>
          <p:spPr>
            <a:xfrm rot="16896600">
              <a:off x="7537139" y="2842284"/>
              <a:ext cx="10032" cy="7126"/>
            </a:xfrm>
            <a:custGeom>
              <a:avLst/>
              <a:gdLst>
                <a:gd name="connsiteX0" fmla="*/ 30771 w 30771"/>
                <a:gd name="connsiteY0" fmla="*/ 10930 h 21859"/>
                <a:gd name="connsiteX1" fmla="*/ 15386 w 30771"/>
                <a:gd name="connsiteY1" fmla="*/ 21859 h 21859"/>
                <a:gd name="connsiteX2" fmla="*/ 0 w 30771"/>
                <a:gd name="connsiteY2" fmla="*/ 10930 h 21859"/>
                <a:gd name="connsiteX3" fmla="*/ 15386 w 30771"/>
                <a:gd name="connsiteY3" fmla="*/ 0 h 21859"/>
                <a:gd name="connsiteX4" fmla="*/ 30771 w 30771"/>
                <a:gd name="connsiteY4" fmla="*/ 10930 h 21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71" h="21859">
                  <a:moveTo>
                    <a:pt x="30771" y="10930"/>
                  </a:moveTo>
                  <a:cubicBezTo>
                    <a:pt x="30771" y="16966"/>
                    <a:pt x="23883" y="21859"/>
                    <a:pt x="15386" y="21859"/>
                  </a:cubicBezTo>
                  <a:cubicBezTo>
                    <a:pt x="6888" y="21859"/>
                    <a:pt x="0" y="16966"/>
                    <a:pt x="0" y="10930"/>
                  </a:cubicBezTo>
                  <a:cubicBezTo>
                    <a:pt x="0" y="4893"/>
                    <a:pt x="6888" y="0"/>
                    <a:pt x="15386" y="0"/>
                  </a:cubicBezTo>
                  <a:cubicBezTo>
                    <a:pt x="23883" y="0"/>
                    <a:pt x="30771" y="4893"/>
                    <a:pt x="30771" y="10930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6" name="任意多边形: 形状 195">
              <a:extLst>
                <a:ext uri="{FF2B5EF4-FFF2-40B4-BE49-F238E27FC236}">
                  <a16:creationId xmlns:a16="http://schemas.microsoft.com/office/drawing/2014/main" id="{F03FC4E7-A697-4201-AF6E-ED924D06721D}"/>
                </a:ext>
              </a:extLst>
            </p:cNvPr>
            <p:cNvSpPr/>
            <p:nvPr/>
          </p:nvSpPr>
          <p:spPr>
            <a:xfrm rot="16896600">
              <a:off x="7499605" y="2843000"/>
              <a:ext cx="10032" cy="7126"/>
            </a:xfrm>
            <a:custGeom>
              <a:avLst/>
              <a:gdLst>
                <a:gd name="connsiteX0" fmla="*/ 30771 w 30771"/>
                <a:gd name="connsiteY0" fmla="*/ 10930 h 21859"/>
                <a:gd name="connsiteX1" fmla="*/ 15386 w 30771"/>
                <a:gd name="connsiteY1" fmla="*/ 21859 h 21859"/>
                <a:gd name="connsiteX2" fmla="*/ 0 w 30771"/>
                <a:gd name="connsiteY2" fmla="*/ 10930 h 21859"/>
                <a:gd name="connsiteX3" fmla="*/ 15386 w 30771"/>
                <a:gd name="connsiteY3" fmla="*/ 0 h 21859"/>
                <a:gd name="connsiteX4" fmla="*/ 30771 w 30771"/>
                <a:gd name="connsiteY4" fmla="*/ 10930 h 21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71" h="21859">
                  <a:moveTo>
                    <a:pt x="30771" y="10930"/>
                  </a:moveTo>
                  <a:cubicBezTo>
                    <a:pt x="30771" y="16966"/>
                    <a:pt x="23883" y="21859"/>
                    <a:pt x="15386" y="21859"/>
                  </a:cubicBezTo>
                  <a:cubicBezTo>
                    <a:pt x="6888" y="21859"/>
                    <a:pt x="0" y="16966"/>
                    <a:pt x="0" y="10930"/>
                  </a:cubicBezTo>
                  <a:cubicBezTo>
                    <a:pt x="0" y="4893"/>
                    <a:pt x="6888" y="0"/>
                    <a:pt x="15386" y="0"/>
                  </a:cubicBezTo>
                  <a:cubicBezTo>
                    <a:pt x="23883" y="0"/>
                    <a:pt x="30771" y="4893"/>
                    <a:pt x="30771" y="10930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7" name="任意多边形: 形状 196">
              <a:extLst>
                <a:ext uri="{FF2B5EF4-FFF2-40B4-BE49-F238E27FC236}">
                  <a16:creationId xmlns:a16="http://schemas.microsoft.com/office/drawing/2014/main" id="{B317B6CD-7B3B-44C5-8F98-85D5D880BBF6}"/>
                </a:ext>
              </a:extLst>
            </p:cNvPr>
            <p:cNvSpPr/>
            <p:nvPr/>
          </p:nvSpPr>
          <p:spPr>
            <a:xfrm>
              <a:off x="7508629" y="2878688"/>
              <a:ext cx="20826" cy="19798"/>
            </a:xfrm>
            <a:custGeom>
              <a:avLst/>
              <a:gdLst>
                <a:gd name="connsiteX0" fmla="*/ 62736 w 63881"/>
                <a:gd name="connsiteY0" fmla="*/ 0 h 60727"/>
                <a:gd name="connsiteX1" fmla="*/ 0 w 63881"/>
                <a:gd name="connsiteY1" fmla="*/ 14795 h 60727"/>
                <a:gd name="connsiteX2" fmla="*/ 32628 w 63881"/>
                <a:gd name="connsiteY2" fmla="*/ 60513 h 60727"/>
                <a:gd name="connsiteX3" fmla="*/ 62736 w 63881"/>
                <a:gd name="connsiteY3" fmla="*/ 0 h 60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81" h="60727">
                  <a:moveTo>
                    <a:pt x="62736" y="0"/>
                  </a:moveTo>
                  <a:lnTo>
                    <a:pt x="0" y="14795"/>
                  </a:lnTo>
                  <a:cubicBezTo>
                    <a:pt x="0" y="14795"/>
                    <a:pt x="2388" y="64378"/>
                    <a:pt x="32628" y="60513"/>
                  </a:cubicBezTo>
                  <a:cubicBezTo>
                    <a:pt x="56635" y="57447"/>
                    <a:pt x="67643" y="7331"/>
                    <a:pt x="62736" y="0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8" name="任意多边形: 形状 197">
              <a:extLst>
                <a:ext uri="{FF2B5EF4-FFF2-40B4-BE49-F238E27FC236}">
                  <a16:creationId xmlns:a16="http://schemas.microsoft.com/office/drawing/2014/main" id="{AB3AF15D-59A3-4882-9BFF-B4EEF2AF6CC0}"/>
                </a:ext>
              </a:extLst>
            </p:cNvPr>
            <p:cNvSpPr/>
            <p:nvPr/>
          </p:nvSpPr>
          <p:spPr>
            <a:xfrm>
              <a:off x="7506465" y="2876507"/>
              <a:ext cx="25143" cy="24169"/>
            </a:xfrm>
            <a:custGeom>
              <a:avLst/>
              <a:gdLst>
                <a:gd name="connsiteX0" fmla="*/ 35950 w 77122"/>
                <a:gd name="connsiteY0" fmla="*/ 74133 h 74135"/>
                <a:gd name="connsiteX1" fmla="*/ 18044 w 77122"/>
                <a:gd name="connsiteY1" fmla="*/ 67468 h 74135"/>
                <a:gd name="connsiteX2" fmla="*/ 6 w 77122"/>
                <a:gd name="connsiteY2" fmla="*/ 21751 h 74135"/>
                <a:gd name="connsiteX3" fmla="*/ 5178 w 77122"/>
                <a:gd name="connsiteY3" fmla="*/ 15086 h 74135"/>
                <a:gd name="connsiteX4" fmla="*/ 67915 w 77122"/>
                <a:gd name="connsiteY4" fmla="*/ 158 h 74135"/>
                <a:gd name="connsiteX5" fmla="*/ 74944 w 77122"/>
                <a:gd name="connsiteY5" fmla="*/ 2957 h 74135"/>
                <a:gd name="connsiteX6" fmla="*/ 68843 w 77122"/>
                <a:gd name="connsiteY6" fmla="*/ 46809 h 74135"/>
                <a:gd name="connsiteX7" fmla="*/ 40061 w 77122"/>
                <a:gd name="connsiteY7" fmla="*/ 73466 h 74135"/>
                <a:gd name="connsiteX8" fmla="*/ 35950 w 77122"/>
                <a:gd name="connsiteY8" fmla="*/ 74133 h 74135"/>
                <a:gd name="connsiteX9" fmla="*/ 13800 w 77122"/>
                <a:gd name="connsiteY9" fmla="*/ 26549 h 74135"/>
                <a:gd name="connsiteX10" fmla="*/ 27063 w 77122"/>
                <a:gd name="connsiteY10" fmla="*/ 57338 h 74135"/>
                <a:gd name="connsiteX11" fmla="*/ 39000 w 77122"/>
                <a:gd name="connsiteY11" fmla="*/ 60671 h 74135"/>
                <a:gd name="connsiteX12" fmla="*/ 53723 w 77122"/>
                <a:gd name="connsiteY12" fmla="*/ 48142 h 74135"/>
                <a:gd name="connsiteX13" fmla="*/ 64466 w 77122"/>
                <a:gd name="connsiteY13" fmla="*/ 14820 h 74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122" h="74135">
                  <a:moveTo>
                    <a:pt x="35950" y="74133"/>
                  </a:moveTo>
                  <a:cubicBezTo>
                    <a:pt x="29371" y="74222"/>
                    <a:pt x="22978" y="71847"/>
                    <a:pt x="18044" y="67468"/>
                  </a:cubicBezTo>
                  <a:cubicBezTo>
                    <a:pt x="1863" y="54140"/>
                    <a:pt x="138" y="23084"/>
                    <a:pt x="6" y="21751"/>
                  </a:cubicBezTo>
                  <a:cubicBezTo>
                    <a:pt x="-127" y="18556"/>
                    <a:pt x="2062" y="15735"/>
                    <a:pt x="5178" y="15086"/>
                  </a:cubicBezTo>
                  <a:lnTo>
                    <a:pt x="67915" y="158"/>
                  </a:lnTo>
                  <a:cubicBezTo>
                    <a:pt x="70607" y="-435"/>
                    <a:pt x="73392" y="672"/>
                    <a:pt x="74944" y="2957"/>
                  </a:cubicBezTo>
                  <a:cubicBezTo>
                    <a:pt x="80249" y="11088"/>
                    <a:pt x="74944" y="33747"/>
                    <a:pt x="68843" y="46809"/>
                  </a:cubicBezTo>
                  <a:cubicBezTo>
                    <a:pt x="64559" y="60149"/>
                    <a:pt x="53643" y="70265"/>
                    <a:pt x="40061" y="73466"/>
                  </a:cubicBezTo>
                  <a:cubicBezTo>
                    <a:pt x="38722" y="73821"/>
                    <a:pt x="37342" y="74043"/>
                    <a:pt x="35950" y="74133"/>
                  </a:cubicBezTo>
                  <a:close/>
                  <a:moveTo>
                    <a:pt x="13800" y="26549"/>
                  </a:moveTo>
                  <a:cubicBezTo>
                    <a:pt x="14728" y="38001"/>
                    <a:pt x="19384" y="48825"/>
                    <a:pt x="27063" y="57338"/>
                  </a:cubicBezTo>
                  <a:cubicBezTo>
                    <a:pt x="30392" y="60112"/>
                    <a:pt x="34729" y="61324"/>
                    <a:pt x="39000" y="60671"/>
                  </a:cubicBezTo>
                  <a:cubicBezTo>
                    <a:pt x="45460" y="58791"/>
                    <a:pt x="50818" y="54234"/>
                    <a:pt x="53723" y="48142"/>
                  </a:cubicBezTo>
                  <a:cubicBezTo>
                    <a:pt x="59691" y="37957"/>
                    <a:pt x="63352" y="26584"/>
                    <a:pt x="64466" y="14820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9" name="任意多边形: 形状 198">
              <a:extLst>
                <a:ext uri="{FF2B5EF4-FFF2-40B4-BE49-F238E27FC236}">
                  <a16:creationId xmlns:a16="http://schemas.microsoft.com/office/drawing/2014/main" id="{722B686C-8733-4570-A9F0-0BB7727425DB}"/>
                </a:ext>
              </a:extLst>
            </p:cNvPr>
            <p:cNvSpPr/>
            <p:nvPr/>
          </p:nvSpPr>
          <p:spPr>
            <a:xfrm>
              <a:off x="7566270" y="2773963"/>
              <a:ext cx="6356" cy="15687"/>
            </a:xfrm>
            <a:custGeom>
              <a:avLst/>
              <a:gdLst>
                <a:gd name="connsiteX0" fmla="*/ 19497 w 19497"/>
                <a:gd name="connsiteY0" fmla="*/ 0 h 48116"/>
                <a:gd name="connsiteX1" fmla="*/ 0 w 19497"/>
                <a:gd name="connsiteY1" fmla="*/ 48117 h 4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497" h="48116">
                  <a:moveTo>
                    <a:pt x="19497" y="0"/>
                  </a:moveTo>
                  <a:cubicBezTo>
                    <a:pt x="12162" y="15687"/>
                    <a:pt x="5664" y="31748"/>
                    <a:pt x="0" y="48117"/>
                  </a:cubicBezTo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0" name="任意多边形: 形状 199">
              <a:extLst>
                <a:ext uri="{FF2B5EF4-FFF2-40B4-BE49-F238E27FC236}">
                  <a16:creationId xmlns:a16="http://schemas.microsoft.com/office/drawing/2014/main" id="{D78CEDDE-4F78-489A-9736-83BF04BA1C55}"/>
                </a:ext>
              </a:extLst>
            </p:cNvPr>
            <p:cNvSpPr/>
            <p:nvPr/>
          </p:nvSpPr>
          <p:spPr>
            <a:xfrm>
              <a:off x="7563958" y="2771917"/>
              <a:ext cx="10706" cy="19941"/>
            </a:xfrm>
            <a:custGeom>
              <a:avLst/>
              <a:gdLst>
                <a:gd name="connsiteX0" fmla="*/ 6692 w 32838"/>
                <a:gd name="connsiteY0" fmla="*/ 61059 h 61164"/>
                <a:gd name="connsiteX1" fmla="*/ 4570 w 32838"/>
                <a:gd name="connsiteY1" fmla="*/ 61059 h 61164"/>
                <a:gd name="connsiteX2" fmla="*/ 325 w 32838"/>
                <a:gd name="connsiteY2" fmla="*/ 52662 h 61164"/>
                <a:gd name="connsiteX3" fmla="*/ 20220 w 32838"/>
                <a:gd name="connsiteY3" fmla="*/ 3745 h 61164"/>
                <a:gd name="connsiteX4" fmla="*/ 29107 w 32838"/>
                <a:gd name="connsiteY4" fmla="*/ 680 h 61164"/>
                <a:gd name="connsiteX5" fmla="*/ 32158 w 32838"/>
                <a:gd name="connsiteY5" fmla="*/ 9610 h 61164"/>
                <a:gd name="connsiteX6" fmla="*/ 13324 w 32838"/>
                <a:gd name="connsiteY6" fmla="*/ 56527 h 61164"/>
                <a:gd name="connsiteX7" fmla="*/ 6692 w 32838"/>
                <a:gd name="connsiteY7" fmla="*/ 61059 h 61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838" h="61164">
                  <a:moveTo>
                    <a:pt x="6692" y="61059"/>
                  </a:moveTo>
                  <a:cubicBezTo>
                    <a:pt x="5989" y="61199"/>
                    <a:pt x="5273" y="61199"/>
                    <a:pt x="4570" y="61059"/>
                  </a:cubicBezTo>
                  <a:cubicBezTo>
                    <a:pt x="1095" y="59916"/>
                    <a:pt x="-802" y="56158"/>
                    <a:pt x="325" y="52662"/>
                  </a:cubicBezTo>
                  <a:cubicBezTo>
                    <a:pt x="6108" y="36020"/>
                    <a:pt x="12740" y="19692"/>
                    <a:pt x="20220" y="3745"/>
                  </a:cubicBezTo>
                  <a:cubicBezTo>
                    <a:pt x="21825" y="433"/>
                    <a:pt x="25805" y="-940"/>
                    <a:pt x="29107" y="680"/>
                  </a:cubicBezTo>
                  <a:cubicBezTo>
                    <a:pt x="32410" y="2299"/>
                    <a:pt x="33776" y="6298"/>
                    <a:pt x="32158" y="9610"/>
                  </a:cubicBezTo>
                  <a:cubicBezTo>
                    <a:pt x="25088" y="24916"/>
                    <a:pt x="18801" y="40574"/>
                    <a:pt x="13324" y="56527"/>
                  </a:cubicBezTo>
                  <a:cubicBezTo>
                    <a:pt x="12369" y="59362"/>
                    <a:pt x="9663" y="61215"/>
                    <a:pt x="6692" y="61059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1" name="任意多边形: 形状 200">
              <a:extLst>
                <a:ext uri="{FF2B5EF4-FFF2-40B4-BE49-F238E27FC236}">
                  <a16:creationId xmlns:a16="http://schemas.microsoft.com/office/drawing/2014/main" id="{10AF2522-819F-4CA3-AD0C-D92BF865AC90}"/>
                </a:ext>
              </a:extLst>
            </p:cNvPr>
            <p:cNvSpPr/>
            <p:nvPr/>
          </p:nvSpPr>
          <p:spPr>
            <a:xfrm>
              <a:off x="7375509" y="2912156"/>
              <a:ext cx="85759" cy="177937"/>
            </a:xfrm>
            <a:custGeom>
              <a:avLst/>
              <a:gdLst>
                <a:gd name="connsiteX0" fmla="*/ 6837 w 263050"/>
                <a:gd name="connsiteY0" fmla="*/ 545788 h 545788"/>
                <a:gd name="connsiteX1" fmla="*/ 2991 w 263050"/>
                <a:gd name="connsiteY1" fmla="*/ 544588 h 545788"/>
                <a:gd name="connsiteX2" fmla="*/ 1160 w 263050"/>
                <a:gd name="connsiteY2" fmla="*/ 535151 h 545788"/>
                <a:gd name="connsiteX3" fmla="*/ 1266 w 263050"/>
                <a:gd name="connsiteY3" fmla="*/ 534991 h 545788"/>
                <a:gd name="connsiteX4" fmla="*/ 247568 w 263050"/>
                <a:gd name="connsiteY4" fmla="*/ 175115 h 545788"/>
                <a:gd name="connsiteX5" fmla="*/ 86285 w 263050"/>
                <a:gd name="connsiteY5" fmla="*/ 10105 h 545788"/>
                <a:gd name="connsiteX6" fmla="*/ 87346 w 263050"/>
                <a:gd name="connsiteY6" fmla="*/ 1308 h 545788"/>
                <a:gd name="connsiteX7" fmla="*/ 96896 w 263050"/>
                <a:gd name="connsiteY7" fmla="*/ 2774 h 545788"/>
                <a:gd name="connsiteX8" fmla="*/ 260964 w 263050"/>
                <a:gd name="connsiteY8" fmla="*/ 170050 h 545788"/>
                <a:gd name="connsiteX9" fmla="*/ 261760 w 263050"/>
                <a:gd name="connsiteY9" fmla="*/ 178847 h 545788"/>
                <a:gd name="connsiteX10" fmla="*/ 12142 w 263050"/>
                <a:gd name="connsiteY10" fmla="*/ 543522 h 545788"/>
                <a:gd name="connsiteX11" fmla="*/ 6837 w 263050"/>
                <a:gd name="connsiteY11" fmla="*/ 545788 h 545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3050" h="545788">
                  <a:moveTo>
                    <a:pt x="6837" y="545788"/>
                  </a:moveTo>
                  <a:cubicBezTo>
                    <a:pt x="5471" y="545788"/>
                    <a:pt x="4131" y="545361"/>
                    <a:pt x="2991" y="544588"/>
                  </a:cubicBezTo>
                  <a:cubicBezTo>
                    <a:pt x="-113" y="542495"/>
                    <a:pt x="-936" y="538270"/>
                    <a:pt x="1160" y="535151"/>
                  </a:cubicBezTo>
                  <a:cubicBezTo>
                    <a:pt x="1187" y="535098"/>
                    <a:pt x="1227" y="535045"/>
                    <a:pt x="1266" y="534991"/>
                  </a:cubicBezTo>
                  <a:lnTo>
                    <a:pt x="247568" y="175115"/>
                  </a:lnTo>
                  <a:cubicBezTo>
                    <a:pt x="223826" y="152189"/>
                    <a:pt x="110424" y="42893"/>
                    <a:pt x="86285" y="10105"/>
                  </a:cubicBezTo>
                  <a:cubicBezTo>
                    <a:pt x="84428" y="7312"/>
                    <a:pt x="84879" y="3574"/>
                    <a:pt x="87346" y="1308"/>
                  </a:cubicBezTo>
                  <a:cubicBezTo>
                    <a:pt x="90396" y="-900"/>
                    <a:pt x="94641" y="-248"/>
                    <a:pt x="96896" y="2774"/>
                  </a:cubicBezTo>
                  <a:cubicBezTo>
                    <a:pt x="122494" y="37695"/>
                    <a:pt x="259505" y="168717"/>
                    <a:pt x="260964" y="170050"/>
                  </a:cubicBezTo>
                  <a:cubicBezTo>
                    <a:pt x="263405" y="172360"/>
                    <a:pt x="263750" y="176133"/>
                    <a:pt x="261760" y="178847"/>
                  </a:cubicBezTo>
                  <a:lnTo>
                    <a:pt x="12142" y="543522"/>
                  </a:lnTo>
                  <a:cubicBezTo>
                    <a:pt x="10776" y="545001"/>
                    <a:pt x="8853" y="545828"/>
                    <a:pt x="6837" y="545788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2" name="任意多边形: 形状 201">
              <a:extLst>
                <a:ext uri="{FF2B5EF4-FFF2-40B4-BE49-F238E27FC236}">
                  <a16:creationId xmlns:a16="http://schemas.microsoft.com/office/drawing/2014/main" id="{E05A60A1-C2C3-4CAB-B339-BB73FBE48FB3}"/>
                </a:ext>
              </a:extLst>
            </p:cNvPr>
            <p:cNvSpPr/>
            <p:nvPr/>
          </p:nvSpPr>
          <p:spPr>
            <a:xfrm>
              <a:off x="7455875" y="2876842"/>
              <a:ext cx="23711" cy="52470"/>
            </a:xfrm>
            <a:custGeom>
              <a:avLst/>
              <a:gdLst>
                <a:gd name="connsiteX0" fmla="*/ 0 w 72729"/>
                <a:gd name="connsiteY0" fmla="*/ 160941 h 160941"/>
                <a:gd name="connsiteX1" fmla="*/ 35546 w 72729"/>
                <a:gd name="connsiteY1" fmla="*/ 59376 h 160941"/>
                <a:gd name="connsiteX2" fmla="*/ 62073 w 72729"/>
                <a:gd name="connsiteY2" fmla="*/ 2329 h 160941"/>
                <a:gd name="connsiteX3" fmla="*/ 62073 w 72729"/>
                <a:gd name="connsiteY3" fmla="*/ 102295 h 16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729" h="160941">
                  <a:moveTo>
                    <a:pt x="0" y="160941"/>
                  </a:moveTo>
                  <a:cubicBezTo>
                    <a:pt x="0" y="160941"/>
                    <a:pt x="21089" y="105760"/>
                    <a:pt x="35546" y="59376"/>
                  </a:cubicBezTo>
                  <a:cubicBezTo>
                    <a:pt x="50003" y="12992"/>
                    <a:pt x="50136" y="-7267"/>
                    <a:pt x="62073" y="2329"/>
                  </a:cubicBezTo>
                  <a:cubicBezTo>
                    <a:pt x="74010" y="11926"/>
                    <a:pt x="78387" y="49780"/>
                    <a:pt x="62073" y="102295"/>
                  </a:cubicBezTo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3" name="任意多边形: 形状 202">
              <a:extLst>
                <a:ext uri="{FF2B5EF4-FFF2-40B4-BE49-F238E27FC236}">
                  <a16:creationId xmlns:a16="http://schemas.microsoft.com/office/drawing/2014/main" id="{EF232F7F-8BCA-402C-A1AF-1FFC0B4DD144}"/>
                </a:ext>
              </a:extLst>
            </p:cNvPr>
            <p:cNvSpPr/>
            <p:nvPr/>
          </p:nvSpPr>
          <p:spPr>
            <a:xfrm>
              <a:off x="7453655" y="2874886"/>
              <a:ext cx="28089" cy="56731"/>
            </a:xfrm>
            <a:custGeom>
              <a:avLst/>
              <a:gdLst>
                <a:gd name="connsiteX0" fmla="*/ 6810 w 86158"/>
                <a:gd name="connsiteY0" fmla="*/ 173873 h 174012"/>
                <a:gd name="connsiteX1" fmla="*/ 4422 w 86158"/>
                <a:gd name="connsiteY1" fmla="*/ 173873 h 174012"/>
                <a:gd name="connsiteX2" fmla="*/ 417 w 86158"/>
                <a:gd name="connsiteY2" fmla="*/ 165142 h 174012"/>
                <a:gd name="connsiteX3" fmla="*/ 443 w 86158"/>
                <a:gd name="connsiteY3" fmla="*/ 165076 h 174012"/>
                <a:gd name="connsiteX4" fmla="*/ 35857 w 86158"/>
                <a:gd name="connsiteY4" fmla="*/ 63777 h 174012"/>
                <a:gd name="connsiteX5" fmla="*/ 44611 w 86158"/>
                <a:gd name="connsiteY5" fmla="*/ 33121 h 174012"/>
                <a:gd name="connsiteX6" fmla="*/ 60394 w 86158"/>
                <a:gd name="connsiteY6" fmla="*/ 466 h 174012"/>
                <a:gd name="connsiteX7" fmla="*/ 72862 w 86158"/>
                <a:gd name="connsiteY7" fmla="*/ 3531 h 174012"/>
                <a:gd name="connsiteX8" fmla="*/ 75780 w 86158"/>
                <a:gd name="connsiteY8" fmla="*/ 110161 h 174012"/>
                <a:gd name="connsiteX9" fmla="*/ 67158 w 86158"/>
                <a:gd name="connsiteY9" fmla="*/ 114826 h 174012"/>
                <a:gd name="connsiteX10" fmla="*/ 62516 w 86158"/>
                <a:gd name="connsiteY10" fmla="*/ 106163 h 174012"/>
                <a:gd name="connsiteX11" fmla="*/ 64506 w 86158"/>
                <a:gd name="connsiteY11" fmla="*/ 13928 h 174012"/>
                <a:gd name="connsiteX12" fmla="*/ 57609 w 86158"/>
                <a:gd name="connsiteY12" fmla="*/ 36053 h 174012"/>
                <a:gd name="connsiteX13" fmla="*/ 48722 w 86158"/>
                <a:gd name="connsiteY13" fmla="*/ 67243 h 174012"/>
                <a:gd name="connsiteX14" fmla="*/ 13044 w 86158"/>
                <a:gd name="connsiteY14" fmla="*/ 169341 h 174012"/>
                <a:gd name="connsiteX15" fmla="*/ 6810 w 86158"/>
                <a:gd name="connsiteY15" fmla="*/ 173873 h 174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6158" h="174012">
                  <a:moveTo>
                    <a:pt x="6810" y="173873"/>
                  </a:moveTo>
                  <a:cubicBezTo>
                    <a:pt x="6027" y="174060"/>
                    <a:pt x="5205" y="174060"/>
                    <a:pt x="4422" y="173873"/>
                  </a:cubicBezTo>
                  <a:cubicBezTo>
                    <a:pt x="921" y="172573"/>
                    <a:pt x="-870" y="168664"/>
                    <a:pt x="417" y="165142"/>
                  </a:cubicBezTo>
                  <a:cubicBezTo>
                    <a:pt x="430" y="165120"/>
                    <a:pt x="430" y="165097"/>
                    <a:pt x="443" y="165076"/>
                  </a:cubicBezTo>
                  <a:cubicBezTo>
                    <a:pt x="443" y="165076"/>
                    <a:pt x="21665" y="109495"/>
                    <a:pt x="35857" y="63777"/>
                  </a:cubicBezTo>
                  <a:cubicBezTo>
                    <a:pt x="39570" y="51781"/>
                    <a:pt x="42356" y="41518"/>
                    <a:pt x="44611" y="33121"/>
                  </a:cubicBezTo>
                  <a:cubicBezTo>
                    <a:pt x="50181" y="12462"/>
                    <a:pt x="52701" y="3131"/>
                    <a:pt x="60394" y="466"/>
                  </a:cubicBezTo>
                  <a:cubicBezTo>
                    <a:pt x="64797" y="-735"/>
                    <a:pt x="69506" y="422"/>
                    <a:pt x="72862" y="3531"/>
                  </a:cubicBezTo>
                  <a:cubicBezTo>
                    <a:pt x="89441" y="16860"/>
                    <a:pt x="90635" y="61378"/>
                    <a:pt x="75780" y="110161"/>
                  </a:cubicBezTo>
                  <a:cubicBezTo>
                    <a:pt x="74679" y="113841"/>
                    <a:pt x="70819" y="115930"/>
                    <a:pt x="67158" y="114826"/>
                  </a:cubicBezTo>
                  <a:cubicBezTo>
                    <a:pt x="63498" y="113723"/>
                    <a:pt x="61415" y="109843"/>
                    <a:pt x="62516" y="106163"/>
                  </a:cubicBezTo>
                  <a:cubicBezTo>
                    <a:pt x="78565" y="52848"/>
                    <a:pt x="71800" y="19926"/>
                    <a:pt x="64506" y="13928"/>
                  </a:cubicBezTo>
                  <a:cubicBezTo>
                    <a:pt x="61747" y="21148"/>
                    <a:pt x="59439" y="28539"/>
                    <a:pt x="57609" y="36053"/>
                  </a:cubicBezTo>
                  <a:cubicBezTo>
                    <a:pt x="55354" y="44584"/>
                    <a:pt x="52569" y="54980"/>
                    <a:pt x="48722" y="67243"/>
                  </a:cubicBezTo>
                  <a:cubicBezTo>
                    <a:pt x="34398" y="113360"/>
                    <a:pt x="13309" y="168808"/>
                    <a:pt x="13044" y="169341"/>
                  </a:cubicBezTo>
                  <a:cubicBezTo>
                    <a:pt x="12102" y="172008"/>
                    <a:pt x="9622" y="173813"/>
                    <a:pt x="6810" y="173873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4" name="任意多边形: 形状 203">
              <a:extLst>
                <a:ext uri="{FF2B5EF4-FFF2-40B4-BE49-F238E27FC236}">
                  <a16:creationId xmlns:a16="http://schemas.microsoft.com/office/drawing/2014/main" id="{29854FA5-428F-466D-9F83-6E1F52ECA64D}"/>
                </a:ext>
              </a:extLst>
            </p:cNvPr>
            <p:cNvSpPr/>
            <p:nvPr/>
          </p:nvSpPr>
          <p:spPr>
            <a:xfrm>
              <a:off x="7610506" y="3406135"/>
              <a:ext cx="32474" cy="152524"/>
            </a:xfrm>
            <a:custGeom>
              <a:avLst/>
              <a:gdLst>
                <a:gd name="connsiteX0" fmla="*/ 88467 w 99608"/>
                <a:gd name="connsiteY0" fmla="*/ 0 h 467839"/>
                <a:gd name="connsiteX1" fmla="*/ 0 w 99608"/>
                <a:gd name="connsiteY1" fmla="*/ 4265 h 467839"/>
                <a:gd name="connsiteX2" fmla="*/ 6234 w 99608"/>
                <a:gd name="connsiteY2" fmla="*/ 453311 h 467839"/>
                <a:gd name="connsiteX3" fmla="*/ 99608 w 99608"/>
                <a:gd name="connsiteY3" fmla="*/ 467839 h 467839"/>
                <a:gd name="connsiteX4" fmla="*/ 88467 w 99608"/>
                <a:gd name="connsiteY4" fmla="*/ 0 h 467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608" h="467839">
                  <a:moveTo>
                    <a:pt x="88467" y="0"/>
                  </a:moveTo>
                  <a:lnTo>
                    <a:pt x="0" y="4265"/>
                  </a:lnTo>
                  <a:lnTo>
                    <a:pt x="6234" y="453311"/>
                  </a:lnTo>
                  <a:lnTo>
                    <a:pt x="99608" y="467839"/>
                  </a:lnTo>
                  <a:lnTo>
                    <a:pt x="88467" y="0"/>
                  </a:ln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5" name="任意多边形: 形状 204">
              <a:extLst>
                <a:ext uri="{FF2B5EF4-FFF2-40B4-BE49-F238E27FC236}">
                  <a16:creationId xmlns:a16="http://schemas.microsoft.com/office/drawing/2014/main" id="{75639341-EE7A-4A37-977B-3D062BA700A3}"/>
                </a:ext>
              </a:extLst>
            </p:cNvPr>
            <p:cNvSpPr/>
            <p:nvPr/>
          </p:nvSpPr>
          <p:spPr>
            <a:xfrm>
              <a:off x="7608430" y="3403916"/>
              <a:ext cx="36971" cy="157011"/>
            </a:xfrm>
            <a:custGeom>
              <a:avLst/>
              <a:gdLst>
                <a:gd name="connsiteX0" fmla="*/ 105975 w 113402"/>
                <a:gd name="connsiteY0" fmla="*/ 481579 h 481601"/>
                <a:gd name="connsiteX1" fmla="*/ 104914 w 113402"/>
                <a:gd name="connsiteY1" fmla="*/ 481579 h 481601"/>
                <a:gd name="connsiteX2" fmla="*/ 12070 w 113402"/>
                <a:gd name="connsiteY2" fmla="*/ 467051 h 481601"/>
                <a:gd name="connsiteX3" fmla="*/ 6367 w 113402"/>
                <a:gd name="connsiteY3" fmla="*/ 460386 h 481601"/>
                <a:gd name="connsiteX4" fmla="*/ 0 w 113402"/>
                <a:gd name="connsiteY4" fmla="*/ 11340 h 481601"/>
                <a:gd name="connsiteX5" fmla="*/ 6499 w 113402"/>
                <a:gd name="connsiteY5" fmla="*/ 4409 h 481601"/>
                <a:gd name="connsiteX6" fmla="*/ 94966 w 113402"/>
                <a:gd name="connsiteY6" fmla="*/ 11 h 481601"/>
                <a:gd name="connsiteX7" fmla="*/ 100006 w 113402"/>
                <a:gd name="connsiteY7" fmla="*/ 1877 h 481601"/>
                <a:gd name="connsiteX8" fmla="*/ 102129 w 113402"/>
                <a:gd name="connsiteY8" fmla="*/ 6675 h 481601"/>
                <a:gd name="connsiteX9" fmla="*/ 113402 w 113402"/>
                <a:gd name="connsiteY9" fmla="*/ 474648 h 481601"/>
                <a:gd name="connsiteX10" fmla="*/ 111015 w 113402"/>
                <a:gd name="connsiteY10" fmla="*/ 479980 h 481601"/>
                <a:gd name="connsiteX11" fmla="*/ 105975 w 113402"/>
                <a:gd name="connsiteY11" fmla="*/ 481579 h 481601"/>
                <a:gd name="connsiteX12" fmla="*/ 19364 w 113402"/>
                <a:gd name="connsiteY12" fmla="*/ 454921 h 481601"/>
                <a:gd name="connsiteX13" fmla="*/ 98945 w 113402"/>
                <a:gd name="connsiteY13" fmla="*/ 467317 h 481601"/>
                <a:gd name="connsiteX14" fmla="*/ 88069 w 113402"/>
                <a:gd name="connsiteY14" fmla="*/ 14139 h 481601"/>
                <a:gd name="connsiteX15" fmla="*/ 13263 w 113402"/>
                <a:gd name="connsiteY15" fmla="*/ 17738 h 48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3402" h="481601">
                  <a:moveTo>
                    <a:pt x="105975" y="481579"/>
                  </a:moveTo>
                  <a:lnTo>
                    <a:pt x="104914" y="481579"/>
                  </a:lnTo>
                  <a:lnTo>
                    <a:pt x="12070" y="467051"/>
                  </a:lnTo>
                  <a:cubicBezTo>
                    <a:pt x="8807" y="466531"/>
                    <a:pt x="6393" y="463705"/>
                    <a:pt x="6367" y="460386"/>
                  </a:cubicBezTo>
                  <a:lnTo>
                    <a:pt x="0" y="11340"/>
                  </a:lnTo>
                  <a:cubicBezTo>
                    <a:pt x="0" y="7661"/>
                    <a:pt x="2852" y="4623"/>
                    <a:pt x="6499" y="4409"/>
                  </a:cubicBezTo>
                  <a:lnTo>
                    <a:pt x="94966" y="11"/>
                  </a:lnTo>
                  <a:cubicBezTo>
                    <a:pt x="96836" y="-96"/>
                    <a:pt x="98653" y="584"/>
                    <a:pt x="100006" y="1877"/>
                  </a:cubicBezTo>
                  <a:cubicBezTo>
                    <a:pt x="101333" y="3116"/>
                    <a:pt x="102102" y="4849"/>
                    <a:pt x="102129" y="6675"/>
                  </a:cubicBezTo>
                  <a:lnTo>
                    <a:pt x="113402" y="474648"/>
                  </a:lnTo>
                  <a:cubicBezTo>
                    <a:pt x="113376" y="476687"/>
                    <a:pt x="112514" y="478607"/>
                    <a:pt x="111015" y="479980"/>
                  </a:cubicBezTo>
                  <a:cubicBezTo>
                    <a:pt x="109609" y="481152"/>
                    <a:pt x="107792" y="481726"/>
                    <a:pt x="105975" y="481579"/>
                  </a:cubicBezTo>
                  <a:close/>
                  <a:moveTo>
                    <a:pt x="19364" y="454921"/>
                  </a:moveTo>
                  <a:lnTo>
                    <a:pt x="98945" y="467317"/>
                  </a:lnTo>
                  <a:lnTo>
                    <a:pt x="88069" y="14139"/>
                  </a:lnTo>
                  <a:lnTo>
                    <a:pt x="13263" y="17738"/>
                  </a:ln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6" name="任意多边形: 形状 205">
              <a:extLst>
                <a:ext uri="{FF2B5EF4-FFF2-40B4-BE49-F238E27FC236}">
                  <a16:creationId xmlns:a16="http://schemas.microsoft.com/office/drawing/2014/main" id="{72221C8A-44D9-4C03-BC2C-432408B0BA69}"/>
                </a:ext>
              </a:extLst>
            </p:cNvPr>
            <p:cNvSpPr/>
            <p:nvPr/>
          </p:nvSpPr>
          <p:spPr>
            <a:xfrm>
              <a:off x="7639246" y="3406135"/>
              <a:ext cx="143013" cy="152524"/>
            </a:xfrm>
            <a:custGeom>
              <a:avLst/>
              <a:gdLst>
                <a:gd name="connsiteX0" fmla="*/ 310 w 438666"/>
                <a:gd name="connsiteY0" fmla="*/ 0 h 467839"/>
                <a:gd name="connsiteX1" fmla="*/ 11451 w 438666"/>
                <a:gd name="connsiteY1" fmla="*/ 467839 h 467839"/>
                <a:gd name="connsiteX2" fmla="*/ 434555 w 438666"/>
                <a:gd name="connsiteY2" fmla="*/ 454511 h 467839"/>
                <a:gd name="connsiteX3" fmla="*/ 438667 w 438666"/>
                <a:gd name="connsiteY3" fmla="*/ 4132 h 467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66" h="467839">
                  <a:moveTo>
                    <a:pt x="310" y="0"/>
                  </a:moveTo>
                  <a:cubicBezTo>
                    <a:pt x="-2210" y="5998"/>
                    <a:pt x="11451" y="467839"/>
                    <a:pt x="11451" y="467839"/>
                  </a:cubicBezTo>
                  <a:lnTo>
                    <a:pt x="434555" y="454511"/>
                  </a:lnTo>
                  <a:lnTo>
                    <a:pt x="438667" y="4132"/>
                  </a:ln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7" name="任意多边形: 形状 206">
              <a:extLst>
                <a:ext uri="{FF2B5EF4-FFF2-40B4-BE49-F238E27FC236}">
                  <a16:creationId xmlns:a16="http://schemas.microsoft.com/office/drawing/2014/main" id="{5BA7574A-EBAA-4DEC-BCB3-273B691C6A76}"/>
                </a:ext>
              </a:extLst>
            </p:cNvPr>
            <p:cNvSpPr/>
            <p:nvPr/>
          </p:nvSpPr>
          <p:spPr>
            <a:xfrm>
              <a:off x="7637088" y="3403876"/>
              <a:ext cx="147421" cy="157217"/>
            </a:xfrm>
            <a:custGeom>
              <a:avLst/>
              <a:gdLst>
                <a:gd name="connsiteX0" fmla="*/ 18073 w 452185"/>
                <a:gd name="connsiteY0" fmla="*/ 481701 h 482234"/>
                <a:gd name="connsiteX1" fmla="*/ 13431 w 452185"/>
                <a:gd name="connsiteY1" fmla="*/ 479835 h 482234"/>
                <a:gd name="connsiteX2" fmla="*/ 11177 w 452185"/>
                <a:gd name="connsiteY2" fmla="*/ 475037 h 482234"/>
                <a:gd name="connsiteX3" fmla="*/ 566 w 452185"/>
                <a:gd name="connsiteY3" fmla="*/ 4265 h 482234"/>
                <a:gd name="connsiteX4" fmla="*/ 6932 w 452185"/>
                <a:gd name="connsiteY4" fmla="*/ 0 h 482234"/>
                <a:gd name="connsiteX5" fmla="*/ 445421 w 452185"/>
                <a:gd name="connsiteY5" fmla="*/ 4798 h 482234"/>
                <a:gd name="connsiteX6" fmla="*/ 452185 w 452185"/>
                <a:gd name="connsiteY6" fmla="*/ 11729 h 482234"/>
                <a:gd name="connsiteX7" fmla="*/ 448074 w 452185"/>
                <a:gd name="connsiteY7" fmla="*/ 462108 h 482234"/>
                <a:gd name="connsiteX8" fmla="*/ 441442 w 452185"/>
                <a:gd name="connsiteY8" fmla="*/ 468906 h 482234"/>
                <a:gd name="connsiteX9" fmla="*/ 18339 w 452185"/>
                <a:gd name="connsiteY9" fmla="*/ 482235 h 482234"/>
                <a:gd name="connsiteX10" fmla="*/ 13431 w 452185"/>
                <a:gd name="connsiteY10" fmla="*/ 13862 h 482234"/>
                <a:gd name="connsiteX11" fmla="*/ 24705 w 452185"/>
                <a:gd name="connsiteY11" fmla="*/ 467706 h 482234"/>
                <a:gd name="connsiteX12" fmla="*/ 434412 w 452185"/>
                <a:gd name="connsiteY12" fmla="*/ 455444 h 482234"/>
                <a:gd name="connsiteX13" fmla="*/ 438391 w 452185"/>
                <a:gd name="connsiteY13" fmla="*/ 18527 h 48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185" h="482234">
                  <a:moveTo>
                    <a:pt x="18073" y="481701"/>
                  </a:moveTo>
                  <a:cubicBezTo>
                    <a:pt x="16349" y="481715"/>
                    <a:pt x="14678" y="481048"/>
                    <a:pt x="13431" y="479835"/>
                  </a:cubicBezTo>
                  <a:cubicBezTo>
                    <a:pt x="12145" y="478556"/>
                    <a:pt x="11336" y="476850"/>
                    <a:pt x="11177" y="475037"/>
                  </a:cubicBezTo>
                  <a:cubicBezTo>
                    <a:pt x="-2087" y="11596"/>
                    <a:pt x="-230" y="6131"/>
                    <a:pt x="566" y="4265"/>
                  </a:cubicBezTo>
                  <a:cubicBezTo>
                    <a:pt x="1866" y="1879"/>
                    <a:pt x="4240" y="280"/>
                    <a:pt x="6932" y="0"/>
                  </a:cubicBezTo>
                  <a:lnTo>
                    <a:pt x="445421" y="4798"/>
                  </a:lnTo>
                  <a:cubicBezTo>
                    <a:pt x="449175" y="4865"/>
                    <a:pt x="452185" y="7957"/>
                    <a:pt x="452185" y="11729"/>
                  </a:cubicBezTo>
                  <a:lnTo>
                    <a:pt x="448074" y="462108"/>
                  </a:lnTo>
                  <a:cubicBezTo>
                    <a:pt x="448074" y="465813"/>
                    <a:pt x="445129" y="468839"/>
                    <a:pt x="441442" y="468906"/>
                  </a:cubicBezTo>
                  <a:lnTo>
                    <a:pt x="18339" y="482235"/>
                  </a:lnTo>
                  <a:close/>
                  <a:moveTo>
                    <a:pt x="13431" y="13862"/>
                  </a:moveTo>
                  <a:cubicBezTo>
                    <a:pt x="13431" y="55314"/>
                    <a:pt x="19798" y="298964"/>
                    <a:pt x="24705" y="467706"/>
                  </a:cubicBezTo>
                  <a:lnTo>
                    <a:pt x="434412" y="455444"/>
                  </a:lnTo>
                  <a:lnTo>
                    <a:pt x="438391" y="18527"/>
                  </a:ln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8" name="任意多边形: 形状 207">
              <a:extLst>
                <a:ext uri="{FF2B5EF4-FFF2-40B4-BE49-F238E27FC236}">
                  <a16:creationId xmlns:a16="http://schemas.microsoft.com/office/drawing/2014/main" id="{95B462B0-14A5-4CCB-99F8-1E8942C1778B}"/>
                </a:ext>
              </a:extLst>
            </p:cNvPr>
            <p:cNvSpPr/>
            <p:nvPr/>
          </p:nvSpPr>
          <p:spPr>
            <a:xfrm>
              <a:off x="7637190" y="3403892"/>
              <a:ext cx="147172" cy="57300"/>
            </a:xfrm>
            <a:custGeom>
              <a:avLst/>
              <a:gdLst>
                <a:gd name="connsiteX0" fmla="*/ 97605 w 451421"/>
                <a:gd name="connsiteY0" fmla="*/ 175757 h 175757"/>
                <a:gd name="connsiteX1" fmla="*/ 91636 w 451421"/>
                <a:gd name="connsiteY1" fmla="*/ 172292 h 175757"/>
                <a:gd name="connsiteX2" fmla="*/ 914 w 451421"/>
                <a:gd name="connsiteY2" fmla="*/ 10214 h 175757"/>
                <a:gd name="connsiteX3" fmla="*/ 3368 w 451421"/>
                <a:gd name="connsiteY3" fmla="*/ 924 h 175757"/>
                <a:gd name="connsiteX4" fmla="*/ 3434 w 451421"/>
                <a:gd name="connsiteY4" fmla="*/ 884 h 175757"/>
                <a:gd name="connsiteX5" fmla="*/ 12851 w 451421"/>
                <a:gd name="connsiteY5" fmla="*/ 3417 h 175757"/>
                <a:gd name="connsiteX6" fmla="*/ 101849 w 451421"/>
                <a:gd name="connsiteY6" fmla="*/ 161896 h 175757"/>
                <a:gd name="connsiteX7" fmla="*/ 370301 w 451421"/>
                <a:gd name="connsiteY7" fmla="*/ 160296 h 175757"/>
                <a:gd name="connsiteX8" fmla="*/ 438607 w 451421"/>
                <a:gd name="connsiteY8" fmla="*/ 8748 h 175757"/>
                <a:gd name="connsiteX9" fmla="*/ 448064 w 451421"/>
                <a:gd name="connsiteY9" fmla="*/ 6362 h 175757"/>
                <a:gd name="connsiteX10" fmla="*/ 451075 w 451421"/>
                <a:gd name="connsiteY10" fmla="*/ 14479 h 175757"/>
                <a:gd name="connsiteX11" fmla="*/ 380646 w 451421"/>
                <a:gd name="connsiteY11" fmla="*/ 170026 h 175757"/>
                <a:gd name="connsiteX12" fmla="*/ 374412 w 451421"/>
                <a:gd name="connsiteY12" fmla="*/ 174025 h 175757"/>
                <a:gd name="connsiteX13" fmla="*/ 97472 w 451421"/>
                <a:gd name="connsiteY13" fmla="*/ 175757 h 175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1421" h="175757">
                  <a:moveTo>
                    <a:pt x="97605" y="175757"/>
                  </a:moveTo>
                  <a:cubicBezTo>
                    <a:pt x="95138" y="175784"/>
                    <a:pt x="92843" y="174451"/>
                    <a:pt x="91636" y="172292"/>
                  </a:cubicBezTo>
                  <a:lnTo>
                    <a:pt x="914" y="10214"/>
                  </a:lnTo>
                  <a:cubicBezTo>
                    <a:pt x="-956" y="6962"/>
                    <a:pt x="132" y="2803"/>
                    <a:pt x="3368" y="924"/>
                  </a:cubicBezTo>
                  <a:cubicBezTo>
                    <a:pt x="3395" y="911"/>
                    <a:pt x="3408" y="897"/>
                    <a:pt x="3434" y="884"/>
                  </a:cubicBezTo>
                  <a:cubicBezTo>
                    <a:pt x="6737" y="-955"/>
                    <a:pt x="10901" y="164"/>
                    <a:pt x="12851" y="3417"/>
                  </a:cubicBezTo>
                  <a:lnTo>
                    <a:pt x="101849" y="161896"/>
                  </a:lnTo>
                  <a:lnTo>
                    <a:pt x="370301" y="160296"/>
                  </a:lnTo>
                  <a:lnTo>
                    <a:pt x="438607" y="8748"/>
                  </a:lnTo>
                  <a:cubicBezTo>
                    <a:pt x="440557" y="5469"/>
                    <a:pt x="444801" y="4390"/>
                    <a:pt x="448064" y="6362"/>
                  </a:cubicBezTo>
                  <a:cubicBezTo>
                    <a:pt x="450836" y="8028"/>
                    <a:pt x="452083" y="11401"/>
                    <a:pt x="451075" y="14479"/>
                  </a:cubicBezTo>
                  <a:lnTo>
                    <a:pt x="380646" y="170026"/>
                  </a:lnTo>
                  <a:cubicBezTo>
                    <a:pt x="379492" y="172439"/>
                    <a:pt x="377078" y="173985"/>
                    <a:pt x="374412" y="174025"/>
                  </a:cubicBezTo>
                  <a:lnTo>
                    <a:pt x="97472" y="175757"/>
                  </a:ln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9" name="任意多边形: 形状 208">
              <a:extLst>
                <a:ext uri="{FF2B5EF4-FFF2-40B4-BE49-F238E27FC236}">
                  <a16:creationId xmlns:a16="http://schemas.microsoft.com/office/drawing/2014/main" id="{018BF4A9-4747-4ECF-9249-9C063C6712DB}"/>
                </a:ext>
              </a:extLst>
            </p:cNvPr>
            <p:cNvSpPr/>
            <p:nvPr/>
          </p:nvSpPr>
          <p:spPr>
            <a:xfrm rot="21474000">
              <a:off x="7712275" y="3447476"/>
              <a:ext cx="13318" cy="26811"/>
            </a:xfrm>
            <a:custGeom>
              <a:avLst/>
              <a:gdLst>
                <a:gd name="connsiteX0" fmla="*/ 0 w 40851"/>
                <a:gd name="connsiteY0" fmla="*/ 0 h 82238"/>
                <a:gd name="connsiteX1" fmla="*/ 40851 w 40851"/>
                <a:gd name="connsiteY1" fmla="*/ 0 h 82238"/>
                <a:gd name="connsiteX2" fmla="*/ 40851 w 40851"/>
                <a:gd name="connsiteY2" fmla="*/ 82238 h 82238"/>
                <a:gd name="connsiteX3" fmla="*/ 0 w 40851"/>
                <a:gd name="connsiteY3" fmla="*/ 82238 h 8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851" h="82238">
                  <a:moveTo>
                    <a:pt x="0" y="0"/>
                  </a:moveTo>
                  <a:lnTo>
                    <a:pt x="40851" y="0"/>
                  </a:lnTo>
                  <a:lnTo>
                    <a:pt x="40851" y="82238"/>
                  </a:lnTo>
                  <a:lnTo>
                    <a:pt x="0" y="82238"/>
                  </a:ln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0" name="任意多边形: 形状 209">
              <a:extLst>
                <a:ext uri="{FF2B5EF4-FFF2-40B4-BE49-F238E27FC236}">
                  <a16:creationId xmlns:a16="http://schemas.microsoft.com/office/drawing/2014/main" id="{AC27AEE0-23EC-4D80-B810-D054AB32CC12}"/>
                </a:ext>
              </a:extLst>
            </p:cNvPr>
            <p:cNvSpPr/>
            <p:nvPr/>
          </p:nvSpPr>
          <p:spPr>
            <a:xfrm>
              <a:off x="7415773" y="3729218"/>
              <a:ext cx="108812" cy="49808"/>
            </a:xfrm>
            <a:custGeom>
              <a:avLst/>
              <a:gdLst>
                <a:gd name="connsiteX0" fmla="*/ 333760 w 333759"/>
                <a:gd name="connsiteY0" fmla="*/ 0 h 152777"/>
                <a:gd name="connsiteX1" fmla="*/ 330311 w 333759"/>
                <a:gd name="connsiteY1" fmla="*/ 113161 h 152777"/>
                <a:gd name="connsiteX2" fmla="*/ 239324 w 333759"/>
                <a:gd name="connsiteY2" fmla="*/ 125557 h 152777"/>
                <a:gd name="connsiteX3" fmla="*/ 241977 w 333759"/>
                <a:gd name="connsiteY3" fmla="*/ 86504 h 152777"/>
                <a:gd name="connsiteX4" fmla="*/ 183618 w 333759"/>
                <a:gd name="connsiteY4" fmla="*/ 130089 h 152777"/>
                <a:gd name="connsiteX5" fmla="*/ 6153 w 333759"/>
                <a:gd name="connsiteY5" fmla="*/ 149015 h 152777"/>
                <a:gd name="connsiteX6" fmla="*/ 89845 w 333759"/>
                <a:gd name="connsiteY6" fmla="*/ 13329 h 152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759" h="152777">
                  <a:moveTo>
                    <a:pt x="333760" y="0"/>
                  </a:moveTo>
                  <a:lnTo>
                    <a:pt x="330311" y="113161"/>
                  </a:lnTo>
                  <a:lnTo>
                    <a:pt x="239324" y="125557"/>
                  </a:lnTo>
                  <a:lnTo>
                    <a:pt x="241977" y="86504"/>
                  </a:lnTo>
                  <a:cubicBezTo>
                    <a:pt x="229456" y="108603"/>
                    <a:pt x="208287" y="124424"/>
                    <a:pt x="183618" y="130089"/>
                  </a:cubicBezTo>
                  <a:cubicBezTo>
                    <a:pt x="141970" y="139552"/>
                    <a:pt x="40107" y="161545"/>
                    <a:pt x="6153" y="149015"/>
                  </a:cubicBezTo>
                  <a:cubicBezTo>
                    <a:pt x="-27801" y="136487"/>
                    <a:pt x="89845" y="13329"/>
                    <a:pt x="89845" y="13329"/>
                  </a:cubicBezTo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1" name="任意多边形: 形状 210">
              <a:extLst>
                <a:ext uri="{FF2B5EF4-FFF2-40B4-BE49-F238E27FC236}">
                  <a16:creationId xmlns:a16="http://schemas.microsoft.com/office/drawing/2014/main" id="{32664CAF-02A9-4724-96BE-E8EB1941B7AC}"/>
                </a:ext>
              </a:extLst>
            </p:cNvPr>
            <p:cNvSpPr/>
            <p:nvPr/>
          </p:nvSpPr>
          <p:spPr>
            <a:xfrm>
              <a:off x="7413532" y="3727131"/>
              <a:ext cx="113085" cy="54167"/>
            </a:xfrm>
            <a:custGeom>
              <a:avLst/>
              <a:gdLst>
                <a:gd name="connsiteX0" fmla="*/ 43002 w 346868"/>
                <a:gd name="connsiteY0" fmla="*/ 166078 h 166147"/>
                <a:gd name="connsiteX1" fmla="*/ 10639 w 346868"/>
                <a:gd name="connsiteY1" fmla="*/ 161813 h 166147"/>
                <a:gd name="connsiteX2" fmla="*/ 426 w 346868"/>
                <a:gd name="connsiteY2" fmla="*/ 150350 h 166147"/>
                <a:gd name="connsiteX3" fmla="*/ 91811 w 346868"/>
                <a:gd name="connsiteY3" fmla="*/ 14930 h 166147"/>
                <a:gd name="connsiteX4" fmla="*/ 101494 w 346868"/>
                <a:gd name="connsiteY4" fmla="*/ 14930 h 166147"/>
                <a:gd name="connsiteX5" fmla="*/ 101613 w 346868"/>
                <a:gd name="connsiteY5" fmla="*/ 24539 h 166147"/>
                <a:gd name="connsiteX6" fmla="*/ 101494 w 346868"/>
                <a:gd name="connsiteY6" fmla="*/ 24659 h 166147"/>
                <a:gd name="connsiteX7" fmla="*/ 13690 w 346868"/>
                <a:gd name="connsiteY7" fmla="*/ 147418 h 166147"/>
                <a:gd name="connsiteX8" fmla="*/ 15149 w 346868"/>
                <a:gd name="connsiteY8" fmla="*/ 149017 h 166147"/>
                <a:gd name="connsiteX9" fmla="*/ 188900 w 346868"/>
                <a:gd name="connsiteY9" fmla="*/ 129824 h 166147"/>
                <a:gd name="connsiteX10" fmla="*/ 241953 w 346868"/>
                <a:gd name="connsiteY10" fmla="*/ 89837 h 166147"/>
                <a:gd name="connsiteX11" fmla="*/ 249911 w 346868"/>
                <a:gd name="connsiteY11" fmla="*/ 86239 h 166147"/>
                <a:gd name="connsiteX12" fmla="*/ 254951 w 346868"/>
                <a:gd name="connsiteY12" fmla="*/ 93303 h 166147"/>
                <a:gd name="connsiteX13" fmla="*/ 252962 w 346868"/>
                <a:gd name="connsiteY13" fmla="*/ 123825 h 166147"/>
                <a:gd name="connsiteX14" fmla="*/ 329890 w 346868"/>
                <a:gd name="connsiteY14" fmla="*/ 113296 h 166147"/>
                <a:gd name="connsiteX15" fmla="*/ 333206 w 346868"/>
                <a:gd name="connsiteY15" fmla="*/ 6666 h 166147"/>
                <a:gd name="connsiteX16" fmla="*/ 340235 w 346868"/>
                <a:gd name="connsiteY16" fmla="*/ 2 h 166147"/>
                <a:gd name="connsiteX17" fmla="*/ 346867 w 346868"/>
                <a:gd name="connsiteY17" fmla="*/ 6932 h 166147"/>
                <a:gd name="connsiteX18" fmla="*/ 346867 w 346868"/>
                <a:gd name="connsiteY18" fmla="*/ 7066 h 166147"/>
                <a:gd name="connsiteX19" fmla="*/ 343419 w 346868"/>
                <a:gd name="connsiteY19" fmla="*/ 120093 h 166147"/>
                <a:gd name="connsiteX20" fmla="*/ 337450 w 346868"/>
                <a:gd name="connsiteY20" fmla="*/ 126758 h 166147"/>
                <a:gd name="connsiteX21" fmla="*/ 246463 w 346868"/>
                <a:gd name="connsiteY21" fmla="*/ 139154 h 166147"/>
                <a:gd name="connsiteX22" fmla="*/ 240892 w 346868"/>
                <a:gd name="connsiteY22" fmla="*/ 137421 h 166147"/>
                <a:gd name="connsiteX23" fmla="*/ 238637 w 346868"/>
                <a:gd name="connsiteY23" fmla="*/ 131823 h 166147"/>
                <a:gd name="connsiteX24" fmla="*/ 239699 w 346868"/>
                <a:gd name="connsiteY24" fmla="*/ 116095 h 166147"/>
                <a:gd name="connsiteX25" fmla="*/ 191420 w 346868"/>
                <a:gd name="connsiteY25" fmla="*/ 143552 h 166147"/>
                <a:gd name="connsiteX26" fmla="*/ 43002 w 346868"/>
                <a:gd name="connsiteY26" fmla="*/ 166078 h 166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46868" h="166147">
                  <a:moveTo>
                    <a:pt x="43002" y="166078"/>
                  </a:moveTo>
                  <a:cubicBezTo>
                    <a:pt x="32046" y="166491"/>
                    <a:pt x="21117" y="165052"/>
                    <a:pt x="10639" y="161813"/>
                  </a:cubicBezTo>
                  <a:cubicBezTo>
                    <a:pt x="5466" y="160067"/>
                    <a:pt x="1594" y="155708"/>
                    <a:pt x="426" y="150350"/>
                  </a:cubicBezTo>
                  <a:cubicBezTo>
                    <a:pt x="-6603" y="119694"/>
                    <a:pt x="75365" y="32257"/>
                    <a:pt x="91811" y="14930"/>
                  </a:cubicBezTo>
                  <a:cubicBezTo>
                    <a:pt x="94491" y="12277"/>
                    <a:pt x="98815" y="12277"/>
                    <a:pt x="101494" y="14930"/>
                  </a:cubicBezTo>
                  <a:cubicBezTo>
                    <a:pt x="104173" y="17555"/>
                    <a:pt x="104226" y="21861"/>
                    <a:pt x="101613" y="24539"/>
                  </a:cubicBezTo>
                  <a:cubicBezTo>
                    <a:pt x="101573" y="24580"/>
                    <a:pt x="101534" y="24620"/>
                    <a:pt x="101494" y="24659"/>
                  </a:cubicBezTo>
                  <a:cubicBezTo>
                    <a:pt x="62632" y="64646"/>
                    <a:pt x="9711" y="130223"/>
                    <a:pt x="13690" y="147418"/>
                  </a:cubicBezTo>
                  <a:cubicBezTo>
                    <a:pt x="13690" y="148217"/>
                    <a:pt x="13690" y="148617"/>
                    <a:pt x="15149" y="149017"/>
                  </a:cubicBezTo>
                  <a:cubicBezTo>
                    <a:pt x="37431" y="157281"/>
                    <a:pt x="99106" y="150483"/>
                    <a:pt x="188900" y="129824"/>
                  </a:cubicBezTo>
                  <a:cubicBezTo>
                    <a:pt x="211315" y="124425"/>
                    <a:pt x="230520" y="109950"/>
                    <a:pt x="241953" y="89837"/>
                  </a:cubicBezTo>
                  <a:cubicBezTo>
                    <a:pt x="243373" y="86852"/>
                    <a:pt x="246742" y="85332"/>
                    <a:pt x="249911" y="86239"/>
                  </a:cubicBezTo>
                  <a:cubicBezTo>
                    <a:pt x="253095" y="87012"/>
                    <a:pt x="255243" y="90024"/>
                    <a:pt x="254951" y="93303"/>
                  </a:cubicBezTo>
                  <a:lnTo>
                    <a:pt x="252962" y="123825"/>
                  </a:lnTo>
                  <a:lnTo>
                    <a:pt x="329890" y="113296"/>
                  </a:lnTo>
                  <a:lnTo>
                    <a:pt x="333206" y="6666"/>
                  </a:lnTo>
                  <a:cubicBezTo>
                    <a:pt x="333352" y="2894"/>
                    <a:pt x="336482" y="-79"/>
                    <a:pt x="340235" y="2"/>
                  </a:cubicBezTo>
                  <a:cubicBezTo>
                    <a:pt x="343976" y="68"/>
                    <a:pt x="346947" y="3174"/>
                    <a:pt x="346867" y="6932"/>
                  </a:cubicBezTo>
                  <a:cubicBezTo>
                    <a:pt x="346867" y="6972"/>
                    <a:pt x="346867" y="7026"/>
                    <a:pt x="346867" y="7066"/>
                  </a:cubicBezTo>
                  <a:lnTo>
                    <a:pt x="343419" y="120093"/>
                  </a:lnTo>
                  <a:cubicBezTo>
                    <a:pt x="343273" y="123466"/>
                    <a:pt x="340766" y="126251"/>
                    <a:pt x="337450" y="126758"/>
                  </a:cubicBezTo>
                  <a:lnTo>
                    <a:pt x="246463" y="139154"/>
                  </a:lnTo>
                  <a:cubicBezTo>
                    <a:pt x="244447" y="139420"/>
                    <a:pt x="242418" y="138780"/>
                    <a:pt x="240892" y="137421"/>
                  </a:cubicBezTo>
                  <a:cubicBezTo>
                    <a:pt x="239327" y="135995"/>
                    <a:pt x="238492" y="133942"/>
                    <a:pt x="238637" y="131823"/>
                  </a:cubicBezTo>
                  <a:lnTo>
                    <a:pt x="239699" y="116095"/>
                  </a:lnTo>
                  <a:cubicBezTo>
                    <a:pt x="226661" y="129837"/>
                    <a:pt x="209856" y="139393"/>
                    <a:pt x="191420" y="143552"/>
                  </a:cubicBezTo>
                  <a:cubicBezTo>
                    <a:pt x="142823" y="156028"/>
                    <a:pt x="93098" y="163572"/>
                    <a:pt x="43002" y="166078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2" name="任意多边形: 形状 211">
              <a:extLst>
                <a:ext uri="{FF2B5EF4-FFF2-40B4-BE49-F238E27FC236}">
                  <a16:creationId xmlns:a16="http://schemas.microsoft.com/office/drawing/2014/main" id="{FCED3B3A-C6B0-4081-A5DB-78CF3C3C522A}"/>
                </a:ext>
              </a:extLst>
            </p:cNvPr>
            <p:cNvSpPr/>
            <p:nvPr/>
          </p:nvSpPr>
          <p:spPr>
            <a:xfrm>
              <a:off x="7588453" y="3731347"/>
              <a:ext cx="111035" cy="49805"/>
            </a:xfrm>
            <a:custGeom>
              <a:avLst/>
              <a:gdLst>
                <a:gd name="connsiteX0" fmla="*/ 0 w 340578"/>
                <a:gd name="connsiteY0" fmla="*/ 3732 h 152768"/>
                <a:gd name="connsiteX1" fmla="*/ 5703 w 340578"/>
                <a:gd name="connsiteY1" fmla="*/ 105963 h 152768"/>
                <a:gd name="connsiteX2" fmla="*/ 70562 w 340578"/>
                <a:gd name="connsiteY2" fmla="*/ 116493 h 152768"/>
                <a:gd name="connsiteX3" fmla="*/ 72684 w 340578"/>
                <a:gd name="connsiteY3" fmla="*/ 83705 h 152768"/>
                <a:gd name="connsiteX4" fmla="*/ 127461 w 340578"/>
                <a:gd name="connsiteY4" fmla="*/ 124491 h 152768"/>
                <a:gd name="connsiteX5" fmla="*/ 339676 w 340578"/>
                <a:gd name="connsiteY5" fmla="*/ 138752 h 152768"/>
                <a:gd name="connsiteX6" fmla="*/ 246832 w 340578"/>
                <a:gd name="connsiteY6" fmla="*/ 0 h 15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0578" h="152768">
                  <a:moveTo>
                    <a:pt x="0" y="3732"/>
                  </a:moveTo>
                  <a:lnTo>
                    <a:pt x="5703" y="105963"/>
                  </a:lnTo>
                  <a:lnTo>
                    <a:pt x="70562" y="116493"/>
                  </a:lnTo>
                  <a:lnTo>
                    <a:pt x="72684" y="83705"/>
                  </a:lnTo>
                  <a:cubicBezTo>
                    <a:pt x="86411" y="102565"/>
                    <a:pt x="105510" y="116787"/>
                    <a:pt x="127461" y="124491"/>
                  </a:cubicBezTo>
                  <a:cubicBezTo>
                    <a:pt x="161548" y="135020"/>
                    <a:pt x="329198" y="173007"/>
                    <a:pt x="339676" y="138752"/>
                  </a:cubicBezTo>
                  <a:cubicBezTo>
                    <a:pt x="350154" y="104497"/>
                    <a:pt x="266329" y="50649"/>
                    <a:pt x="246832" y="0"/>
                  </a:cubicBezTo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3" name="任意多边形: 形状 212">
              <a:extLst>
                <a:ext uri="{FF2B5EF4-FFF2-40B4-BE49-F238E27FC236}">
                  <a16:creationId xmlns:a16="http://schemas.microsoft.com/office/drawing/2014/main" id="{AC7D166B-2AAC-4041-92A3-E2A62DC3FC65}"/>
                </a:ext>
              </a:extLst>
            </p:cNvPr>
            <p:cNvSpPr/>
            <p:nvPr/>
          </p:nvSpPr>
          <p:spPr>
            <a:xfrm>
              <a:off x="7586202" y="3729008"/>
              <a:ext cx="115685" cy="54310"/>
            </a:xfrm>
            <a:custGeom>
              <a:avLst/>
              <a:gdLst>
                <a:gd name="connsiteX0" fmla="*/ 300952 w 354841"/>
                <a:gd name="connsiteY0" fmla="*/ 166585 h 166585"/>
                <a:gd name="connsiteX1" fmla="*/ 132374 w 354841"/>
                <a:gd name="connsiteY1" fmla="*/ 138195 h 166585"/>
                <a:gd name="connsiteX2" fmla="*/ 85289 w 354841"/>
                <a:gd name="connsiteY2" fmla="*/ 108205 h 166585"/>
                <a:gd name="connsiteX3" fmla="*/ 84228 w 354841"/>
                <a:gd name="connsiteY3" fmla="*/ 124200 h 166585"/>
                <a:gd name="connsiteX4" fmla="*/ 81708 w 354841"/>
                <a:gd name="connsiteY4" fmla="*/ 128998 h 166585"/>
                <a:gd name="connsiteX5" fmla="*/ 76402 w 354841"/>
                <a:gd name="connsiteY5" fmla="*/ 130465 h 166585"/>
                <a:gd name="connsiteX6" fmla="*/ 11412 w 354841"/>
                <a:gd name="connsiteY6" fmla="*/ 119935 h 166585"/>
                <a:gd name="connsiteX7" fmla="*/ 5708 w 354841"/>
                <a:gd name="connsiteY7" fmla="*/ 113537 h 166585"/>
                <a:gd name="connsiteX8" fmla="*/ 5 w 354841"/>
                <a:gd name="connsiteY8" fmla="*/ 11172 h 166585"/>
                <a:gd name="connsiteX9" fmla="*/ 6504 w 354841"/>
                <a:gd name="connsiteY9" fmla="*/ 3974 h 166585"/>
                <a:gd name="connsiteX10" fmla="*/ 13640 w 354841"/>
                <a:gd name="connsiteY10" fmla="*/ 10079 h 166585"/>
                <a:gd name="connsiteX11" fmla="*/ 13667 w 354841"/>
                <a:gd name="connsiteY11" fmla="*/ 10506 h 166585"/>
                <a:gd name="connsiteX12" fmla="*/ 19104 w 354841"/>
                <a:gd name="connsiteY12" fmla="*/ 107272 h 166585"/>
                <a:gd name="connsiteX13" fmla="*/ 71097 w 354841"/>
                <a:gd name="connsiteY13" fmla="*/ 115669 h 166585"/>
                <a:gd name="connsiteX14" fmla="*/ 72821 w 354841"/>
                <a:gd name="connsiteY14" fmla="*/ 90345 h 166585"/>
                <a:gd name="connsiteX15" fmla="*/ 79891 w 354841"/>
                <a:gd name="connsiteY15" fmla="*/ 83867 h 166585"/>
                <a:gd name="connsiteX16" fmla="*/ 85289 w 354841"/>
                <a:gd name="connsiteY16" fmla="*/ 87013 h 166585"/>
                <a:gd name="connsiteX17" fmla="*/ 136353 w 354841"/>
                <a:gd name="connsiteY17" fmla="*/ 125000 h 166585"/>
                <a:gd name="connsiteX18" fmla="*/ 340079 w 354841"/>
                <a:gd name="connsiteY18" fmla="*/ 143926 h 166585"/>
                <a:gd name="connsiteX19" fmla="*/ 299361 w 354841"/>
                <a:gd name="connsiteY19" fmla="*/ 79682 h 166585"/>
                <a:gd name="connsiteX20" fmla="*/ 247766 w 354841"/>
                <a:gd name="connsiteY20" fmla="*/ 9573 h 166585"/>
                <a:gd name="connsiteX21" fmla="*/ 251944 w 354841"/>
                <a:gd name="connsiteY21" fmla="*/ 442 h 166585"/>
                <a:gd name="connsiteX22" fmla="*/ 261029 w 354841"/>
                <a:gd name="connsiteY22" fmla="*/ 4641 h 166585"/>
                <a:gd name="connsiteX23" fmla="*/ 309971 w 354841"/>
                <a:gd name="connsiteY23" fmla="*/ 70352 h 166585"/>
                <a:gd name="connsiteX24" fmla="*/ 353608 w 354841"/>
                <a:gd name="connsiteY24" fmla="*/ 147925 h 166585"/>
                <a:gd name="connsiteX25" fmla="*/ 300952 w 354841"/>
                <a:gd name="connsiteY25" fmla="*/ 166585 h 166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54841" h="166585">
                  <a:moveTo>
                    <a:pt x="300952" y="166585"/>
                  </a:moveTo>
                  <a:cubicBezTo>
                    <a:pt x="235829" y="166585"/>
                    <a:pt x="133700" y="138595"/>
                    <a:pt x="132374" y="138195"/>
                  </a:cubicBezTo>
                  <a:cubicBezTo>
                    <a:pt x="114455" y="132250"/>
                    <a:pt x="98287" y="121947"/>
                    <a:pt x="85289" y="108205"/>
                  </a:cubicBezTo>
                  <a:lnTo>
                    <a:pt x="84228" y="124200"/>
                  </a:lnTo>
                  <a:cubicBezTo>
                    <a:pt x="84069" y="126079"/>
                    <a:pt x="83167" y="127812"/>
                    <a:pt x="81708" y="128998"/>
                  </a:cubicBezTo>
                  <a:cubicBezTo>
                    <a:pt x="80222" y="130211"/>
                    <a:pt x="78299" y="130731"/>
                    <a:pt x="76402" y="130465"/>
                  </a:cubicBezTo>
                  <a:lnTo>
                    <a:pt x="11412" y="119935"/>
                  </a:lnTo>
                  <a:cubicBezTo>
                    <a:pt x="8242" y="119428"/>
                    <a:pt x="5854" y="116762"/>
                    <a:pt x="5708" y="113537"/>
                  </a:cubicBezTo>
                  <a:lnTo>
                    <a:pt x="5" y="11172"/>
                  </a:lnTo>
                  <a:cubicBezTo>
                    <a:pt x="-141" y="7387"/>
                    <a:pt x="2750" y="4188"/>
                    <a:pt x="6504" y="3974"/>
                  </a:cubicBezTo>
                  <a:cubicBezTo>
                    <a:pt x="10152" y="3681"/>
                    <a:pt x="13348" y="6414"/>
                    <a:pt x="13640" y="10079"/>
                  </a:cubicBezTo>
                  <a:cubicBezTo>
                    <a:pt x="13653" y="10225"/>
                    <a:pt x="13667" y="10359"/>
                    <a:pt x="13667" y="10506"/>
                  </a:cubicBezTo>
                  <a:lnTo>
                    <a:pt x="19104" y="107272"/>
                  </a:lnTo>
                  <a:lnTo>
                    <a:pt x="71097" y="115669"/>
                  </a:lnTo>
                  <a:lnTo>
                    <a:pt x="72821" y="90345"/>
                  </a:lnTo>
                  <a:cubicBezTo>
                    <a:pt x="72994" y="86599"/>
                    <a:pt x="76151" y="83694"/>
                    <a:pt x="79891" y="83867"/>
                  </a:cubicBezTo>
                  <a:cubicBezTo>
                    <a:pt x="82093" y="83974"/>
                    <a:pt x="84108" y="85146"/>
                    <a:pt x="85289" y="87013"/>
                  </a:cubicBezTo>
                  <a:cubicBezTo>
                    <a:pt x="98141" y="104527"/>
                    <a:pt x="115928" y="117762"/>
                    <a:pt x="136353" y="125000"/>
                  </a:cubicBezTo>
                  <a:cubicBezTo>
                    <a:pt x="191794" y="142194"/>
                    <a:pt x="333050" y="166719"/>
                    <a:pt x="340079" y="143926"/>
                  </a:cubicBezTo>
                  <a:cubicBezTo>
                    <a:pt x="344722" y="128732"/>
                    <a:pt x="321643" y="103940"/>
                    <a:pt x="299361" y="79682"/>
                  </a:cubicBezTo>
                  <a:cubicBezTo>
                    <a:pt x="277078" y="55424"/>
                    <a:pt x="256785" y="33564"/>
                    <a:pt x="247766" y="9573"/>
                  </a:cubicBezTo>
                  <a:cubicBezTo>
                    <a:pt x="246413" y="5894"/>
                    <a:pt x="248283" y="1802"/>
                    <a:pt x="251944" y="442"/>
                  </a:cubicBezTo>
                  <a:cubicBezTo>
                    <a:pt x="255605" y="-917"/>
                    <a:pt x="259676" y="962"/>
                    <a:pt x="261029" y="4641"/>
                  </a:cubicBezTo>
                  <a:cubicBezTo>
                    <a:pt x="269120" y="26100"/>
                    <a:pt x="289944" y="48626"/>
                    <a:pt x="309971" y="70352"/>
                  </a:cubicBezTo>
                  <a:cubicBezTo>
                    <a:pt x="336498" y="99808"/>
                    <a:pt x="360637" y="125133"/>
                    <a:pt x="353608" y="147925"/>
                  </a:cubicBezTo>
                  <a:cubicBezTo>
                    <a:pt x="348966" y="161520"/>
                    <a:pt x="328142" y="166585"/>
                    <a:pt x="300952" y="166585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4" name="任意多边形: 形状 213">
              <a:extLst>
                <a:ext uri="{FF2B5EF4-FFF2-40B4-BE49-F238E27FC236}">
                  <a16:creationId xmlns:a16="http://schemas.microsoft.com/office/drawing/2014/main" id="{E86054F5-B7F8-40CF-9E5E-3E60C32B18CA}"/>
                </a:ext>
              </a:extLst>
            </p:cNvPr>
            <p:cNvSpPr/>
            <p:nvPr/>
          </p:nvSpPr>
          <p:spPr>
            <a:xfrm>
              <a:off x="7664297" y="3003532"/>
              <a:ext cx="6357" cy="294228"/>
            </a:xfrm>
            <a:custGeom>
              <a:avLst/>
              <a:gdLst>
                <a:gd name="connsiteX0" fmla="*/ 12867 w 19498"/>
                <a:gd name="connsiteY0" fmla="*/ 902490 h 902490"/>
                <a:gd name="connsiteX1" fmla="*/ 5970 w 19498"/>
                <a:gd name="connsiteY1" fmla="*/ 895559 h 902490"/>
                <a:gd name="connsiteX2" fmla="*/ 2 w 19498"/>
                <a:gd name="connsiteY2" fmla="*/ 6931 h 902490"/>
                <a:gd name="connsiteX3" fmla="*/ 6633 w 19498"/>
                <a:gd name="connsiteY3" fmla="*/ 1 h 902490"/>
                <a:gd name="connsiteX4" fmla="*/ 6766 w 19498"/>
                <a:gd name="connsiteY4" fmla="*/ 0 h 902490"/>
                <a:gd name="connsiteX5" fmla="*/ 6766 w 19498"/>
                <a:gd name="connsiteY5" fmla="*/ 0 h 902490"/>
                <a:gd name="connsiteX6" fmla="*/ 13530 w 19498"/>
                <a:gd name="connsiteY6" fmla="*/ 6798 h 902490"/>
                <a:gd name="connsiteX7" fmla="*/ 19499 w 19498"/>
                <a:gd name="connsiteY7" fmla="*/ 895559 h 902490"/>
                <a:gd name="connsiteX8" fmla="*/ 12734 w 19498"/>
                <a:gd name="connsiteY8" fmla="*/ 902490 h 902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98" h="902490">
                  <a:moveTo>
                    <a:pt x="12867" y="902490"/>
                  </a:moveTo>
                  <a:cubicBezTo>
                    <a:pt x="9060" y="902490"/>
                    <a:pt x="5970" y="899385"/>
                    <a:pt x="5970" y="895559"/>
                  </a:cubicBezTo>
                  <a:lnTo>
                    <a:pt x="2" y="6931"/>
                  </a:lnTo>
                  <a:cubicBezTo>
                    <a:pt x="-78" y="3178"/>
                    <a:pt x="2893" y="75"/>
                    <a:pt x="6633" y="1"/>
                  </a:cubicBezTo>
                  <a:cubicBezTo>
                    <a:pt x="6673" y="0"/>
                    <a:pt x="6726" y="0"/>
                    <a:pt x="6766" y="0"/>
                  </a:cubicBezTo>
                  <a:lnTo>
                    <a:pt x="6766" y="0"/>
                  </a:lnTo>
                  <a:cubicBezTo>
                    <a:pt x="10506" y="0"/>
                    <a:pt x="13530" y="3043"/>
                    <a:pt x="13530" y="6798"/>
                  </a:cubicBezTo>
                  <a:lnTo>
                    <a:pt x="19499" y="895559"/>
                  </a:lnTo>
                  <a:cubicBezTo>
                    <a:pt x="19432" y="899305"/>
                    <a:pt x="16461" y="902344"/>
                    <a:pt x="12734" y="902490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5" name="任意多边形: 形状 214">
              <a:extLst>
                <a:ext uri="{FF2B5EF4-FFF2-40B4-BE49-F238E27FC236}">
                  <a16:creationId xmlns:a16="http://schemas.microsoft.com/office/drawing/2014/main" id="{441F55F6-52E4-4943-BBB5-01623071AD7E}"/>
                </a:ext>
              </a:extLst>
            </p:cNvPr>
            <p:cNvSpPr/>
            <p:nvPr/>
          </p:nvSpPr>
          <p:spPr>
            <a:xfrm>
              <a:off x="7461124" y="2964624"/>
              <a:ext cx="38311" cy="178482"/>
            </a:xfrm>
            <a:custGeom>
              <a:avLst/>
              <a:gdLst>
                <a:gd name="connsiteX0" fmla="*/ 110696 w 117512"/>
                <a:gd name="connsiteY0" fmla="*/ 547461 h 547461"/>
                <a:gd name="connsiteX1" fmla="*/ 104329 w 117512"/>
                <a:gd name="connsiteY1" fmla="*/ 543462 h 547461"/>
                <a:gd name="connsiteX2" fmla="*/ 1007 w 117512"/>
                <a:gd name="connsiteY2" fmla="*/ 307676 h 547461"/>
                <a:gd name="connsiteX3" fmla="*/ 76742 w 117512"/>
                <a:gd name="connsiteY3" fmla="*/ 199180 h 547461"/>
                <a:gd name="connsiteX4" fmla="*/ 5384 w 117512"/>
                <a:gd name="connsiteY4" fmla="*/ 152663 h 547461"/>
                <a:gd name="connsiteX5" fmla="*/ 212 w 117512"/>
                <a:gd name="connsiteY5" fmla="*/ 147198 h 547461"/>
                <a:gd name="connsiteX6" fmla="*/ 97300 w 117512"/>
                <a:gd name="connsiteY6" fmla="*/ 2315 h 547461"/>
                <a:gd name="connsiteX7" fmla="*/ 107035 w 117512"/>
                <a:gd name="connsiteY7" fmla="*/ 1761 h 547461"/>
                <a:gd name="connsiteX8" fmla="*/ 108043 w 117512"/>
                <a:gd name="connsiteY8" fmla="*/ 10978 h 547461"/>
                <a:gd name="connsiteX9" fmla="*/ 14403 w 117512"/>
                <a:gd name="connsiteY9" fmla="*/ 141733 h 547461"/>
                <a:gd name="connsiteX10" fmla="*/ 90801 w 117512"/>
                <a:gd name="connsiteY10" fmla="*/ 192249 h 547461"/>
                <a:gd name="connsiteX11" fmla="*/ 92300 w 117512"/>
                <a:gd name="connsiteY11" fmla="*/ 202126 h 547461"/>
                <a:gd name="connsiteX12" fmla="*/ 91994 w 117512"/>
                <a:gd name="connsiteY12" fmla="*/ 202512 h 547461"/>
                <a:gd name="connsiteX13" fmla="*/ 14271 w 117512"/>
                <a:gd name="connsiteY13" fmla="*/ 304211 h 547461"/>
                <a:gd name="connsiteX14" fmla="*/ 116930 w 117512"/>
                <a:gd name="connsiteY14" fmla="*/ 537731 h 547461"/>
                <a:gd name="connsiteX15" fmla="*/ 113481 w 117512"/>
                <a:gd name="connsiteY15" fmla="*/ 546928 h 547461"/>
                <a:gd name="connsiteX16" fmla="*/ 110696 w 117512"/>
                <a:gd name="connsiteY16" fmla="*/ 547461 h 547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7512" h="547461">
                  <a:moveTo>
                    <a:pt x="110696" y="547461"/>
                  </a:moveTo>
                  <a:cubicBezTo>
                    <a:pt x="107990" y="547474"/>
                    <a:pt x="105510" y="545915"/>
                    <a:pt x="104329" y="543462"/>
                  </a:cubicBezTo>
                  <a:cubicBezTo>
                    <a:pt x="100350" y="534265"/>
                    <a:pt x="5119" y="319806"/>
                    <a:pt x="1007" y="307676"/>
                  </a:cubicBezTo>
                  <a:cubicBezTo>
                    <a:pt x="-186" y="303811"/>
                    <a:pt x="-4033" y="292482"/>
                    <a:pt x="76742" y="199180"/>
                  </a:cubicBezTo>
                  <a:cubicBezTo>
                    <a:pt x="53862" y="182319"/>
                    <a:pt x="30041" y="166778"/>
                    <a:pt x="5384" y="152663"/>
                  </a:cubicBezTo>
                  <a:cubicBezTo>
                    <a:pt x="2957" y="151669"/>
                    <a:pt x="1074" y="149679"/>
                    <a:pt x="212" y="147198"/>
                  </a:cubicBezTo>
                  <a:cubicBezTo>
                    <a:pt x="-2972" y="136668"/>
                    <a:pt x="29789" y="87885"/>
                    <a:pt x="97300" y="2315"/>
                  </a:cubicBezTo>
                  <a:cubicBezTo>
                    <a:pt x="99833" y="-541"/>
                    <a:pt x="104197" y="-788"/>
                    <a:pt x="107035" y="1761"/>
                  </a:cubicBezTo>
                  <a:cubicBezTo>
                    <a:pt x="109675" y="4123"/>
                    <a:pt x="110099" y="8099"/>
                    <a:pt x="108043" y="10978"/>
                  </a:cubicBezTo>
                  <a:cubicBezTo>
                    <a:pt x="65733" y="64293"/>
                    <a:pt x="21433" y="125072"/>
                    <a:pt x="14403" y="141733"/>
                  </a:cubicBezTo>
                  <a:cubicBezTo>
                    <a:pt x="32574" y="151197"/>
                    <a:pt x="80721" y="185052"/>
                    <a:pt x="90801" y="192249"/>
                  </a:cubicBezTo>
                  <a:cubicBezTo>
                    <a:pt x="93931" y="194555"/>
                    <a:pt x="94594" y="198980"/>
                    <a:pt x="92300" y="202126"/>
                  </a:cubicBezTo>
                  <a:cubicBezTo>
                    <a:pt x="92207" y="202259"/>
                    <a:pt x="92101" y="202393"/>
                    <a:pt x="91994" y="202512"/>
                  </a:cubicBezTo>
                  <a:cubicBezTo>
                    <a:pt x="55387" y="244498"/>
                    <a:pt x="16791" y="293415"/>
                    <a:pt x="14271" y="304211"/>
                  </a:cubicBezTo>
                  <a:cubicBezTo>
                    <a:pt x="20372" y="319939"/>
                    <a:pt x="90005" y="477485"/>
                    <a:pt x="116930" y="537731"/>
                  </a:cubicBezTo>
                  <a:cubicBezTo>
                    <a:pt x="118442" y="541223"/>
                    <a:pt x="116917" y="545302"/>
                    <a:pt x="113481" y="546928"/>
                  </a:cubicBezTo>
                  <a:cubicBezTo>
                    <a:pt x="112606" y="547301"/>
                    <a:pt x="111651" y="547474"/>
                    <a:pt x="110696" y="547461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6" name="任意多边形: 形状 215">
              <a:extLst>
                <a:ext uri="{FF2B5EF4-FFF2-40B4-BE49-F238E27FC236}">
                  <a16:creationId xmlns:a16="http://schemas.microsoft.com/office/drawing/2014/main" id="{C14A7EA6-5749-4CAD-8381-705BBD47E8CB}"/>
                </a:ext>
              </a:extLst>
            </p:cNvPr>
            <p:cNvSpPr/>
            <p:nvPr/>
          </p:nvSpPr>
          <p:spPr>
            <a:xfrm>
              <a:off x="7587937" y="2958170"/>
              <a:ext cx="35413" cy="156389"/>
            </a:xfrm>
            <a:custGeom>
              <a:avLst/>
              <a:gdLst>
                <a:gd name="connsiteX0" fmla="*/ 11130 w 108624"/>
                <a:gd name="connsiteY0" fmla="*/ 479556 h 479695"/>
                <a:gd name="connsiteX1" fmla="*/ 8212 w 108624"/>
                <a:gd name="connsiteY1" fmla="*/ 479556 h 479695"/>
                <a:gd name="connsiteX2" fmla="*/ 4896 w 108624"/>
                <a:gd name="connsiteY2" fmla="*/ 470359 h 479695"/>
                <a:gd name="connsiteX3" fmla="*/ 85670 w 108624"/>
                <a:gd name="connsiteY3" fmla="*/ 294819 h 479695"/>
                <a:gd name="connsiteX4" fmla="*/ 13650 w 108624"/>
                <a:gd name="connsiteY4" fmla="*/ 222578 h 479695"/>
                <a:gd name="connsiteX5" fmla="*/ 11660 w 108624"/>
                <a:gd name="connsiteY5" fmla="*/ 217379 h 479695"/>
                <a:gd name="connsiteX6" fmla="*/ 14180 w 108624"/>
                <a:gd name="connsiteY6" fmla="*/ 212314 h 479695"/>
                <a:gd name="connsiteX7" fmla="*/ 92567 w 108624"/>
                <a:gd name="connsiteY7" fmla="*/ 148603 h 479695"/>
                <a:gd name="connsiteX8" fmla="*/ 917 w 108624"/>
                <a:gd name="connsiteY8" fmla="*/ 10384 h 479695"/>
                <a:gd name="connsiteX9" fmla="*/ 3463 w 108624"/>
                <a:gd name="connsiteY9" fmla="*/ 922 h 479695"/>
                <a:gd name="connsiteX10" fmla="*/ 12323 w 108624"/>
                <a:gd name="connsiteY10" fmla="*/ 2653 h 479695"/>
                <a:gd name="connsiteX11" fmla="*/ 107422 w 108624"/>
                <a:gd name="connsiteY11" fmla="*/ 146204 h 479695"/>
                <a:gd name="connsiteX12" fmla="*/ 106096 w 108624"/>
                <a:gd name="connsiteY12" fmla="*/ 155267 h 479695"/>
                <a:gd name="connsiteX13" fmla="*/ 28770 w 108624"/>
                <a:gd name="connsiteY13" fmla="*/ 218312 h 479695"/>
                <a:gd name="connsiteX14" fmla="*/ 98668 w 108624"/>
                <a:gd name="connsiteY14" fmla="*/ 288555 h 479695"/>
                <a:gd name="connsiteX15" fmla="*/ 99994 w 108624"/>
                <a:gd name="connsiteY15" fmla="*/ 296286 h 479695"/>
                <a:gd name="connsiteX16" fmla="*/ 16833 w 108624"/>
                <a:gd name="connsiteY16" fmla="*/ 475691 h 479695"/>
                <a:gd name="connsiteX17" fmla="*/ 11130 w 108624"/>
                <a:gd name="connsiteY17" fmla="*/ 479556 h 47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8624" h="479695">
                  <a:moveTo>
                    <a:pt x="11130" y="479556"/>
                  </a:moveTo>
                  <a:cubicBezTo>
                    <a:pt x="10162" y="479743"/>
                    <a:pt x="9180" y="479743"/>
                    <a:pt x="8212" y="479556"/>
                  </a:cubicBezTo>
                  <a:cubicBezTo>
                    <a:pt x="4777" y="477930"/>
                    <a:pt x="3291" y="473825"/>
                    <a:pt x="4896" y="470359"/>
                  </a:cubicBezTo>
                  <a:lnTo>
                    <a:pt x="85670" y="294819"/>
                  </a:lnTo>
                  <a:lnTo>
                    <a:pt x="13650" y="222578"/>
                  </a:lnTo>
                  <a:cubicBezTo>
                    <a:pt x="12297" y="221205"/>
                    <a:pt x="11567" y="219312"/>
                    <a:pt x="11660" y="217379"/>
                  </a:cubicBezTo>
                  <a:cubicBezTo>
                    <a:pt x="11806" y="215420"/>
                    <a:pt x="12708" y="213607"/>
                    <a:pt x="14180" y="212314"/>
                  </a:cubicBezTo>
                  <a:lnTo>
                    <a:pt x="92567" y="148603"/>
                  </a:lnTo>
                  <a:lnTo>
                    <a:pt x="917" y="10384"/>
                  </a:lnTo>
                  <a:cubicBezTo>
                    <a:pt x="-980" y="7065"/>
                    <a:pt x="161" y="2828"/>
                    <a:pt x="3463" y="922"/>
                  </a:cubicBezTo>
                  <a:cubicBezTo>
                    <a:pt x="6434" y="-794"/>
                    <a:pt x="10215" y="-57"/>
                    <a:pt x="12323" y="2653"/>
                  </a:cubicBezTo>
                  <a:lnTo>
                    <a:pt x="107422" y="146204"/>
                  </a:lnTo>
                  <a:cubicBezTo>
                    <a:pt x="109438" y="149100"/>
                    <a:pt x="108868" y="153079"/>
                    <a:pt x="106096" y="155267"/>
                  </a:cubicBezTo>
                  <a:lnTo>
                    <a:pt x="28770" y="218312"/>
                  </a:lnTo>
                  <a:lnTo>
                    <a:pt x="98668" y="288555"/>
                  </a:lnTo>
                  <a:cubicBezTo>
                    <a:pt x="100737" y="290568"/>
                    <a:pt x="101268" y="293686"/>
                    <a:pt x="99994" y="296286"/>
                  </a:cubicBezTo>
                  <a:lnTo>
                    <a:pt x="16833" y="475691"/>
                  </a:lnTo>
                  <a:cubicBezTo>
                    <a:pt x="15732" y="477890"/>
                    <a:pt x="13570" y="479356"/>
                    <a:pt x="11130" y="479556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7" name="任意多边形: 形状 216">
              <a:extLst>
                <a:ext uri="{FF2B5EF4-FFF2-40B4-BE49-F238E27FC236}">
                  <a16:creationId xmlns:a16="http://schemas.microsoft.com/office/drawing/2014/main" id="{89EB2542-0B2C-49C7-B4A3-851D3F0A5E71}"/>
                </a:ext>
              </a:extLst>
            </p:cNvPr>
            <p:cNvSpPr/>
            <p:nvPr/>
          </p:nvSpPr>
          <p:spPr>
            <a:xfrm>
              <a:off x="7422637" y="3232740"/>
              <a:ext cx="46917" cy="29822"/>
            </a:xfrm>
            <a:custGeom>
              <a:avLst/>
              <a:gdLst>
                <a:gd name="connsiteX0" fmla="*/ 6588 w 143910"/>
                <a:gd name="connsiteY0" fmla="*/ 91473 h 91474"/>
                <a:gd name="connsiteX1" fmla="*/ 884 w 143910"/>
                <a:gd name="connsiteY1" fmla="*/ 88141 h 91474"/>
                <a:gd name="connsiteX2" fmla="*/ 3272 w 143910"/>
                <a:gd name="connsiteY2" fmla="*/ 79078 h 91474"/>
                <a:gd name="connsiteX3" fmla="*/ 133917 w 143910"/>
                <a:gd name="connsiteY3" fmla="*/ 971 h 91474"/>
                <a:gd name="connsiteX4" fmla="*/ 142856 w 143910"/>
                <a:gd name="connsiteY4" fmla="*/ 3104 h 91474"/>
                <a:gd name="connsiteX5" fmla="*/ 142936 w 143910"/>
                <a:gd name="connsiteY5" fmla="*/ 3237 h 91474"/>
                <a:gd name="connsiteX6" fmla="*/ 140734 w 143910"/>
                <a:gd name="connsiteY6" fmla="*/ 12394 h 91474"/>
                <a:gd name="connsiteX7" fmla="*/ 140681 w 143910"/>
                <a:gd name="connsiteY7" fmla="*/ 12434 h 91474"/>
                <a:gd name="connsiteX8" fmla="*/ 10036 w 143910"/>
                <a:gd name="connsiteY8" fmla="*/ 90540 h 91474"/>
                <a:gd name="connsiteX9" fmla="*/ 6588 w 143910"/>
                <a:gd name="connsiteY9" fmla="*/ 91473 h 9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910" h="91474">
                  <a:moveTo>
                    <a:pt x="6588" y="91473"/>
                  </a:moveTo>
                  <a:cubicBezTo>
                    <a:pt x="4240" y="91433"/>
                    <a:pt x="2078" y="90167"/>
                    <a:pt x="884" y="88141"/>
                  </a:cubicBezTo>
                  <a:cubicBezTo>
                    <a:pt x="-933" y="84969"/>
                    <a:pt x="142" y="80930"/>
                    <a:pt x="3272" y="79078"/>
                  </a:cubicBezTo>
                  <a:lnTo>
                    <a:pt x="133917" y="971"/>
                  </a:lnTo>
                  <a:cubicBezTo>
                    <a:pt x="136967" y="-922"/>
                    <a:pt x="140973" y="38"/>
                    <a:pt x="142856" y="3104"/>
                  </a:cubicBezTo>
                  <a:cubicBezTo>
                    <a:pt x="142883" y="3157"/>
                    <a:pt x="142909" y="3197"/>
                    <a:pt x="142936" y="3237"/>
                  </a:cubicBezTo>
                  <a:cubicBezTo>
                    <a:pt x="144845" y="6383"/>
                    <a:pt x="143864" y="10475"/>
                    <a:pt x="140734" y="12394"/>
                  </a:cubicBezTo>
                  <a:cubicBezTo>
                    <a:pt x="140721" y="12407"/>
                    <a:pt x="140694" y="12420"/>
                    <a:pt x="140681" y="12434"/>
                  </a:cubicBezTo>
                  <a:lnTo>
                    <a:pt x="10036" y="90540"/>
                  </a:lnTo>
                  <a:cubicBezTo>
                    <a:pt x="9002" y="91180"/>
                    <a:pt x="7808" y="91500"/>
                    <a:pt x="6588" y="91473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8" name="任意多边形: 形状 217">
              <a:extLst>
                <a:ext uri="{FF2B5EF4-FFF2-40B4-BE49-F238E27FC236}">
                  <a16:creationId xmlns:a16="http://schemas.microsoft.com/office/drawing/2014/main" id="{A8FC793A-E397-4118-995C-BF29D0E1057D}"/>
                </a:ext>
              </a:extLst>
            </p:cNvPr>
            <p:cNvSpPr/>
            <p:nvPr/>
          </p:nvSpPr>
          <p:spPr>
            <a:xfrm>
              <a:off x="7601033" y="3240992"/>
              <a:ext cx="37948" cy="33260"/>
            </a:xfrm>
            <a:custGeom>
              <a:avLst/>
              <a:gdLst>
                <a:gd name="connsiteX0" fmla="*/ 109697 w 116399"/>
                <a:gd name="connsiteY0" fmla="*/ 102018 h 102018"/>
                <a:gd name="connsiteX1" fmla="*/ 105453 w 116399"/>
                <a:gd name="connsiteY1" fmla="*/ 100419 h 102018"/>
                <a:gd name="connsiteX2" fmla="*/ 2264 w 116399"/>
                <a:gd name="connsiteY2" fmla="*/ 11782 h 102018"/>
                <a:gd name="connsiteX3" fmla="*/ 1601 w 116399"/>
                <a:gd name="connsiteY3" fmla="*/ 2319 h 102018"/>
                <a:gd name="connsiteX4" fmla="*/ 10766 w 116399"/>
                <a:gd name="connsiteY4" fmla="*/ 1546 h 102018"/>
                <a:gd name="connsiteX5" fmla="*/ 10885 w 116399"/>
                <a:gd name="connsiteY5" fmla="*/ 1652 h 102018"/>
                <a:gd name="connsiteX6" fmla="*/ 114075 w 116399"/>
                <a:gd name="connsiteY6" fmla="*/ 90289 h 102018"/>
                <a:gd name="connsiteX7" fmla="*/ 114804 w 116399"/>
                <a:gd name="connsiteY7" fmla="*/ 99685 h 102018"/>
                <a:gd name="connsiteX8" fmla="*/ 109697 w 116399"/>
                <a:gd name="connsiteY8" fmla="*/ 102018 h 10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399" h="102018">
                  <a:moveTo>
                    <a:pt x="109697" y="102018"/>
                  </a:moveTo>
                  <a:cubicBezTo>
                    <a:pt x="108132" y="102018"/>
                    <a:pt x="106634" y="101445"/>
                    <a:pt x="105453" y="100419"/>
                  </a:cubicBezTo>
                  <a:lnTo>
                    <a:pt x="2264" y="11782"/>
                  </a:lnTo>
                  <a:cubicBezTo>
                    <a:pt x="-469" y="9330"/>
                    <a:pt x="-774" y="5131"/>
                    <a:pt x="1601" y="2319"/>
                  </a:cubicBezTo>
                  <a:cubicBezTo>
                    <a:pt x="3922" y="-440"/>
                    <a:pt x="8020" y="-787"/>
                    <a:pt x="10766" y="1546"/>
                  </a:cubicBezTo>
                  <a:cubicBezTo>
                    <a:pt x="10805" y="1573"/>
                    <a:pt x="10845" y="1613"/>
                    <a:pt x="10885" y="1652"/>
                  </a:cubicBezTo>
                  <a:lnTo>
                    <a:pt x="114075" y="90289"/>
                  </a:lnTo>
                  <a:cubicBezTo>
                    <a:pt x="116860" y="92675"/>
                    <a:pt x="117191" y="96886"/>
                    <a:pt x="114804" y="99685"/>
                  </a:cubicBezTo>
                  <a:cubicBezTo>
                    <a:pt x="113531" y="101178"/>
                    <a:pt x="111661" y="102045"/>
                    <a:pt x="109697" y="102018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9" name="任意多边形: 形状 218">
              <a:extLst>
                <a:ext uri="{FF2B5EF4-FFF2-40B4-BE49-F238E27FC236}">
                  <a16:creationId xmlns:a16="http://schemas.microsoft.com/office/drawing/2014/main" id="{56F6E492-3726-4AA7-A144-0BCBEE31C504}"/>
                </a:ext>
              </a:extLst>
            </p:cNvPr>
            <p:cNvSpPr/>
            <p:nvPr/>
          </p:nvSpPr>
          <p:spPr>
            <a:xfrm>
              <a:off x="7533361" y="3221498"/>
              <a:ext cx="10674" cy="114546"/>
            </a:xfrm>
            <a:custGeom>
              <a:avLst/>
              <a:gdLst>
                <a:gd name="connsiteX0" fmla="*/ 26134 w 32740"/>
                <a:gd name="connsiteY0" fmla="*/ 351348 h 351348"/>
                <a:gd name="connsiteX1" fmla="*/ 19635 w 32740"/>
                <a:gd name="connsiteY1" fmla="*/ 345883 h 351348"/>
                <a:gd name="connsiteX2" fmla="*/ 5 w 32740"/>
                <a:gd name="connsiteY2" fmla="*/ 6799 h 351348"/>
                <a:gd name="connsiteX3" fmla="*/ 6226 w 32740"/>
                <a:gd name="connsiteY3" fmla="*/ 2 h 351348"/>
                <a:gd name="connsiteX4" fmla="*/ 6239 w 32740"/>
                <a:gd name="connsiteY4" fmla="*/ 2 h 351348"/>
                <a:gd name="connsiteX5" fmla="*/ 13136 w 32740"/>
                <a:gd name="connsiteY5" fmla="*/ 6266 h 351348"/>
                <a:gd name="connsiteX6" fmla="*/ 32633 w 32740"/>
                <a:gd name="connsiteY6" fmla="*/ 343617 h 351348"/>
                <a:gd name="connsiteX7" fmla="*/ 27328 w 32740"/>
                <a:gd name="connsiteY7" fmla="*/ 351348 h 351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740" h="351348">
                  <a:moveTo>
                    <a:pt x="26134" y="351348"/>
                  </a:moveTo>
                  <a:cubicBezTo>
                    <a:pt x="22925" y="351388"/>
                    <a:pt x="20166" y="349069"/>
                    <a:pt x="19635" y="345883"/>
                  </a:cubicBezTo>
                  <a:cubicBezTo>
                    <a:pt x="12208" y="303364"/>
                    <a:pt x="536" y="18929"/>
                    <a:pt x="5" y="6799"/>
                  </a:cubicBezTo>
                  <a:cubicBezTo>
                    <a:pt x="-141" y="3201"/>
                    <a:pt x="2645" y="148"/>
                    <a:pt x="6226" y="2"/>
                  </a:cubicBezTo>
                  <a:cubicBezTo>
                    <a:pt x="6226" y="2"/>
                    <a:pt x="6239" y="2"/>
                    <a:pt x="6239" y="2"/>
                  </a:cubicBezTo>
                  <a:cubicBezTo>
                    <a:pt x="9834" y="-78"/>
                    <a:pt x="12858" y="2667"/>
                    <a:pt x="13136" y="6266"/>
                  </a:cubicBezTo>
                  <a:cubicBezTo>
                    <a:pt x="13136" y="9332"/>
                    <a:pt x="25338" y="302031"/>
                    <a:pt x="32633" y="343617"/>
                  </a:cubicBezTo>
                  <a:cubicBezTo>
                    <a:pt x="33283" y="347216"/>
                    <a:pt x="30909" y="350668"/>
                    <a:pt x="27328" y="351348"/>
                  </a:cubicBez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0" name="任意多边形: 形状 219">
              <a:extLst>
                <a:ext uri="{FF2B5EF4-FFF2-40B4-BE49-F238E27FC236}">
                  <a16:creationId xmlns:a16="http://schemas.microsoft.com/office/drawing/2014/main" id="{737E26A7-BC5C-42A1-B7FF-14734DE43CA4}"/>
                </a:ext>
              </a:extLst>
            </p:cNvPr>
            <p:cNvSpPr/>
            <p:nvPr/>
          </p:nvSpPr>
          <p:spPr>
            <a:xfrm>
              <a:off x="7400915" y="3088572"/>
              <a:ext cx="7438" cy="125018"/>
            </a:xfrm>
            <a:custGeom>
              <a:avLst/>
              <a:gdLst>
                <a:gd name="connsiteX0" fmla="*/ 6633 w 22816"/>
                <a:gd name="connsiteY0" fmla="*/ 383468 h 383468"/>
                <a:gd name="connsiteX1" fmla="*/ 6633 w 22816"/>
                <a:gd name="connsiteY1" fmla="*/ 383468 h 383468"/>
                <a:gd name="connsiteX2" fmla="*/ 2 w 22816"/>
                <a:gd name="connsiteY2" fmla="*/ 376537 h 383468"/>
                <a:gd name="connsiteX3" fmla="*/ 2 w 22816"/>
                <a:gd name="connsiteY3" fmla="*/ 376404 h 383468"/>
                <a:gd name="connsiteX4" fmla="*/ 9419 w 22816"/>
                <a:gd name="connsiteY4" fmla="*/ 6664 h 383468"/>
                <a:gd name="connsiteX5" fmla="*/ 16183 w 22816"/>
                <a:gd name="connsiteY5" fmla="*/ 0 h 383468"/>
                <a:gd name="connsiteX6" fmla="*/ 16183 w 22816"/>
                <a:gd name="connsiteY6" fmla="*/ 0 h 383468"/>
                <a:gd name="connsiteX7" fmla="*/ 22815 w 22816"/>
                <a:gd name="connsiteY7" fmla="*/ 6931 h 383468"/>
                <a:gd name="connsiteX8" fmla="*/ 22815 w 22816"/>
                <a:gd name="connsiteY8" fmla="*/ 7064 h 383468"/>
                <a:gd name="connsiteX9" fmla="*/ 13398 w 22816"/>
                <a:gd name="connsiteY9" fmla="*/ 376404 h 383468"/>
                <a:gd name="connsiteX10" fmla="*/ 6633 w 22816"/>
                <a:gd name="connsiteY10" fmla="*/ 383468 h 383468"/>
                <a:gd name="connsiteX11" fmla="*/ 6633 w 22816"/>
                <a:gd name="connsiteY11" fmla="*/ 383468 h 383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816" h="383468">
                  <a:moveTo>
                    <a:pt x="6633" y="383468"/>
                  </a:moveTo>
                  <a:lnTo>
                    <a:pt x="6633" y="383468"/>
                  </a:lnTo>
                  <a:cubicBezTo>
                    <a:pt x="2893" y="383402"/>
                    <a:pt x="-78" y="380296"/>
                    <a:pt x="2" y="376537"/>
                  </a:cubicBezTo>
                  <a:cubicBezTo>
                    <a:pt x="2" y="376497"/>
                    <a:pt x="2" y="376444"/>
                    <a:pt x="2" y="376404"/>
                  </a:cubicBezTo>
                  <a:lnTo>
                    <a:pt x="9419" y="6664"/>
                  </a:lnTo>
                  <a:cubicBezTo>
                    <a:pt x="9485" y="2959"/>
                    <a:pt x="12496" y="0"/>
                    <a:pt x="16183" y="0"/>
                  </a:cubicBezTo>
                  <a:lnTo>
                    <a:pt x="16183" y="0"/>
                  </a:lnTo>
                  <a:cubicBezTo>
                    <a:pt x="19923" y="67"/>
                    <a:pt x="22894" y="3172"/>
                    <a:pt x="22815" y="6931"/>
                  </a:cubicBezTo>
                  <a:cubicBezTo>
                    <a:pt x="22815" y="6971"/>
                    <a:pt x="22815" y="7024"/>
                    <a:pt x="22815" y="7064"/>
                  </a:cubicBezTo>
                  <a:lnTo>
                    <a:pt x="13398" y="376404"/>
                  </a:lnTo>
                  <a:cubicBezTo>
                    <a:pt x="13477" y="380229"/>
                    <a:pt x="10440" y="383389"/>
                    <a:pt x="6633" y="383468"/>
                  </a:cubicBezTo>
                  <a:cubicBezTo>
                    <a:pt x="6633" y="383468"/>
                    <a:pt x="6633" y="383468"/>
                    <a:pt x="6633" y="383468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1" name="任意多边形: 形状 220">
              <a:extLst>
                <a:ext uri="{FF2B5EF4-FFF2-40B4-BE49-F238E27FC236}">
                  <a16:creationId xmlns:a16="http://schemas.microsoft.com/office/drawing/2014/main" id="{063B480D-8D98-4FA5-A16E-4C6BBB76BA23}"/>
                </a:ext>
              </a:extLst>
            </p:cNvPr>
            <p:cNvSpPr/>
            <p:nvPr/>
          </p:nvSpPr>
          <p:spPr>
            <a:xfrm>
              <a:off x="7895638" y="3458063"/>
              <a:ext cx="69926" cy="90732"/>
            </a:xfrm>
            <a:custGeom>
              <a:avLst/>
              <a:gdLst>
                <a:gd name="connsiteX0" fmla="*/ 112739 w 214486"/>
                <a:gd name="connsiteY0" fmla="*/ 66644 h 278304"/>
                <a:gd name="connsiteX1" fmla="*/ 214337 w 214486"/>
                <a:gd name="connsiteY1" fmla="*/ 0 h 278304"/>
                <a:gd name="connsiteX2" fmla="*/ 132634 w 214486"/>
                <a:gd name="connsiteY2" fmla="*/ 278305 h 278304"/>
                <a:gd name="connsiteX3" fmla="*/ 0 w 214486"/>
                <a:gd name="connsiteY3" fmla="*/ 278305 h 278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486" h="278304">
                  <a:moveTo>
                    <a:pt x="112739" y="66644"/>
                  </a:moveTo>
                  <a:cubicBezTo>
                    <a:pt x="143006" y="39333"/>
                    <a:pt x="177279" y="16848"/>
                    <a:pt x="214337" y="0"/>
                  </a:cubicBezTo>
                  <a:cubicBezTo>
                    <a:pt x="217387" y="109163"/>
                    <a:pt x="173353" y="209661"/>
                    <a:pt x="132634" y="278305"/>
                  </a:cubicBezTo>
                  <a:lnTo>
                    <a:pt x="0" y="278305"/>
                  </a:lnTo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2" name="任意多边形: 形状 221">
              <a:extLst>
                <a:ext uri="{FF2B5EF4-FFF2-40B4-BE49-F238E27FC236}">
                  <a16:creationId xmlns:a16="http://schemas.microsoft.com/office/drawing/2014/main" id="{8B4176D9-4CBB-4475-B191-88F4A3A11E4B}"/>
                </a:ext>
              </a:extLst>
            </p:cNvPr>
            <p:cNvSpPr/>
            <p:nvPr/>
          </p:nvSpPr>
          <p:spPr>
            <a:xfrm>
              <a:off x="7892771" y="3455863"/>
              <a:ext cx="75174" cy="95280"/>
            </a:xfrm>
            <a:custGeom>
              <a:avLst/>
              <a:gdLst>
                <a:gd name="connsiteX0" fmla="*/ 141430 w 230582"/>
                <a:gd name="connsiteY0" fmla="*/ 291983 h 292252"/>
                <a:gd name="connsiteX1" fmla="*/ 8796 w 230582"/>
                <a:gd name="connsiteY1" fmla="*/ 291983 h 292252"/>
                <a:gd name="connsiteX2" fmla="*/ 268 w 230582"/>
                <a:gd name="connsiteY2" fmla="*/ 287225 h 292252"/>
                <a:gd name="connsiteX3" fmla="*/ 5003 w 230582"/>
                <a:gd name="connsiteY3" fmla="*/ 278654 h 292252"/>
                <a:gd name="connsiteX4" fmla="*/ 8796 w 230582"/>
                <a:gd name="connsiteY4" fmla="*/ 278654 h 292252"/>
                <a:gd name="connsiteX5" fmla="*/ 137319 w 230582"/>
                <a:gd name="connsiteY5" fmla="*/ 278654 h 292252"/>
                <a:gd name="connsiteX6" fmla="*/ 216899 w 230582"/>
                <a:gd name="connsiteY6" fmla="*/ 17811 h 292252"/>
                <a:gd name="connsiteX7" fmla="*/ 126575 w 230582"/>
                <a:gd name="connsiteY7" fmla="*/ 78856 h 292252"/>
                <a:gd name="connsiteX8" fmla="*/ 116946 w 230582"/>
                <a:gd name="connsiteY8" fmla="*/ 77270 h 292252"/>
                <a:gd name="connsiteX9" fmla="*/ 117424 w 230582"/>
                <a:gd name="connsiteY9" fmla="*/ 68593 h 292252"/>
                <a:gd name="connsiteX10" fmla="*/ 221011 w 230582"/>
                <a:gd name="connsiteY10" fmla="*/ 750 h 292252"/>
                <a:gd name="connsiteX11" fmla="*/ 227245 w 230582"/>
                <a:gd name="connsiteY11" fmla="*/ 750 h 292252"/>
                <a:gd name="connsiteX12" fmla="*/ 230428 w 230582"/>
                <a:gd name="connsiteY12" fmla="*/ 6348 h 292252"/>
                <a:gd name="connsiteX13" fmla="*/ 147664 w 230582"/>
                <a:gd name="connsiteY13" fmla="*/ 288384 h 292252"/>
                <a:gd name="connsiteX14" fmla="*/ 141430 w 230582"/>
                <a:gd name="connsiteY14" fmla="*/ 291983 h 292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0582" h="292252">
                  <a:moveTo>
                    <a:pt x="141430" y="291983"/>
                  </a:moveTo>
                  <a:lnTo>
                    <a:pt x="8796" y="291983"/>
                  </a:lnTo>
                  <a:cubicBezTo>
                    <a:pt x="5135" y="293036"/>
                    <a:pt x="1315" y="290903"/>
                    <a:pt x="268" y="287225"/>
                  </a:cubicBezTo>
                  <a:cubicBezTo>
                    <a:pt x="-780" y="283546"/>
                    <a:pt x="1342" y="279707"/>
                    <a:pt x="5003" y="278654"/>
                  </a:cubicBezTo>
                  <a:cubicBezTo>
                    <a:pt x="6249" y="278294"/>
                    <a:pt x="7562" y="278294"/>
                    <a:pt x="8796" y="278654"/>
                  </a:cubicBezTo>
                  <a:lnTo>
                    <a:pt x="137319" y="278654"/>
                  </a:lnTo>
                  <a:cubicBezTo>
                    <a:pt x="174191" y="215609"/>
                    <a:pt x="216899" y="120975"/>
                    <a:pt x="216899" y="17811"/>
                  </a:cubicBezTo>
                  <a:cubicBezTo>
                    <a:pt x="184218" y="34032"/>
                    <a:pt x="153845" y="54558"/>
                    <a:pt x="126575" y="78856"/>
                  </a:cubicBezTo>
                  <a:cubicBezTo>
                    <a:pt x="123485" y="81082"/>
                    <a:pt x="119174" y="80376"/>
                    <a:pt x="116946" y="77270"/>
                  </a:cubicBezTo>
                  <a:cubicBezTo>
                    <a:pt x="115063" y="74618"/>
                    <a:pt x="115261" y="71019"/>
                    <a:pt x="117424" y="68593"/>
                  </a:cubicBezTo>
                  <a:cubicBezTo>
                    <a:pt x="148288" y="40789"/>
                    <a:pt x="183223" y="17904"/>
                    <a:pt x="221011" y="750"/>
                  </a:cubicBezTo>
                  <a:cubicBezTo>
                    <a:pt x="222974" y="-250"/>
                    <a:pt x="225282" y="-250"/>
                    <a:pt x="227245" y="750"/>
                  </a:cubicBezTo>
                  <a:cubicBezTo>
                    <a:pt x="229181" y="1963"/>
                    <a:pt x="230375" y="4068"/>
                    <a:pt x="230428" y="6348"/>
                  </a:cubicBezTo>
                  <a:cubicBezTo>
                    <a:pt x="233611" y="118709"/>
                    <a:pt x="187189" y="221741"/>
                    <a:pt x="147664" y="288384"/>
                  </a:cubicBezTo>
                  <a:cubicBezTo>
                    <a:pt x="146417" y="290663"/>
                    <a:pt x="144016" y="292050"/>
                    <a:pt x="141430" y="291983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3" name="任意多边形: 形状 222">
              <a:extLst>
                <a:ext uri="{FF2B5EF4-FFF2-40B4-BE49-F238E27FC236}">
                  <a16:creationId xmlns:a16="http://schemas.microsoft.com/office/drawing/2014/main" id="{C0B27E6A-006D-410A-AA0F-A93A77BFD918}"/>
                </a:ext>
              </a:extLst>
            </p:cNvPr>
            <p:cNvSpPr/>
            <p:nvPr/>
          </p:nvSpPr>
          <p:spPr>
            <a:xfrm>
              <a:off x="7870515" y="3398705"/>
              <a:ext cx="63003" cy="150091"/>
            </a:xfrm>
            <a:custGeom>
              <a:avLst/>
              <a:gdLst>
                <a:gd name="connsiteX0" fmla="*/ 0 w 193249"/>
                <a:gd name="connsiteY0" fmla="*/ 278038 h 460375"/>
                <a:gd name="connsiteX1" fmla="*/ 165660 w 193249"/>
                <a:gd name="connsiteY1" fmla="*/ 0 h 460375"/>
                <a:gd name="connsiteX2" fmla="*/ 189800 w 193249"/>
                <a:gd name="connsiteY2" fmla="*/ 248715 h 460375"/>
                <a:gd name="connsiteX3" fmla="*/ 144041 w 193249"/>
                <a:gd name="connsiteY3" fmla="*/ 460375 h 460375"/>
                <a:gd name="connsiteX4" fmla="*/ 1459 w 193249"/>
                <a:gd name="connsiteY4" fmla="*/ 460375 h 460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249" h="460375">
                  <a:moveTo>
                    <a:pt x="0" y="278038"/>
                  </a:moveTo>
                  <a:cubicBezTo>
                    <a:pt x="32495" y="107297"/>
                    <a:pt x="165660" y="0"/>
                    <a:pt x="165660" y="0"/>
                  </a:cubicBezTo>
                  <a:cubicBezTo>
                    <a:pt x="190436" y="80399"/>
                    <a:pt x="198646" y="165024"/>
                    <a:pt x="189800" y="248715"/>
                  </a:cubicBezTo>
                  <a:cubicBezTo>
                    <a:pt x="182982" y="320850"/>
                    <a:pt x="167623" y="391906"/>
                    <a:pt x="144041" y="460375"/>
                  </a:cubicBezTo>
                  <a:lnTo>
                    <a:pt x="1459" y="460375"/>
                  </a:lnTo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4" name="任意多边形: 形状 223">
              <a:extLst>
                <a:ext uri="{FF2B5EF4-FFF2-40B4-BE49-F238E27FC236}">
                  <a16:creationId xmlns:a16="http://schemas.microsoft.com/office/drawing/2014/main" id="{16EE6B09-924D-43CE-B821-477E0BFBB803}"/>
                </a:ext>
              </a:extLst>
            </p:cNvPr>
            <p:cNvSpPr/>
            <p:nvPr/>
          </p:nvSpPr>
          <p:spPr>
            <a:xfrm>
              <a:off x="7868319" y="3396569"/>
              <a:ext cx="67504" cy="154487"/>
            </a:xfrm>
            <a:custGeom>
              <a:avLst/>
              <a:gdLst>
                <a:gd name="connsiteX0" fmla="*/ 150778 w 207056"/>
                <a:gd name="connsiteY0" fmla="*/ 473858 h 473859"/>
                <a:gd name="connsiteX1" fmla="*/ 8196 w 207056"/>
                <a:gd name="connsiteY1" fmla="*/ 473858 h 473859"/>
                <a:gd name="connsiteX2" fmla="*/ 3462 w 207056"/>
                <a:gd name="connsiteY2" fmla="*/ 465288 h 473859"/>
                <a:gd name="connsiteX3" fmla="*/ 8196 w 207056"/>
                <a:gd name="connsiteY3" fmla="*/ 460530 h 473859"/>
                <a:gd name="connsiteX4" fmla="*/ 145871 w 207056"/>
                <a:gd name="connsiteY4" fmla="*/ 460530 h 473859"/>
                <a:gd name="connsiteX5" fmla="*/ 189773 w 207056"/>
                <a:gd name="connsiteY5" fmla="*/ 255000 h 473859"/>
                <a:gd name="connsiteX6" fmla="*/ 168949 w 207056"/>
                <a:gd name="connsiteY6" fmla="*/ 18948 h 473859"/>
                <a:gd name="connsiteX7" fmla="*/ 13369 w 207056"/>
                <a:gd name="connsiteY7" fmla="*/ 286323 h 473859"/>
                <a:gd name="connsiteX8" fmla="*/ 5305 w 207056"/>
                <a:gd name="connsiteY8" fmla="*/ 291494 h 473859"/>
                <a:gd name="connsiteX9" fmla="*/ 106 w 207056"/>
                <a:gd name="connsiteY9" fmla="*/ 283657 h 473859"/>
                <a:gd name="connsiteX10" fmla="*/ 168286 w 207056"/>
                <a:gd name="connsiteY10" fmla="*/ 1487 h 473859"/>
                <a:gd name="connsiteX11" fmla="*/ 174520 w 207056"/>
                <a:gd name="connsiteY11" fmla="*/ 287 h 473859"/>
                <a:gd name="connsiteX12" fmla="*/ 179029 w 207056"/>
                <a:gd name="connsiteY12" fmla="*/ 4819 h 473859"/>
                <a:gd name="connsiteX13" fmla="*/ 203567 w 207056"/>
                <a:gd name="connsiteY13" fmla="*/ 256200 h 473859"/>
                <a:gd name="connsiteX14" fmla="*/ 157410 w 207056"/>
                <a:gd name="connsiteY14" fmla="*/ 469460 h 473859"/>
                <a:gd name="connsiteX15" fmla="*/ 150778 w 207056"/>
                <a:gd name="connsiteY15" fmla="*/ 473858 h 473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7056" h="473859">
                  <a:moveTo>
                    <a:pt x="150778" y="473858"/>
                  </a:moveTo>
                  <a:lnTo>
                    <a:pt x="8196" y="473858"/>
                  </a:lnTo>
                  <a:cubicBezTo>
                    <a:pt x="4536" y="472805"/>
                    <a:pt x="2414" y="468967"/>
                    <a:pt x="3462" y="465288"/>
                  </a:cubicBezTo>
                  <a:cubicBezTo>
                    <a:pt x="4111" y="462982"/>
                    <a:pt x="5902" y="461183"/>
                    <a:pt x="8196" y="460530"/>
                  </a:cubicBezTo>
                  <a:lnTo>
                    <a:pt x="145871" y="460530"/>
                  </a:lnTo>
                  <a:cubicBezTo>
                    <a:pt x="168339" y="393952"/>
                    <a:pt x="183075" y="324976"/>
                    <a:pt x="189773" y="255000"/>
                  </a:cubicBezTo>
                  <a:cubicBezTo>
                    <a:pt x="198129" y="175707"/>
                    <a:pt x="191046" y="95535"/>
                    <a:pt x="168949" y="18948"/>
                  </a:cubicBezTo>
                  <a:cubicBezTo>
                    <a:pt x="140433" y="44806"/>
                    <a:pt x="40559" y="143572"/>
                    <a:pt x="13369" y="286323"/>
                  </a:cubicBezTo>
                  <a:cubicBezTo>
                    <a:pt x="12560" y="289988"/>
                    <a:pt x="8953" y="292307"/>
                    <a:pt x="5305" y="291494"/>
                  </a:cubicBezTo>
                  <a:cubicBezTo>
                    <a:pt x="1764" y="290708"/>
                    <a:pt x="-531" y="287256"/>
                    <a:pt x="106" y="283657"/>
                  </a:cubicBezTo>
                  <a:cubicBezTo>
                    <a:pt x="32734" y="112382"/>
                    <a:pt x="166827" y="2687"/>
                    <a:pt x="168286" y="1487"/>
                  </a:cubicBezTo>
                  <a:cubicBezTo>
                    <a:pt x="170050" y="88"/>
                    <a:pt x="172371" y="-352"/>
                    <a:pt x="174520" y="287"/>
                  </a:cubicBezTo>
                  <a:cubicBezTo>
                    <a:pt x="176695" y="927"/>
                    <a:pt x="178393" y="2633"/>
                    <a:pt x="179029" y="4819"/>
                  </a:cubicBezTo>
                  <a:cubicBezTo>
                    <a:pt x="204177" y="86058"/>
                    <a:pt x="212533" y="171602"/>
                    <a:pt x="203567" y="256200"/>
                  </a:cubicBezTo>
                  <a:cubicBezTo>
                    <a:pt x="196603" y="328868"/>
                    <a:pt x="181112" y="400457"/>
                    <a:pt x="157410" y="469460"/>
                  </a:cubicBezTo>
                  <a:cubicBezTo>
                    <a:pt x="156309" y="472166"/>
                    <a:pt x="153683" y="473912"/>
                    <a:pt x="150778" y="473858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5" name="任意多边形: 形状 224">
              <a:extLst>
                <a:ext uri="{FF2B5EF4-FFF2-40B4-BE49-F238E27FC236}">
                  <a16:creationId xmlns:a16="http://schemas.microsoft.com/office/drawing/2014/main" id="{0048221F-1100-4B04-A9B7-C9674B40F241}"/>
                </a:ext>
              </a:extLst>
            </p:cNvPr>
            <p:cNvSpPr/>
            <p:nvPr/>
          </p:nvSpPr>
          <p:spPr>
            <a:xfrm>
              <a:off x="7822457" y="3449242"/>
              <a:ext cx="66261" cy="99597"/>
            </a:xfrm>
            <a:custGeom>
              <a:avLst/>
              <a:gdLst>
                <a:gd name="connsiteX0" fmla="*/ 76979 w 203242"/>
                <a:gd name="connsiteY0" fmla="*/ 305496 h 305495"/>
                <a:gd name="connsiteX1" fmla="*/ 203115 w 203242"/>
                <a:gd name="connsiteY1" fmla="*/ 305496 h 305495"/>
                <a:gd name="connsiteX2" fmla="*/ 155366 w 203242"/>
                <a:gd name="connsiteY2" fmla="*/ 137287 h 305495"/>
                <a:gd name="connsiteX3" fmla="*/ 147276 w 203242"/>
                <a:gd name="connsiteY3" fmla="*/ 123025 h 305495"/>
                <a:gd name="connsiteX4" fmla="*/ 7346 w 203242"/>
                <a:gd name="connsiteY4" fmla="*/ 1 h 305495"/>
                <a:gd name="connsiteX5" fmla="*/ 76979 w 203242"/>
                <a:gd name="connsiteY5" fmla="*/ 305496 h 305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242" h="305495">
                  <a:moveTo>
                    <a:pt x="76979" y="305496"/>
                  </a:moveTo>
                  <a:lnTo>
                    <a:pt x="203115" y="305496"/>
                  </a:lnTo>
                  <a:cubicBezTo>
                    <a:pt x="204441" y="267909"/>
                    <a:pt x="195952" y="210995"/>
                    <a:pt x="155366" y="137287"/>
                  </a:cubicBezTo>
                  <a:lnTo>
                    <a:pt x="147276" y="123025"/>
                  </a:lnTo>
                  <a:cubicBezTo>
                    <a:pt x="74194" y="-1332"/>
                    <a:pt x="7346" y="1"/>
                    <a:pt x="7346" y="1"/>
                  </a:cubicBezTo>
                  <a:cubicBezTo>
                    <a:pt x="-20904" y="130889"/>
                    <a:pt x="38781" y="247516"/>
                    <a:pt x="76979" y="305496"/>
                  </a:cubicBez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6" name="任意多边形: 形状 225">
              <a:extLst>
                <a:ext uri="{FF2B5EF4-FFF2-40B4-BE49-F238E27FC236}">
                  <a16:creationId xmlns:a16="http://schemas.microsoft.com/office/drawing/2014/main" id="{D1D0DBA9-15C7-44D6-8151-8549849E370B}"/>
                </a:ext>
              </a:extLst>
            </p:cNvPr>
            <p:cNvSpPr/>
            <p:nvPr/>
          </p:nvSpPr>
          <p:spPr>
            <a:xfrm>
              <a:off x="7820205" y="3446982"/>
              <a:ext cx="70714" cy="104073"/>
            </a:xfrm>
            <a:custGeom>
              <a:avLst/>
              <a:gdLst>
                <a:gd name="connsiteX0" fmla="*/ 210023 w 216902"/>
                <a:gd name="connsiteY0" fmla="*/ 319224 h 319224"/>
                <a:gd name="connsiteX1" fmla="*/ 83888 w 216902"/>
                <a:gd name="connsiteY1" fmla="*/ 319224 h 319224"/>
                <a:gd name="connsiteX2" fmla="*/ 78185 w 216902"/>
                <a:gd name="connsiteY2" fmla="*/ 316158 h 319224"/>
                <a:gd name="connsiteX3" fmla="*/ 7491 w 216902"/>
                <a:gd name="connsiteY3" fmla="*/ 5465 h 319224"/>
                <a:gd name="connsiteX4" fmla="*/ 14123 w 216902"/>
                <a:gd name="connsiteY4" fmla="*/ 0 h 319224"/>
                <a:gd name="connsiteX5" fmla="*/ 160020 w 216902"/>
                <a:gd name="connsiteY5" fmla="*/ 126490 h 319224"/>
                <a:gd name="connsiteX6" fmla="*/ 168111 w 216902"/>
                <a:gd name="connsiteY6" fmla="*/ 140885 h 319224"/>
                <a:gd name="connsiteX7" fmla="*/ 216788 w 216902"/>
                <a:gd name="connsiteY7" fmla="*/ 312559 h 319224"/>
                <a:gd name="connsiteX8" fmla="*/ 210023 w 216902"/>
                <a:gd name="connsiteY8" fmla="*/ 319224 h 319224"/>
                <a:gd name="connsiteX9" fmla="*/ 87602 w 216902"/>
                <a:gd name="connsiteY9" fmla="*/ 305895 h 319224"/>
                <a:gd name="connsiteX10" fmla="*/ 203259 w 216902"/>
                <a:gd name="connsiteY10" fmla="*/ 305895 h 319224"/>
                <a:gd name="connsiteX11" fmla="*/ 156306 w 216902"/>
                <a:gd name="connsiteY11" fmla="*/ 147949 h 319224"/>
                <a:gd name="connsiteX12" fmla="*/ 148348 w 216902"/>
                <a:gd name="connsiteY12" fmla="*/ 133821 h 319224"/>
                <a:gd name="connsiteX13" fmla="*/ 19693 w 216902"/>
                <a:gd name="connsiteY13" fmla="*/ 14795 h 319224"/>
                <a:gd name="connsiteX14" fmla="*/ 87602 w 216902"/>
                <a:gd name="connsiteY14" fmla="*/ 305495 h 31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6902" h="319224">
                  <a:moveTo>
                    <a:pt x="210023" y="319224"/>
                  </a:moveTo>
                  <a:lnTo>
                    <a:pt x="83888" y="319224"/>
                  </a:lnTo>
                  <a:cubicBezTo>
                    <a:pt x="81580" y="319264"/>
                    <a:pt x="79431" y="318104"/>
                    <a:pt x="78185" y="316158"/>
                  </a:cubicBezTo>
                  <a:cubicBezTo>
                    <a:pt x="39456" y="257512"/>
                    <a:pt x="-21291" y="139019"/>
                    <a:pt x="7491" y="5465"/>
                  </a:cubicBezTo>
                  <a:cubicBezTo>
                    <a:pt x="8247" y="2373"/>
                    <a:pt x="10952" y="147"/>
                    <a:pt x="14123" y="0"/>
                  </a:cubicBezTo>
                  <a:cubicBezTo>
                    <a:pt x="16908" y="0"/>
                    <a:pt x="85878" y="0"/>
                    <a:pt x="160020" y="126490"/>
                  </a:cubicBezTo>
                  <a:lnTo>
                    <a:pt x="168111" y="140885"/>
                  </a:lnTo>
                  <a:cubicBezTo>
                    <a:pt x="210421" y="217925"/>
                    <a:pt x="217981" y="276838"/>
                    <a:pt x="216788" y="312559"/>
                  </a:cubicBezTo>
                  <a:cubicBezTo>
                    <a:pt x="216642" y="316238"/>
                    <a:pt x="213684" y="319157"/>
                    <a:pt x="210023" y="319224"/>
                  </a:cubicBezTo>
                  <a:close/>
                  <a:moveTo>
                    <a:pt x="87602" y="305895"/>
                  </a:moveTo>
                  <a:lnTo>
                    <a:pt x="203259" y="305895"/>
                  </a:lnTo>
                  <a:cubicBezTo>
                    <a:pt x="203259" y="271374"/>
                    <a:pt x="194505" y="217525"/>
                    <a:pt x="156306" y="147949"/>
                  </a:cubicBezTo>
                  <a:cubicBezTo>
                    <a:pt x="153521" y="143151"/>
                    <a:pt x="150868" y="138353"/>
                    <a:pt x="148348" y="133821"/>
                  </a:cubicBezTo>
                  <a:cubicBezTo>
                    <a:pt x="89857" y="34388"/>
                    <a:pt x="36405" y="17594"/>
                    <a:pt x="19693" y="14795"/>
                  </a:cubicBezTo>
                  <a:cubicBezTo>
                    <a:pt x="-4579" y="138219"/>
                    <a:pt x="50597" y="248448"/>
                    <a:pt x="87602" y="305495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7" name="任意多边形: 形状 226">
              <a:extLst>
                <a:ext uri="{FF2B5EF4-FFF2-40B4-BE49-F238E27FC236}">
                  <a16:creationId xmlns:a16="http://schemas.microsoft.com/office/drawing/2014/main" id="{C7D33735-AE9C-4E96-B7E4-A761B794BDC6}"/>
                </a:ext>
              </a:extLst>
            </p:cNvPr>
            <p:cNvSpPr/>
            <p:nvPr/>
          </p:nvSpPr>
          <p:spPr>
            <a:xfrm>
              <a:off x="7842019" y="3548839"/>
              <a:ext cx="106719" cy="65529"/>
            </a:xfrm>
            <a:custGeom>
              <a:avLst/>
              <a:gdLst>
                <a:gd name="connsiteX0" fmla="*/ 39923 w 327341"/>
                <a:gd name="connsiteY0" fmla="*/ 200998 h 200997"/>
                <a:gd name="connsiteX1" fmla="*/ 287419 w 327341"/>
                <a:gd name="connsiteY1" fmla="*/ 200998 h 200997"/>
                <a:gd name="connsiteX2" fmla="*/ 327342 w 327341"/>
                <a:gd name="connsiteY2" fmla="*/ 0 h 200997"/>
                <a:gd name="connsiteX3" fmla="*/ 0 w 327341"/>
                <a:gd name="connsiteY3" fmla="*/ 0 h 200997"/>
                <a:gd name="connsiteX4" fmla="*/ 39923 w 327341"/>
                <a:gd name="connsiteY4" fmla="*/ 200998 h 200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341" h="200997">
                  <a:moveTo>
                    <a:pt x="39923" y="200998"/>
                  </a:moveTo>
                  <a:lnTo>
                    <a:pt x="287419" y="200998"/>
                  </a:lnTo>
                  <a:lnTo>
                    <a:pt x="327342" y="0"/>
                  </a:lnTo>
                  <a:lnTo>
                    <a:pt x="0" y="0"/>
                  </a:lnTo>
                  <a:lnTo>
                    <a:pt x="39923" y="200998"/>
                  </a:lnTo>
                  <a:close/>
                </a:path>
              </a:pathLst>
            </a:custGeom>
            <a:solidFill>
              <a:schemeClr val="accent1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8" name="任意多边形: 形状 227">
              <a:extLst>
                <a:ext uri="{FF2B5EF4-FFF2-40B4-BE49-F238E27FC236}">
                  <a16:creationId xmlns:a16="http://schemas.microsoft.com/office/drawing/2014/main" id="{37A9CA50-79B3-469D-9384-1902CEC151B1}"/>
                </a:ext>
              </a:extLst>
            </p:cNvPr>
            <p:cNvSpPr/>
            <p:nvPr/>
          </p:nvSpPr>
          <p:spPr>
            <a:xfrm>
              <a:off x="6809375" y="2876341"/>
              <a:ext cx="136556" cy="137228"/>
            </a:xfrm>
            <a:custGeom>
              <a:avLst/>
              <a:gdLst>
                <a:gd name="connsiteX0" fmla="*/ 418859 w 418858"/>
                <a:gd name="connsiteY0" fmla="*/ 210461 h 420922"/>
                <a:gd name="connsiteX1" fmla="*/ 209429 w 418858"/>
                <a:gd name="connsiteY1" fmla="*/ 420922 h 420922"/>
                <a:gd name="connsiteX2" fmla="*/ 0 w 418858"/>
                <a:gd name="connsiteY2" fmla="*/ 210461 h 420922"/>
                <a:gd name="connsiteX3" fmla="*/ 209429 w 418858"/>
                <a:gd name="connsiteY3" fmla="*/ 0 h 420922"/>
                <a:gd name="connsiteX4" fmla="*/ 418859 w 418858"/>
                <a:gd name="connsiteY4" fmla="*/ 210461 h 420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858" h="420922">
                  <a:moveTo>
                    <a:pt x="418859" y="210461"/>
                  </a:moveTo>
                  <a:cubicBezTo>
                    <a:pt x="418859" y="326696"/>
                    <a:pt x="325094" y="420922"/>
                    <a:pt x="209429" y="420922"/>
                  </a:cubicBezTo>
                  <a:cubicBezTo>
                    <a:pt x="93765" y="420922"/>
                    <a:pt x="0" y="326696"/>
                    <a:pt x="0" y="210461"/>
                  </a:cubicBezTo>
                  <a:cubicBezTo>
                    <a:pt x="0" y="94227"/>
                    <a:pt x="93765" y="0"/>
                    <a:pt x="209429" y="0"/>
                  </a:cubicBezTo>
                  <a:cubicBezTo>
                    <a:pt x="325094" y="0"/>
                    <a:pt x="418859" y="94227"/>
                    <a:pt x="418859" y="210461"/>
                  </a:cubicBez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9" name="任意多边形: 形状 228">
              <a:extLst>
                <a:ext uri="{FF2B5EF4-FFF2-40B4-BE49-F238E27FC236}">
                  <a16:creationId xmlns:a16="http://schemas.microsoft.com/office/drawing/2014/main" id="{042E7F41-0E8A-4637-9070-B182260D8889}"/>
                </a:ext>
              </a:extLst>
            </p:cNvPr>
            <p:cNvSpPr/>
            <p:nvPr/>
          </p:nvSpPr>
          <p:spPr>
            <a:xfrm>
              <a:off x="6807429" y="2874342"/>
              <a:ext cx="140534" cy="141226"/>
            </a:xfrm>
            <a:custGeom>
              <a:avLst/>
              <a:gdLst>
                <a:gd name="connsiteX0" fmla="*/ 215398 w 431061"/>
                <a:gd name="connsiteY0" fmla="*/ 433185 h 433184"/>
                <a:gd name="connsiteX1" fmla="*/ 0 w 431061"/>
                <a:gd name="connsiteY1" fmla="*/ 216459 h 433184"/>
                <a:gd name="connsiteX2" fmla="*/ 215663 w 431061"/>
                <a:gd name="connsiteY2" fmla="*/ 0 h 433184"/>
                <a:gd name="connsiteX3" fmla="*/ 431061 w 431061"/>
                <a:gd name="connsiteY3" fmla="*/ 216592 h 433184"/>
                <a:gd name="connsiteX4" fmla="*/ 215398 w 431061"/>
                <a:gd name="connsiteY4" fmla="*/ 433185 h 433184"/>
                <a:gd name="connsiteX5" fmla="*/ 215398 w 431061"/>
                <a:gd name="connsiteY5" fmla="*/ 12263 h 433184"/>
                <a:gd name="connsiteX6" fmla="*/ 12070 w 431061"/>
                <a:gd name="connsiteY6" fmla="*/ 216592 h 433184"/>
                <a:gd name="connsiteX7" fmla="*/ 215398 w 431061"/>
                <a:gd name="connsiteY7" fmla="*/ 420922 h 433184"/>
                <a:gd name="connsiteX8" fmla="*/ 418726 w 431061"/>
                <a:gd name="connsiteY8" fmla="*/ 216592 h 433184"/>
                <a:gd name="connsiteX9" fmla="*/ 215398 w 431061"/>
                <a:gd name="connsiteY9" fmla="*/ 12263 h 433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1061" h="433184">
                  <a:moveTo>
                    <a:pt x="215398" y="433185"/>
                  </a:moveTo>
                  <a:cubicBezTo>
                    <a:pt x="96364" y="433112"/>
                    <a:pt x="-73" y="336079"/>
                    <a:pt x="0" y="216459"/>
                  </a:cubicBezTo>
                  <a:cubicBezTo>
                    <a:pt x="73" y="96839"/>
                    <a:pt x="96629" y="-73"/>
                    <a:pt x="215663" y="0"/>
                  </a:cubicBezTo>
                  <a:cubicBezTo>
                    <a:pt x="334650" y="73"/>
                    <a:pt x="431061" y="97024"/>
                    <a:pt x="431061" y="216592"/>
                  </a:cubicBezTo>
                  <a:cubicBezTo>
                    <a:pt x="430915" y="336205"/>
                    <a:pt x="334424" y="433112"/>
                    <a:pt x="215398" y="433185"/>
                  </a:cubicBezTo>
                  <a:close/>
                  <a:moveTo>
                    <a:pt x="215398" y="12263"/>
                  </a:moveTo>
                  <a:cubicBezTo>
                    <a:pt x="103103" y="12263"/>
                    <a:pt x="12070" y="103744"/>
                    <a:pt x="12070" y="216592"/>
                  </a:cubicBezTo>
                  <a:cubicBezTo>
                    <a:pt x="12070" y="329440"/>
                    <a:pt x="103103" y="420922"/>
                    <a:pt x="215398" y="420922"/>
                  </a:cubicBezTo>
                  <a:cubicBezTo>
                    <a:pt x="327700" y="420922"/>
                    <a:pt x="418726" y="329440"/>
                    <a:pt x="418726" y="216592"/>
                  </a:cubicBezTo>
                  <a:cubicBezTo>
                    <a:pt x="418580" y="103804"/>
                    <a:pt x="327633" y="12409"/>
                    <a:pt x="215398" y="12263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0" name="任意多边形: 形状 229">
              <a:extLst>
                <a:ext uri="{FF2B5EF4-FFF2-40B4-BE49-F238E27FC236}">
                  <a16:creationId xmlns:a16="http://schemas.microsoft.com/office/drawing/2014/main" id="{36B92D87-95BD-4636-B0A2-129D01BE4B4E}"/>
                </a:ext>
              </a:extLst>
            </p:cNvPr>
            <p:cNvSpPr/>
            <p:nvPr/>
          </p:nvSpPr>
          <p:spPr>
            <a:xfrm>
              <a:off x="6840984" y="2894071"/>
              <a:ext cx="36668" cy="61444"/>
            </a:xfrm>
            <a:custGeom>
              <a:avLst/>
              <a:gdLst>
                <a:gd name="connsiteX0" fmla="*/ 0 w 112473"/>
                <a:gd name="connsiteY0" fmla="*/ 78773 h 188468"/>
                <a:gd name="connsiteX1" fmla="*/ 112474 w 112473"/>
                <a:gd name="connsiteY1" fmla="*/ 188469 h 188468"/>
                <a:gd name="connsiteX2" fmla="*/ 112474 w 112473"/>
                <a:gd name="connsiteY2" fmla="*/ 0 h 18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473" h="188468">
                  <a:moveTo>
                    <a:pt x="0" y="78773"/>
                  </a:moveTo>
                  <a:lnTo>
                    <a:pt x="112474" y="188469"/>
                  </a:lnTo>
                  <a:lnTo>
                    <a:pt x="112474" y="0"/>
                  </a:lnTo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1" name="任意多边形: 形状 230">
              <a:extLst>
                <a:ext uri="{FF2B5EF4-FFF2-40B4-BE49-F238E27FC236}">
                  <a16:creationId xmlns:a16="http://schemas.microsoft.com/office/drawing/2014/main" id="{F384EC54-A727-4622-9D4D-C0DDA0ED86D0}"/>
                </a:ext>
              </a:extLst>
            </p:cNvPr>
            <p:cNvSpPr/>
            <p:nvPr/>
          </p:nvSpPr>
          <p:spPr>
            <a:xfrm>
              <a:off x="6839019" y="2892072"/>
              <a:ext cx="40666" cy="65443"/>
            </a:xfrm>
            <a:custGeom>
              <a:avLst/>
              <a:gdLst>
                <a:gd name="connsiteX0" fmla="*/ 118502 w 124735"/>
                <a:gd name="connsiteY0" fmla="*/ 200731 h 200734"/>
                <a:gd name="connsiteX1" fmla="*/ 114257 w 124735"/>
                <a:gd name="connsiteY1" fmla="*/ 198998 h 200734"/>
                <a:gd name="connsiteX2" fmla="*/ 1784 w 124735"/>
                <a:gd name="connsiteY2" fmla="*/ 89569 h 200734"/>
                <a:gd name="connsiteX3" fmla="*/ 1784 w 124735"/>
                <a:gd name="connsiteY3" fmla="*/ 80906 h 200734"/>
                <a:gd name="connsiteX4" fmla="*/ 10405 w 124735"/>
                <a:gd name="connsiteY4" fmla="*/ 80906 h 200734"/>
                <a:gd name="connsiteX5" fmla="*/ 112533 w 124735"/>
                <a:gd name="connsiteY5" fmla="*/ 180471 h 200734"/>
                <a:gd name="connsiteX6" fmla="*/ 112533 w 124735"/>
                <a:gd name="connsiteY6" fmla="*/ 6131 h 200734"/>
                <a:gd name="connsiteX7" fmla="*/ 118634 w 124735"/>
                <a:gd name="connsiteY7" fmla="*/ 0 h 200734"/>
                <a:gd name="connsiteX8" fmla="*/ 124736 w 124735"/>
                <a:gd name="connsiteY8" fmla="*/ 6131 h 200734"/>
                <a:gd name="connsiteX9" fmla="*/ 124736 w 124735"/>
                <a:gd name="connsiteY9" fmla="*/ 194600 h 200734"/>
                <a:gd name="connsiteX10" fmla="*/ 121022 w 124735"/>
                <a:gd name="connsiteY10" fmla="*/ 200331 h 200734"/>
                <a:gd name="connsiteX11" fmla="*/ 118502 w 124735"/>
                <a:gd name="connsiteY11" fmla="*/ 200731 h 20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735" h="200734">
                  <a:moveTo>
                    <a:pt x="118502" y="200731"/>
                  </a:moveTo>
                  <a:cubicBezTo>
                    <a:pt x="116910" y="200745"/>
                    <a:pt x="115385" y="200121"/>
                    <a:pt x="114257" y="198998"/>
                  </a:cubicBezTo>
                  <a:lnTo>
                    <a:pt x="1784" y="89569"/>
                  </a:lnTo>
                  <a:cubicBezTo>
                    <a:pt x="-595" y="87175"/>
                    <a:pt x="-595" y="83299"/>
                    <a:pt x="1784" y="80906"/>
                  </a:cubicBezTo>
                  <a:cubicBezTo>
                    <a:pt x="4195" y="78586"/>
                    <a:pt x="7995" y="78586"/>
                    <a:pt x="10405" y="80906"/>
                  </a:cubicBezTo>
                  <a:lnTo>
                    <a:pt x="112533" y="180471"/>
                  </a:lnTo>
                  <a:lnTo>
                    <a:pt x="112533" y="6131"/>
                  </a:lnTo>
                  <a:cubicBezTo>
                    <a:pt x="112600" y="2775"/>
                    <a:pt x="115292" y="71"/>
                    <a:pt x="118634" y="0"/>
                  </a:cubicBezTo>
                  <a:cubicBezTo>
                    <a:pt x="122003" y="0"/>
                    <a:pt x="124736" y="2744"/>
                    <a:pt x="124736" y="6131"/>
                  </a:cubicBezTo>
                  <a:lnTo>
                    <a:pt x="124736" y="194600"/>
                  </a:lnTo>
                  <a:cubicBezTo>
                    <a:pt x="124736" y="197080"/>
                    <a:pt x="123277" y="199328"/>
                    <a:pt x="121022" y="200331"/>
                  </a:cubicBezTo>
                  <a:cubicBezTo>
                    <a:pt x="120213" y="200621"/>
                    <a:pt x="119364" y="200757"/>
                    <a:pt x="118502" y="200731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2" name="任意多边形: 形状 231">
              <a:extLst>
                <a:ext uri="{FF2B5EF4-FFF2-40B4-BE49-F238E27FC236}">
                  <a16:creationId xmlns:a16="http://schemas.microsoft.com/office/drawing/2014/main" id="{58C8A5B1-A5DE-45FD-B60E-35E4EA3755BD}"/>
                </a:ext>
              </a:extLst>
            </p:cNvPr>
            <p:cNvSpPr/>
            <p:nvPr/>
          </p:nvSpPr>
          <p:spPr>
            <a:xfrm>
              <a:off x="6749376" y="3096350"/>
              <a:ext cx="332462" cy="143486"/>
            </a:xfrm>
            <a:custGeom>
              <a:avLst/>
              <a:gdLst>
                <a:gd name="connsiteX0" fmla="*/ 1019764 w 1019763"/>
                <a:gd name="connsiteY0" fmla="*/ 440116 h 440115"/>
                <a:gd name="connsiteX1" fmla="*/ 1019764 w 1019763"/>
                <a:gd name="connsiteY1" fmla="*/ 395998 h 440115"/>
                <a:gd name="connsiteX2" fmla="*/ 673190 w 1019763"/>
                <a:gd name="connsiteY2" fmla="*/ 395998 h 440115"/>
                <a:gd name="connsiteX3" fmla="*/ 573317 w 1019763"/>
                <a:gd name="connsiteY3" fmla="*/ 32122 h 440115"/>
                <a:gd name="connsiteX4" fmla="*/ 531272 w 1019763"/>
                <a:gd name="connsiteY4" fmla="*/ 0 h 440115"/>
                <a:gd name="connsiteX5" fmla="*/ 43708 w 1019763"/>
                <a:gd name="connsiteY5" fmla="*/ 0 h 440115"/>
                <a:gd name="connsiteX6" fmla="*/ 0 w 1019763"/>
                <a:gd name="connsiteY6" fmla="*/ 43785 h 440115"/>
                <a:gd name="connsiteX7" fmla="*/ 2194 w 1019763"/>
                <a:gd name="connsiteY7" fmla="*/ 57580 h 440115"/>
                <a:gd name="connsiteX8" fmla="*/ 126207 w 1019763"/>
                <a:gd name="connsiteY8" fmla="*/ 437050 h 44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9763" h="440115">
                  <a:moveTo>
                    <a:pt x="1019764" y="440116"/>
                  </a:moveTo>
                  <a:lnTo>
                    <a:pt x="1019764" y="395998"/>
                  </a:lnTo>
                  <a:lnTo>
                    <a:pt x="673190" y="395998"/>
                  </a:lnTo>
                  <a:lnTo>
                    <a:pt x="573317" y="32122"/>
                  </a:lnTo>
                  <a:cubicBezTo>
                    <a:pt x="568038" y="13169"/>
                    <a:pt x="550862" y="40"/>
                    <a:pt x="531272" y="0"/>
                  </a:cubicBezTo>
                  <a:lnTo>
                    <a:pt x="43708" y="0"/>
                  </a:lnTo>
                  <a:cubicBezTo>
                    <a:pt x="19609" y="-40"/>
                    <a:pt x="40" y="19567"/>
                    <a:pt x="0" y="43785"/>
                  </a:cubicBezTo>
                  <a:cubicBezTo>
                    <a:pt x="-8" y="48463"/>
                    <a:pt x="734" y="53129"/>
                    <a:pt x="2194" y="57580"/>
                  </a:cubicBezTo>
                  <a:lnTo>
                    <a:pt x="126207" y="437050"/>
                  </a:ln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3" name="任意多边形: 形状 232">
              <a:extLst>
                <a:ext uri="{FF2B5EF4-FFF2-40B4-BE49-F238E27FC236}">
                  <a16:creationId xmlns:a16="http://schemas.microsoft.com/office/drawing/2014/main" id="{8EEFC440-B9A4-482C-9BD2-B81890A211B3}"/>
                </a:ext>
              </a:extLst>
            </p:cNvPr>
            <p:cNvSpPr/>
            <p:nvPr/>
          </p:nvSpPr>
          <p:spPr>
            <a:xfrm>
              <a:off x="6784166" y="3218152"/>
              <a:ext cx="165960" cy="4345"/>
            </a:xfrm>
            <a:custGeom>
              <a:avLst/>
              <a:gdLst>
                <a:gd name="connsiteX0" fmla="*/ 502419 w 509050"/>
                <a:gd name="connsiteY0" fmla="*/ 13329 h 13328"/>
                <a:gd name="connsiteX1" fmla="*/ 6632 w 509050"/>
                <a:gd name="connsiteY1" fmla="*/ 13329 h 13328"/>
                <a:gd name="connsiteX2" fmla="*/ 0 w 509050"/>
                <a:gd name="connsiteY2" fmla="*/ 6664 h 13328"/>
                <a:gd name="connsiteX3" fmla="*/ 6632 w 509050"/>
                <a:gd name="connsiteY3" fmla="*/ 0 h 13328"/>
                <a:gd name="connsiteX4" fmla="*/ 502419 w 509050"/>
                <a:gd name="connsiteY4" fmla="*/ 0 h 13328"/>
                <a:gd name="connsiteX5" fmla="*/ 509050 w 509050"/>
                <a:gd name="connsiteY5" fmla="*/ 6664 h 13328"/>
                <a:gd name="connsiteX6" fmla="*/ 502419 w 509050"/>
                <a:gd name="connsiteY6" fmla="*/ 13329 h 1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9050" h="13328">
                  <a:moveTo>
                    <a:pt x="502419" y="13329"/>
                  </a:moveTo>
                  <a:lnTo>
                    <a:pt x="6632" y="13329"/>
                  </a:lnTo>
                  <a:cubicBezTo>
                    <a:pt x="2970" y="13329"/>
                    <a:pt x="0" y="10343"/>
                    <a:pt x="0" y="6664"/>
                  </a:cubicBezTo>
                  <a:cubicBezTo>
                    <a:pt x="0" y="2986"/>
                    <a:pt x="2970" y="0"/>
                    <a:pt x="6632" y="0"/>
                  </a:cubicBezTo>
                  <a:lnTo>
                    <a:pt x="502419" y="0"/>
                  </a:lnTo>
                  <a:cubicBezTo>
                    <a:pt x="506079" y="0"/>
                    <a:pt x="509050" y="2986"/>
                    <a:pt x="509050" y="6664"/>
                  </a:cubicBezTo>
                  <a:cubicBezTo>
                    <a:pt x="509050" y="10343"/>
                    <a:pt x="506079" y="13329"/>
                    <a:pt x="502419" y="13329"/>
                  </a:cubicBez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234" name="组合 233">
            <a:extLst>
              <a:ext uri="{FF2B5EF4-FFF2-40B4-BE49-F238E27FC236}">
                <a16:creationId xmlns:a16="http://schemas.microsoft.com/office/drawing/2014/main" id="{1752C47A-6683-4ACF-B7C5-897D034AC715}"/>
              </a:ext>
            </a:extLst>
          </p:cNvPr>
          <p:cNvGrpSpPr/>
          <p:nvPr/>
        </p:nvGrpSpPr>
        <p:grpSpPr>
          <a:xfrm>
            <a:off x="8983300" y="2741660"/>
            <a:ext cx="1537618" cy="1100544"/>
            <a:chOff x="6323319" y="2124949"/>
            <a:chExt cx="5313360" cy="3803020"/>
          </a:xfrm>
        </p:grpSpPr>
        <p:sp>
          <p:nvSpPr>
            <p:cNvPr id="235" name="任意多边形: 形状 234">
              <a:extLst>
                <a:ext uri="{FF2B5EF4-FFF2-40B4-BE49-F238E27FC236}">
                  <a16:creationId xmlns:a16="http://schemas.microsoft.com/office/drawing/2014/main" id="{68E292BD-5296-4898-A025-D1EC99F01EB2}"/>
                </a:ext>
              </a:extLst>
            </p:cNvPr>
            <p:cNvSpPr/>
            <p:nvPr/>
          </p:nvSpPr>
          <p:spPr>
            <a:xfrm>
              <a:off x="6323319" y="5322062"/>
              <a:ext cx="5313360" cy="605907"/>
            </a:xfrm>
            <a:custGeom>
              <a:avLst/>
              <a:gdLst>
                <a:gd name="connsiteX0" fmla="*/ 5313361 w 5313360"/>
                <a:gd name="connsiteY0" fmla="*/ 302953 h 605907"/>
                <a:gd name="connsiteX1" fmla="*/ 2656680 w 5313360"/>
                <a:gd name="connsiteY1" fmla="*/ 605907 h 605907"/>
                <a:gd name="connsiteX2" fmla="*/ 0 w 5313360"/>
                <a:gd name="connsiteY2" fmla="*/ 302953 h 605907"/>
                <a:gd name="connsiteX3" fmla="*/ 2656680 w 5313360"/>
                <a:gd name="connsiteY3" fmla="*/ 0 h 605907"/>
                <a:gd name="connsiteX4" fmla="*/ 5313361 w 5313360"/>
                <a:gd name="connsiteY4" fmla="*/ 302953 h 605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13360" h="605907">
                  <a:moveTo>
                    <a:pt x="5313361" y="302953"/>
                  </a:moveTo>
                  <a:cubicBezTo>
                    <a:pt x="5313361" y="470270"/>
                    <a:pt x="4123924" y="605907"/>
                    <a:pt x="2656680" y="605907"/>
                  </a:cubicBezTo>
                  <a:cubicBezTo>
                    <a:pt x="1189436" y="605907"/>
                    <a:pt x="0" y="470270"/>
                    <a:pt x="0" y="302953"/>
                  </a:cubicBezTo>
                  <a:cubicBezTo>
                    <a:pt x="0" y="135637"/>
                    <a:pt x="1189436" y="0"/>
                    <a:pt x="2656680" y="0"/>
                  </a:cubicBezTo>
                  <a:cubicBezTo>
                    <a:pt x="4123924" y="0"/>
                    <a:pt x="5313361" y="135637"/>
                    <a:pt x="5313361" y="302953"/>
                  </a:cubicBezTo>
                  <a:close/>
                </a:path>
              </a:pathLst>
            </a:custGeom>
            <a:solidFill>
              <a:srgbClr val="E6E6E6">
                <a:alpha val="30000"/>
              </a:srgbClr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6" name="任意多边形: 形状 235">
              <a:extLst>
                <a:ext uri="{FF2B5EF4-FFF2-40B4-BE49-F238E27FC236}">
                  <a16:creationId xmlns:a16="http://schemas.microsoft.com/office/drawing/2014/main" id="{FA795C76-93AD-4A7E-9755-08D299F8EB8C}"/>
                </a:ext>
              </a:extLst>
            </p:cNvPr>
            <p:cNvSpPr/>
            <p:nvPr/>
          </p:nvSpPr>
          <p:spPr>
            <a:xfrm>
              <a:off x="6652103" y="3810666"/>
              <a:ext cx="2297818" cy="1864880"/>
            </a:xfrm>
            <a:custGeom>
              <a:avLst/>
              <a:gdLst>
                <a:gd name="connsiteX0" fmla="*/ 482849 w 2297818"/>
                <a:gd name="connsiteY0" fmla="*/ 0 h 1864880"/>
                <a:gd name="connsiteX1" fmla="*/ 36602 w 2297818"/>
                <a:gd name="connsiteY1" fmla="*/ 627824 h 1864880"/>
                <a:gd name="connsiteX2" fmla="*/ 910475 w 2297818"/>
                <a:gd name="connsiteY2" fmla="*/ 1862903 h 1864880"/>
                <a:gd name="connsiteX3" fmla="*/ 2233782 w 2297818"/>
                <a:gd name="connsiteY3" fmla="*/ 932463 h 1864880"/>
                <a:gd name="connsiteX4" fmla="*/ 482849 w 2297818"/>
                <a:gd name="connsiteY4" fmla="*/ 0 h 186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7818" h="1864880">
                  <a:moveTo>
                    <a:pt x="482849" y="0"/>
                  </a:moveTo>
                  <a:cubicBezTo>
                    <a:pt x="482849" y="0"/>
                    <a:pt x="88105" y="189999"/>
                    <a:pt x="36602" y="627824"/>
                  </a:cubicBezTo>
                  <a:cubicBezTo>
                    <a:pt x="-14901" y="1065648"/>
                    <a:pt x="-160351" y="1911119"/>
                    <a:pt x="910475" y="1862903"/>
                  </a:cubicBezTo>
                  <a:cubicBezTo>
                    <a:pt x="1981300" y="1814687"/>
                    <a:pt x="2486264" y="1754669"/>
                    <a:pt x="2233782" y="932463"/>
                  </a:cubicBezTo>
                  <a:cubicBezTo>
                    <a:pt x="1981300" y="110257"/>
                    <a:pt x="482849" y="0"/>
                    <a:pt x="482849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7" name="任意多边形: 形状 236">
              <a:extLst>
                <a:ext uri="{FF2B5EF4-FFF2-40B4-BE49-F238E27FC236}">
                  <a16:creationId xmlns:a16="http://schemas.microsoft.com/office/drawing/2014/main" id="{08A07B72-CEB6-4B78-8091-C49324896B28}"/>
                </a:ext>
              </a:extLst>
            </p:cNvPr>
            <p:cNvSpPr/>
            <p:nvPr/>
          </p:nvSpPr>
          <p:spPr>
            <a:xfrm>
              <a:off x="7089575" y="3989538"/>
              <a:ext cx="1841637" cy="1363145"/>
            </a:xfrm>
            <a:custGeom>
              <a:avLst/>
              <a:gdLst>
                <a:gd name="connsiteX0" fmla="*/ 4946 w 1841637"/>
                <a:gd name="connsiteY0" fmla="*/ 48554 h 1363145"/>
                <a:gd name="connsiteX1" fmla="*/ 147376 w 1841637"/>
                <a:gd name="connsiteY1" fmla="*/ 370220 h 1363145"/>
                <a:gd name="connsiteX2" fmla="*/ 689751 w 1841637"/>
                <a:gd name="connsiteY2" fmla="*/ 981522 h 1363145"/>
                <a:gd name="connsiteX3" fmla="*/ 773632 w 1841637"/>
                <a:gd name="connsiteY3" fmla="*/ 1187706 h 1363145"/>
                <a:gd name="connsiteX4" fmla="*/ 827148 w 1841637"/>
                <a:gd name="connsiteY4" fmla="*/ 1287173 h 1363145"/>
                <a:gd name="connsiteX5" fmla="*/ 1735748 w 1841637"/>
                <a:gd name="connsiteY5" fmla="*/ 1131060 h 1363145"/>
                <a:gd name="connsiteX6" fmla="*/ 1645659 w 1841637"/>
                <a:gd name="connsiteY6" fmla="*/ 675871 h 1363145"/>
                <a:gd name="connsiteX7" fmla="*/ 403213 w 1841637"/>
                <a:gd name="connsiteY7" fmla="*/ 0 h 1363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41637" h="1363145">
                  <a:moveTo>
                    <a:pt x="4946" y="48554"/>
                  </a:moveTo>
                  <a:cubicBezTo>
                    <a:pt x="-17705" y="174978"/>
                    <a:pt x="38755" y="302498"/>
                    <a:pt x="147376" y="370220"/>
                  </a:cubicBezTo>
                  <a:cubicBezTo>
                    <a:pt x="292658" y="466484"/>
                    <a:pt x="516453" y="808551"/>
                    <a:pt x="689751" y="981522"/>
                  </a:cubicBezTo>
                  <a:cubicBezTo>
                    <a:pt x="744391" y="1035960"/>
                    <a:pt x="774672" y="1110391"/>
                    <a:pt x="773632" y="1187706"/>
                  </a:cubicBezTo>
                  <a:cubicBezTo>
                    <a:pt x="773632" y="1218895"/>
                    <a:pt x="786214" y="1253456"/>
                    <a:pt x="827148" y="1287173"/>
                  </a:cubicBezTo>
                  <a:cubicBezTo>
                    <a:pt x="947601" y="1386135"/>
                    <a:pt x="1453069" y="1435531"/>
                    <a:pt x="1735748" y="1131060"/>
                  </a:cubicBezTo>
                  <a:cubicBezTo>
                    <a:pt x="2018427" y="826589"/>
                    <a:pt x="1645659" y="675871"/>
                    <a:pt x="1645659" y="675871"/>
                  </a:cubicBezTo>
                  <a:lnTo>
                    <a:pt x="403213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50000"/>
              </a:schemeClr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8" name="任意多边形: 形状 237">
              <a:extLst>
                <a:ext uri="{FF2B5EF4-FFF2-40B4-BE49-F238E27FC236}">
                  <a16:creationId xmlns:a16="http://schemas.microsoft.com/office/drawing/2014/main" id="{0D5B36A7-26B8-4CCC-A2C1-7B3DF02C452B}"/>
                </a:ext>
              </a:extLst>
            </p:cNvPr>
            <p:cNvSpPr/>
            <p:nvPr/>
          </p:nvSpPr>
          <p:spPr>
            <a:xfrm>
              <a:off x="9684674" y="5528583"/>
              <a:ext cx="306467" cy="167511"/>
            </a:xfrm>
            <a:custGeom>
              <a:avLst/>
              <a:gdLst>
                <a:gd name="connsiteX0" fmla="*/ 156280 w 306467"/>
                <a:gd name="connsiteY0" fmla="*/ 0 h 167511"/>
                <a:gd name="connsiteX1" fmla="*/ 248717 w 306467"/>
                <a:gd name="connsiteY1" fmla="*/ 81934 h 167511"/>
                <a:gd name="connsiteX2" fmla="*/ 206273 w 306467"/>
                <a:gd name="connsiteY2" fmla="*/ 166228 h 167511"/>
                <a:gd name="connsiteX3" fmla="*/ 3281 w 306467"/>
                <a:gd name="connsiteY3" fmla="*/ 95927 h 167511"/>
                <a:gd name="connsiteX4" fmla="*/ 14689 w 306467"/>
                <a:gd name="connsiteY4" fmla="*/ 4215 h 167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467" h="167511">
                  <a:moveTo>
                    <a:pt x="156280" y="0"/>
                  </a:moveTo>
                  <a:cubicBezTo>
                    <a:pt x="156280" y="0"/>
                    <a:pt x="182619" y="67435"/>
                    <a:pt x="248717" y="81934"/>
                  </a:cubicBezTo>
                  <a:cubicBezTo>
                    <a:pt x="314815" y="96433"/>
                    <a:pt x="350716" y="178704"/>
                    <a:pt x="206273" y="166228"/>
                  </a:cubicBezTo>
                  <a:cubicBezTo>
                    <a:pt x="61830" y="153753"/>
                    <a:pt x="-17521" y="175669"/>
                    <a:pt x="3281" y="95927"/>
                  </a:cubicBezTo>
                  <a:cubicBezTo>
                    <a:pt x="24084" y="16185"/>
                    <a:pt x="14689" y="4215"/>
                    <a:pt x="14689" y="4215"/>
                  </a:cubicBezTo>
                  <a:close/>
                </a:path>
              </a:pathLst>
            </a:custGeom>
            <a:solidFill>
              <a:srgbClr val="F4A28C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9" name="任意多边形: 形状 238">
              <a:extLst>
                <a:ext uri="{FF2B5EF4-FFF2-40B4-BE49-F238E27FC236}">
                  <a16:creationId xmlns:a16="http://schemas.microsoft.com/office/drawing/2014/main" id="{6D165A80-9714-478C-99F8-4D9CD13B8856}"/>
                </a:ext>
              </a:extLst>
            </p:cNvPr>
            <p:cNvSpPr/>
            <p:nvPr/>
          </p:nvSpPr>
          <p:spPr>
            <a:xfrm>
              <a:off x="8671614" y="5403490"/>
              <a:ext cx="265130" cy="272680"/>
            </a:xfrm>
            <a:custGeom>
              <a:avLst/>
              <a:gdLst>
                <a:gd name="connsiteX0" fmla="*/ 199340 w 265130"/>
                <a:gd name="connsiteY0" fmla="*/ 68953 h 272680"/>
                <a:gd name="connsiteX1" fmla="*/ 237422 w 265130"/>
                <a:gd name="connsiteY1" fmla="*/ 186965 h 272680"/>
                <a:gd name="connsiteX2" fmla="*/ 158574 w 265130"/>
                <a:gd name="connsiteY2" fmla="*/ 237541 h 272680"/>
                <a:gd name="connsiteX3" fmla="*/ 19499 w 265130"/>
                <a:gd name="connsiteY3" fmla="*/ 73168 h 272680"/>
                <a:gd name="connsiteX4" fmla="*/ 75699 w 265130"/>
                <a:gd name="connsiteY4" fmla="*/ 0 h 27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5130" h="272680">
                  <a:moveTo>
                    <a:pt x="199340" y="68953"/>
                  </a:moveTo>
                  <a:cubicBezTo>
                    <a:pt x="199340" y="68953"/>
                    <a:pt x="188268" y="139929"/>
                    <a:pt x="237422" y="186965"/>
                  </a:cubicBezTo>
                  <a:cubicBezTo>
                    <a:pt x="286576" y="234001"/>
                    <a:pt x="276175" y="321836"/>
                    <a:pt x="158574" y="237541"/>
                  </a:cubicBezTo>
                  <a:cubicBezTo>
                    <a:pt x="40973" y="153247"/>
                    <a:pt x="-38714" y="131162"/>
                    <a:pt x="19499" y="73168"/>
                  </a:cubicBezTo>
                  <a:cubicBezTo>
                    <a:pt x="77713" y="15173"/>
                    <a:pt x="75699" y="0"/>
                    <a:pt x="75699" y="0"/>
                  </a:cubicBezTo>
                  <a:close/>
                </a:path>
              </a:pathLst>
            </a:custGeom>
            <a:solidFill>
              <a:srgbClr val="F4A28C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0" name="任意多边形: 形状 239">
              <a:extLst>
                <a:ext uri="{FF2B5EF4-FFF2-40B4-BE49-F238E27FC236}">
                  <a16:creationId xmlns:a16="http://schemas.microsoft.com/office/drawing/2014/main" id="{BA7A56BD-5A47-4853-9A43-0675A578C2B0}"/>
                </a:ext>
              </a:extLst>
            </p:cNvPr>
            <p:cNvSpPr/>
            <p:nvPr/>
          </p:nvSpPr>
          <p:spPr>
            <a:xfrm>
              <a:off x="8475539" y="4463441"/>
              <a:ext cx="1396345" cy="1103243"/>
            </a:xfrm>
            <a:custGeom>
              <a:avLst/>
              <a:gdLst>
                <a:gd name="connsiteX0" fmla="*/ 521572 w 1396345"/>
                <a:gd name="connsiteY0" fmla="*/ 0 h 1103243"/>
                <a:gd name="connsiteX1" fmla="*/ 1396284 w 1396345"/>
                <a:gd name="connsiteY1" fmla="*/ 1067671 h 1103243"/>
                <a:gd name="connsiteX2" fmla="*/ 1187923 w 1396345"/>
                <a:gd name="connsiteY2" fmla="*/ 1103243 h 1103243"/>
                <a:gd name="connsiteX3" fmla="*/ 0 w 1396345"/>
                <a:gd name="connsiteY3" fmla="*/ 517904 h 1103243"/>
                <a:gd name="connsiteX4" fmla="*/ 59891 w 1396345"/>
                <a:gd name="connsiteY4" fmla="*/ 77551 h 110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6345" h="1103243">
                  <a:moveTo>
                    <a:pt x="521572" y="0"/>
                  </a:moveTo>
                  <a:cubicBezTo>
                    <a:pt x="521572" y="0"/>
                    <a:pt x="1404840" y="9104"/>
                    <a:pt x="1396284" y="1067671"/>
                  </a:cubicBezTo>
                  <a:lnTo>
                    <a:pt x="1187923" y="1103243"/>
                  </a:lnTo>
                  <a:cubicBezTo>
                    <a:pt x="1187923" y="1103243"/>
                    <a:pt x="1147828" y="-14667"/>
                    <a:pt x="0" y="517904"/>
                  </a:cubicBezTo>
                  <a:lnTo>
                    <a:pt x="59891" y="77551"/>
                  </a:lnTo>
                  <a:close/>
                </a:path>
              </a:pathLst>
            </a:custGeom>
            <a:solidFill>
              <a:srgbClr val="24285B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1" name="任意多边形: 形状 240">
              <a:extLst>
                <a:ext uri="{FF2B5EF4-FFF2-40B4-BE49-F238E27FC236}">
                  <a16:creationId xmlns:a16="http://schemas.microsoft.com/office/drawing/2014/main" id="{B48A9DEC-D5E8-45E9-A764-EB0492B1F999}"/>
                </a:ext>
              </a:extLst>
            </p:cNvPr>
            <p:cNvSpPr/>
            <p:nvPr/>
          </p:nvSpPr>
          <p:spPr>
            <a:xfrm>
              <a:off x="8475539" y="4463441"/>
              <a:ext cx="1396345" cy="1103243"/>
            </a:xfrm>
            <a:custGeom>
              <a:avLst/>
              <a:gdLst>
                <a:gd name="connsiteX0" fmla="*/ 521572 w 1396345"/>
                <a:gd name="connsiteY0" fmla="*/ 0 h 1103243"/>
                <a:gd name="connsiteX1" fmla="*/ 1396284 w 1396345"/>
                <a:gd name="connsiteY1" fmla="*/ 1067671 h 1103243"/>
                <a:gd name="connsiteX2" fmla="*/ 1187923 w 1396345"/>
                <a:gd name="connsiteY2" fmla="*/ 1103243 h 1103243"/>
                <a:gd name="connsiteX3" fmla="*/ 0 w 1396345"/>
                <a:gd name="connsiteY3" fmla="*/ 517904 h 1103243"/>
                <a:gd name="connsiteX4" fmla="*/ 59891 w 1396345"/>
                <a:gd name="connsiteY4" fmla="*/ 77551 h 110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6345" h="1103243">
                  <a:moveTo>
                    <a:pt x="521572" y="0"/>
                  </a:moveTo>
                  <a:cubicBezTo>
                    <a:pt x="521572" y="0"/>
                    <a:pt x="1404840" y="9104"/>
                    <a:pt x="1396284" y="1067671"/>
                  </a:cubicBezTo>
                  <a:lnTo>
                    <a:pt x="1187923" y="1103243"/>
                  </a:lnTo>
                  <a:cubicBezTo>
                    <a:pt x="1187923" y="1103243"/>
                    <a:pt x="1147828" y="-14667"/>
                    <a:pt x="0" y="517904"/>
                  </a:cubicBezTo>
                  <a:lnTo>
                    <a:pt x="59891" y="77551"/>
                  </a:lnTo>
                  <a:close/>
                </a:path>
              </a:pathLst>
            </a:custGeom>
            <a:solidFill>
              <a:srgbClr val="000000">
                <a:alpha val="9000"/>
              </a:srgbClr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2" name="任意多边形: 形状 241">
              <a:extLst>
                <a:ext uri="{FF2B5EF4-FFF2-40B4-BE49-F238E27FC236}">
                  <a16:creationId xmlns:a16="http://schemas.microsoft.com/office/drawing/2014/main" id="{D580B184-FFCB-48E5-B1E8-92294D09C138}"/>
                </a:ext>
              </a:extLst>
            </p:cNvPr>
            <p:cNvSpPr/>
            <p:nvPr/>
          </p:nvSpPr>
          <p:spPr>
            <a:xfrm>
              <a:off x="9066397" y="3450561"/>
              <a:ext cx="76667" cy="59005"/>
            </a:xfrm>
            <a:custGeom>
              <a:avLst/>
              <a:gdLst>
                <a:gd name="connsiteX0" fmla="*/ 0 w 76667"/>
                <a:gd name="connsiteY0" fmla="*/ 38438 h 59005"/>
                <a:gd name="connsiteX1" fmla="*/ 76667 w 76667"/>
                <a:gd name="connsiteY1" fmla="*/ 59006 h 59005"/>
                <a:gd name="connsiteX2" fmla="*/ 22144 w 76667"/>
                <a:gd name="connsiteY2" fmla="*/ 0 h 59005"/>
                <a:gd name="connsiteX3" fmla="*/ 0 w 76667"/>
                <a:gd name="connsiteY3" fmla="*/ 38438 h 59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667" h="59005">
                  <a:moveTo>
                    <a:pt x="0" y="38438"/>
                  </a:moveTo>
                  <a:lnTo>
                    <a:pt x="76667" y="59006"/>
                  </a:lnTo>
                  <a:lnTo>
                    <a:pt x="22144" y="0"/>
                  </a:lnTo>
                  <a:lnTo>
                    <a:pt x="0" y="38438"/>
                  </a:lnTo>
                  <a:close/>
                </a:path>
              </a:pathLst>
            </a:custGeom>
            <a:solidFill>
              <a:srgbClr val="FFD200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3" name="任意多边形: 形状 242">
              <a:extLst>
                <a:ext uri="{FF2B5EF4-FFF2-40B4-BE49-F238E27FC236}">
                  <a16:creationId xmlns:a16="http://schemas.microsoft.com/office/drawing/2014/main" id="{55681453-1E69-4835-B83B-EFF19A0769DF}"/>
                </a:ext>
              </a:extLst>
            </p:cNvPr>
            <p:cNvSpPr/>
            <p:nvPr/>
          </p:nvSpPr>
          <p:spPr>
            <a:xfrm>
              <a:off x="7861529" y="3246711"/>
              <a:ext cx="1134936" cy="1093800"/>
            </a:xfrm>
            <a:custGeom>
              <a:avLst/>
              <a:gdLst>
                <a:gd name="connsiteX0" fmla="*/ 0 w 1134936"/>
                <a:gd name="connsiteY0" fmla="*/ 766262 h 1093800"/>
                <a:gd name="connsiteX1" fmla="*/ 525263 w 1134936"/>
                <a:gd name="connsiteY1" fmla="*/ 1085737 h 1093800"/>
                <a:gd name="connsiteX2" fmla="*/ 1039454 w 1134936"/>
                <a:gd name="connsiteY2" fmla="*/ 232005 h 1093800"/>
                <a:gd name="connsiteX3" fmla="*/ 1115450 w 1134936"/>
                <a:gd name="connsiteY3" fmla="*/ 28350 h 1093800"/>
                <a:gd name="connsiteX4" fmla="*/ 928228 w 1134936"/>
                <a:gd name="connsiteY4" fmla="*/ 153274 h 1093800"/>
                <a:gd name="connsiteX5" fmla="*/ 420244 w 1134936"/>
                <a:gd name="connsiteY5" fmla="*/ 600539 h 10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4936" h="1093800">
                  <a:moveTo>
                    <a:pt x="0" y="766262"/>
                  </a:moveTo>
                  <a:cubicBezTo>
                    <a:pt x="0" y="766262"/>
                    <a:pt x="152664" y="1154015"/>
                    <a:pt x="525263" y="1085737"/>
                  </a:cubicBezTo>
                  <a:cubicBezTo>
                    <a:pt x="897863" y="1017458"/>
                    <a:pt x="1039454" y="232005"/>
                    <a:pt x="1039454" y="232005"/>
                  </a:cubicBezTo>
                  <a:cubicBezTo>
                    <a:pt x="1039454" y="232005"/>
                    <a:pt x="1186749" y="135741"/>
                    <a:pt x="1115450" y="28350"/>
                  </a:cubicBezTo>
                  <a:cubicBezTo>
                    <a:pt x="1044151" y="-79041"/>
                    <a:pt x="928228" y="153274"/>
                    <a:pt x="928228" y="153274"/>
                  </a:cubicBezTo>
                  <a:cubicBezTo>
                    <a:pt x="928228" y="153274"/>
                    <a:pt x="767679" y="815152"/>
                    <a:pt x="420244" y="600539"/>
                  </a:cubicBezTo>
                  <a:close/>
                </a:path>
              </a:pathLst>
            </a:custGeom>
            <a:solidFill>
              <a:srgbClr val="F4A28C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4" name="任意多边形: 形状 243">
              <a:extLst>
                <a:ext uri="{FF2B5EF4-FFF2-40B4-BE49-F238E27FC236}">
                  <a16:creationId xmlns:a16="http://schemas.microsoft.com/office/drawing/2014/main" id="{C7C46DF1-E425-4BA3-8BFA-8154A03FEA7C}"/>
                </a:ext>
              </a:extLst>
            </p:cNvPr>
            <p:cNvSpPr/>
            <p:nvPr/>
          </p:nvSpPr>
          <p:spPr>
            <a:xfrm>
              <a:off x="7861529" y="3246711"/>
              <a:ext cx="1134936" cy="1093800"/>
            </a:xfrm>
            <a:custGeom>
              <a:avLst/>
              <a:gdLst>
                <a:gd name="connsiteX0" fmla="*/ 0 w 1134936"/>
                <a:gd name="connsiteY0" fmla="*/ 766262 h 1093800"/>
                <a:gd name="connsiteX1" fmla="*/ 525263 w 1134936"/>
                <a:gd name="connsiteY1" fmla="*/ 1085737 h 1093800"/>
                <a:gd name="connsiteX2" fmla="*/ 1039454 w 1134936"/>
                <a:gd name="connsiteY2" fmla="*/ 232005 h 1093800"/>
                <a:gd name="connsiteX3" fmla="*/ 1115450 w 1134936"/>
                <a:gd name="connsiteY3" fmla="*/ 28350 h 1093800"/>
                <a:gd name="connsiteX4" fmla="*/ 928228 w 1134936"/>
                <a:gd name="connsiteY4" fmla="*/ 153274 h 1093800"/>
                <a:gd name="connsiteX5" fmla="*/ 420244 w 1134936"/>
                <a:gd name="connsiteY5" fmla="*/ 600539 h 10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4936" h="1093800">
                  <a:moveTo>
                    <a:pt x="0" y="766262"/>
                  </a:moveTo>
                  <a:cubicBezTo>
                    <a:pt x="0" y="766262"/>
                    <a:pt x="152664" y="1154015"/>
                    <a:pt x="525263" y="1085737"/>
                  </a:cubicBezTo>
                  <a:cubicBezTo>
                    <a:pt x="897863" y="1017458"/>
                    <a:pt x="1039454" y="232005"/>
                    <a:pt x="1039454" y="232005"/>
                  </a:cubicBezTo>
                  <a:cubicBezTo>
                    <a:pt x="1039454" y="232005"/>
                    <a:pt x="1186749" y="135741"/>
                    <a:pt x="1115450" y="28350"/>
                  </a:cubicBezTo>
                  <a:cubicBezTo>
                    <a:pt x="1044151" y="-79041"/>
                    <a:pt x="928228" y="153274"/>
                    <a:pt x="928228" y="153274"/>
                  </a:cubicBezTo>
                  <a:cubicBezTo>
                    <a:pt x="928228" y="153274"/>
                    <a:pt x="767679" y="815152"/>
                    <a:pt x="420244" y="600539"/>
                  </a:cubicBezTo>
                  <a:close/>
                </a:path>
              </a:pathLst>
            </a:custGeom>
            <a:solidFill>
              <a:srgbClr val="000000">
                <a:alpha val="9000"/>
              </a:srgbClr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5" name="任意多边形: 形状 244">
              <a:extLst>
                <a:ext uri="{FF2B5EF4-FFF2-40B4-BE49-F238E27FC236}">
                  <a16:creationId xmlns:a16="http://schemas.microsoft.com/office/drawing/2014/main" id="{C01946C3-7596-41EF-B399-A20EF3C0954D}"/>
                </a:ext>
              </a:extLst>
            </p:cNvPr>
            <p:cNvSpPr/>
            <p:nvPr/>
          </p:nvSpPr>
          <p:spPr>
            <a:xfrm>
              <a:off x="7438075" y="3243782"/>
              <a:ext cx="1153095" cy="1744140"/>
            </a:xfrm>
            <a:custGeom>
              <a:avLst/>
              <a:gdLst>
                <a:gd name="connsiteX0" fmla="*/ 428866 w 1153095"/>
                <a:gd name="connsiteY0" fmla="*/ 1778 h 1744140"/>
                <a:gd name="connsiteX1" fmla="*/ 509392 w 1153095"/>
                <a:gd name="connsiteY1" fmla="*/ 18637 h 1744140"/>
                <a:gd name="connsiteX2" fmla="*/ 1016034 w 1153095"/>
                <a:gd name="connsiteY2" fmla="*/ 698217 h 1744140"/>
                <a:gd name="connsiteX3" fmla="*/ 1153095 w 1153095"/>
                <a:gd name="connsiteY3" fmla="*/ 1361107 h 1744140"/>
                <a:gd name="connsiteX4" fmla="*/ 611895 w 1153095"/>
                <a:gd name="connsiteY4" fmla="*/ 1744140 h 1744140"/>
                <a:gd name="connsiteX5" fmla="*/ 10803 w 1153095"/>
                <a:gd name="connsiteY5" fmla="*/ 420552 h 1744140"/>
                <a:gd name="connsiteX6" fmla="*/ 428866 w 1153095"/>
                <a:gd name="connsiteY6" fmla="*/ 1778 h 1744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3095" h="1744140">
                  <a:moveTo>
                    <a:pt x="428866" y="1778"/>
                  </a:moveTo>
                  <a:lnTo>
                    <a:pt x="509392" y="18637"/>
                  </a:lnTo>
                  <a:cubicBezTo>
                    <a:pt x="509392" y="18637"/>
                    <a:pt x="1131790" y="358174"/>
                    <a:pt x="1016034" y="698217"/>
                  </a:cubicBezTo>
                  <a:cubicBezTo>
                    <a:pt x="900278" y="1038260"/>
                    <a:pt x="1153095" y="1361107"/>
                    <a:pt x="1153095" y="1361107"/>
                  </a:cubicBezTo>
                  <a:lnTo>
                    <a:pt x="611895" y="1744140"/>
                  </a:lnTo>
                  <a:cubicBezTo>
                    <a:pt x="611895" y="1744140"/>
                    <a:pt x="-95054" y="1391622"/>
                    <a:pt x="10803" y="420552"/>
                  </a:cubicBezTo>
                  <a:cubicBezTo>
                    <a:pt x="10803" y="420552"/>
                    <a:pt x="59958" y="-31771"/>
                    <a:pt x="428866" y="1778"/>
                  </a:cubicBezTo>
                  <a:close/>
                </a:path>
              </a:pathLst>
            </a:custGeom>
            <a:solidFill>
              <a:schemeClr val="accent2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6" name="任意多边形: 形状 245">
              <a:extLst>
                <a:ext uri="{FF2B5EF4-FFF2-40B4-BE49-F238E27FC236}">
                  <a16:creationId xmlns:a16="http://schemas.microsoft.com/office/drawing/2014/main" id="{660F456B-0A50-44E4-A6DC-02A399710CC0}"/>
                </a:ext>
              </a:extLst>
            </p:cNvPr>
            <p:cNvSpPr/>
            <p:nvPr/>
          </p:nvSpPr>
          <p:spPr>
            <a:xfrm rot="1540802">
              <a:off x="8979398" y="3344658"/>
              <a:ext cx="113239" cy="971575"/>
            </a:xfrm>
            <a:custGeom>
              <a:avLst/>
              <a:gdLst>
                <a:gd name="connsiteX0" fmla="*/ 0 w 113239"/>
                <a:gd name="connsiteY0" fmla="*/ 0 h 971575"/>
                <a:gd name="connsiteX1" fmla="*/ 113239 w 113239"/>
                <a:gd name="connsiteY1" fmla="*/ 0 h 971575"/>
                <a:gd name="connsiteX2" fmla="*/ 113239 w 113239"/>
                <a:gd name="connsiteY2" fmla="*/ 971575 h 971575"/>
                <a:gd name="connsiteX3" fmla="*/ 0 w 113239"/>
                <a:gd name="connsiteY3" fmla="*/ 971575 h 97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39" h="971575">
                  <a:moveTo>
                    <a:pt x="0" y="0"/>
                  </a:moveTo>
                  <a:lnTo>
                    <a:pt x="113239" y="0"/>
                  </a:lnTo>
                  <a:lnTo>
                    <a:pt x="113239" y="971575"/>
                  </a:lnTo>
                  <a:lnTo>
                    <a:pt x="0" y="971575"/>
                  </a:lnTo>
                  <a:close/>
                </a:path>
              </a:pathLst>
            </a:custGeom>
            <a:solidFill>
              <a:srgbClr val="E6E6E6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7" name="任意多边形: 形状 246">
              <a:extLst>
                <a:ext uri="{FF2B5EF4-FFF2-40B4-BE49-F238E27FC236}">
                  <a16:creationId xmlns:a16="http://schemas.microsoft.com/office/drawing/2014/main" id="{E3504278-E547-4BA6-B550-95F3FD009E75}"/>
                </a:ext>
              </a:extLst>
            </p:cNvPr>
            <p:cNvSpPr/>
            <p:nvPr/>
          </p:nvSpPr>
          <p:spPr>
            <a:xfrm>
              <a:off x="10532637" y="5245952"/>
              <a:ext cx="273787" cy="226321"/>
            </a:xfrm>
            <a:custGeom>
              <a:avLst/>
              <a:gdLst>
                <a:gd name="connsiteX0" fmla="*/ 209199 w 273787"/>
                <a:gd name="connsiteY0" fmla="*/ 212160 h 226321"/>
                <a:gd name="connsiteX1" fmla="*/ 0 w 273787"/>
                <a:gd name="connsiteY1" fmla="*/ 4291 h 226321"/>
                <a:gd name="connsiteX2" fmla="*/ 273788 w 273787"/>
                <a:gd name="connsiteY2" fmla="*/ 226322 h 226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3787" h="226321">
                  <a:moveTo>
                    <a:pt x="209199" y="212160"/>
                  </a:moveTo>
                  <a:cubicBezTo>
                    <a:pt x="209199" y="212160"/>
                    <a:pt x="37411" y="164956"/>
                    <a:pt x="0" y="4291"/>
                  </a:cubicBezTo>
                  <a:cubicBezTo>
                    <a:pt x="0" y="4291"/>
                    <a:pt x="266238" y="-49826"/>
                    <a:pt x="273788" y="226322"/>
                  </a:cubicBezTo>
                  <a:close/>
                </a:path>
              </a:pathLst>
            </a:custGeom>
            <a:solidFill>
              <a:schemeClr val="accent2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8" name="任意多边形: 形状 247">
              <a:extLst>
                <a:ext uri="{FF2B5EF4-FFF2-40B4-BE49-F238E27FC236}">
                  <a16:creationId xmlns:a16="http://schemas.microsoft.com/office/drawing/2014/main" id="{48C9D1B8-83BB-4B9D-8EC1-94BE41FEDF8F}"/>
                </a:ext>
              </a:extLst>
            </p:cNvPr>
            <p:cNvSpPr/>
            <p:nvPr/>
          </p:nvSpPr>
          <p:spPr>
            <a:xfrm>
              <a:off x="10704540" y="5072214"/>
              <a:ext cx="179095" cy="369545"/>
            </a:xfrm>
            <a:custGeom>
              <a:avLst/>
              <a:gdLst>
                <a:gd name="connsiteX0" fmla="*/ 57932 w 179095"/>
                <a:gd name="connsiteY0" fmla="*/ 369040 h 369545"/>
                <a:gd name="connsiteX1" fmla="*/ 43504 w 179095"/>
                <a:gd name="connsiteY1" fmla="*/ 0 h 369545"/>
                <a:gd name="connsiteX2" fmla="*/ 156072 w 179095"/>
                <a:gd name="connsiteY2" fmla="*/ 369546 h 369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9095" h="369545">
                  <a:moveTo>
                    <a:pt x="57932" y="369040"/>
                  </a:moveTo>
                  <a:cubicBezTo>
                    <a:pt x="57932" y="369040"/>
                    <a:pt x="-62186" y="178367"/>
                    <a:pt x="43504" y="0"/>
                  </a:cubicBezTo>
                  <a:cubicBezTo>
                    <a:pt x="43504" y="0"/>
                    <a:pt x="245993" y="129139"/>
                    <a:pt x="156072" y="369546"/>
                  </a:cubicBezTo>
                  <a:close/>
                </a:path>
              </a:pathLst>
            </a:custGeom>
            <a:solidFill>
              <a:schemeClr val="accent2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9" name="任意多边形: 形状 248">
              <a:extLst>
                <a:ext uri="{FF2B5EF4-FFF2-40B4-BE49-F238E27FC236}">
                  <a16:creationId xmlns:a16="http://schemas.microsoft.com/office/drawing/2014/main" id="{C4A0DDBD-FE64-4835-83DC-A43139F4C381}"/>
                </a:ext>
              </a:extLst>
            </p:cNvPr>
            <p:cNvSpPr/>
            <p:nvPr/>
          </p:nvSpPr>
          <p:spPr>
            <a:xfrm>
              <a:off x="10793339" y="5201689"/>
              <a:ext cx="258642" cy="240070"/>
            </a:xfrm>
            <a:custGeom>
              <a:avLst/>
              <a:gdLst>
                <a:gd name="connsiteX0" fmla="*/ 0 w 258642"/>
                <a:gd name="connsiteY0" fmla="*/ 239564 h 240070"/>
                <a:gd name="connsiteX1" fmla="*/ 255166 w 258642"/>
                <a:gd name="connsiteY1" fmla="*/ 0 h 240070"/>
                <a:gd name="connsiteX2" fmla="*/ 131022 w 258642"/>
                <a:gd name="connsiteY2" fmla="*/ 240070 h 240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8642" h="240070">
                  <a:moveTo>
                    <a:pt x="0" y="239564"/>
                  </a:moveTo>
                  <a:cubicBezTo>
                    <a:pt x="0" y="239564"/>
                    <a:pt x="63414" y="38101"/>
                    <a:pt x="255166" y="0"/>
                  </a:cubicBezTo>
                  <a:cubicBezTo>
                    <a:pt x="255166" y="0"/>
                    <a:pt x="291235" y="130825"/>
                    <a:pt x="131022" y="240070"/>
                  </a:cubicBezTo>
                  <a:close/>
                </a:path>
              </a:pathLst>
            </a:custGeom>
            <a:solidFill>
              <a:schemeClr val="accent2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0" name="任意多边形: 形状 249">
              <a:extLst>
                <a:ext uri="{FF2B5EF4-FFF2-40B4-BE49-F238E27FC236}">
                  <a16:creationId xmlns:a16="http://schemas.microsoft.com/office/drawing/2014/main" id="{0D73855F-A25C-4C56-B1CA-D697BC3690E6}"/>
                </a:ext>
              </a:extLst>
            </p:cNvPr>
            <p:cNvSpPr/>
            <p:nvPr/>
          </p:nvSpPr>
          <p:spPr>
            <a:xfrm>
              <a:off x="10668692" y="5436365"/>
              <a:ext cx="286705" cy="240407"/>
            </a:xfrm>
            <a:custGeom>
              <a:avLst/>
              <a:gdLst>
                <a:gd name="connsiteX0" fmla="*/ 0 w 286705"/>
                <a:gd name="connsiteY0" fmla="*/ 0 h 240407"/>
                <a:gd name="connsiteX1" fmla="*/ 34894 w 286705"/>
                <a:gd name="connsiteY1" fmla="*/ 239564 h 240407"/>
                <a:gd name="connsiteX2" fmla="*/ 254327 w 286705"/>
                <a:gd name="connsiteY2" fmla="*/ 240407 h 240407"/>
                <a:gd name="connsiteX3" fmla="*/ 286705 w 286705"/>
                <a:gd name="connsiteY3" fmla="*/ 1180 h 240407"/>
                <a:gd name="connsiteX4" fmla="*/ 0 w 286705"/>
                <a:gd name="connsiteY4" fmla="*/ 0 h 240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705" h="240407">
                  <a:moveTo>
                    <a:pt x="0" y="0"/>
                  </a:moveTo>
                  <a:lnTo>
                    <a:pt x="34894" y="239564"/>
                  </a:lnTo>
                  <a:lnTo>
                    <a:pt x="254327" y="240407"/>
                  </a:lnTo>
                  <a:lnTo>
                    <a:pt x="286705" y="11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285B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1" name="任意多边形: 形状 250">
              <a:extLst>
                <a:ext uri="{FF2B5EF4-FFF2-40B4-BE49-F238E27FC236}">
                  <a16:creationId xmlns:a16="http://schemas.microsoft.com/office/drawing/2014/main" id="{CD0F72BE-CB4C-4EA1-947E-6D2D51C5BD93}"/>
                </a:ext>
              </a:extLst>
            </p:cNvPr>
            <p:cNvSpPr/>
            <p:nvPr/>
          </p:nvSpPr>
          <p:spPr>
            <a:xfrm>
              <a:off x="9151620" y="2124949"/>
              <a:ext cx="1217617" cy="856766"/>
            </a:xfrm>
            <a:custGeom>
              <a:avLst/>
              <a:gdLst>
                <a:gd name="connsiteX0" fmla="*/ 0 w 1217617"/>
                <a:gd name="connsiteY0" fmla="*/ 0 h 856766"/>
                <a:gd name="connsiteX1" fmla="*/ 1217617 w 1217617"/>
                <a:gd name="connsiteY1" fmla="*/ 0 h 856766"/>
                <a:gd name="connsiteX2" fmla="*/ 1217617 w 1217617"/>
                <a:gd name="connsiteY2" fmla="*/ 856767 h 856766"/>
                <a:gd name="connsiteX3" fmla="*/ 0 w 1217617"/>
                <a:gd name="connsiteY3" fmla="*/ 856767 h 856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7617" h="856766">
                  <a:moveTo>
                    <a:pt x="0" y="0"/>
                  </a:moveTo>
                  <a:lnTo>
                    <a:pt x="1217617" y="0"/>
                  </a:lnTo>
                  <a:lnTo>
                    <a:pt x="1217617" y="856767"/>
                  </a:lnTo>
                  <a:lnTo>
                    <a:pt x="0" y="856767"/>
                  </a:lnTo>
                  <a:close/>
                </a:path>
              </a:pathLst>
            </a:custGeom>
            <a:solidFill>
              <a:srgbClr val="E6E6E6">
                <a:alpha val="66000"/>
              </a:srgbClr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2" name="任意多边形: 形状 251">
              <a:extLst>
                <a:ext uri="{FF2B5EF4-FFF2-40B4-BE49-F238E27FC236}">
                  <a16:creationId xmlns:a16="http://schemas.microsoft.com/office/drawing/2014/main" id="{8B116624-A6B8-4B14-B701-98D0FB36F578}"/>
                </a:ext>
              </a:extLst>
            </p:cNvPr>
            <p:cNvSpPr/>
            <p:nvPr/>
          </p:nvSpPr>
          <p:spPr>
            <a:xfrm>
              <a:off x="10362023" y="3325131"/>
              <a:ext cx="1099680" cy="773821"/>
            </a:xfrm>
            <a:custGeom>
              <a:avLst/>
              <a:gdLst>
                <a:gd name="connsiteX0" fmla="*/ 0 w 1099680"/>
                <a:gd name="connsiteY0" fmla="*/ 0 h 773821"/>
                <a:gd name="connsiteX1" fmla="*/ 1099680 w 1099680"/>
                <a:gd name="connsiteY1" fmla="*/ 0 h 773821"/>
                <a:gd name="connsiteX2" fmla="*/ 1099680 w 1099680"/>
                <a:gd name="connsiteY2" fmla="*/ 773821 h 773821"/>
                <a:gd name="connsiteX3" fmla="*/ 0 w 1099680"/>
                <a:gd name="connsiteY3" fmla="*/ 773821 h 773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9680" h="773821">
                  <a:moveTo>
                    <a:pt x="0" y="0"/>
                  </a:moveTo>
                  <a:lnTo>
                    <a:pt x="1099680" y="0"/>
                  </a:lnTo>
                  <a:lnTo>
                    <a:pt x="1099680" y="773821"/>
                  </a:lnTo>
                  <a:lnTo>
                    <a:pt x="0" y="773821"/>
                  </a:lnTo>
                  <a:close/>
                </a:path>
              </a:pathLst>
            </a:custGeom>
            <a:solidFill>
              <a:srgbClr val="E6E6E6">
                <a:alpha val="43000"/>
              </a:srgbClr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3" name="任意多边形: 形状 252">
              <a:extLst>
                <a:ext uri="{FF2B5EF4-FFF2-40B4-BE49-F238E27FC236}">
                  <a16:creationId xmlns:a16="http://schemas.microsoft.com/office/drawing/2014/main" id="{82392E02-EB56-46CA-B847-516084695F8E}"/>
                </a:ext>
              </a:extLst>
            </p:cNvPr>
            <p:cNvSpPr/>
            <p:nvPr/>
          </p:nvSpPr>
          <p:spPr>
            <a:xfrm>
              <a:off x="9330790" y="2237567"/>
              <a:ext cx="284188" cy="285588"/>
            </a:xfrm>
            <a:custGeom>
              <a:avLst/>
              <a:gdLst>
                <a:gd name="connsiteX0" fmla="*/ 284189 w 284188"/>
                <a:gd name="connsiteY0" fmla="*/ 142794 h 285588"/>
                <a:gd name="connsiteX1" fmla="*/ 142094 w 284188"/>
                <a:gd name="connsiteY1" fmla="*/ 285589 h 285588"/>
                <a:gd name="connsiteX2" fmla="*/ 0 w 284188"/>
                <a:gd name="connsiteY2" fmla="*/ 142794 h 285588"/>
                <a:gd name="connsiteX3" fmla="*/ 142094 w 284188"/>
                <a:gd name="connsiteY3" fmla="*/ 0 h 285588"/>
                <a:gd name="connsiteX4" fmla="*/ 284189 w 284188"/>
                <a:gd name="connsiteY4" fmla="*/ 142794 h 28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188" h="285588">
                  <a:moveTo>
                    <a:pt x="284189" y="142794"/>
                  </a:moveTo>
                  <a:cubicBezTo>
                    <a:pt x="284189" y="221658"/>
                    <a:pt x="220571" y="285589"/>
                    <a:pt x="142094" y="285589"/>
                  </a:cubicBezTo>
                  <a:cubicBezTo>
                    <a:pt x="63618" y="285589"/>
                    <a:pt x="0" y="221658"/>
                    <a:pt x="0" y="142794"/>
                  </a:cubicBezTo>
                  <a:cubicBezTo>
                    <a:pt x="0" y="63931"/>
                    <a:pt x="63618" y="0"/>
                    <a:pt x="142094" y="0"/>
                  </a:cubicBezTo>
                  <a:cubicBezTo>
                    <a:pt x="220571" y="0"/>
                    <a:pt x="284189" y="63931"/>
                    <a:pt x="284189" y="142794"/>
                  </a:cubicBezTo>
                  <a:close/>
                </a:path>
              </a:pathLst>
            </a:custGeom>
            <a:solidFill>
              <a:srgbClr val="E6E6E6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4" name="任意多边形: 形状 253">
              <a:extLst>
                <a:ext uri="{FF2B5EF4-FFF2-40B4-BE49-F238E27FC236}">
                  <a16:creationId xmlns:a16="http://schemas.microsoft.com/office/drawing/2014/main" id="{43E50253-FC1E-4BCF-8A00-2522E5C13CA9}"/>
                </a:ext>
              </a:extLst>
            </p:cNvPr>
            <p:cNvSpPr/>
            <p:nvPr/>
          </p:nvSpPr>
          <p:spPr>
            <a:xfrm>
              <a:off x="9788948" y="2259146"/>
              <a:ext cx="400112" cy="558533"/>
            </a:xfrm>
            <a:custGeom>
              <a:avLst/>
              <a:gdLst>
                <a:gd name="connsiteX0" fmla="*/ 0 w 400112"/>
                <a:gd name="connsiteY0" fmla="*/ 0 h 558533"/>
                <a:gd name="connsiteX1" fmla="*/ 400112 w 400112"/>
                <a:gd name="connsiteY1" fmla="*/ 0 h 558533"/>
                <a:gd name="connsiteX2" fmla="*/ 400112 w 400112"/>
                <a:gd name="connsiteY2" fmla="*/ 558534 h 558533"/>
                <a:gd name="connsiteX3" fmla="*/ 0 w 400112"/>
                <a:gd name="connsiteY3" fmla="*/ 558534 h 558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112" h="558533">
                  <a:moveTo>
                    <a:pt x="0" y="0"/>
                  </a:moveTo>
                  <a:lnTo>
                    <a:pt x="400112" y="0"/>
                  </a:lnTo>
                  <a:lnTo>
                    <a:pt x="400112" y="558534"/>
                  </a:lnTo>
                  <a:lnTo>
                    <a:pt x="0" y="558534"/>
                  </a:lnTo>
                  <a:close/>
                </a:path>
              </a:pathLst>
            </a:custGeom>
            <a:solidFill>
              <a:srgbClr val="C1C1C1">
                <a:alpha val="45000"/>
              </a:srgbClr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5" name="任意多边形: 形状 254">
              <a:extLst>
                <a:ext uri="{FF2B5EF4-FFF2-40B4-BE49-F238E27FC236}">
                  <a16:creationId xmlns:a16="http://schemas.microsoft.com/office/drawing/2014/main" id="{D8DBE62D-2A84-4319-A69C-C79462EE2B86}"/>
                </a:ext>
              </a:extLst>
            </p:cNvPr>
            <p:cNvSpPr/>
            <p:nvPr/>
          </p:nvSpPr>
          <p:spPr>
            <a:xfrm>
              <a:off x="9355283" y="2630378"/>
              <a:ext cx="274794" cy="187301"/>
            </a:xfrm>
            <a:custGeom>
              <a:avLst/>
              <a:gdLst>
                <a:gd name="connsiteX0" fmla="*/ 0 w 274794"/>
                <a:gd name="connsiteY0" fmla="*/ 0 h 187301"/>
                <a:gd name="connsiteX1" fmla="*/ 274794 w 274794"/>
                <a:gd name="connsiteY1" fmla="*/ 0 h 187301"/>
                <a:gd name="connsiteX2" fmla="*/ 274794 w 274794"/>
                <a:gd name="connsiteY2" fmla="*/ 187302 h 187301"/>
                <a:gd name="connsiteX3" fmla="*/ 0 w 274794"/>
                <a:gd name="connsiteY3" fmla="*/ 187302 h 18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794" h="187301">
                  <a:moveTo>
                    <a:pt x="0" y="0"/>
                  </a:moveTo>
                  <a:lnTo>
                    <a:pt x="274794" y="0"/>
                  </a:lnTo>
                  <a:lnTo>
                    <a:pt x="274794" y="187302"/>
                  </a:lnTo>
                  <a:lnTo>
                    <a:pt x="0" y="187302"/>
                  </a:lnTo>
                  <a:close/>
                </a:path>
              </a:pathLst>
            </a:custGeom>
            <a:solidFill>
              <a:srgbClr val="C1C1C1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6" name="任意多边形: 形状 255">
              <a:extLst>
                <a:ext uri="{FF2B5EF4-FFF2-40B4-BE49-F238E27FC236}">
                  <a16:creationId xmlns:a16="http://schemas.microsoft.com/office/drawing/2014/main" id="{51987AB7-6590-438C-99E1-152A01054781}"/>
                </a:ext>
              </a:extLst>
            </p:cNvPr>
            <p:cNvSpPr/>
            <p:nvPr/>
          </p:nvSpPr>
          <p:spPr>
            <a:xfrm>
              <a:off x="7724635" y="2798798"/>
              <a:ext cx="222116" cy="443387"/>
            </a:xfrm>
            <a:custGeom>
              <a:avLst/>
              <a:gdLst>
                <a:gd name="connsiteX0" fmla="*/ 112065 w 222116"/>
                <a:gd name="connsiteY0" fmla="*/ 0 h 443387"/>
                <a:gd name="connsiteX1" fmla="*/ 0 w 222116"/>
                <a:gd name="connsiteY1" fmla="*/ 397026 h 443387"/>
                <a:gd name="connsiteX2" fmla="*/ 222117 w 222116"/>
                <a:gd name="connsiteY2" fmla="*/ 443388 h 443387"/>
                <a:gd name="connsiteX3" fmla="*/ 214568 w 222116"/>
                <a:gd name="connsiteY3" fmla="*/ 135882 h 443387"/>
                <a:gd name="connsiteX4" fmla="*/ 112065 w 222116"/>
                <a:gd name="connsiteY4" fmla="*/ 0 h 443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116" h="443387">
                  <a:moveTo>
                    <a:pt x="112065" y="0"/>
                  </a:moveTo>
                  <a:lnTo>
                    <a:pt x="0" y="397026"/>
                  </a:lnTo>
                  <a:lnTo>
                    <a:pt x="222117" y="443388"/>
                  </a:lnTo>
                  <a:lnTo>
                    <a:pt x="214568" y="135882"/>
                  </a:lnTo>
                  <a:lnTo>
                    <a:pt x="112065" y="0"/>
                  </a:lnTo>
                  <a:close/>
                </a:path>
              </a:pathLst>
            </a:custGeom>
            <a:solidFill>
              <a:srgbClr val="F4A28C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7" name="任意多边形: 形状 256">
              <a:extLst>
                <a:ext uri="{FF2B5EF4-FFF2-40B4-BE49-F238E27FC236}">
                  <a16:creationId xmlns:a16="http://schemas.microsoft.com/office/drawing/2014/main" id="{A26A3407-DC84-4C0A-89DA-808F81C3A1C9}"/>
                </a:ext>
              </a:extLst>
            </p:cNvPr>
            <p:cNvSpPr/>
            <p:nvPr/>
          </p:nvSpPr>
          <p:spPr>
            <a:xfrm>
              <a:off x="7876523" y="2949516"/>
              <a:ext cx="67209" cy="159147"/>
            </a:xfrm>
            <a:custGeom>
              <a:avLst/>
              <a:gdLst>
                <a:gd name="connsiteX0" fmla="*/ 67210 w 67209"/>
                <a:gd name="connsiteY0" fmla="*/ 52431 h 159147"/>
                <a:gd name="connsiteX1" fmla="*/ 105 w 67209"/>
                <a:gd name="connsiteY1" fmla="*/ 0 h 159147"/>
                <a:gd name="connsiteX2" fmla="*/ 67210 w 67209"/>
                <a:gd name="connsiteY2" fmla="*/ 159148 h 159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209" h="159147">
                  <a:moveTo>
                    <a:pt x="67210" y="52431"/>
                  </a:moveTo>
                  <a:cubicBezTo>
                    <a:pt x="40250" y="41866"/>
                    <a:pt x="16931" y="23648"/>
                    <a:pt x="105" y="0"/>
                  </a:cubicBezTo>
                  <a:cubicBezTo>
                    <a:pt x="105" y="0"/>
                    <a:pt x="-5599" y="75359"/>
                    <a:pt x="67210" y="159148"/>
                  </a:cubicBezTo>
                  <a:close/>
                </a:path>
              </a:pathLst>
            </a:custGeom>
            <a:solidFill>
              <a:srgbClr val="CE8172">
                <a:alpha val="31000"/>
              </a:srgbClr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8" name="任意多边形: 形状 257">
              <a:extLst>
                <a:ext uri="{FF2B5EF4-FFF2-40B4-BE49-F238E27FC236}">
                  <a16:creationId xmlns:a16="http://schemas.microsoft.com/office/drawing/2014/main" id="{6758889E-8A7E-420B-B1D6-75F5611A8AE4}"/>
                </a:ext>
              </a:extLst>
            </p:cNvPr>
            <p:cNvSpPr/>
            <p:nvPr/>
          </p:nvSpPr>
          <p:spPr>
            <a:xfrm>
              <a:off x="7829858" y="2688026"/>
              <a:ext cx="237626" cy="364393"/>
            </a:xfrm>
            <a:custGeom>
              <a:avLst/>
              <a:gdLst>
                <a:gd name="connsiteX0" fmla="*/ 236844 w 237626"/>
                <a:gd name="connsiteY0" fmla="*/ 123247 h 364393"/>
                <a:gd name="connsiteX1" fmla="*/ 190542 w 237626"/>
                <a:gd name="connsiteY1" fmla="*/ 327070 h 364393"/>
                <a:gd name="connsiteX2" fmla="*/ 107651 w 237626"/>
                <a:gd name="connsiteY2" fmla="*/ 358883 h 364393"/>
                <a:gd name="connsiteX3" fmla="*/ 106661 w 237626"/>
                <a:gd name="connsiteY3" fmla="*/ 358428 h 364393"/>
                <a:gd name="connsiteX4" fmla="*/ 17915 w 237626"/>
                <a:gd name="connsiteY4" fmla="*/ 235864 h 364393"/>
                <a:gd name="connsiteX5" fmla="*/ 132 w 237626"/>
                <a:gd name="connsiteY5" fmla="*/ 121055 h 364393"/>
                <a:gd name="connsiteX6" fmla="*/ 69921 w 237626"/>
                <a:gd name="connsiteY6" fmla="*/ 10798 h 364393"/>
                <a:gd name="connsiteX7" fmla="*/ 236844 w 237626"/>
                <a:gd name="connsiteY7" fmla="*/ 123247 h 364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7626" h="364393">
                  <a:moveTo>
                    <a:pt x="236844" y="123247"/>
                  </a:moveTo>
                  <a:cubicBezTo>
                    <a:pt x="236844" y="123247"/>
                    <a:pt x="225772" y="248677"/>
                    <a:pt x="190542" y="327070"/>
                  </a:cubicBezTo>
                  <a:cubicBezTo>
                    <a:pt x="176399" y="358858"/>
                    <a:pt x="139274" y="373100"/>
                    <a:pt x="107651" y="358883"/>
                  </a:cubicBezTo>
                  <a:cubicBezTo>
                    <a:pt x="107315" y="358733"/>
                    <a:pt x="106996" y="358583"/>
                    <a:pt x="106661" y="358428"/>
                  </a:cubicBezTo>
                  <a:cubicBezTo>
                    <a:pt x="67572" y="340052"/>
                    <a:pt x="20095" y="303805"/>
                    <a:pt x="17915" y="235864"/>
                  </a:cubicBezTo>
                  <a:lnTo>
                    <a:pt x="132" y="121055"/>
                  </a:lnTo>
                  <a:cubicBezTo>
                    <a:pt x="-2167" y="73166"/>
                    <a:pt x="25783" y="29008"/>
                    <a:pt x="69921" y="10798"/>
                  </a:cubicBezTo>
                  <a:cubicBezTo>
                    <a:pt x="148769" y="-28483"/>
                    <a:pt x="247413" y="46371"/>
                    <a:pt x="236844" y="123247"/>
                  </a:cubicBezTo>
                  <a:close/>
                </a:path>
              </a:pathLst>
            </a:custGeom>
            <a:solidFill>
              <a:srgbClr val="F4A28C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9" name="任意多边形: 形状 258">
              <a:extLst>
                <a:ext uri="{FF2B5EF4-FFF2-40B4-BE49-F238E27FC236}">
                  <a16:creationId xmlns:a16="http://schemas.microsoft.com/office/drawing/2014/main" id="{C9C95AAB-2EA0-47FF-9F9D-E235138891BB}"/>
                </a:ext>
              </a:extLst>
            </p:cNvPr>
            <p:cNvSpPr/>
            <p:nvPr/>
          </p:nvSpPr>
          <p:spPr>
            <a:xfrm>
              <a:off x="7856378" y="2842554"/>
              <a:ext cx="61161" cy="81505"/>
            </a:xfrm>
            <a:custGeom>
              <a:avLst/>
              <a:gdLst>
                <a:gd name="connsiteX0" fmla="*/ 60513 w 61161"/>
                <a:gd name="connsiteY0" fmla="*/ 50653 h 81505"/>
                <a:gd name="connsiteX1" fmla="*/ 31658 w 61161"/>
                <a:gd name="connsiteY1" fmla="*/ 77 h 81505"/>
                <a:gd name="connsiteX2" fmla="*/ 31658 w 61161"/>
                <a:gd name="connsiteY2" fmla="*/ 81505 h 81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61" h="81505">
                  <a:moveTo>
                    <a:pt x="60513" y="50653"/>
                  </a:moveTo>
                  <a:cubicBezTo>
                    <a:pt x="60513" y="50653"/>
                    <a:pt x="68062" y="2774"/>
                    <a:pt x="31658" y="77"/>
                  </a:cubicBezTo>
                  <a:cubicBezTo>
                    <a:pt x="-4746" y="-2621"/>
                    <a:pt x="-15986" y="66501"/>
                    <a:pt x="31658" y="81505"/>
                  </a:cubicBezTo>
                  <a:close/>
                </a:path>
              </a:pathLst>
            </a:custGeom>
            <a:solidFill>
              <a:srgbClr val="F4A28C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0" name="任意多边形: 形状 259">
              <a:extLst>
                <a:ext uri="{FF2B5EF4-FFF2-40B4-BE49-F238E27FC236}">
                  <a16:creationId xmlns:a16="http://schemas.microsoft.com/office/drawing/2014/main" id="{8E9D11CE-2EBE-4247-BE19-747E8B1CE574}"/>
                </a:ext>
              </a:extLst>
            </p:cNvPr>
            <p:cNvSpPr/>
            <p:nvPr/>
          </p:nvSpPr>
          <p:spPr>
            <a:xfrm>
              <a:off x="8015032" y="2888993"/>
              <a:ext cx="68593" cy="82945"/>
            </a:xfrm>
            <a:custGeom>
              <a:avLst/>
              <a:gdLst>
                <a:gd name="connsiteX0" fmla="*/ 40598 w 68593"/>
                <a:gd name="connsiteY0" fmla="*/ 0 h 82945"/>
                <a:gd name="connsiteX1" fmla="*/ 66601 w 68593"/>
                <a:gd name="connsiteY1" fmla="*/ 53948 h 82945"/>
                <a:gd name="connsiteX2" fmla="*/ 57190 w 68593"/>
                <a:gd name="connsiteY2" fmla="*/ 80948 h 82945"/>
                <a:gd name="connsiteX3" fmla="*/ 48651 w 68593"/>
                <a:gd name="connsiteY3" fmla="*/ 82946 h 82945"/>
                <a:gd name="connsiteX4" fmla="*/ 0 w 68593"/>
                <a:gd name="connsiteY4" fmla="*/ 82946 h 82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93" h="82945">
                  <a:moveTo>
                    <a:pt x="40598" y="0"/>
                  </a:moveTo>
                  <a:lnTo>
                    <a:pt x="66601" y="53948"/>
                  </a:lnTo>
                  <a:cubicBezTo>
                    <a:pt x="71416" y="64018"/>
                    <a:pt x="67205" y="76106"/>
                    <a:pt x="57190" y="80948"/>
                  </a:cubicBezTo>
                  <a:cubicBezTo>
                    <a:pt x="54523" y="82236"/>
                    <a:pt x="51603" y="82917"/>
                    <a:pt x="48651" y="82946"/>
                  </a:cubicBezTo>
                  <a:lnTo>
                    <a:pt x="0" y="82946"/>
                  </a:lnTo>
                  <a:close/>
                </a:path>
              </a:pathLst>
            </a:custGeom>
            <a:solidFill>
              <a:srgbClr val="F4A28C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1" name="任意多边形: 形状 260">
              <a:extLst>
                <a:ext uri="{FF2B5EF4-FFF2-40B4-BE49-F238E27FC236}">
                  <a16:creationId xmlns:a16="http://schemas.microsoft.com/office/drawing/2014/main" id="{FF7A0049-F94B-479A-9C09-28895FD54271}"/>
                </a:ext>
              </a:extLst>
            </p:cNvPr>
            <p:cNvSpPr/>
            <p:nvPr/>
          </p:nvSpPr>
          <p:spPr>
            <a:xfrm rot="1800001">
              <a:off x="8664684" y="3336382"/>
              <a:ext cx="442556" cy="44338"/>
            </a:xfrm>
            <a:custGeom>
              <a:avLst/>
              <a:gdLst>
                <a:gd name="connsiteX0" fmla="*/ 0 w 442556"/>
                <a:gd name="connsiteY0" fmla="*/ 0 h 44338"/>
                <a:gd name="connsiteX1" fmla="*/ 442556 w 442556"/>
                <a:gd name="connsiteY1" fmla="*/ 0 h 44338"/>
                <a:gd name="connsiteX2" fmla="*/ 442556 w 442556"/>
                <a:gd name="connsiteY2" fmla="*/ 44339 h 44338"/>
                <a:gd name="connsiteX3" fmla="*/ 0 w 442556"/>
                <a:gd name="connsiteY3" fmla="*/ 44339 h 4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556" h="44338">
                  <a:moveTo>
                    <a:pt x="0" y="0"/>
                  </a:moveTo>
                  <a:lnTo>
                    <a:pt x="442556" y="0"/>
                  </a:lnTo>
                  <a:lnTo>
                    <a:pt x="442556" y="44339"/>
                  </a:lnTo>
                  <a:lnTo>
                    <a:pt x="0" y="44339"/>
                  </a:lnTo>
                  <a:close/>
                </a:path>
              </a:pathLst>
            </a:custGeom>
            <a:solidFill>
              <a:srgbClr val="24285B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2" name="任意多边形: 形状 261">
              <a:extLst>
                <a:ext uri="{FF2B5EF4-FFF2-40B4-BE49-F238E27FC236}">
                  <a16:creationId xmlns:a16="http://schemas.microsoft.com/office/drawing/2014/main" id="{0CE9B6CE-44A4-49BF-A7B0-D0797EAC7D95}"/>
                </a:ext>
              </a:extLst>
            </p:cNvPr>
            <p:cNvSpPr/>
            <p:nvPr/>
          </p:nvSpPr>
          <p:spPr>
            <a:xfrm>
              <a:off x="7445789" y="3749124"/>
              <a:ext cx="727609" cy="1218564"/>
            </a:xfrm>
            <a:custGeom>
              <a:avLst/>
              <a:gdLst>
                <a:gd name="connsiteX0" fmla="*/ 727610 w 727609"/>
                <a:gd name="connsiteY0" fmla="*/ 1007660 h 1218564"/>
                <a:gd name="connsiteX1" fmla="*/ 603466 w 727609"/>
                <a:gd name="connsiteY1" fmla="*/ 1218565 h 1218564"/>
                <a:gd name="connsiteX2" fmla="*/ 24351 w 727609"/>
                <a:gd name="connsiteY2" fmla="*/ 406305 h 1218564"/>
                <a:gd name="connsiteX3" fmla="*/ 320954 w 727609"/>
                <a:gd name="connsiteY3" fmla="*/ 44346 h 1218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7609" h="1218564">
                  <a:moveTo>
                    <a:pt x="727610" y="1007660"/>
                  </a:moveTo>
                  <a:lnTo>
                    <a:pt x="603466" y="1218565"/>
                  </a:lnTo>
                  <a:cubicBezTo>
                    <a:pt x="603466" y="1218565"/>
                    <a:pt x="153360" y="999400"/>
                    <a:pt x="24351" y="406305"/>
                  </a:cubicBezTo>
                  <a:cubicBezTo>
                    <a:pt x="-104658" y="-186789"/>
                    <a:pt x="320954" y="44346"/>
                    <a:pt x="320954" y="44346"/>
                  </a:cubicBezTo>
                  <a:close/>
                </a:path>
              </a:pathLst>
            </a:custGeom>
            <a:solidFill>
              <a:srgbClr val="000000">
                <a:alpha val="18000"/>
              </a:srgbClr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3" name="任意多边形: 形状 262">
              <a:extLst>
                <a:ext uri="{FF2B5EF4-FFF2-40B4-BE49-F238E27FC236}">
                  <a16:creationId xmlns:a16="http://schemas.microsoft.com/office/drawing/2014/main" id="{81A8FD0B-044E-4176-8439-3EEF024774EF}"/>
                </a:ext>
              </a:extLst>
            </p:cNvPr>
            <p:cNvSpPr/>
            <p:nvPr/>
          </p:nvSpPr>
          <p:spPr>
            <a:xfrm>
              <a:off x="8049255" y="4116476"/>
              <a:ext cx="1267001" cy="1378725"/>
            </a:xfrm>
            <a:custGeom>
              <a:avLst/>
              <a:gdLst>
                <a:gd name="connsiteX0" fmla="*/ 0 w 1267001"/>
                <a:gd name="connsiteY0" fmla="*/ 851212 h 1378725"/>
                <a:gd name="connsiteX1" fmla="*/ 1033750 w 1267001"/>
                <a:gd name="connsiteY1" fmla="*/ 9 h 1378725"/>
                <a:gd name="connsiteX2" fmla="*/ 849212 w 1267001"/>
                <a:gd name="connsiteY2" fmla="*/ 1378726 h 1378725"/>
                <a:gd name="connsiteX3" fmla="*/ 645884 w 1267001"/>
                <a:gd name="connsiteY3" fmla="*/ 1295612 h 1378725"/>
                <a:gd name="connsiteX4" fmla="*/ 871021 w 1267001"/>
                <a:gd name="connsiteY4" fmla="*/ 515553 h 1378725"/>
                <a:gd name="connsiteX5" fmla="*/ 0 w 1267001"/>
                <a:gd name="connsiteY5" fmla="*/ 851212 h 137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7001" h="1378725">
                  <a:moveTo>
                    <a:pt x="0" y="851212"/>
                  </a:moveTo>
                  <a:cubicBezTo>
                    <a:pt x="0" y="851212"/>
                    <a:pt x="417057" y="-3194"/>
                    <a:pt x="1033750" y="9"/>
                  </a:cubicBezTo>
                  <a:cubicBezTo>
                    <a:pt x="1650443" y="3212"/>
                    <a:pt x="849212" y="1378726"/>
                    <a:pt x="849212" y="1378726"/>
                  </a:cubicBezTo>
                  <a:lnTo>
                    <a:pt x="645884" y="1295612"/>
                  </a:lnTo>
                  <a:cubicBezTo>
                    <a:pt x="645884" y="1295612"/>
                    <a:pt x="947856" y="705552"/>
                    <a:pt x="871021" y="515553"/>
                  </a:cubicBezTo>
                  <a:cubicBezTo>
                    <a:pt x="794186" y="325553"/>
                    <a:pt x="676752" y="1636160"/>
                    <a:pt x="0" y="851212"/>
                  </a:cubicBezTo>
                  <a:close/>
                </a:path>
              </a:pathLst>
            </a:custGeom>
            <a:solidFill>
              <a:srgbClr val="24285B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4" name="任意多边形: 形状 263">
              <a:extLst>
                <a:ext uri="{FF2B5EF4-FFF2-40B4-BE49-F238E27FC236}">
                  <a16:creationId xmlns:a16="http://schemas.microsoft.com/office/drawing/2014/main" id="{6775B44E-2286-450E-B9EF-CE5EC16CAC7E}"/>
                </a:ext>
              </a:extLst>
            </p:cNvPr>
            <p:cNvSpPr/>
            <p:nvPr/>
          </p:nvSpPr>
          <p:spPr>
            <a:xfrm>
              <a:off x="7493316" y="3249936"/>
              <a:ext cx="1600036" cy="1533625"/>
            </a:xfrm>
            <a:custGeom>
              <a:avLst/>
              <a:gdLst>
                <a:gd name="connsiteX0" fmla="*/ 199109 w 1600036"/>
                <a:gd name="connsiteY0" fmla="*/ 23270 h 1533625"/>
                <a:gd name="connsiteX1" fmla="*/ 478937 w 1600036"/>
                <a:gd name="connsiteY1" fmla="*/ 120882 h 1533625"/>
                <a:gd name="connsiteX2" fmla="*/ 881566 w 1600036"/>
                <a:gd name="connsiteY2" fmla="*/ 1182990 h 1533625"/>
                <a:gd name="connsiteX3" fmla="*/ 1458332 w 1600036"/>
                <a:gd name="connsiteY3" fmla="*/ 825751 h 1533625"/>
                <a:gd name="connsiteX4" fmla="*/ 1542213 w 1600036"/>
                <a:gd name="connsiteY4" fmla="*/ 629177 h 1533625"/>
                <a:gd name="connsiteX5" fmla="*/ 1542213 w 1600036"/>
                <a:gd name="connsiteY5" fmla="*/ 882059 h 1533625"/>
                <a:gd name="connsiteX6" fmla="*/ 837612 w 1600036"/>
                <a:gd name="connsiteY6" fmla="*/ 1533485 h 1533625"/>
                <a:gd name="connsiteX7" fmla="*/ 199109 w 1600036"/>
                <a:gd name="connsiteY7" fmla="*/ 23270 h 1533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00036" h="1533625">
                  <a:moveTo>
                    <a:pt x="199109" y="23270"/>
                  </a:moveTo>
                  <a:cubicBezTo>
                    <a:pt x="199109" y="23270"/>
                    <a:pt x="384654" y="-71308"/>
                    <a:pt x="478937" y="120882"/>
                  </a:cubicBezTo>
                  <a:cubicBezTo>
                    <a:pt x="573219" y="313073"/>
                    <a:pt x="498900" y="1139663"/>
                    <a:pt x="881566" y="1182990"/>
                  </a:cubicBezTo>
                  <a:cubicBezTo>
                    <a:pt x="1264231" y="1226317"/>
                    <a:pt x="1458332" y="825751"/>
                    <a:pt x="1458332" y="825751"/>
                  </a:cubicBezTo>
                  <a:cubicBezTo>
                    <a:pt x="1458332" y="825751"/>
                    <a:pt x="1489871" y="657162"/>
                    <a:pt x="1542213" y="629177"/>
                  </a:cubicBezTo>
                  <a:cubicBezTo>
                    <a:pt x="1594554" y="601191"/>
                    <a:pt x="1640689" y="778378"/>
                    <a:pt x="1542213" y="882059"/>
                  </a:cubicBezTo>
                  <a:cubicBezTo>
                    <a:pt x="1542213" y="882059"/>
                    <a:pt x="1373444" y="1519156"/>
                    <a:pt x="837612" y="1533485"/>
                  </a:cubicBezTo>
                  <a:cubicBezTo>
                    <a:pt x="301780" y="1547816"/>
                    <a:pt x="-329173" y="459577"/>
                    <a:pt x="199109" y="23270"/>
                  </a:cubicBezTo>
                  <a:close/>
                </a:path>
              </a:pathLst>
            </a:custGeom>
            <a:solidFill>
              <a:srgbClr val="F4A28C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5" name="任意多边形: 形状 264">
              <a:extLst>
                <a:ext uri="{FF2B5EF4-FFF2-40B4-BE49-F238E27FC236}">
                  <a16:creationId xmlns:a16="http://schemas.microsoft.com/office/drawing/2014/main" id="{BB490467-8863-4424-ACFB-BB5B823AA6AA}"/>
                </a:ext>
              </a:extLst>
            </p:cNvPr>
            <p:cNvSpPr/>
            <p:nvPr/>
          </p:nvSpPr>
          <p:spPr>
            <a:xfrm>
              <a:off x="6937325" y="2553500"/>
              <a:ext cx="1175167" cy="1616580"/>
            </a:xfrm>
            <a:custGeom>
              <a:avLst/>
              <a:gdLst>
                <a:gd name="connsiteX0" fmla="*/ 1130216 w 1175167"/>
                <a:gd name="connsiteY0" fmla="*/ 94243 h 1616580"/>
                <a:gd name="connsiteX1" fmla="*/ 1094315 w 1175167"/>
                <a:gd name="connsiteY1" fmla="*/ 268563 h 1616580"/>
                <a:gd name="connsiteX2" fmla="*/ 919004 w 1175167"/>
                <a:gd name="connsiteY2" fmla="*/ 487728 h 1616580"/>
                <a:gd name="connsiteX3" fmla="*/ 787310 w 1175167"/>
                <a:gd name="connsiteY3" fmla="*/ 896724 h 1616580"/>
                <a:gd name="connsiteX4" fmla="*/ 719367 w 1175167"/>
                <a:gd name="connsiteY4" fmla="*/ 1363714 h 1616580"/>
                <a:gd name="connsiteX5" fmla="*/ 261041 w 1175167"/>
                <a:gd name="connsiteY5" fmla="*/ 1562648 h 1616580"/>
                <a:gd name="connsiteX6" fmla="*/ 132535 w 1175167"/>
                <a:gd name="connsiteY6" fmla="*/ 877673 h 1616580"/>
                <a:gd name="connsiteX7" fmla="*/ 702926 w 1175167"/>
                <a:gd name="connsiteY7" fmla="*/ 288962 h 1616580"/>
                <a:gd name="connsiteX8" fmla="*/ 1130216 w 1175167"/>
                <a:gd name="connsiteY8" fmla="*/ 94243 h 1616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5167" h="1616580">
                  <a:moveTo>
                    <a:pt x="1130216" y="94243"/>
                  </a:moveTo>
                  <a:cubicBezTo>
                    <a:pt x="1130216" y="94243"/>
                    <a:pt x="1252179" y="238386"/>
                    <a:pt x="1094315" y="268563"/>
                  </a:cubicBezTo>
                  <a:cubicBezTo>
                    <a:pt x="936451" y="298740"/>
                    <a:pt x="903905" y="327232"/>
                    <a:pt x="919004" y="487728"/>
                  </a:cubicBezTo>
                  <a:cubicBezTo>
                    <a:pt x="934102" y="648224"/>
                    <a:pt x="996678" y="796076"/>
                    <a:pt x="787310" y="896724"/>
                  </a:cubicBezTo>
                  <a:cubicBezTo>
                    <a:pt x="577943" y="997371"/>
                    <a:pt x="757952" y="1166465"/>
                    <a:pt x="719367" y="1363714"/>
                  </a:cubicBezTo>
                  <a:cubicBezTo>
                    <a:pt x="680782" y="1560963"/>
                    <a:pt x="496747" y="1697182"/>
                    <a:pt x="261041" y="1562648"/>
                  </a:cubicBezTo>
                  <a:cubicBezTo>
                    <a:pt x="25335" y="1428115"/>
                    <a:pt x="-120115" y="1083857"/>
                    <a:pt x="132535" y="877673"/>
                  </a:cubicBezTo>
                  <a:cubicBezTo>
                    <a:pt x="385185" y="671490"/>
                    <a:pt x="702926" y="621419"/>
                    <a:pt x="702926" y="288962"/>
                  </a:cubicBezTo>
                  <a:cubicBezTo>
                    <a:pt x="702926" y="-43494"/>
                    <a:pt x="966984" y="-60690"/>
                    <a:pt x="1130216" y="94243"/>
                  </a:cubicBezTo>
                  <a:close/>
                </a:path>
              </a:pathLst>
            </a:custGeom>
            <a:solidFill>
              <a:srgbClr val="24285B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6" name="任意多边形: 形状 265">
              <a:extLst>
                <a:ext uri="{FF2B5EF4-FFF2-40B4-BE49-F238E27FC236}">
                  <a16:creationId xmlns:a16="http://schemas.microsoft.com/office/drawing/2014/main" id="{FD01D9DA-E597-4925-90F0-A45370F851B1}"/>
                </a:ext>
              </a:extLst>
            </p:cNvPr>
            <p:cNvSpPr/>
            <p:nvPr/>
          </p:nvSpPr>
          <p:spPr>
            <a:xfrm>
              <a:off x="10541361" y="3550365"/>
              <a:ext cx="340221" cy="341897"/>
            </a:xfrm>
            <a:custGeom>
              <a:avLst/>
              <a:gdLst>
                <a:gd name="connsiteX0" fmla="*/ 340221 w 340221"/>
                <a:gd name="connsiteY0" fmla="*/ 170949 h 341897"/>
                <a:gd name="connsiteX1" fmla="*/ 170110 w 340221"/>
                <a:gd name="connsiteY1" fmla="*/ 341897 h 341897"/>
                <a:gd name="connsiteX2" fmla="*/ -1 w 340221"/>
                <a:gd name="connsiteY2" fmla="*/ 170949 h 341897"/>
                <a:gd name="connsiteX3" fmla="*/ 170110 w 340221"/>
                <a:gd name="connsiteY3" fmla="*/ 0 h 341897"/>
                <a:gd name="connsiteX4" fmla="*/ 340221 w 340221"/>
                <a:gd name="connsiteY4" fmla="*/ 170949 h 341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221" h="341897">
                  <a:moveTo>
                    <a:pt x="340221" y="170949"/>
                  </a:moveTo>
                  <a:cubicBezTo>
                    <a:pt x="340221" y="265361"/>
                    <a:pt x="264060" y="341897"/>
                    <a:pt x="170110" y="341897"/>
                  </a:cubicBezTo>
                  <a:cubicBezTo>
                    <a:pt x="76161" y="341897"/>
                    <a:pt x="-1" y="265361"/>
                    <a:pt x="-1" y="170949"/>
                  </a:cubicBezTo>
                  <a:cubicBezTo>
                    <a:pt x="-1" y="76536"/>
                    <a:pt x="76160" y="0"/>
                    <a:pt x="170110" y="0"/>
                  </a:cubicBezTo>
                  <a:cubicBezTo>
                    <a:pt x="264060" y="0"/>
                    <a:pt x="340221" y="76536"/>
                    <a:pt x="340221" y="170949"/>
                  </a:cubicBezTo>
                  <a:close/>
                </a:path>
              </a:pathLst>
            </a:custGeom>
            <a:solidFill>
              <a:srgbClr val="C1C1C1">
                <a:alpha val="43000"/>
              </a:srgbClr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7" name="任意多边形: 形状 266">
              <a:extLst>
                <a:ext uri="{FF2B5EF4-FFF2-40B4-BE49-F238E27FC236}">
                  <a16:creationId xmlns:a16="http://schemas.microsoft.com/office/drawing/2014/main" id="{87B290B0-6963-4A12-A292-00E95FB48C75}"/>
                </a:ext>
              </a:extLst>
            </p:cNvPr>
            <p:cNvSpPr/>
            <p:nvPr/>
          </p:nvSpPr>
          <p:spPr>
            <a:xfrm>
              <a:off x="10691004" y="3459327"/>
              <a:ext cx="295764" cy="297221"/>
            </a:xfrm>
            <a:custGeom>
              <a:avLst/>
              <a:gdLst>
                <a:gd name="connsiteX0" fmla="*/ 0 w 295764"/>
                <a:gd name="connsiteY0" fmla="*/ 0 h 297221"/>
                <a:gd name="connsiteX1" fmla="*/ 295765 w 295764"/>
                <a:gd name="connsiteY1" fmla="*/ 0 h 297221"/>
                <a:gd name="connsiteX2" fmla="*/ 295765 w 295764"/>
                <a:gd name="connsiteY2" fmla="*/ 297222 h 297221"/>
                <a:gd name="connsiteX3" fmla="*/ 0 w 295764"/>
                <a:gd name="connsiteY3" fmla="*/ 297222 h 29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764" h="297221">
                  <a:moveTo>
                    <a:pt x="0" y="0"/>
                  </a:moveTo>
                  <a:lnTo>
                    <a:pt x="295765" y="0"/>
                  </a:lnTo>
                  <a:lnTo>
                    <a:pt x="295765" y="297222"/>
                  </a:lnTo>
                  <a:lnTo>
                    <a:pt x="0" y="297222"/>
                  </a:lnTo>
                  <a:close/>
                </a:path>
              </a:pathLst>
            </a:custGeom>
            <a:solidFill>
              <a:srgbClr val="C1C1C1">
                <a:alpha val="43000"/>
              </a:srgbClr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8" name="任意多边形: 形状 267">
              <a:extLst>
                <a:ext uri="{FF2B5EF4-FFF2-40B4-BE49-F238E27FC236}">
                  <a16:creationId xmlns:a16="http://schemas.microsoft.com/office/drawing/2014/main" id="{0B062DD5-63F0-4044-B7A5-A2DCC31632A9}"/>
                </a:ext>
              </a:extLst>
            </p:cNvPr>
            <p:cNvSpPr/>
            <p:nvPr/>
          </p:nvSpPr>
          <p:spPr>
            <a:xfrm>
              <a:off x="11083400" y="3459327"/>
              <a:ext cx="220607" cy="492615"/>
            </a:xfrm>
            <a:custGeom>
              <a:avLst/>
              <a:gdLst>
                <a:gd name="connsiteX0" fmla="*/ 0 w 220607"/>
                <a:gd name="connsiteY0" fmla="*/ 0 h 492615"/>
                <a:gd name="connsiteX1" fmla="*/ 220607 w 220607"/>
                <a:gd name="connsiteY1" fmla="*/ 0 h 492615"/>
                <a:gd name="connsiteX2" fmla="*/ 220607 w 220607"/>
                <a:gd name="connsiteY2" fmla="*/ 492616 h 492615"/>
                <a:gd name="connsiteX3" fmla="*/ 0 w 220607"/>
                <a:gd name="connsiteY3" fmla="*/ 492616 h 49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0607" h="492615">
                  <a:moveTo>
                    <a:pt x="0" y="0"/>
                  </a:moveTo>
                  <a:lnTo>
                    <a:pt x="220607" y="0"/>
                  </a:lnTo>
                  <a:lnTo>
                    <a:pt x="220607" y="492616"/>
                  </a:lnTo>
                  <a:lnTo>
                    <a:pt x="0" y="492616"/>
                  </a:lnTo>
                  <a:close/>
                </a:path>
              </a:pathLst>
            </a:custGeom>
            <a:solidFill>
              <a:srgbClr val="C1C1C1">
                <a:alpha val="43000"/>
              </a:srgbClr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9" name="任意多边形: 形状 268">
              <a:extLst>
                <a:ext uri="{FF2B5EF4-FFF2-40B4-BE49-F238E27FC236}">
                  <a16:creationId xmlns:a16="http://schemas.microsoft.com/office/drawing/2014/main" id="{719850C5-1898-4FAB-B5EF-5688F6DEE4C4}"/>
                </a:ext>
              </a:extLst>
            </p:cNvPr>
            <p:cNvSpPr/>
            <p:nvPr/>
          </p:nvSpPr>
          <p:spPr>
            <a:xfrm rot="1252201">
              <a:off x="8897629" y="4087768"/>
              <a:ext cx="167258" cy="94915"/>
            </a:xfrm>
            <a:custGeom>
              <a:avLst/>
              <a:gdLst>
                <a:gd name="connsiteX0" fmla="*/ 0 w 167258"/>
                <a:gd name="connsiteY0" fmla="*/ 0 h 94915"/>
                <a:gd name="connsiteX1" fmla="*/ 167259 w 167258"/>
                <a:gd name="connsiteY1" fmla="*/ 0 h 94915"/>
                <a:gd name="connsiteX2" fmla="*/ 167259 w 167258"/>
                <a:gd name="connsiteY2" fmla="*/ 94916 h 94915"/>
                <a:gd name="connsiteX3" fmla="*/ 0 w 167258"/>
                <a:gd name="connsiteY3" fmla="*/ 94916 h 9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258" h="94915">
                  <a:moveTo>
                    <a:pt x="0" y="0"/>
                  </a:moveTo>
                  <a:lnTo>
                    <a:pt x="167259" y="0"/>
                  </a:lnTo>
                  <a:lnTo>
                    <a:pt x="167259" y="94916"/>
                  </a:lnTo>
                  <a:lnTo>
                    <a:pt x="0" y="94916"/>
                  </a:lnTo>
                  <a:close/>
                </a:path>
              </a:pathLst>
            </a:custGeom>
            <a:solidFill>
              <a:srgbClr val="68E1FD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0" name="任意多边形: 形状 269">
              <a:extLst>
                <a:ext uri="{FF2B5EF4-FFF2-40B4-BE49-F238E27FC236}">
                  <a16:creationId xmlns:a16="http://schemas.microsoft.com/office/drawing/2014/main" id="{0506A14A-4748-40AB-BE4F-C43420776A1B}"/>
                </a:ext>
              </a:extLst>
            </p:cNvPr>
            <p:cNvSpPr/>
            <p:nvPr/>
          </p:nvSpPr>
          <p:spPr>
            <a:xfrm rot="1252201">
              <a:off x="8897629" y="4087768"/>
              <a:ext cx="167258" cy="94915"/>
            </a:xfrm>
            <a:custGeom>
              <a:avLst/>
              <a:gdLst>
                <a:gd name="connsiteX0" fmla="*/ 0 w 167258"/>
                <a:gd name="connsiteY0" fmla="*/ 0 h 94915"/>
                <a:gd name="connsiteX1" fmla="*/ 167259 w 167258"/>
                <a:gd name="connsiteY1" fmla="*/ 0 h 94915"/>
                <a:gd name="connsiteX2" fmla="*/ 167259 w 167258"/>
                <a:gd name="connsiteY2" fmla="*/ 94916 h 94915"/>
                <a:gd name="connsiteX3" fmla="*/ 0 w 167258"/>
                <a:gd name="connsiteY3" fmla="*/ 94916 h 9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258" h="94915">
                  <a:moveTo>
                    <a:pt x="0" y="0"/>
                  </a:moveTo>
                  <a:lnTo>
                    <a:pt x="167259" y="0"/>
                  </a:lnTo>
                  <a:lnTo>
                    <a:pt x="167259" y="94916"/>
                  </a:lnTo>
                  <a:lnTo>
                    <a:pt x="0" y="94916"/>
                  </a:lnTo>
                  <a:close/>
                </a:path>
              </a:pathLst>
            </a:custGeom>
            <a:solidFill>
              <a:schemeClr val="accent1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2051" name="组合 2050">
            <a:extLst>
              <a:ext uri="{FF2B5EF4-FFF2-40B4-BE49-F238E27FC236}">
                <a16:creationId xmlns:a16="http://schemas.microsoft.com/office/drawing/2014/main" id="{591A629C-36FE-4D9C-A413-C87CE43FE254}"/>
              </a:ext>
            </a:extLst>
          </p:cNvPr>
          <p:cNvGrpSpPr/>
          <p:nvPr/>
        </p:nvGrpSpPr>
        <p:grpSpPr>
          <a:xfrm>
            <a:off x="1607208" y="3843646"/>
            <a:ext cx="1665364" cy="1848695"/>
            <a:chOff x="1607208" y="3843646"/>
            <a:chExt cx="1665364" cy="1848695"/>
          </a:xfrm>
        </p:grpSpPr>
        <p:sp>
          <p:nvSpPr>
            <p:cNvPr id="273" name="文本框 272">
              <a:extLst>
                <a:ext uri="{FF2B5EF4-FFF2-40B4-BE49-F238E27FC236}">
                  <a16:creationId xmlns:a16="http://schemas.microsoft.com/office/drawing/2014/main" id="{B9EDC579-F08E-447E-9957-2BF77A6152A4}"/>
                </a:ext>
              </a:extLst>
            </p:cNvPr>
            <p:cNvSpPr txBox="1"/>
            <p:nvPr/>
          </p:nvSpPr>
          <p:spPr>
            <a:xfrm>
              <a:off x="1607208" y="4398397"/>
              <a:ext cx="1665364" cy="1293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请在此输入有关于设计部门的相关说明，以便于观众更好的理解，输入文字时可以直接复制，粘贴时请选择右键只保留文本</a:t>
              </a:r>
            </a:p>
          </p:txBody>
        </p:sp>
        <p:grpSp>
          <p:nvGrpSpPr>
            <p:cNvPr id="2049" name="组合 2048">
              <a:extLst>
                <a:ext uri="{FF2B5EF4-FFF2-40B4-BE49-F238E27FC236}">
                  <a16:creationId xmlns:a16="http://schemas.microsoft.com/office/drawing/2014/main" id="{221D6A8A-D1A9-425E-A75B-2E90273ED379}"/>
                </a:ext>
              </a:extLst>
            </p:cNvPr>
            <p:cNvGrpSpPr/>
            <p:nvPr/>
          </p:nvGrpSpPr>
          <p:grpSpPr>
            <a:xfrm>
              <a:off x="1780439" y="3843646"/>
              <a:ext cx="1318902" cy="612822"/>
              <a:chOff x="1824956" y="3843646"/>
              <a:chExt cx="1318902" cy="612822"/>
            </a:xfrm>
          </p:grpSpPr>
          <p:sp>
            <p:nvSpPr>
              <p:cNvPr id="2048" name="文本框 2047">
                <a:extLst>
                  <a:ext uri="{FF2B5EF4-FFF2-40B4-BE49-F238E27FC236}">
                    <a16:creationId xmlns:a16="http://schemas.microsoft.com/office/drawing/2014/main" id="{47E4E56D-66ED-4250-9B0C-ED72A158303C}"/>
                  </a:ext>
                </a:extLst>
              </p:cNvPr>
              <p:cNvSpPr txBox="1"/>
              <p:nvPr/>
            </p:nvSpPr>
            <p:spPr>
              <a:xfrm>
                <a:off x="1824956" y="3843646"/>
                <a:ext cx="131890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b="1">
                    <a:solidFill>
                      <a:schemeClr val="accent1"/>
                    </a:solidFill>
                  </a:rPr>
                  <a:t>设计部门</a:t>
                </a:r>
              </a:p>
            </p:txBody>
          </p:sp>
          <p:sp>
            <p:nvSpPr>
              <p:cNvPr id="274" name="文本框 273">
                <a:extLst>
                  <a:ext uri="{FF2B5EF4-FFF2-40B4-BE49-F238E27FC236}">
                    <a16:creationId xmlns:a16="http://schemas.microsoft.com/office/drawing/2014/main" id="{C7E14E1A-89BB-4E06-9E29-B204E69D2290}"/>
                  </a:ext>
                </a:extLst>
              </p:cNvPr>
              <p:cNvSpPr txBox="1"/>
              <p:nvPr/>
            </p:nvSpPr>
            <p:spPr>
              <a:xfrm>
                <a:off x="1824956" y="4117914"/>
                <a:ext cx="13189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b="1">
                    <a:solidFill>
                      <a:schemeClr val="accent1"/>
                    </a:solidFill>
                  </a:rPr>
                  <a:t>DESIGNER</a:t>
                </a:r>
                <a:endParaRPr lang="zh-CN" altLang="en-US" sz="1600" b="1">
                  <a:solidFill>
                    <a:schemeClr val="accent1"/>
                  </a:solidFill>
                </a:endParaRPr>
              </a:p>
            </p:txBody>
          </p:sp>
        </p:grpSp>
      </p:grpSp>
      <p:sp>
        <p:nvSpPr>
          <p:cNvPr id="278" name="文本框 277">
            <a:extLst>
              <a:ext uri="{FF2B5EF4-FFF2-40B4-BE49-F238E27FC236}">
                <a16:creationId xmlns:a16="http://schemas.microsoft.com/office/drawing/2014/main" id="{0CF49BC4-331C-4041-A31C-FCB0AFDAC5C1}"/>
              </a:ext>
            </a:extLst>
          </p:cNvPr>
          <p:cNvSpPr txBox="1"/>
          <p:nvPr/>
        </p:nvSpPr>
        <p:spPr>
          <a:xfrm>
            <a:off x="4069616" y="4398397"/>
            <a:ext cx="1665364" cy="1293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>
                <a:solidFill>
                  <a:schemeClr val="accent2">
                    <a:lumMod val="60000"/>
                    <a:lumOff val="40000"/>
                  </a:schemeClr>
                </a:solidFill>
              </a:rPr>
              <a:t>请在此输入有关于设计部门的相关说明，以便于观众更好的理解，输入文字时可以直接复制，粘贴时请选择右键只保留文本</a:t>
            </a:r>
          </a:p>
        </p:txBody>
      </p:sp>
      <p:grpSp>
        <p:nvGrpSpPr>
          <p:cNvPr id="279" name="组合 278">
            <a:extLst>
              <a:ext uri="{FF2B5EF4-FFF2-40B4-BE49-F238E27FC236}">
                <a16:creationId xmlns:a16="http://schemas.microsoft.com/office/drawing/2014/main" id="{9EFE8EA2-69DA-4E01-AB24-96A6AB7B0F78}"/>
              </a:ext>
            </a:extLst>
          </p:cNvPr>
          <p:cNvGrpSpPr/>
          <p:nvPr/>
        </p:nvGrpSpPr>
        <p:grpSpPr>
          <a:xfrm>
            <a:off x="4242847" y="3843646"/>
            <a:ext cx="1318902" cy="612822"/>
            <a:chOff x="1824956" y="3843646"/>
            <a:chExt cx="1318902" cy="612822"/>
          </a:xfrm>
        </p:grpSpPr>
        <p:sp>
          <p:nvSpPr>
            <p:cNvPr id="280" name="文本框 279">
              <a:extLst>
                <a:ext uri="{FF2B5EF4-FFF2-40B4-BE49-F238E27FC236}">
                  <a16:creationId xmlns:a16="http://schemas.microsoft.com/office/drawing/2014/main" id="{1D96BA3E-7AFF-4CBD-8A2E-EB17291B3868}"/>
                </a:ext>
              </a:extLst>
            </p:cNvPr>
            <p:cNvSpPr txBox="1"/>
            <p:nvPr/>
          </p:nvSpPr>
          <p:spPr>
            <a:xfrm>
              <a:off x="1824956" y="3843646"/>
              <a:ext cx="13189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>
                  <a:solidFill>
                    <a:schemeClr val="accent2"/>
                  </a:solidFill>
                </a:rPr>
                <a:t>设计部门</a:t>
              </a:r>
            </a:p>
          </p:txBody>
        </p:sp>
        <p:sp>
          <p:nvSpPr>
            <p:cNvPr id="281" name="文本框 280">
              <a:extLst>
                <a:ext uri="{FF2B5EF4-FFF2-40B4-BE49-F238E27FC236}">
                  <a16:creationId xmlns:a16="http://schemas.microsoft.com/office/drawing/2014/main" id="{FEF50476-DAB2-4950-97D2-C9E969D139D1}"/>
                </a:ext>
              </a:extLst>
            </p:cNvPr>
            <p:cNvSpPr txBox="1"/>
            <p:nvPr/>
          </p:nvSpPr>
          <p:spPr>
            <a:xfrm>
              <a:off x="1824956" y="4117914"/>
              <a:ext cx="13189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>
                  <a:solidFill>
                    <a:schemeClr val="accent2"/>
                  </a:solidFill>
                </a:rPr>
                <a:t>DESIGNER</a:t>
              </a:r>
              <a:endParaRPr lang="zh-CN" altLang="en-US" sz="1600" b="1">
                <a:solidFill>
                  <a:schemeClr val="accent2"/>
                </a:solidFill>
              </a:endParaRPr>
            </a:p>
          </p:txBody>
        </p:sp>
      </p:grpSp>
      <p:grpSp>
        <p:nvGrpSpPr>
          <p:cNvPr id="282" name="组合 281">
            <a:extLst>
              <a:ext uri="{FF2B5EF4-FFF2-40B4-BE49-F238E27FC236}">
                <a16:creationId xmlns:a16="http://schemas.microsoft.com/office/drawing/2014/main" id="{7DF7A2C4-2638-4871-A8B6-B26BAF8D12F2}"/>
              </a:ext>
            </a:extLst>
          </p:cNvPr>
          <p:cNvGrpSpPr/>
          <p:nvPr/>
        </p:nvGrpSpPr>
        <p:grpSpPr>
          <a:xfrm>
            <a:off x="6532024" y="3843646"/>
            <a:ext cx="1665364" cy="1848695"/>
            <a:chOff x="1607208" y="3843646"/>
            <a:chExt cx="1665364" cy="1848695"/>
          </a:xfrm>
        </p:grpSpPr>
        <p:sp>
          <p:nvSpPr>
            <p:cNvPr id="283" name="文本框 282">
              <a:extLst>
                <a:ext uri="{FF2B5EF4-FFF2-40B4-BE49-F238E27FC236}">
                  <a16:creationId xmlns:a16="http://schemas.microsoft.com/office/drawing/2014/main" id="{3572C0F8-B910-4F6D-91C3-974FAA6E8CDA}"/>
                </a:ext>
              </a:extLst>
            </p:cNvPr>
            <p:cNvSpPr txBox="1"/>
            <p:nvPr/>
          </p:nvSpPr>
          <p:spPr>
            <a:xfrm>
              <a:off x="1607208" y="4398397"/>
              <a:ext cx="1665364" cy="1293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请在此输入有关于设计部门的相关说明，以便于观众更好的理解，输入文字时可以直接复制，粘贴时请选择右键只保留文本</a:t>
              </a:r>
            </a:p>
          </p:txBody>
        </p:sp>
        <p:grpSp>
          <p:nvGrpSpPr>
            <p:cNvPr id="284" name="组合 283">
              <a:extLst>
                <a:ext uri="{FF2B5EF4-FFF2-40B4-BE49-F238E27FC236}">
                  <a16:creationId xmlns:a16="http://schemas.microsoft.com/office/drawing/2014/main" id="{B4A4A82A-15FF-414B-83CC-5CAB9701784F}"/>
                </a:ext>
              </a:extLst>
            </p:cNvPr>
            <p:cNvGrpSpPr/>
            <p:nvPr/>
          </p:nvGrpSpPr>
          <p:grpSpPr>
            <a:xfrm>
              <a:off x="1780439" y="3843646"/>
              <a:ext cx="1318902" cy="612822"/>
              <a:chOff x="1824956" y="3843646"/>
              <a:chExt cx="1318902" cy="612822"/>
            </a:xfrm>
          </p:grpSpPr>
          <p:sp>
            <p:nvSpPr>
              <p:cNvPr id="285" name="文本框 284">
                <a:extLst>
                  <a:ext uri="{FF2B5EF4-FFF2-40B4-BE49-F238E27FC236}">
                    <a16:creationId xmlns:a16="http://schemas.microsoft.com/office/drawing/2014/main" id="{A183AEE2-1E30-42C0-BA40-13DD320BB4BB}"/>
                  </a:ext>
                </a:extLst>
              </p:cNvPr>
              <p:cNvSpPr txBox="1"/>
              <p:nvPr/>
            </p:nvSpPr>
            <p:spPr>
              <a:xfrm>
                <a:off x="1824956" y="3843646"/>
                <a:ext cx="131890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b="1">
                    <a:solidFill>
                      <a:schemeClr val="accent1"/>
                    </a:solidFill>
                  </a:rPr>
                  <a:t>设计部门</a:t>
                </a:r>
              </a:p>
            </p:txBody>
          </p:sp>
          <p:sp>
            <p:nvSpPr>
              <p:cNvPr id="286" name="文本框 285">
                <a:extLst>
                  <a:ext uri="{FF2B5EF4-FFF2-40B4-BE49-F238E27FC236}">
                    <a16:creationId xmlns:a16="http://schemas.microsoft.com/office/drawing/2014/main" id="{B42749BC-2140-435E-94DB-9E78BFB44A7E}"/>
                  </a:ext>
                </a:extLst>
              </p:cNvPr>
              <p:cNvSpPr txBox="1"/>
              <p:nvPr/>
            </p:nvSpPr>
            <p:spPr>
              <a:xfrm>
                <a:off x="1824956" y="4117914"/>
                <a:ext cx="13189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b="1">
                    <a:solidFill>
                      <a:schemeClr val="accent1"/>
                    </a:solidFill>
                  </a:rPr>
                  <a:t>DESIGNER</a:t>
                </a:r>
                <a:endParaRPr lang="zh-CN" altLang="en-US" sz="1600" b="1">
                  <a:solidFill>
                    <a:schemeClr val="accent1"/>
                  </a:solidFill>
                </a:endParaRPr>
              </a:p>
            </p:txBody>
          </p:sp>
        </p:grpSp>
      </p:grpSp>
      <p:sp>
        <p:nvSpPr>
          <p:cNvPr id="288" name="文本框 287">
            <a:extLst>
              <a:ext uri="{FF2B5EF4-FFF2-40B4-BE49-F238E27FC236}">
                <a16:creationId xmlns:a16="http://schemas.microsoft.com/office/drawing/2014/main" id="{D46409F7-8A69-434E-93BD-2923680CB23C}"/>
              </a:ext>
            </a:extLst>
          </p:cNvPr>
          <p:cNvSpPr txBox="1"/>
          <p:nvPr/>
        </p:nvSpPr>
        <p:spPr>
          <a:xfrm>
            <a:off x="8994432" y="4398397"/>
            <a:ext cx="1665364" cy="1293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>
                <a:solidFill>
                  <a:schemeClr val="accent2">
                    <a:lumMod val="60000"/>
                    <a:lumOff val="40000"/>
                  </a:schemeClr>
                </a:solidFill>
              </a:rPr>
              <a:t>请在此输入有关于设计部门的相关说明，以便于观众更好的理解，输入文字时可以直接复制，粘贴时请选择右键只保留文本</a:t>
            </a:r>
          </a:p>
        </p:txBody>
      </p:sp>
      <p:grpSp>
        <p:nvGrpSpPr>
          <p:cNvPr id="289" name="组合 288">
            <a:extLst>
              <a:ext uri="{FF2B5EF4-FFF2-40B4-BE49-F238E27FC236}">
                <a16:creationId xmlns:a16="http://schemas.microsoft.com/office/drawing/2014/main" id="{C3F1152B-1052-453F-96E2-DCE87DA6B0A9}"/>
              </a:ext>
            </a:extLst>
          </p:cNvPr>
          <p:cNvGrpSpPr/>
          <p:nvPr/>
        </p:nvGrpSpPr>
        <p:grpSpPr>
          <a:xfrm>
            <a:off x="9167663" y="3843646"/>
            <a:ext cx="1318902" cy="612822"/>
            <a:chOff x="1824956" y="3843646"/>
            <a:chExt cx="1318902" cy="612822"/>
          </a:xfrm>
        </p:grpSpPr>
        <p:sp>
          <p:nvSpPr>
            <p:cNvPr id="290" name="文本框 289">
              <a:extLst>
                <a:ext uri="{FF2B5EF4-FFF2-40B4-BE49-F238E27FC236}">
                  <a16:creationId xmlns:a16="http://schemas.microsoft.com/office/drawing/2014/main" id="{D79E7DF0-F2D2-404F-935E-3FCFE4D62D0F}"/>
                </a:ext>
              </a:extLst>
            </p:cNvPr>
            <p:cNvSpPr txBox="1"/>
            <p:nvPr/>
          </p:nvSpPr>
          <p:spPr>
            <a:xfrm>
              <a:off x="1824956" y="3843646"/>
              <a:ext cx="13189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>
                  <a:solidFill>
                    <a:schemeClr val="accent2"/>
                  </a:solidFill>
                </a:rPr>
                <a:t>设计部门</a:t>
              </a:r>
            </a:p>
          </p:txBody>
        </p:sp>
        <p:sp>
          <p:nvSpPr>
            <p:cNvPr id="291" name="文本框 290">
              <a:extLst>
                <a:ext uri="{FF2B5EF4-FFF2-40B4-BE49-F238E27FC236}">
                  <a16:creationId xmlns:a16="http://schemas.microsoft.com/office/drawing/2014/main" id="{C8CEB4DF-17A7-4815-9073-CA00AA7845BF}"/>
                </a:ext>
              </a:extLst>
            </p:cNvPr>
            <p:cNvSpPr txBox="1"/>
            <p:nvPr/>
          </p:nvSpPr>
          <p:spPr>
            <a:xfrm>
              <a:off x="1824956" y="4117914"/>
              <a:ext cx="13189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>
                  <a:solidFill>
                    <a:schemeClr val="accent2"/>
                  </a:solidFill>
                </a:rPr>
                <a:t>DESIGNER</a:t>
              </a:r>
              <a:endParaRPr lang="zh-CN" altLang="en-US" sz="1600" b="1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6603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组合 2049">
            <a:extLst>
              <a:ext uri="{FF2B5EF4-FFF2-40B4-BE49-F238E27FC236}">
                <a16:creationId xmlns:a16="http://schemas.microsoft.com/office/drawing/2014/main" id="{FE5AD59B-3A71-4680-AB81-5395201ACC4A}"/>
              </a:ext>
            </a:extLst>
          </p:cNvPr>
          <p:cNvGrpSpPr/>
          <p:nvPr/>
        </p:nvGrpSpPr>
        <p:grpSpPr>
          <a:xfrm>
            <a:off x="1200784" y="3410684"/>
            <a:ext cx="1673860" cy="369332"/>
            <a:chOff x="1200784" y="2937341"/>
            <a:chExt cx="1673860" cy="369332"/>
          </a:xfrm>
        </p:grpSpPr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4E31ED49-0E05-4C87-BF88-90184C4E99A4}"/>
                </a:ext>
              </a:extLst>
            </p:cNvPr>
            <p:cNvSpPr/>
            <p:nvPr/>
          </p:nvSpPr>
          <p:spPr>
            <a:xfrm>
              <a:off x="1200784" y="2937341"/>
              <a:ext cx="1673860" cy="369332"/>
            </a:xfrm>
            <a:prstGeom prst="roundRect">
              <a:avLst>
                <a:gd name="adj" fmla="val 50000"/>
              </a:avLst>
            </a:prstGeom>
            <a:noFill/>
            <a:ln w="15875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AA45C120-7D8C-43AB-9665-85BA76D5B398}"/>
                </a:ext>
              </a:extLst>
            </p:cNvPr>
            <p:cNvSpPr txBox="1"/>
            <p:nvPr/>
          </p:nvSpPr>
          <p:spPr>
            <a:xfrm>
              <a:off x="1456594" y="2937341"/>
              <a:ext cx="1162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>
                  <a:solidFill>
                    <a:schemeClr val="accent1"/>
                  </a:solidFill>
                </a:rPr>
                <a:t>部门名称</a:t>
              </a:r>
            </a:p>
          </p:txBody>
        </p:sp>
      </p:grpSp>
      <p:sp>
        <p:nvSpPr>
          <p:cNvPr id="292" name="文本框 291">
            <a:extLst>
              <a:ext uri="{FF2B5EF4-FFF2-40B4-BE49-F238E27FC236}">
                <a16:creationId xmlns:a16="http://schemas.microsoft.com/office/drawing/2014/main" id="{C8DA5190-335B-453F-9120-5A47A3A36719}"/>
              </a:ext>
            </a:extLst>
          </p:cNvPr>
          <p:cNvSpPr txBox="1"/>
          <p:nvPr/>
        </p:nvSpPr>
        <p:spPr>
          <a:xfrm>
            <a:off x="1240791" y="2645786"/>
            <a:ext cx="1673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accent1"/>
                </a:solidFill>
              </a:rPr>
              <a:t>岗位类别</a:t>
            </a:r>
          </a:p>
        </p:txBody>
      </p:sp>
      <p:cxnSp>
        <p:nvCxnSpPr>
          <p:cNvPr id="2053" name="直接连接符 2052">
            <a:extLst>
              <a:ext uri="{FF2B5EF4-FFF2-40B4-BE49-F238E27FC236}">
                <a16:creationId xmlns:a16="http://schemas.microsoft.com/office/drawing/2014/main" id="{469E479A-F337-470A-A68F-F4E7C0C90922}"/>
              </a:ext>
            </a:extLst>
          </p:cNvPr>
          <p:cNvCxnSpPr/>
          <p:nvPr/>
        </p:nvCxnSpPr>
        <p:spPr>
          <a:xfrm>
            <a:off x="1280160" y="3222941"/>
            <a:ext cx="314452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3" name="组合 292">
            <a:extLst>
              <a:ext uri="{FF2B5EF4-FFF2-40B4-BE49-F238E27FC236}">
                <a16:creationId xmlns:a16="http://schemas.microsoft.com/office/drawing/2014/main" id="{0494AF30-581C-4ED7-81F0-F8452D08460B}"/>
              </a:ext>
            </a:extLst>
          </p:cNvPr>
          <p:cNvGrpSpPr/>
          <p:nvPr/>
        </p:nvGrpSpPr>
        <p:grpSpPr>
          <a:xfrm>
            <a:off x="1200784" y="4078069"/>
            <a:ext cx="1673860" cy="369332"/>
            <a:chOff x="1200784" y="2937341"/>
            <a:chExt cx="1673860" cy="369332"/>
          </a:xfrm>
        </p:grpSpPr>
        <p:sp>
          <p:nvSpPr>
            <p:cNvPr id="294" name="矩形: 圆角 293">
              <a:extLst>
                <a:ext uri="{FF2B5EF4-FFF2-40B4-BE49-F238E27FC236}">
                  <a16:creationId xmlns:a16="http://schemas.microsoft.com/office/drawing/2014/main" id="{F738A864-1F86-402A-AA29-FEA57879280C}"/>
                </a:ext>
              </a:extLst>
            </p:cNvPr>
            <p:cNvSpPr/>
            <p:nvPr/>
          </p:nvSpPr>
          <p:spPr>
            <a:xfrm>
              <a:off x="1200784" y="2937341"/>
              <a:ext cx="1673860" cy="369332"/>
            </a:xfrm>
            <a:prstGeom prst="roundRect">
              <a:avLst>
                <a:gd name="adj" fmla="val 50000"/>
              </a:avLst>
            </a:prstGeom>
            <a:noFill/>
            <a:ln w="15875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5" name="文本框 294">
              <a:extLst>
                <a:ext uri="{FF2B5EF4-FFF2-40B4-BE49-F238E27FC236}">
                  <a16:creationId xmlns:a16="http://schemas.microsoft.com/office/drawing/2014/main" id="{AF9BCBE7-F0A9-45C5-AEDF-67476EAB53E0}"/>
                </a:ext>
              </a:extLst>
            </p:cNvPr>
            <p:cNvSpPr txBox="1"/>
            <p:nvPr/>
          </p:nvSpPr>
          <p:spPr>
            <a:xfrm>
              <a:off x="1456594" y="2937341"/>
              <a:ext cx="1162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>
                  <a:solidFill>
                    <a:schemeClr val="accent1"/>
                  </a:solidFill>
                </a:rPr>
                <a:t>部门名称</a:t>
              </a:r>
            </a:p>
          </p:txBody>
        </p:sp>
      </p:grpSp>
      <p:grpSp>
        <p:nvGrpSpPr>
          <p:cNvPr id="296" name="组合 295">
            <a:extLst>
              <a:ext uri="{FF2B5EF4-FFF2-40B4-BE49-F238E27FC236}">
                <a16:creationId xmlns:a16="http://schemas.microsoft.com/office/drawing/2014/main" id="{D16DA1F4-0959-42C7-856B-F199F65EFE99}"/>
              </a:ext>
            </a:extLst>
          </p:cNvPr>
          <p:cNvGrpSpPr/>
          <p:nvPr/>
        </p:nvGrpSpPr>
        <p:grpSpPr>
          <a:xfrm>
            <a:off x="1200784" y="4745454"/>
            <a:ext cx="1673860" cy="369332"/>
            <a:chOff x="1200784" y="2937341"/>
            <a:chExt cx="1673860" cy="369332"/>
          </a:xfrm>
        </p:grpSpPr>
        <p:sp>
          <p:nvSpPr>
            <p:cNvPr id="297" name="矩形: 圆角 296">
              <a:extLst>
                <a:ext uri="{FF2B5EF4-FFF2-40B4-BE49-F238E27FC236}">
                  <a16:creationId xmlns:a16="http://schemas.microsoft.com/office/drawing/2014/main" id="{45D5FB84-2F6C-4755-A4F9-60B94F96E535}"/>
                </a:ext>
              </a:extLst>
            </p:cNvPr>
            <p:cNvSpPr/>
            <p:nvPr/>
          </p:nvSpPr>
          <p:spPr>
            <a:xfrm>
              <a:off x="1200784" y="2937341"/>
              <a:ext cx="1673860" cy="369332"/>
            </a:xfrm>
            <a:prstGeom prst="roundRect">
              <a:avLst>
                <a:gd name="adj" fmla="val 50000"/>
              </a:avLst>
            </a:prstGeom>
            <a:noFill/>
            <a:ln w="15875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8" name="文本框 297">
              <a:extLst>
                <a:ext uri="{FF2B5EF4-FFF2-40B4-BE49-F238E27FC236}">
                  <a16:creationId xmlns:a16="http://schemas.microsoft.com/office/drawing/2014/main" id="{6193B728-0BF7-4B06-AC8A-ECD3B147BEB8}"/>
                </a:ext>
              </a:extLst>
            </p:cNvPr>
            <p:cNvSpPr txBox="1"/>
            <p:nvPr/>
          </p:nvSpPr>
          <p:spPr>
            <a:xfrm>
              <a:off x="1456594" y="2937341"/>
              <a:ext cx="1162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>
                  <a:solidFill>
                    <a:schemeClr val="accent1"/>
                  </a:solidFill>
                </a:rPr>
                <a:t>部门名称</a:t>
              </a:r>
            </a:p>
          </p:txBody>
        </p:sp>
      </p:grpSp>
      <p:grpSp>
        <p:nvGrpSpPr>
          <p:cNvPr id="299" name="组合 298">
            <a:extLst>
              <a:ext uri="{FF2B5EF4-FFF2-40B4-BE49-F238E27FC236}">
                <a16:creationId xmlns:a16="http://schemas.microsoft.com/office/drawing/2014/main" id="{B7F99421-7031-41CA-AD66-81CDB3FE54F4}"/>
              </a:ext>
            </a:extLst>
          </p:cNvPr>
          <p:cNvGrpSpPr/>
          <p:nvPr/>
        </p:nvGrpSpPr>
        <p:grpSpPr>
          <a:xfrm>
            <a:off x="1200784" y="5412840"/>
            <a:ext cx="1673860" cy="369332"/>
            <a:chOff x="1200784" y="2937341"/>
            <a:chExt cx="1673860" cy="369332"/>
          </a:xfrm>
        </p:grpSpPr>
        <p:sp>
          <p:nvSpPr>
            <p:cNvPr id="300" name="矩形: 圆角 299">
              <a:extLst>
                <a:ext uri="{FF2B5EF4-FFF2-40B4-BE49-F238E27FC236}">
                  <a16:creationId xmlns:a16="http://schemas.microsoft.com/office/drawing/2014/main" id="{B7A600C8-C621-44A4-8B0B-89233E9DA5FE}"/>
                </a:ext>
              </a:extLst>
            </p:cNvPr>
            <p:cNvSpPr/>
            <p:nvPr/>
          </p:nvSpPr>
          <p:spPr>
            <a:xfrm>
              <a:off x="1200784" y="2937341"/>
              <a:ext cx="1673860" cy="369332"/>
            </a:xfrm>
            <a:prstGeom prst="roundRect">
              <a:avLst>
                <a:gd name="adj" fmla="val 50000"/>
              </a:avLst>
            </a:prstGeom>
            <a:noFill/>
            <a:ln w="15875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1" name="文本框 300">
              <a:extLst>
                <a:ext uri="{FF2B5EF4-FFF2-40B4-BE49-F238E27FC236}">
                  <a16:creationId xmlns:a16="http://schemas.microsoft.com/office/drawing/2014/main" id="{D23005C6-306E-4F00-BEB8-302BD1E723EA}"/>
                </a:ext>
              </a:extLst>
            </p:cNvPr>
            <p:cNvSpPr txBox="1"/>
            <p:nvPr/>
          </p:nvSpPr>
          <p:spPr>
            <a:xfrm>
              <a:off x="1456594" y="2937341"/>
              <a:ext cx="1162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>
                  <a:solidFill>
                    <a:schemeClr val="accent1"/>
                  </a:solidFill>
                </a:rPr>
                <a:t>部门名称</a:t>
              </a:r>
            </a:p>
          </p:txBody>
        </p:sp>
      </p:grpSp>
      <p:grpSp>
        <p:nvGrpSpPr>
          <p:cNvPr id="302" name="组合 301">
            <a:extLst>
              <a:ext uri="{FF2B5EF4-FFF2-40B4-BE49-F238E27FC236}">
                <a16:creationId xmlns:a16="http://schemas.microsoft.com/office/drawing/2014/main" id="{6A145EA5-4A22-4186-9F07-80058C6BED4E}"/>
              </a:ext>
            </a:extLst>
          </p:cNvPr>
          <p:cNvGrpSpPr/>
          <p:nvPr/>
        </p:nvGrpSpPr>
        <p:grpSpPr>
          <a:xfrm>
            <a:off x="3070224" y="3410684"/>
            <a:ext cx="1673860" cy="369332"/>
            <a:chOff x="1200784" y="2937341"/>
            <a:chExt cx="1673860" cy="369332"/>
          </a:xfrm>
        </p:grpSpPr>
        <p:sp>
          <p:nvSpPr>
            <p:cNvPr id="303" name="矩形: 圆角 302">
              <a:extLst>
                <a:ext uri="{FF2B5EF4-FFF2-40B4-BE49-F238E27FC236}">
                  <a16:creationId xmlns:a16="http://schemas.microsoft.com/office/drawing/2014/main" id="{E586BB27-50D3-49F4-B197-A9AE8C0E28BC}"/>
                </a:ext>
              </a:extLst>
            </p:cNvPr>
            <p:cNvSpPr/>
            <p:nvPr/>
          </p:nvSpPr>
          <p:spPr>
            <a:xfrm>
              <a:off x="1200784" y="2937341"/>
              <a:ext cx="1673860" cy="369332"/>
            </a:xfrm>
            <a:prstGeom prst="roundRect">
              <a:avLst>
                <a:gd name="adj" fmla="val 50000"/>
              </a:avLst>
            </a:prstGeom>
            <a:noFill/>
            <a:ln w="15875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4" name="文本框 303">
              <a:extLst>
                <a:ext uri="{FF2B5EF4-FFF2-40B4-BE49-F238E27FC236}">
                  <a16:creationId xmlns:a16="http://schemas.microsoft.com/office/drawing/2014/main" id="{33A63886-56F6-496C-ABE7-5CC8FC809B8C}"/>
                </a:ext>
              </a:extLst>
            </p:cNvPr>
            <p:cNvSpPr txBox="1"/>
            <p:nvPr/>
          </p:nvSpPr>
          <p:spPr>
            <a:xfrm>
              <a:off x="1456594" y="2937341"/>
              <a:ext cx="1162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>
                  <a:solidFill>
                    <a:schemeClr val="accent1"/>
                  </a:solidFill>
                </a:rPr>
                <a:t>部门名称</a:t>
              </a:r>
            </a:p>
          </p:txBody>
        </p:sp>
      </p:grpSp>
      <p:grpSp>
        <p:nvGrpSpPr>
          <p:cNvPr id="305" name="组合 304">
            <a:extLst>
              <a:ext uri="{FF2B5EF4-FFF2-40B4-BE49-F238E27FC236}">
                <a16:creationId xmlns:a16="http://schemas.microsoft.com/office/drawing/2014/main" id="{7E2CCE99-76B4-42B5-A291-B829EE7DBC7A}"/>
              </a:ext>
            </a:extLst>
          </p:cNvPr>
          <p:cNvGrpSpPr/>
          <p:nvPr/>
        </p:nvGrpSpPr>
        <p:grpSpPr>
          <a:xfrm>
            <a:off x="3070224" y="4078069"/>
            <a:ext cx="1673860" cy="369332"/>
            <a:chOff x="1200784" y="2937341"/>
            <a:chExt cx="1673860" cy="369332"/>
          </a:xfrm>
        </p:grpSpPr>
        <p:sp>
          <p:nvSpPr>
            <p:cNvPr id="306" name="矩形: 圆角 305">
              <a:extLst>
                <a:ext uri="{FF2B5EF4-FFF2-40B4-BE49-F238E27FC236}">
                  <a16:creationId xmlns:a16="http://schemas.microsoft.com/office/drawing/2014/main" id="{D186F688-EFB7-44D0-ACB6-7A0F9F8509BA}"/>
                </a:ext>
              </a:extLst>
            </p:cNvPr>
            <p:cNvSpPr/>
            <p:nvPr/>
          </p:nvSpPr>
          <p:spPr>
            <a:xfrm>
              <a:off x="1200784" y="2937341"/>
              <a:ext cx="1673860" cy="369332"/>
            </a:xfrm>
            <a:prstGeom prst="roundRect">
              <a:avLst>
                <a:gd name="adj" fmla="val 50000"/>
              </a:avLst>
            </a:prstGeom>
            <a:noFill/>
            <a:ln w="15875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7" name="文本框 306">
              <a:extLst>
                <a:ext uri="{FF2B5EF4-FFF2-40B4-BE49-F238E27FC236}">
                  <a16:creationId xmlns:a16="http://schemas.microsoft.com/office/drawing/2014/main" id="{333CD73C-CCBC-4497-AA5E-CC2A54DCD98D}"/>
                </a:ext>
              </a:extLst>
            </p:cNvPr>
            <p:cNvSpPr txBox="1"/>
            <p:nvPr/>
          </p:nvSpPr>
          <p:spPr>
            <a:xfrm>
              <a:off x="1456594" y="2937341"/>
              <a:ext cx="1162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>
                  <a:solidFill>
                    <a:schemeClr val="accent1"/>
                  </a:solidFill>
                </a:rPr>
                <a:t>部门名称</a:t>
              </a:r>
            </a:p>
          </p:txBody>
        </p:sp>
      </p:grpSp>
      <p:grpSp>
        <p:nvGrpSpPr>
          <p:cNvPr id="308" name="组合 307">
            <a:extLst>
              <a:ext uri="{FF2B5EF4-FFF2-40B4-BE49-F238E27FC236}">
                <a16:creationId xmlns:a16="http://schemas.microsoft.com/office/drawing/2014/main" id="{0639D1FB-ADF5-47F3-9BEC-E047242FB91D}"/>
              </a:ext>
            </a:extLst>
          </p:cNvPr>
          <p:cNvGrpSpPr/>
          <p:nvPr/>
        </p:nvGrpSpPr>
        <p:grpSpPr>
          <a:xfrm>
            <a:off x="3070224" y="4745454"/>
            <a:ext cx="1673860" cy="369332"/>
            <a:chOff x="1200784" y="2937341"/>
            <a:chExt cx="1673860" cy="369332"/>
          </a:xfrm>
        </p:grpSpPr>
        <p:sp>
          <p:nvSpPr>
            <p:cNvPr id="309" name="矩形: 圆角 308">
              <a:extLst>
                <a:ext uri="{FF2B5EF4-FFF2-40B4-BE49-F238E27FC236}">
                  <a16:creationId xmlns:a16="http://schemas.microsoft.com/office/drawing/2014/main" id="{F7F6773E-5B35-485F-826B-6877664FA4E1}"/>
                </a:ext>
              </a:extLst>
            </p:cNvPr>
            <p:cNvSpPr/>
            <p:nvPr/>
          </p:nvSpPr>
          <p:spPr>
            <a:xfrm>
              <a:off x="1200784" y="2937341"/>
              <a:ext cx="1673860" cy="369332"/>
            </a:xfrm>
            <a:prstGeom prst="roundRect">
              <a:avLst>
                <a:gd name="adj" fmla="val 50000"/>
              </a:avLst>
            </a:prstGeom>
            <a:noFill/>
            <a:ln w="15875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0" name="文本框 309">
              <a:extLst>
                <a:ext uri="{FF2B5EF4-FFF2-40B4-BE49-F238E27FC236}">
                  <a16:creationId xmlns:a16="http://schemas.microsoft.com/office/drawing/2014/main" id="{E30D3F5E-B517-48C7-BBCC-8E94850E4CC2}"/>
                </a:ext>
              </a:extLst>
            </p:cNvPr>
            <p:cNvSpPr txBox="1"/>
            <p:nvPr/>
          </p:nvSpPr>
          <p:spPr>
            <a:xfrm>
              <a:off x="1456594" y="2937341"/>
              <a:ext cx="1162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>
                  <a:solidFill>
                    <a:schemeClr val="accent1"/>
                  </a:solidFill>
                </a:rPr>
                <a:t>部门名称</a:t>
              </a:r>
            </a:p>
          </p:txBody>
        </p:sp>
      </p:grpSp>
      <p:grpSp>
        <p:nvGrpSpPr>
          <p:cNvPr id="311" name="组合 310">
            <a:extLst>
              <a:ext uri="{FF2B5EF4-FFF2-40B4-BE49-F238E27FC236}">
                <a16:creationId xmlns:a16="http://schemas.microsoft.com/office/drawing/2014/main" id="{F69271E0-40C4-4B16-A045-B2BD214F7A3B}"/>
              </a:ext>
            </a:extLst>
          </p:cNvPr>
          <p:cNvGrpSpPr/>
          <p:nvPr/>
        </p:nvGrpSpPr>
        <p:grpSpPr>
          <a:xfrm>
            <a:off x="3070224" y="5412840"/>
            <a:ext cx="1673860" cy="369332"/>
            <a:chOff x="1200784" y="2937341"/>
            <a:chExt cx="1673860" cy="369332"/>
          </a:xfrm>
        </p:grpSpPr>
        <p:sp>
          <p:nvSpPr>
            <p:cNvPr id="312" name="矩形: 圆角 311">
              <a:extLst>
                <a:ext uri="{FF2B5EF4-FFF2-40B4-BE49-F238E27FC236}">
                  <a16:creationId xmlns:a16="http://schemas.microsoft.com/office/drawing/2014/main" id="{629FB1BF-4FCD-4225-BEE0-0C30F8DF5177}"/>
                </a:ext>
              </a:extLst>
            </p:cNvPr>
            <p:cNvSpPr/>
            <p:nvPr/>
          </p:nvSpPr>
          <p:spPr>
            <a:xfrm>
              <a:off x="1200784" y="2937341"/>
              <a:ext cx="1673860" cy="369332"/>
            </a:xfrm>
            <a:prstGeom prst="roundRect">
              <a:avLst>
                <a:gd name="adj" fmla="val 50000"/>
              </a:avLst>
            </a:prstGeom>
            <a:noFill/>
            <a:ln w="15875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3" name="文本框 312">
              <a:extLst>
                <a:ext uri="{FF2B5EF4-FFF2-40B4-BE49-F238E27FC236}">
                  <a16:creationId xmlns:a16="http://schemas.microsoft.com/office/drawing/2014/main" id="{E53F8489-28E2-4FFD-8F17-1CBE1B080061}"/>
                </a:ext>
              </a:extLst>
            </p:cNvPr>
            <p:cNvSpPr txBox="1"/>
            <p:nvPr/>
          </p:nvSpPr>
          <p:spPr>
            <a:xfrm>
              <a:off x="1456594" y="2937341"/>
              <a:ext cx="1162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>
                  <a:solidFill>
                    <a:schemeClr val="accent1"/>
                  </a:solidFill>
                </a:rPr>
                <a:t>部门名称</a:t>
              </a:r>
            </a:p>
          </p:txBody>
        </p:sp>
      </p:grpSp>
      <p:sp>
        <p:nvSpPr>
          <p:cNvPr id="340" name="矩形: 圆角 339">
            <a:extLst>
              <a:ext uri="{FF2B5EF4-FFF2-40B4-BE49-F238E27FC236}">
                <a16:creationId xmlns:a16="http://schemas.microsoft.com/office/drawing/2014/main" id="{E4D69724-F1EC-4603-87E9-2870F75A38FD}"/>
              </a:ext>
            </a:extLst>
          </p:cNvPr>
          <p:cNvSpPr/>
          <p:nvPr/>
        </p:nvSpPr>
        <p:spPr>
          <a:xfrm>
            <a:off x="7298718" y="3410684"/>
            <a:ext cx="1673860" cy="369332"/>
          </a:xfrm>
          <a:prstGeom prst="roundRect">
            <a:avLst>
              <a:gd name="adj" fmla="val 50000"/>
            </a:avLst>
          </a:prstGeom>
          <a:noFill/>
          <a:ln w="158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341" name="文本框 340">
            <a:extLst>
              <a:ext uri="{FF2B5EF4-FFF2-40B4-BE49-F238E27FC236}">
                <a16:creationId xmlns:a16="http://schemas.microsoft.com/office/drawing/2014/main" id="{7E03838F-9039-4BA0-99A4-79CF7C95CF66}"/>
              </a:ext>
            </a:extLst>
          </p:cNvPr>
          <p:cNvSpPr txBox="1"/>
          <p:nvPr/>
        </p:nvSpPr>
        <p:spPr>
          <a:xfrm>
            <a:off x="7554528" y="3410684"/>
            <a:ext cx="1162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chemeClr val="accent2"/>
                </a:solidFill>
              </a:rPr>
              <a:t>部门名称</a:t>
            </a:r>
          </a:p>
        </p:txBody>
      </p:sp>
      <p:sp>
        <p:nvSpPr>
          <p:cNvPr id="317" name="文本框 316">
            <a:extLst>
              <a:ext uri="{FF2B5EF4-FFF2-40B4-BE49-F238E27FC236}">
                <a16:creationId xmlns:a16="http://schemas.microsoft.com/office/drawing/2014/main" id="{EC5BB0D9-7228-4DC1-90E5-360810BECB12}"/>
              </a:ext>
            </a:extLst>
          </p:cNvPr>
          <p:cNvSpPr txBox="1"/>
          <p:nvPr/>
        </p:nvSpPr>
        <p:spPr>
          <a:xfrm>
            <a:off x="8848754" y="2645786"/>
            <a:ext cx="1673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accent2"/>
                </a:solidFill>
              </a:rPr>
              <a:t>岗位类别</a:t>
            </a:r>
          </a:p>
        </p:txBody>
      </p:sp>
      <p:cxnSp>
        <p:nvCxnSpPr>
          <p:cNvPr id="318" name="直接连接符 317">
            <a:extLst>
              <a:ext uri="{FF2B5EF4-FFF2-40B4-BE49-F238E27FC236}">
                <a16:creationId xmlns:a16="http://schemas.microsoft.com/office/drawing/2014/main" id="{B839F32F-2FC7-4CFE-9ED0-B2F50FDEF02C}"/>
              </a:ext>
            </a:extLst>
          </p:cNvPr>
          <p:cNvCxnSpPr>
            <a:cxnSpLocks/>
          </p:cNvCxnSpPr>
          <p:nvPr/>
        </p:nvCxnSpPr>
        <p:spPr>
          <a:xfrm>
            <a:off x="7378094" y="3222941"/>
            <a:ext cx="314452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" name="矩形: 圆角 337">
            <a:extLst>
              <a:ext uri="{FF2B5EF4-FFF2-40B4-BE49-F238E27FC236}">
                <a16:creationId xmlns:a16="http://schemas.microsoft.com/office/drawing/2014/main" id="{E9862841-3422-4ED7-A11C-DC52D7AAA0BB}"/>
              </a:ext>
            </a:extLst>
          </p:cNvPr>
          <p:cNvSpPr/>
          <p:nvPr/>
        </p:nvSpPr>
        <p:spPr>
          <a:xfrm>
            <a:off x="7298718" y="4078069"/>
            <a:ext cx="1673860" cy="369332"/>
          </a:xfrm>
          <a:prstGeom prst="roundRect">
            <a:avLst>
              <a:gd name="adj" fmla="val 50000"/>
            </a:avLst>
          </a:prstGeom>
          <a:noFill/>
          <a:ln w="158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339" name="文本框 338">
            <a:extLst>
              <a:ext uri="{FF2B5EF4-FFF2-40B4-BE49-F238E27FC236}">
                <a16:creationId xmlns:a16="http://schemas.microsoft.com/office/drawing/2014/main" id="{4C1236C0-27A8-4B4C-B5D5-35D021551071}"/>
              </a:ext>
            </a:extLst>
          </p:cNvPr>
          <p:cNvSpPr txBox="1"/>
          <p:nvPr/>
        </p:nvSpPr>
        <p:spPr>
          <a:xfrm>
            <a:off x="7554528" y="4078069"/>
            <a:ext cx="1162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chemeClr val="accent2"/>
                </a:solidFill>
              </a:rPr>
              <a:t>部门名称</a:t>
            </a:r>
          </a:p>
        </p:txBody>
      </p:sp>
      <p:sp>
        <p:nvSpPr>
          <p:cNvPr id="336" name="矩形: 圆角 335">
            <a:extLst>
              <a:ext uri="{FF2B5EF4-FFF2-40B4-BE49-F238E27FC236}">
                <a16:creationId xmlns:a16="http://schemas.microsoft.com/office/drawing/2014/main" id="{54CA1178-F543-4C86-9D3D-9C770756A6F5}"/>
              </a:ext>
            </a:extLst>
          </p:cNvPr>
          <p:cNvSpPr/>
          <p:nvPr/>
        </p:nvSpPr>
        <p:spPr>
          <a:xfrm>
            <a:off x="7298718" y="4745454"/>
            <a:ext cx="1673860" cy="369332"/>
          </a:xfrm>
          <a:prstGeom prst="roundRect">
            <a:avLst>
              <a:gd name="adj" fmla="val 50000"/>
            </a:avLst>
          </a:prstGeom>
          <a:noFill/>
          <a:ln w="158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337" name="文本框 336">
            <a:extLst>
              <a:ext uri="{FF2B5EF4-FFF2-40B4-BE49-F238E27FC236}">
                <a16:creationId xmlns:a16="http://schemas.microsoft.com/office/drawing/2014/main" id="{EB229479-46F7-4F1A-9F29-11B715C86D83}"/>
              </a:ext>
            </a:extLst>
          </p:cNvPr>
          <p:cNvSpPr txBox="1"/>
          <p:nvPr/>
        </p:nvSpPr>
        <p:spPr>
          <a:xfrm>
            <a:off x="7554528" y="4745454"/>
            <a:ext cx="1162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chemeClr val="accent2"/>
                </a:solidFill>
              </a:rPr>
              <a:t>部门名称</a:t>
            </a:r>
          </a:p>
        </p:txBody>
      </p:sp>
      <p:sp>
        <p:nvSpPr>
          <p:cNvPr id="334" name="矩形: 圆角 333">
            <a:extLst>
              <a:ext uri="{FF2B5EF4-FFF2-40B4-BE49-F238E27FC236}">
                <a16:creationId xmlns:a16="http://schemas.microsoft.com/office/drawing/2014/main" id="{0B382A05-2080-474C-9B85-793AE985AB2E}"/>
              </a:ext>
            </a:extLst>
          </p:cNvPr>
          <p:cNvSpPr/>
          <p:nvPr/>
        </p:nvSpPr>
        <p:spPr>
          <a:xfrm>
            <a:off x="7298718" y="5412840"/>
            <a:ext cx="1673860" cy="369332"/>
          </a:xfrm>
          <a:prstGeom prst="roundRect">
            <a:avLst>
              <a:gd name="adj" fmla="val 50000"/>
            </a:avLst>
          </a:prstGeom>
          <a:noFill/>
          <a:ln w="158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335" name="文本框 334">
            <a:extLst>
              <a:ext uri="{FF2B5EF4-FFF2-40B4-BE49-F238E27FC236}">
                <a16:creationId xmlns:a16="http://schemas.microsoft.com/office/drawing/2014/main" id="{A47A72B9-9ABE-4E18-8CE5-55137DA7957A}"/>
              </a:ext>
            </a:extLst>
          </p:cNvPr>
          <p:cNvSpPr txBox="1"/>
          <p:nvPr/>
        </p:nvSpPr>
        <p:spPr>
          <a:xfrm>
            <a:off x="7554528" y="5412840"/>
            <a:ext cx="1162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chemeClr val="accent2"/>
                </a:solidFill>
              </a:rPr>
              <a:t>部门名称</a:t>
            </a:r>
          </a:p>
        </p:txBody>
      </p:sp>
      <p:sp>
        <p:nvSpPr>
          <p:cNvPr id="332" name="矩形: 圆角 331">
            <a:extLst>
              <a:ext uri="{FF2B5EF4-FFF2-40B4-BE49-F238E27FC236}">
                <a16:creationId xmlns:a16="http://schemas.microsoft.com/office/drawing/2014/main" id="{1C353B05-CECF-4B27-81D0-78F8D2A5DA6D}"/>
              </a:ext>
            </a:extLst>
          </p:cNvPr>
          <p:cNvSpPr/>
          <p:nvPr/>
        </p:nvSpPr>
        <p:spPr>
          <a:xfrm>
            <a:off x="9168158" y="3410684"/>
            <a:ext cx="1673860" cy="369332"/>
          </a:xfrm>
          <a:prstGeom prst="roundRect">
            <a:avLst>
              <a:gd name="adj" fmla="val 50000"/>
            </a:avLst>
          </a:prstGeom>
          <a:noFill/>
          <a:ln w="158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333" name="文本框 332">
            <a:extLst>
              <a:ext uri="{FF2B5EF4-FFF2-40B4-BE49-F238E27FC236}">
                <a16:creationId xmlns:a16="http://schemas.microsoft.com/office/drawing/2014/main" id="{A330DED2-150B-4ACC-B0B3-8087FB4210C1}"/>
              </a:ext>
            </a:extLst>
          </p:cNvPr>
          <p:cNvSpPr txBox="1"/>
          <p:nvPr/>
        </p:nvSpPr>
        <p:spPr>
          <a:xfrm>
            <a:off x="9423968" y="3410684"/>
            <a:ext cx="1162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chemeClr val="accent2"/>
                </a:solidFill>
              </a:rPr>
              <a:t>部门名称</a:t>
            </a:r>
          </a:p>
        </p:txBody>
      </p:sp>
      <p:sp>
        <p:nvSpPr>
          <p:cNvPr id="330" name="矩形: 圆角 329">
            <a:extLst>
              <a:ext uri="{FF2B5EF4-FFF2-40B4-BE49-F238E27FC236}">
                <a16:creationId xmlns:a16="http://schemas.microsoft.com/office/drawing/2014/main" id="{A15D703E-0830-43FF-AA30-6B8FA440DD9E}"/>
              </a:ext>
            </a:extLst>
          </p:cNvPr>
          <p:cNvSpPr/>
          <p:nvPr/>
        </p:nvSpPr>
        <p:spPr>
          <a:xfrm>
            <a:off x="9168158" y="4078069"/>
            <a:ext cx="1673860" cy="369332"/>
          </a:xfrm>
          <a:prstGeom prst="roundRect">
            <a:avLst>
              <a:gd name="adj" fmla="val 50000"/>
            </a:avLst>
          </a:prstGeom>
          <a:noFill/>
          <a:ln w="158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331" name="文本框 330">
            <a:extLst>
              <a:ext uri="{FF2B5EF4-FFF2-40B4-BE49-F238E27FC236}">
                <a16:creationId xmlns:a16="http://schemas.microsoft.com/office/drawing/2014/main" id="{AF939F3C-BC3A-4452-8319-DEEF329DD73B}"/>
              </a:ext>
            </a:extLst>
          </p:cNvPr>
          <p:cNvSpPr txBox="1"/>
          <p:nvPr/>
        </p:nvSpPr>
        <p:spPr>
          <a:xfrm>
            <a:off x="9423968" y="4078069"/>
            <a:ext cx="1162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chemeClr val="accent2"/>
                </a:solidFill>
              </a:rPr>
              <a:t>部门名称</a:t>
            </a:r>
          </a:p>
        </p:txBody>
      </p:sp>
      <p:sp>
        <p:nvSpPr>
          <p:cNvPr id="328" name="矩形: 圆角 327">
            <a:extLst>
              <a:ext uri="{FF2B5EF4-FFF2-40B4-BE49-F238E27FC236}">
                <a16:creationId xmlns:a16="http://schemas.microsoft.com/office/drawing/2014/main" id="{7767A7BF-7116-4180-B301-1A6B392C273A}"/>
              </a:ext>
            </a:extLst>
          </p:cNvPr>
          <p:cNvSpPr/>
          <p:nvPr/>
        </p:nvSpPr>
        <p:spPr>
          <a:xfrm>
            <a:off x="9168158" y="4745454"/>
            <a:ext cx="1673860" cy="369332"/>
          </a:xfrm>
          <a:prstGeom prst="roundRect">
            <a:avLst>
              <a:gd name="adj" fmla="val 50000"/>
            </a:avLst>
          </a:prstGeom>
          <a:noFill/>
          <a:ln w="158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329" name="文本框 328">
            <a:extLst>
              <a:ext uri="{FF2B5EF4-FFF2-40B4-BE49-F238E27FC236}">
                <a16:creationId xmlns:a16="http://schemas.microsoft.com/office/drawing/2014/main" id="{CA41333A-D21A-41A1-9F6D-74512F059856}"/>
              </a:ext>
            </a:extLst>
          </p:cNvPr>
          <p:cNvSpPr txBox="1"/>
          <p:nvPr/>
        </p:nvSpPr>
        <p:spPr>
          <a:xfrm>
            <a:off x="9423968" y="4745454"/>
            <a:ext cx="1162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chemeClr val="accent2"/>
                </a:solidFill>
              </a:rPr>
              <a:t>部门名称</a:t>
            </a:r>
          </a:p>
        </p:txBody>
      </p:sp>
      <p:sp>
        <p:nvSpPr>
          <p:cNvPr id="326" name="矩形: 圆角 325">
            <a:extLst>
              <a:ext uri="{FF2B5EF4-FFF2-40B4-BE49-F238E27FC236}">
                <a16:creationId xmlns:a16="http://schemas.microsoft.com/office/drawing/2014/main" id="{32626502-6006-4B3E-AFA7-8CB66BF01A65}"/>
              </a:ext>
            </a:extLst>
          </p:cNvPr>
          <p:cNvSpPr/>
          <p:nvPr/>
        </p:nvSpPr>
        <p:spPr>
          <a:xfrm>
            <a:off x="9168158" y="5412840"/>
            <a:ext cx="1673860" cy="369332"/>
          </a:xfrm>
          <a:prstGeom prst="roundRect">
            <a:avLst>
              <a:gd name="adj" fmla="val 50000"/>
            </a:avLst>
          </a:prstGeom>
          <a:noFill/>
          <a:ln w="158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327" name="文本框 326">
            <a:extLst>
              <a:ext uri="{FF2B5EF4-FFF2-40B4-BE49-F238E27FC236}">
                <a16:creationId xmlns:a16="http://schemas.microsoft.com/office/drawing/2014/main" id="{1027A510-2B25-45E8-8D65-4667AEF76B9D}"/>
              </a:ext>
            </a:extLst>
          </p:cNvPr>
          <p:cNvSpPr txBox="1"/>
          <p:nvPr/>
        </p:nvSpPr>
        <p:spPr>
          <a:xfrm>
            <a:off x="9423968" y="5412840"/>
            <a:ext cx="1162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chemeClr val="accent2"/>
                </a:solidFill>
              </a:rPr>
              <a:t>部门名称</a:t>
            </a:r>
          </a:p>
        </p:txBody>
      </p:sp>
      <p:grpSp>
        <p:nvGrpSpPr>
          <p:cNvPr id="2055" name="组合 2054">
            <a:extLst>
              <a:ext uri="{FF2B5EF4-FFF2-40B4-BE49-F238E27FC236}">
                <a16:creationId xmlns:a16="http://schemas.microsoft.com/office/drawing/2014/main" id="{F3ED885A-944B-4846-8798-0306B1D34CE0}"/>
              </a:ext>
            </a:extLst>
          </p:cNvPr>
          <p:cNvGrpSpPr/>
          <p:nvPr/>
        </p:nvGrpSpPr>
        <p:grpSpPr>
          <a:xfrm>
            <a:off x="4972565" y="1890256"/>
            <a:ext cx="2246870" cy="1889760"/>
            <a:chOff x="4794010" y="2224126"/>
            <a:chExt cx="2246870" cy="1889760"/>
          </a:xfrm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68AF3410-B63F-48B2-80BF-CF72547E4E44}"/>
                </a:ext>
              </a:extLst>
            </p:cNvPr>
            <p:cNvSpPr/>
            <p:nvPr/>
          </p:nvSpPr>
          <p:spPr>
            <a:xfrm>
              <a:off x="5151120" y="2224126"/>
              <a:ext cx="1889760" cy="18897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42" name="图形 9">
              <a:extLst>
                <a:ext uri="{FF2B5EF4-FFF2-40B4-BE49-F238E27FC236}">
                  <a16:creationId xmlns:a16="http://schemas.microsoft.com/office/drawing/2014/main" id="{59917523-3202-45D5-9228-CE4EC2A563D5}"/>
                </a:ext>
              </a:extLst>
            </p:cNvPr>
            <p:cNvGrpSpPr/>
            <p:nvPr/>
          </p:nvGrpSpPr>
          <p:grpSpPr>
            <a:xfrm>
              <a:off x="4794010" y="2307175"/>
              <a:ext cx="2241878" cy="1603920"/>
              <a:chOff x="6684603" y="2483404"/>
              <a:chExt cx="4481976" cy="3206566"/>
            </a:xfrm>
          </p:grpSpPr>
          <p:sp>
            <p:nvSpPr>
              <p:cNvPr id="343" name="任意多边形: 形状 342">
                <a:extLst>
                  <a:ext uri="{FF2B5EF4-FFF2-40B4-BE49-F238E27FC236}">
                    <a16:creationId xmlns:a16="http://schemas.microsoft.com/office/drawing/2014/main" id="{C5EAC8B6-E988-4EB1-9920-9244239133B2}"/>
                  </a:ext>
                </a:extLst>
              </p:cNvPr>
              <p:cNvSpPr/>
              <p:nvPr/>
            </p:nvSpPr>
            <p:spPr>
              <a:xfrm>
                <a:off x="7024279" y="2769372"/>
                <a:ext cx="12202" cy="2339197"/>
              </a:xfrm>
              <a:custGeom>
                <a:avLst/>
                <a:gdLst>
                  <a:gd name="connsiteX0" fmla="*/ 6101 w 12202"/>
                  <a:gd name="connsiteY0" fmla="*/ 2339197 h 2339197"/>
                  <a:gd name="connsiteX1" fmla="*/ 0 w 12202"/>
                  <a:gd name="connsiteY1" fmla="*/ 2333066 h 2339197"/>
                  <a:gd name="connsiteX2" fmla="*/ 0 w 12202"/>
                  <a:gd name="connsiteY2" fmla="*/ 6131 h 2339197"/>
                  <a:gd name="connsiteX3" fmla="*/ 6101 w 12202"/>
                  <a:gd name="connsiteY3" fmla="*/ 0 h 2339197"/>
                  <a:gd name="connsiteX4" fmla="*/ 12202 w 12202"/>
                  <a:gd name="connsiteY4" fmla="*/ 6131 h 2339197"/>
                  <a:gd name="connsiteX5" fmla="*/ 12202 w 12202"/>
                  <a:gd name="connsiteY5" fmla="*/ 2333066 h 2339197"/>
                  <a:gd name="connsiteX6" fmla="*/ 6101 w 12202"/>
                  <a:gd name="connsiteY6" fmla="*/ 2339197 h 2339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202" h="2339197">
                    <a:moveTo>
                      <a:pt x="6101" y="2339197"/>
                    </a:moveTo>
                    <a:cubicBezTo>
                      <a:pt x="2761" y="2339131"/>
                      <a:pt x="70" y="2336425"/>
                      <a:pt x="0" y="2333066"/>
                    </a:cubicBezTo>
                    <a:lnTo>
                      <a:pt x="0" y="6131"/>
                    </a:lnTo>
                    <a:cubicBezTo>
                      <a:pt x="70" y="2775"/>
                      <a:pt x="2761" y="71"/>
                      <a:pt x="6101" y="0"/>
                    </a:cubicBezTo>
                    <a:cubicBezTo>
                      <a:pt x="9471" y="0"/>
                      <a:pt x="12202" y="2746"/>
                      <a:pt x="12202" y="6131"/>
                    </a:cubicBezTo>
                    <a:lnTo>
                      <a:pt x="12202" y="2333066"/>
                    </a:lnTo>
                    <a:cubicBezTo>
                      <a:pt x="12202" y="2336452"/>
                      <a:pt x="9471" y="2339197"/>
                      <a:pt x="6101" y="2339197"/>
                    </a:cubicBezTo>
                    <a:close/>
                  </a:path>
                </a:pathLst>
              </a:custGeom>
              <a:solidFill>
                <a:srgbClr val="D1D3D4"/>
              </a:solidFill>
              <a:ln w="132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4" name="任意多边形: 形状 343">
                <a:extLst>
                  <a:ext uri="{FF2B5EF4-FFF2-40B4-BE49-F238E27FC236}">
                    <a16:creationId xmlns:a16="http://schemas.microsoft.com/office/drawing/2014/main" id="{BABB4148-52E2-4A63-9EF7-2F9A67618331}"/>
                  </a:ext>
                </a:extLst>
              </p:cNvPr>
              <p:cNvSpPr/>
              <p:nvPr/>
            </p:nvSpPr>
            <p:spPr>
              <a:xfrm>
                <a:off x="8278203" y="2769372"/>
                <a:ext cx="12202" cy="2339197"/>
              </a:xfrm>
              <a:custGeom>
                <a:avLst/>
                <a:gdLst>
                  <a:gd name="connsiteX0" fmla="*/ 6101 w 12202"/>
                  <a:gd name="connsiteY0" fmla="*/ 2339197 h 2339197"/>
                  <a:gd name="connsiteX1" fmla="*/ 0 w 12202"/>
                  <a:gd name="connsiteY1" fmla="*/ 2333066 h 2339197"/>
                  <a:gd name="connsiteX2" fmla="*/ 0 w 12202"/>
                  <a:gd name="connsiteY2" fmla="*/ 6131 h 2339197"/>
                  <a:gd name="connsiteX3" fmla="*/ 6101 w 12202"/>
                  <a:gd name="connsiteY3" fmla="*/ 0 h 2339197"/>
                  <a:gd name="connsiteX4" fmla="*/ 12202 w 12202"/>
                  <a:gd name="connsiteY4" fmla="*/ 6131 h 2339197"/>
                  <a:gd name="connsiteX5" fmla="*/ 12202 w 12202"/>
                  <a:gd name="connsiteY5" fmla="*/ 2333066 h 2339197"/>
                  <a:gd name="connsiteX6" fmla="*/ 6101 w 12202"/>
                  <a:gd name="connsiteY6" fmla="*/ 2339197 h 2339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202" h="2339197">
                    <a:moveTo>
                      <a:pt x="6101" y="2339197"/>
                    </a:moveTo>
                    <a:cubicBezTo>
                      <a:pt x="2759" y="2339131"/>
                      <a:pt x="66" y="2336425"/>
                      <a:pt x="0" y="2333066"/>
                    </a:cubicBezTo>
                    <a:lnTo>
                      <a:pt x="0" y="6131"/>
                    </a:lnTo>
                    <a:cubicBezTo>
                      <a:pt x="66" y="2775"/>
                      <a:pt x="2759" y="71"/>
                      <a:pt x="6101" y="0"/>
                    </a:cubicBezTo>
                    <a:cubicBezTo>
                      <a:pt x="9470" y="0"/>
                      <a:pt x="12202" y="2746"/>
                      <a:pt x="12202" y="6131"/>
                    </a:cubicBezTo>
                    <a:lnTo>
                      <a:pt x="12202" y="2333066"/>
                    </a:lnTo>
                    <a:cubicBezTo>
                      <a:pt x="12202" y="2336452"/>
                      <a:pt x="9470" y="2339197"/>
                      <a:pt x="6101" y="2339197"/>
                    </a:cubicBezTo>
                    <a:close/>
                  </a:path>
                </a:pathLst>
              </a:custGeom>
              <a:solidFill>
                <a:srgbClr val="D1D3D4"/>
              </a:solidFill>
              <a:ln w="132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5" name="任意多边形: 形状 344">
                <a:extLst>
                  <a:ext uri="{FF2B5EF4-FFF2-40B4-BE49-F238E27FC236}">
                    <a16:creationId xmlns:a16="http://schemas.microsoft.com/office/drawing/2014/main" id="{34F9A0A5-D980-4173-A27A-E3946330A2C4}"/>
                  </a:ext>
                </a:extLst>
              </p:cNvPr>
              <p:cNvSpPr/>
              <p:nvPr/>
            </p:nvSpPr>
            <p:spPr>
              <a:xfrm>
                <a:off x="9532128" y="2769372"/>
                <a:ext cx="12202" cy="2339197"/>
              </a:xfrm>
              <a:custGeom>
                <a:avLst/>
                <a:gdLst>
                  <a:gd name="connsiteX0" fmla="*/ 6101 w 12202"/>
                  <a:gd name="connsiteY0" fmla="*/ 2339197 h 2339197"/>
                  <a:gd name="connsiteX1" fmla="*/ 0 w 12202"/>
                  <a:gd name="connsiteY1" fmla="*/ 2333066 h 2339197"/>
                  <a:gd name="connsiteX2" fmla="*/ 0 w 12202"/>
                  <a:gd name="connsiteY2" fmla="*/ 6131 h 2339197"/>
                  <a:gd name="connsiteX3" fmla="*/ 6101 w 12202"/>
                  <a:gd name="connsiteY3" fmla="*/ 0 h 2339197"/>
                  <a:gd name="connsiteX4" fmla="*/ 12202 w 12202"/>
                  <a:gd name="connsiteY4" fmla="*/ 6131 h 2339197"/>
                  <a:gd name="connsiteX5" fmla="*/ 12202 w 12202"/>
                  <a:gd name="connsiteY5" fmla="*/ 2333066 h 2339197"/>
                  <a:gd name="connsiteX6" fmla="*/ 6101 w 12202"/>
                  <a:gd name="connsiteY6" fmla="*/ 2339197 h 2339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202" h="2339197">
                    <a:moveTo>
                      <a:pt x="6101" y="2339197"/>
                    </a:moveTo>
                    <a:cubicBezTo>
                      <a:pt x="2759" y="2339131"/>
                      <a:pt x="66" y="2336425"/>
                      <a:pt x="0" y="2333066"/>
                    </a:cubicBezTo>
                    <a:lnTo>
                      <a:pt x="0" y="6131"/>
                    </a:lnTo>
                    <a:cubicBezTo>
                      <a:pt x="66" y="2775"/>
                      <a:pt x="2759" y="71"/>
                      <a:pt x="6101" y="0"/>
                    </a:cubicBezTo>
                    <a:cubicBezTo>
                      <a:pt x="9470" y="0"/>
                      <a:pt x="12202" y="2746"/>
                      <a:pt x="12202" y="6131"/>
                    </a:cubicBezTo>
                    <a:lnTo>
                      <a:pt x="12202" y="2333066"/>
                    </a:lnTo>
                    <a:cubicBezTo>
                      <a:pt x="12202" y="2336452"/>
                      <a:pt x="9470" y="2339197"/>
                      <a:pt x="6101" y="2339197"/>
                    </a:cubicBezTo>
                    <a:close/>
                  </a:path>
                </a:pathLst>
              </a:custGeom>
              <a:solidFill>
                <a:srgbClr val="D1D3D4"/>
              </a:solidFill>
              <a:ln w="132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6" name="任意多边形: 形状 345">
                <a:extLst>
                  <a:ext uri="{FF2B5EF4-FFF2-40B4-BE49-F238E27FC236}">
                    <a16:creationId xmlns:a16="http://schemas.microsoft.com/office/drawing/2014/main" id="{C4999EA3-6F78-4295-934E-A54193062007}"/>
                  </a:ext>
                </a:extLst>
              </p:cNvPr>
              <p:cNvSpPr/>
              <p:nvPr/>
            </p:nvSpPr>
            <p:spPr>
              <a:xfrm>
                <a:off x="10786052" y="2769372"/>
                <a:ext cx="12202" cy="2339197"/>
              </a:xfrm>
              <a:custGeom>
                <a:avLst/>
                <a:gdLst>
                  <a:gd name="connsiteX0" fmla="*/ 6101 w 12202"/>
                  <a:gd name="connsiteY0" fmla="*/ 2339197 h 2339197"/>
                  <a:gd name="connsiteX1" fmla="*/ 0 w 12202"/>
                  <a:gd name="connsiteY1" fmla="*/ 2333066 h 2339197"/>
                  <a:gd name="connsiteX2" fmla="*/ 0 w 12202"/>
                  <a:gd name="connsiteY2" fmla="*/ 6131 h 2339197"/>
                  <a:gd name="connsiteX3" fmla="*/ 6101 w 12202"/>
                  <a:gd name="connsiteY3" fmla="*/ 0 h 2339197"/>
                  <a:gd name="connsiteX4" fmla="*/ 12203 w 12202"/>
                  <a:gd name="connsiteY4" fmla="*/ 6131 h 2339197"/>
                  <a:gd name="connsiteX5" fmla="*/ 12203 w 12202"/>
                  <a:gd name="connsiteY5" fmla="*/ 2333066 h 2339197"/>
                  <a:gd name="connsiteX6" fmla="*/ 6101 w 12202"/>
                  <a:gd name="connsiteY6" fmla="*/ 2339197 h 2339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202" h="2339197">
                    <a:moveTo>
                      <a:pt x="6101" y="2339197"/>
                    </a:moveTo>
                    <a:cubicBezTo>
                      <a:pt x="2759" y="2339131"/>
                      <a:pt x="66" y="2336425"/>
                      <a:pt x="0" y="2333066"/>
                    </a:cubicBezTo>
                    <a:lnTo>
                      <a:pt x="0" y="6131"/>
                    </a:lnTo>
                    <a:cubicBezTo>
                      <a:pt x="0" y="2746"/>
                      <a:pt x="2732" y="0"/>
                      <a:pt x="6101" y="0"/>
                    </a:cubicBezTo>
                    <a:cubicBezTo>
                      <a:pt x="9470" y="0"/>
                      <a:pt x="12203" y="2746"/>
                      <a:pt x="12203" y="6131"/>
                    </a:cubicBezTo>
                    <a:lnTo>
                      <a:pt x="12203" y="2333066"/>
                    </a:lnTo>
                    <a:cubicBezTo>
                      <a:pt x="12136" y="2336425"/>
                      <a:pt x="9444" y="2339131"/>
                      <a:pt x="6101" y="2339197"/>
                    </a:cubicBezTo>
                    <a:close/>
                  </a:path>
                </a:pathLst>
              </a:custGeom>
              <a:solidFill>
                <a:srgbClr val="D1D3D4"/>
              </a:solidFill>
              <a:ln w="132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7" name="任意多边形: 形状 346">
                <a:extLst>
                  <a:ext uri="{FF2B5EF4-FFF2-40B4-BE49-F238E27FC236}">
                    <a16:creationId xmlns:a16="http://schemas.microsoft.com/office/drawing/2014/main" id="{6F0CB04B-3311-40F4-B1E8-68BA1C3CF750}"/>
                  </a:ext>
                </a:extLst>
              </p:cNvPr>
              <p:cNvSpPr/>
              <p:nvPr/>
            </p:nvSpPr>
            <p:spPr>
              <a:xfrm>
                <a:off x="6766040" y="2776437"/>
                <a:ext cx="4318836" cy="12262"/>
              </a:xfrm>
              <a:custGeom>
                <a:avLst/>
                <a:gdLst>
                  <a:gd name="connsiteX0" fmla="*/ 4312736 w 4318836"/>
                  <a:gd name="connsiteY0" fmla="*/ 12262 h 12262"/>
                  <a:gd name="connsiteX1" fmla="*/ 6101 w 4318836"/>
                  <a:gd name="connsiteY1" fmla="*/ 12262 h 12262"/>
                  <a:gd name="connsiteX2" fmla="*/ 0 w 4318836"/>
                  <a:gd name="connsiteY2" fmla="*/ 6131 h 12262"/>
                  <a:gd name="connsiteX3" fmla="*/ 6101 w 4318836"/>
                  <a:gd name="connsiteY3" fmla="*/ 0 h 12262"/>
                  <a:gd name="connsiteX4" fmla="*/ 4312736 w 4318836"/>
                  <a:gd name="connsiteY4" fmla="*/ 0 h 12262"/>
                  <a:gd name="connsiteX5" fmla="*/ 4318837 w 4318836"/>
                  <a:gd name="connsiteY5" fmla="*/ 6131 h 12262"/>
                  <a:gd name="connsiteX6" fmla="*/ 4312736 w 4318836"/>
                  <a:gd name="connsiteY6" fmla="*/ 12262 h 12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18836" h="12262">
                    <a:moveTo>
                      <a:pt x="4312736" y="12262"/>
                    </a:moveTo>
                    <a:lnTo>
                      <a:pt x="6101" y="12262"/>
                    </a:lnTo>
                    <a:cubicBezTo>
                      <a:pt x="2732" y="12262"/>
                      <a:pt x="0" y="9518"/>
                      <a:pt x="0" y="6131"/>
                    </a:cubicBezTo>
                    <a:cubicBezTo>
                      <a:pt x="70" y="2775"/>
                      <a:pt x="2761" y="71"/>
                      <a:pt x="6101" y="0"/>
                    </a:cubicBezTo>
                    <a:lnTo>
                      <a:pt x="4312736" y="0"/>
                    </a:lnTo>
                    <a:cubicBezTo>
                      <a:pt x="4316078" y="71"/>
                      <a:pt x="4318770" y="2775"/>
                      <a:pt x="4318837" y="6131"/>
                    </a:cubicBezTo>
                    <a:cubicBezTo>
                      <a:pt x="4318837" y="9518"/>
                      <a:pt x="4316105" y="12262"/>
                      <a:pt x="4312736" y="12262"/>
                    </a:cubicBezTo>
                    <a:close/>
                  </a:path>
                </a:pathLst>
              </a:custGeom>
              <a:solidFill>
                <a:srgbClr val="D1D3D4"/>
              </a:solidFill>
              <a:ln w="132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8" name="任意多边形: 形状 347">
                <a:extLst>
                  <a:ext uri="{FF2B5EF4-FFF2-40B4-BE49-F238E27FC236}">
                    <a16:creationId xmlns:a16="http://schemas.microsoft.com/office/drawing/2014/main" id="{EDD32187-3985-4286-BA12-03BE0157F43C}"/>
                  </a:ext>
                </a:extLst>
              </p:cNvPr>
              <p:cNvSpPr/>
              <p:nvPr/>
            </p:nvSpPr>
            <p:spPr>
              <a:xfrm>
                <a:off x="6766040" y="2627021"/>
                <a:ext cx="4318836" cy="12262"/>
              </a:xfrm>
              <a:custGeom>
                <a:avLst/>
                <a:gdLst>
                  <a:gd name="connsiteX0" fmla="*/ 4312736 w 4318836"/>
                  <a:gd name="connsiteY0" fmla="*/ 12262 h 12262"/>
                  <a:gd name="connsiteX1" fmla="*/ 6101 w 4318836"/>
                  <a:gd name="connsiteY1" fmla="*/ 12262 h 12262"/>
                  <a:gd name="connsiteX2" fmla="*/ 0 w 4318836"/>
                  <a:gd name="connsiteY2" fmla="*/ 6131 h 12262"/>
                  <a:gd name="connsiteX3" fmla="*/ 6101 w 4318836"/>
                  <a:gd name="connsiteY3" fmla="*/ 0 h 12262"/>
                  <a:gd name="connsiteX4" fmla="*/ 4312736 w 4318836"/>
                  <a:gd name="connsiteY4" fmla="*/ 0 h 12262"/>
                  <a:gd name="connsiteX5" fmla="*/ 4318837 w 4318836"/>
                  <a:gd name="connsiteY5" fmla="*/ 6131 h 12262"/>
                  <a:gd name="connsiteX6" fmla="*/ 4312736 w 4318836"/>
                  <a:gd name="connsiteY6" fmla="*/ 12262 h 12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18836" h="12262">
                    <a:moveTo>
                      <a:pt x="4312736" y="12262"/>
                    </a:moveTo>
                    <a:lnTo>
                      <a:pt x="6101" y="12262"/>
                    </a:lnTo>
                    <a:cubicBezTo>
                      <a:pt x="2761" y="12192"/>
                      <a:pt x="70" y="9487"/>
                      <a:pt x="0" y="6131"/>
                    </a:cubicBezTo>
                    <a:cubicBezTo>
                      <a:pt x="0" y="2744"/>
                      <a:pt x="2732" y="0"/>
                      <a:pt x="6101" y="0"/>
                    </a:cubicBezTo>
                    <a:lnTo>
                      <a:pt x="4312736" y="0"/>
                    </a:lnTo>
                    <a:cubicBezTo>
                      <a:pt x="4316105" y="0"/>
                      <a:pt x="4318837" y="2744"/>
                      <a:pt x="4318837" y="6131"/>
                    </a:cubicBezTo>
                    <a:cubicBezTo>
                      <a:pt x="4318770" y="9487"/>
                      <a:pt x="4316078" y="12192"/>
                      <a:pt x="4312736" y="12262"/>
                    </a:cubicBezTo>
                    <a:close/>
                  </a:path>
                </a:pathLst>
              </a:custGeom>
              <a:solidFill>
                <a:srgbClr val="D1D3D4"/>
              </a:solidFill>
              <a:ln w="132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9" name="任意多边形: 形状 348">
                <a:extLst>
                  <a:ext uri="{FF2B5EF4-FFF2-40B4-BE49-F238E27FC236}">
                    <a16:creationId xmlns:a16="http://schemas.microsoft.com/office/drawing/2014/main" id="{F254D1F8-4603-407D-94E9-BFDCE6E36D43}"/>
                  </a:ext>
                </a:extLst>
              </p:cNvPr>
              <p:cNvSpPr/>
              <p:nvPr/>
            </p:nvSpPr>
            <p:spPr>
              <a:xfrm>
                <a:off x="6690439" y="5115101"/>
                <a:ext cx="4470039" cy="13328"/>
              </a:xfrm>
              <a:custGeom>
                <a:avLst/>
                <a:gdLst>
                  <a:gd name="connsiteX0" fmla="*/ 4470040 w 4470039"/>
                  <a:gd name="connsiteY0" fmla="*/ 0 h 13328"/>
                  <a:gd name="connsiteX1" fmla="*/ 0 w 4470039"/>
                  <a:gd name="connsiteY1" fmla="*/ 0 h 13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70039" h="13328">
                    <a:moveTo>
                      <a:pt x="4470040" y="0"/>
                    </a:moveTo>
                    <a:lnTo>
                      <a:pt x="0" y="0"/>
                    </a:lnTo>
                  </a:path>
                </a:pathLst>
              </a:custGeom>
              <a:ln w="132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50" name="任意多边形: 形状 349">
                <a:extLst>
                  <a:ext uri="{FF2B5EF4-FFF2-40B4-BE49-F238E27FC236}">
                    <a16:creationId xmlns:a16="http://schemas.microsoft.com/office/drawing/2014/main" id="{4C21DB41-AFFE-4F1B-9018-320070275AFA}"/>
                  </a:ext>
                </a:extLst>
              </p:cNvPr>
              <p:cNvSpPr/>
              <p:nvPr/>
            </p:nvSpPr>
            <p:spPr>
              <a:xfrm>
                <a:off x="6684603" y="5108969"/>
                <a:ext cx="4481976" cy="12262"/>
              </a:xfrm>
              <a:custGeom>
                <a:avLst/>
                <a:gdLst>
                  <a:gd name="connsiteX0" fmla="*/ 4475876 w 4481976"/>
                  <a:gd name="connsiteY0" fmla="*/ 12263 h 12262"/>
                  <a:gd name="connsiteX1" fmla="*/ 6101 w 4481976"/>
                  <a:gd name="connsiteY1" fmla="*/ 12263 h 12262"/>
                  <a:gd name="connsiteX2" fmla="*/ 0 w 4481976"/>
                  <a:gd name="connsiteY2" fmla="*/ 6131 h 12262"/>
                  <a:gd name="connsiteX3" fmla="*/ 6101 w 4481976"/>
                  <a:gd name="connsiteY3" fmla="*/ 0 h 12262"/>
                  <a:gd name="connsiteX4" fmla="*/ 4475876 w 4481976"/>
                  <a:gd name="connsiteY4" fmla="*/ 0 h 12262"/>
                  <a:gd name="connsiteX5" fmla="*/ 4481977 w 4481976"/>
                  <a:gd name="connsiteY5" fmla="*/ 6131 h 12262"/>
                  <a:gd name="connsiteX6" fmla="*/ 4475876 w 4481976"/>
                  <a:gd name="connsiteY6" fmla="*/ 12263 h 12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81976" h="12262">
                    <a:moveTo>
                      <a:pt x="4475876" y="12263"/>
                    </a:moveTo>
                    <a:lnTo>
                      <a:pt x="6101" y="12263"/>
                    </a:lnTo>
                    <a:cubicBezTo>
                      <a:pt x="2731" y="12263"/>
                      <a:pt x="0" y="9517"/>
                      <a:pt x="0" y="6131"/>
                    </a:cubicBezTo>
                    <a:cubicBezTo>
                      <a:pt x="0" y="2746"/>
                      <a:pt x="2731" y="0"/>
                      <a:pt x="6101" y="0"/>
                    </a:cubicBezTo>
                    <a:lnTo>
                      <a:pt x="4475876" y="0"/>
                    </a:lnTo>
                    <a:cubicBezTo>
                      <a:pt x="4479245" y="0"/>
                      <a:pt x="4481977" y="2746"/>
                      <a:pt x="4481977" y="6131"/>
                    </a:cubicBezTo>
                    <a:cubicBezTo>
                      <a:pt x="4481977" y="9517"/>
                      <a:pt x="4479245" y="12263"/>
                      <a:pt x="4475876" y="12263"/>
                    </a:cubicBezTo>
                    <a:close/>
                  </a:path>
                </a:pathLst>
              </a:custGeom>
              <a:solidFill>
                <a:srgbClr val="D1D3D4"/>
              </a:solidFill>
              <a:ln w="132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51" name="任意多边形: 形状 350">
                <a:extLst>
                  <a:ext uri="{FF2B5EF4-FFF2-40B4-BE49-F238E27FC236}">
                    <a16:creationId xmlns:a16="http://schemas.microsoft.com/office/drawing/2014/main" id="{0C407C37-4F01-49DA-AC38-1CACAC7B7D7F}"/>
                  </a:ext>
                </a:extLst>
              </p:cNvPr>
              <p:cNvSpPr/>
              <p:nvPr/>
            </p:nvSpPr>
            <p:spPr>
              <a:xfrm>
                <a:off x="8150344" y="3276798"/>
                <a:ext cx="855811" cy="1229578"/>
              </a:xfrm>
              <a:custGeom>
                <a:avLst/>
                <a:gdLst>
                  <a:gd name="connsiteX0" fmla="*/ 677496 w 855811"/>
                  <a:gd name="connsiteY0" fmla="*/ 0 h 1229578"/>
                  <a:gd name="connsiteX1" fmla="*/ 334504 w 855811"/>
                  <a:gd name="connsiteY1" fmla="*/ 0 h 1229578"/>
                  <a:gd name="connsiteX2" fmla="*/ 114729 w 855811"/>
                  <a:gd name="connsiteY2" fmla="*/ 193534 h 1229578"/>
                  <a:gd name="connsiteX3" fmla="*/ 0 w 855811"/>
                  <a:gd name="connsiteY3" fmla="*/ 1228245 h 1229578"/>
                  <a:gd name="connsiteX4" fmla="*/ 739701 w 855811"/>
                  <a:gd name="connsiteY4" fmla="*/ 1229578 h 1229578"/>
                  <a:gd name="connsiteX5" fmla="*/ 854695 w 855811"/>
                  <a:gd name="connsiteY5" fmla="*/ 194200 h 1229578"/>
                  <a:gd name="connsiteX6" fmla="*/ 677496 w 855811"/>
                  <a:gd name="connsiteY6" fmla="*/ 0 h 1229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5811" h="1229578">
                    <a:moveTo>
                      <a:pt x="677496" y="0"/>
                    </a:moveTo>
                    <a:lnTo>
                      <a:pt x="334504" y="0"/>
                    </a:lnTo>
                    <a:cubicBezTo>
                      <a:pt x="224948" y="0"/>
                      <a:pt x="126533" y="86370"/>
                      <a:pt x="114729" y="193534"/>
                    </a:cubicBezTo>
                    <a:lnTo>
                      <a:pt x="0" y="1228245"/>
                    </a:lnTo>
                    <a:lnTo>
                      <a:pt x="739701" y="1229578"/>
                    </a:lnTo>
                    <a:lnTo>
                      <a:pt x="854695" y="194200"/>
                    </a:lnTo>
                    <a:cubicBezTo>
                      <a:pt x="866234" y="87170"/>
                      <a:pt x="787052" y="133"/>
                      <a:pt x="6774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2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52" name="任意多边形: 形状 351">
                <a:extLst>
                  <a:ext uri="{FF2B5EF4-FFF2-40B4-BE49-F238E27FC236}">
                    <a16:creationId xmlns:a16="http://schemas.microsoft.com/office/drawing/2014/main" id="{0DBB3E1D-F55A-4508-9C35-D0E141BFBBA0}"/>
                  </a:ext>
                </a:extLst>
              </p:cNvPr>
              <p:cNvSpPr/>
              <p:nvPr/>
            </p:nvSpPr>
            <p:spPr>
              <a:xfrm>
                <a:off x="8144355" y="3270001"/>
                <a:ext cx="867866" cy="1241973"/>
              </a:xfrm>
              <a:custGeom>
                <a:avLst/>
                <a:gdLst>
                  <a:gd name="connsiteX0" fmla="*/ 745690 w 867866"/>
                  <a:gd name="connsiteY0" fmla="*/ 1241974 h 1241973"/>
                  <a:gd name="connsiteX1" fmla="*/ 745690 w 867866"/>
                  <a:gd name="connsiteY1" fmla="*/ 1241974 h 1241973"/>
                  <a:gd name="connsiteX2" fmla="*/ 6121 w 867866"/>
                  <a:gd name="connsiteY2" fmla="*/ 1240641 h 1241973"/>
                  <a:gd name="connsiteX3" fmla="*/ 1479 w 867866"/>
                  <a:gd name="connsiteY3" fmla="*/ 1238642 h 1241973"/>
                  <a:gd name="connsiteX4" fmla="*/ 20 w 867866"/>
                  <a:gd name="connsiteY4" fmla="*/ 1233843 h 1241973"/>
                  <a:gd name="connsiteX5" fmla="*/ 114749 w 867866"/>
                  <a:gd name="connsiteY5" fmla="*/ 199132 h 1241973"/>
                  <a:gd name="connsiteX6" fmla="*/ 340227 w 867866"/>
                  <a:gd name="connsiteY6" fmla="*/ 0 h 1241973"/>
                  <a:gd name="connsiteX7" fmla="*/ 340227 w 867866"/>
                  <a:gd name="connsiteY7" fmla="*/ 0 h 1241973"/>
                  <a:gd name="connsiteX8" fmla="*/ 683352 w 867866"/>
                  <a:gd name="connsiteY8" fmla="*/ 666 h 1241973"/>
                  <a:gd name="connsiteX9" fmla="*/ 823148 w 867866"/>
                  <a:gd name="connsiteY9" fmla="*/ 61179 h 1241973"/>
                  <a:gd name="connsiteX10" fmla="*/ 866387 w 867866"/>
                  <a:gd name="connsiteY10" fmla="*/ 202331 h 1241973"/>
                  <a:gd name="connsiteX11" fmla="*/ 751658 w 867866"/>
                  <a:gd name="connsiteY11" fmla="*/ 1237176 h 1241973"/>
                  <a:gd name="connsiteX12" fmla="*/ 745690 w 867866"/>
                  <a:gd name="connsiteY12" fmla="*/ 1241974 h 1241973"/>
                  <a:gd name="connsiteX13" fmla="*/ 12753 w 867866"/>
                  <a:gd name="connsiteY13" fmla="*/ 1228645 h 1241973"/>
                  <a:gd name="connsiteX14" fmla="*/ 740119 w 867866"/>
                  <a:gd name="connsiteY14" fmla="*/ 1229845 h 1241973"/>
                  <a:gd name="connsiteX15" fmla="*/ 854317 w 867866"/>
                  <a:gd name="connsiteY15" fmla="*/ 200598 h 1241973"/>
                  <a:gd name="connsiteX16" fmla="*/ 814527 w 867866"/>
                  <a:gd name="connsiteY16" fmla="*/ 69709 h 1241973"/>
                  <a:gd name="connsiteX17" fmla="*/ 683750 w 867866"/>
                  <a:gd name="connsiteY17" fmla="*/ 13195 h 1241973"/>
                  <a:gd name="connsiteX18" fmla="*/ 340757 w 867866"/>
                  <a:gd name="connsiteY18" fmla="*/ 13195 h 1241973"/>
                  <a:gd name="connsiteX19" fmla="*/ 340757 w 867866"/>
                  <a:gd name="connsiteY19" fmla="*/ 13195 h 1241973"/>
                  <a:gd name="connsiteX20" fmla="*/ 127482 w 867866"/>
                  <a:gd name="connsiteY20" fmla="*/ 201264 h 1241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67866" h="1241973">
                    <a:moveTo>
                      <a:pt x="745690" y="1241974"/>
                    </a:moveTo>
                    <a:lnTo>
                      <a:pt x="745690" y="1241974"/>
                    </a:lnTo>
                    <a:lnTo>
                      <a:pt x="6121" y="1240641"/>
                    </a:lnTo>
                    <a:cubicBezTo>
                      <a:pt x="4357" y="1240668"/>
                      <a:pt x="2673" y="1239935"/>
                      <a:pt x="1479" y="1238642"/>
                    </a:cubicBezTo>
                    <a:cubicBezTo>
                      <a:pt x="418" y="1237282"/>
                      <a:pt x="-113" y="1235576"/>
                      <a:pt x="20" y="1233843"/>
                    </a:cubicBezTo>
                    <a:lnTo>
                      <a:pt x="114749" y="199132"/>
                    </a:lnTo>
                    <a:cubicBezTo>
                      <a:pt x="126951" y="89303"/>
                      <a:pt x="228018" y="0"/>
                      <a:pt x="340227" y="0"/>
                    </a:cubicBezTo>
                    <a:lnTo>
                      <a:pt x="340227" y="0"/>
                    </a:lnTo>
                    <a:lnTo>
                      <a:pt x="683352" y="666"/>
                    </a:lnTo>
                    <a:cubicBezTo>
                      <a:pt x="736432" y="-268"/>
                      <a:pt x="787350" y="21774"/>
                      <a:pt x="823148" y="61179"/>
                    </a:cubicBezTo>
                    <a:cubicBezTo>
                      <a:pt x="857222" y="99712"/>
                      <a:pt x="873005" y="151201"/>
                      <a:pt x="866387" y="202331"/>
                    </a:cubicBezTo>
                    <a:lnTo>
                      <a:pt x="751658" y="1237176"/>
                    </a:lnTo>
                    <a:cubicBezTo>
                      <a:pt x="751035" y="1239988"/>
                      <a:pt x="748555" y="1241974"/>
                      <a:pt x="745690" y="1241974"/>
                    </a:cubicBezTo>
                    <a:close/>
                    <a:moveTo>
                      <a:pt x="12753" y="1228645"/>
                    </a:moveTo>
                    <a:lnTo>
                      <a:pt x="740119" y="1229845"/>
                    </a:lnTo>
                    <a:lnTo>
                      <a:pt x="854317" y="200598"/>
                    </a:lnTo>
                    <a:cubicBezTo>
                      <a:pt x="860432" y="153241"/>
                      <a:pt x="845921" y="105550"/>
                      <a:pt x="814527" y="69709"/>
                    </a:cubicBezTo>
                    <a:cubicBezTo>
                      <a:pt x="781063" y="32822"/>
                      <a:pt x="733408" y="12226"/>
                      <a:pt x="683750" y="13195"/>
                    </a:cubicBezTo>
                    <a:lnTo>
                      <a:pt x="340757" y="13195"/>
                    </a:lnTo>
                    <a:lnTo>
                      <a:pt x="340757" y="13195"/>
                    </a:lnTo>
                    <a:cubicBezTo>
                      <a:pt x="234650" y="13195"/>
                      <a:pt x="139021" y="97433"/>
                      <a:pt x="127482" y="201264"/>
                    </a:cubicBezTo>
                    <a:close/>
                  </a:path>
                </a:pathLst>
              </a:custGeom>
              <a:solidFill>
                <a:srgbClr val="D1D3D4"/>
              </a:solidFill>
              <a:ln w="132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53" name="任意多边形: 形状 352">
                <a:extLst>
                  <a:ext uri="{FF2B5EF4-FFF2-40B4-BE49-F238E27FC236}">
                    <a16:creationId xmlns:a16="http://schemas.microsoft.com/office/drawing/2014/main" id="{67339CF7-CE4F-4BF2-999F-A5FADB009001}"/>
                  </a:ext>
                </a:extLst>
              </p:cNvPr>
              <p:cNvSpPr/>
              <p:nvPr/>
            </p:nvSpPr>
            <p:spPr>
              <a:xfrm>
                <a:off x="8055908" y="3276798"/>
                <a:ext cx="855487" cy="1229578"/>
              </a:xfrm>
              <a:custGeom>
                <a:avLst/>
                <a:gdLst>
                  <a:gd name="connsiteX0" fmla="*/ 677496 w 855487"/>
                  <a:gd name="connsiteY0" fmla="*/ 0 h 1229578"/>
                  <a:gd name="connsiteX1" fmla="*/ 334504 w 855487"/>
                  <a:gd name="connsiteY1" fmla="*/ 0 h 1229578"/>
                  <a:gd name="connsiteX2" fmla="*/ 114729 w 855487"/>
                  <a:gd name="connsiteY2" fmla="*/ 193534 h 1229578"/>
                  <a:gd name="connsiteX3" fmla="*/ 0 w 855487"/>
                  <a:gd name="connsiteY3" fmla="*/ 1228245 h 1229578"/>
                  <a:gd name="connsiteX4" fmla="*/ 739569 w 855487"/>
                  <a:gd name="connsiteY4" fmla="*/ 1229578 h 1229578"/>
                  <a:gd name="connsiteX5" fmla="*/ 854297 w 855487"/>
                  <a:gd name="connsiteY5" fmla="*/ 194733 h 1229578"/>
                  <a:gd name="connsiteX6" fmla="*/ 677496 w 855487"/>
                  <a:gd name="connsiteY6" fmla="*/ 0 h 1229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5487" h="1229578">
                    <a:moveTo>
                      <a:pt x="677496" y="0"/>
                    </a:moveTo>
                    <a:lnTo>
                      <a:pt x="334504" y="0"/>
                    </a:lnTo>
                    <a:cubicBezTo>
                      <a:pt x="224948" y="0"/>
                      <a:pt x="126533" y="86370"/>
                      <a:pt x="114729" y="193534"/>
                    </a:cubicBezTo>
                    <a:lnTo>
                      <a:pt x="0" y="1228245"/>
                    </a:lnTo>
                    <a:lnTo>
                      <a:pt x="739569" y="1229578"/>
                    </a:lnTo>
                    <a:lnTo>
                      <a:pt x="854297" y="194733"/>
                    </a:lnTo>
                    <a:cubicBezTo>
                      <a:pt x="866234" y="87170"/>
                      <a:pt x="787052" y="133"/>
                      <a:pt x="6774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2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54" name="任意多边形: 形状 353">
                <a:extLst>
                  <a:ext uri="{FF2B5EF4-FFF2-40B4-BE49-F238E27FC236}">
                    <a16:creationId xmlns:a16="http://schemas.microsoft.com/office/drawing/2014/main" id="{6D1ED8C1-C18E-46C0-81A9-474E72EB812A}"/>
                  </a:ext>
                </a:extLst>
              </p:cNvPr>
              <p:cNvSpPr/>
              <p:nvPr/>
            </p:nvSpPr>
            <p:spPr>
              <a:xfrm>
                <a:off x="8049751" y="3270001"/>
                <a:ext cx="867994" cy="1241975"/>
              </a:xfrm>
              <a:custGeom>
                <a:avLst/>
                <a:gdLst>
                  <a:gd name="connsiteX0" fmla="*/ 745726 w 867994"/>
                  <a:gd name="connsiteY0" fmla="*/ 1241974 h 1241975"/>
                  <a:gd name="connsiteX1" fmla="*/ 745726 w 867994"/>
                  <a:gd name="connsiteY1" fmla="*/ 1241974 h 1241975"/>
                  <a:gd name="connsiteX2" fmla="*/ 6158 w 867994"/>
                  <a:gd name="connsiteY2" fmla="*/ 1240641 h 1241975"/>
                  <a:gd name="connsiteX3" fmla="*/ 3 w 867994"/>
                  <a:gd name="connsiteY3" fmla="*/ 1234830 h 1241975"/>
                  <a:gd name="connsiteX4" fmla="*/ 56 w 867994"/>
                  <a:gd name="connsiteY4" fmla="*/ 1233843 h 1241975"/>
                  <a:gd name="connsiteX5" fmla="*/ 114785 w 867994"/>
                  <a:gd name="connsiteY5" fmla="*/ 199132 h 1241975"/>
                  <a:gd name="connsiteX6" fmla="*/ 340263 w 867994"/>
                  <a:gd name="connsiteY6" fmla="*/ 0 h 1241975"/>
                  <a:gd name="connsiteX7" fmla="*/ 340263 w 867994"/>
                  <a:gd name="connsiteY7" fmla="*/ 0 h 1241975"/>
                  <a:gd name="connsiteX8" fmla="*/ 683256 w 867994"/>
                  <a:gd name="connsiteY8" fmla="*/ 666 h 1241975"/>
                  <a:gd name="connsiteX9" fmla="*/ 823052 w 867994"/>
                  <a:gd name="connsiteY9" fmla="*/ 61179 h 1241975"/>
                  <a:gd name="connsiteX10" fmla="*/ 866556 w 867994"/>
                  <a:gd name="connsiteY10" fmla="*/ 202331 h 1241975"/>
                  <a:gd name="connsiteX11" fmla="*/ 751827 w 867994"/>
                  <a:gd name="connsiteY11" fmla="*/ 1237176 h 1241975"/>
                  <a:gd name="connsiteX12" fmla="*/ 745726 w 867994"/>
                  <a:gd name="connsiteY12" fmla="*/ 1241974 h 1241975"/>
                  <a:gd name="connsiteX13" fmla="*/ 13585 w 867994"/>
                  <a:gd name="connsiteY13" fmla="*/ 1228645 h 1241975"/>
                  <a:gd name="connsiteX14" fmla="*/ 740951 w 867994"/>
                  <a:gd name="connsiteY14" fmla="*/ 1229845 h 1241975"/>
                  <a:gd name="connsiteX15" fmla="*/ 855149 w 867994"/>
                  <a:gd name="connsiteY15" fmla="*/ 200598 h 1241975"/>
                  <a:gd name="connsiteX16" fmla="*/ 815359 w 867994"/>
                  <a:gd name="connsiteY16" fmla="*/ 69576 h 1241975"/>
                  <a:gd name="connsiteX17" fmla="*/ 684582 w 867994"/>
                  <a:gd name="connsiteY17" fmla="*/ 13195 h 1241975"/>
                  <a:gd name="connsiteX18" fmla="*/ 341590 w 867994"/>
                  <a:gd name="connsiteY18" fmla="*/ 13195 h 1241975"/>
                  <a:gd name="connsiteX19" fmla="*/ 341590 w 867994"/>
                  <a:gd name="connsiteY19" fmla="*/ 13195 h 1241975"/>
                  <a:gd name="connsiteX20" fmla="*/ 128314 w 867994"/>
                  <a:gd name="connsiteY20" fmla="*/ 201264 h 124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67994" h="1241975">
                    <a:moveTo>
                      <a:pt x="745726" y="1241974"/>
                    </a:moveTo>
                    <a:lnTo>
                      <a:pt x="745726" y="1241974"/>
                    </a:lnTo>
                    <a:lnTo>
                      <a:pt x="6158" y="1240641"/>
                    </a:lnTo>
                    <a:cubicBezTo>
                      <a:pt x="2868" y="1240748"/>
                      <a:pt x="109" y="1238149"/>
                      <a:pt x="3" y="1234830"/>
                    </a:cubicBezTo>
                    <a:cubicBezTo>
                      <a:pt x="-10" y="1234496"/>
                      <a:pt x="17" y="1234177"/>
                      <a:pt x="56" y="1233843"/>
                    </a:cubicBezTo>
                    <a:lnTo>
                      <a:pt x="114785" y="199132"/>
                    </a:lnTo>
                    <a:cubicBezTo>
                      <a:pt x="126988" y="89303"/>
                      <a:pt x="228055" y="0"/>
                      <a:pt x="340263" y="0"/>
                    </a:cubicBezTo>
                    <a:lnTo>
                      <a:pt x="340263" y="0"/>
                    </a:lnTo>
                    <a:lnTo>
                      <a:pt x="683256" y="666"/>
                    </a:lnTo>
                    <a:cubicBezTo>
                      <a:pt x="736336" y="-285"/>
                      <a:pt x="787267" y="21759"/>
                      <a:pt x="823052" y="61179"/>
                    </a:cubicBezTo>
                    <a:cubicBezTo>
                      <a:pt x="857205" y="99672"/>
                      <a:pt x="873082" y="151175"/>
                      <a:pt x="866556" y="202331"/>
                    </a:cubicBezTo>
                    <a:lnTo>
                      <a:pt x="751827" y="1237176"/>
                    </a:lnTo>
                    <a:cubicBezTo>
                      <a:pt x="751191" y="1240028"/>
                      <a:pt x="748644" y="1242041"/>
                      <a:pt x="745726" y="1241974"/>
                    </a:cubicBezTo>
                    <a:close/>
                    <a:moveTo>
                      <a:pt x="13585" y="1228645"/>
                    </a:moveTo>
                    <a:lnTo>
                      <a:pt x="740951" y="1229845"/>
                    </a:lnTo>
                    <a:lnTo>
                      <a:pt x="855149" y="200598"/>
                    </a:lnTo>
                    <a:cubicBezTo>
                      <a:pt x="861224" y="153214"/>
                      <a:pt x="846727" y="105484"/>
                      <a:pt x="815359" y="69576"/>
                    </a:cubicBezTo>
                    <a:cubicBezTo>
                      <a:pt x="781829" y="32811"/>
                      <a:pt x="734200" y="12280"/>
                      <a:pt x="684582" y="13195"/>
                    </a:cubicBezTo>
                    <a:lnTo>
                      <a:pt x="341590" y="13195"/>
                    </a:lnTo>
                    <a:lnTo>
                      <a:pt x="341590" y="13195"/>
                    </a:lnTo>
                    <a:cubicBezTo>
                      <a:pt x="235482" y="13195"/>
                      <a:pt x="139720" y="97433"/>
                      <a:pt x="128314" y="201264"/>
                    </a:cubicBezTo>
                    <a:close/>
                  </a:path>
                </a:pathLst>
              </a:custGeom>
              <a:solidFill>
                <a:srgbClr val="D1D3D4"/>
              </a:solidFill>
              <a:ln w="132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55" name="任意多边形: 形状 354">
                <a:extLst>
                  <a:ext uri="{FF2B5EF4-FFF2-40B4-BE49-F238E27FC236}">
                    <a16:creationId xmlns:a16="http://schemas.microsoft.com/office/drawing/2014/main" id="{7129AB6F-4F81-48C6-AB91-4C5390AECEFF}"/>
                  </a:ext>
                </a:extLst>
              </p:cNvPr>
              <p:cNvSpPr/>
              <p:nvPr/>
            </p:nvSpPr>
            <p:spPr>
              <a:xfrm>
                <a:off x="8304995" y="3510185"/>
                <a:ext cx="440478" cy="666"/>
              </a:xfrm>
              <a:custGeom>
                <a:avLst/>
                <a:gdLst>
                  <a:gd name="connsiteX0" fmla="*/ 440478 w 440478"/>
                  <a:gd name="connsiteY0" fmla="*/ 666 h 666"/>
                  <a:gd name="connsiteX1" fmla="*/ 0 w 440478"/>
                  <a:gd name="connsiteY1" fmla="*/ 0 h 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0478" h="666">
                    <a:moveTo>
                      <a:pt x="440478" y="666"/>
                    </a:moveTo>
                    <a:lnTo>
                      <a:pt x="0" y="0"/>
                    </a:lnTo>
                  </a:path>
                </a:pathLst>
              </a:custGeom>
              <a:ln w="132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56" name="任意多边形: 形状 355">
                <a:extLst>
                  <a:ext uri="{FF2B5EF4-FFF2-40B4-BE49-F238E27FC236}">
                    <a16:creationId xmlns:a16="http://schemas.microsoft.com/office/drawing/2014/main" id="{855DB96A-D49E-4D2E-989B-AA5F07DC84C6}"/>
                  </a:ext>
                </a:extLst>
              </p:cNvPr>
              <p:cNvSpPr/>
              <p:nvPr/>
            </p:nvSpPr>
            <p:spPr>
              <a:xfrm>
                <a:off x="8298894" y="3504720"/>
                <a:ext cx="452680" cy="12262"/>
              </a:xfrm>
              <a:custGeom>
                <a:avLst/>
                <a:gdLst>
                  <a:gd name="connsiteX0" fmla="*/ 446580 w 452680"/>
                  <a:gd name="connsiteY0" fmla="*/ 12262 h 12262"/>
                  <a:gd name="connsiteX1" fmla="*/ 446580 w 452680"/>
                  <a:gd name="connsiteY1" fmla="*/ 12262 h 12262"/>
                  <a:gd name="connsiteX2" fmla="*/ 6101 w 452680"/>
                  <a:gd name="connsiteY2" fmla="*/ 12262 h 12262"/>
                  <a:gd name="connsiteX3" fmla="*/ 0 w 452680"/>
                  <a:gd name="connsiteY3" fmla="*/ 6131 h 12262"/>
                  <a:gd name="connsiteX4" fmla="*/ 6101 w 452680"/>
                  <a:gd name="connsiteY4" fmla="*/ 0 h 12262"/>
                  <a:gd name="connsiteX5" fmla="*/ 6101 w 452680"/>
                  <a:gd name="connsiteY5" fmla="*/ 0 h 12262"/>
                  <a:gd name="connsiteX6" fmla="*/ 446580 w 452680"/>
                  <a:gd name="connsiteY6" fmla="*/ 666 h 12262"/>
                  <a:gd name="connsiteX7" fmla="*/ 452681 w 452680"/>
                  <a:gd name="connsiteY7" fmla="*/ 6798 h 12262"/>
                  <a:gd name="connsiteX8" fmla="*/ 446580 w 452680"/>
                  <a:gd name="connsiteY8" fmla="*/ 12262 h 12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2680" h="12262">
                    <a:moveTo>
                      <a:pt x="446580" y="12262"/>
                    </a:moveTo>
                    <a:lnTo>
                      <a:pt x="446580" y="12262"/>
                    </a:lnTo>
                    <a:lnTo>
                      <a:pt x="6101" y="12262"/>
                    </a:lnTo>
                    <a:cubicBezTo>
                      <a:pt x="2732" y="12262"/>
                      <a:pt x="0" y="9517"/>
                      <a:pt x="0" y="6131"/>
                    </a:cubicBezTo>
                    <a:cubicBezTo>
                      <a:pt x="0" y="2746"/>
                      <a:pt x="2732" y="0"/>
                      <a:pt x="6101" y="0"/>
                    </a:cubicBezTo>
                    <a:lnTo>
                      <a:pt x="6101" y="0"/>
                    </a:lnTo>
                    <a:lnTo>
                      <a:pt x="446580" y="666"/>
                    </a:lnTo>
                    <a:cubicBezTo>
                      <a:pt x="449922" y="733"/>
                      <a:pt x="452614" y="3439"/>
                      <a:pt x="452681" y="6798"/>
                    </a:cubicBezTo>
                    <a:cubicBezTo>
                      <a:pt x="452336" y="9917"/>
                      <a:pt x="449710" y="12276"/>
                      <a:pt x="446580" y="12262"/>
                    </a:cubicBezTo>
                    <a:close/>
                  </a:path>
                </a:pathLst>
              </a:custGeom>
              <a:solidFill>
                <a:srgbClr val="D1D3D4"/>
              </a:solidFill>
              <a:ln w="132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57" name="任意多边形: 形状 356">
                <a:extLst>
                  <a:ext uri="{FF2B5EF4-FFF2-40B4-BE49-F238E27FC236}">
                    <a16:creationId xmlns:a16="http://schemas.microsoft.com/office/drawing/2014/main" id="{57EF4526-F7ED-416A-AE91-024E92D81E61}"/>
                  </a:ext>
                </a:extLst>
              </p:cNvPr>
              <p:cNvSpPr/>
              <p:nvPr/>
            </p:nvSpPr>
            <p:spPr>
              <a:xfrm>
                <a:off x="8282713" y="3711449"/>
                <a:ext cx="440345" cy="666"/>
              </a:xfrm>
              <a:custGeom>
                <a:avLst/>
                <a:gdLst>
                  <a:gd name="connsiteX0" fmla="*/ 440346 w 440345"/>
                  <a:gd name="connsiteY0" fmla="*/ 666 h 666"/>
                  <a:gd name="connsiteX1" fmla="*/ 0 w 440345"/>
                  <a:gd name="connsiteY1" fmla="*/ 0 h 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0345" h="666">
                    <a:moveTo>
                      <a:pt x="440346" y="666"/>
                    </a:moveTo>
                    <a:lnTo>
                      <a:pt x="0" y="0"/>
                    </a:lnTo>
                  </a:path>
                </a:pathLst>
              </a:custGeom>
              <a:ln w="132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58" name="任意多边形: 形状 357">
                <a:extLst>
                  <a:ext uri="{FF2B5EF4-FFF2-40B4-BE49-F238E27FC236}">
                    <a16:creationId xmlns:a16="http://schemas.microsoft.com/office/drawing/2014/main" id="{885F1F17-0311-46F3-87BB-D44870908F74}"/>
                  </a:ext>
                </a:extLst>
              </p:cNvPr>
              <p:cNvSpPr/>
              <p:nvPr/>
            </p:nvSpPr>
            <p:spPr>
              <a:xfrm>
                <a:off x="8276610" y="3705984"/>
                <a:ext cx="452682" cy="12262"/>
              </a:xfrm>
              <a:custGeom>
                <a:avLst/>
                <a:gdLst>
                  <a:gd name="connsiteX0" fmla="*/ 446449 w 452682"/>
                  <a:gd name="connsiteY0" fmla="*/ 12262 h 12262"/>
                  <a:gd name="connsiteX1" fmla="*/ 446449 w 452682"/>
                  <a:gd name="connsiteY1" fmla="*/ 12262 h 12262"/>
                  <a:gd name="connsiteX2" fmla="*/ 6103 w 452682"/>
                  <a:gd name="connsiteY2" fmla="*/ 12262 h 12262"/>
                  <a:gd name="connsiteX3" fmla="*/ 2 w 452682"/>
                  <a:gd name="connsiteY3" fmla="*/ 6131 h 12262"/>
                  <a:gd name="connsiteX4" fmla="*/ 5838 w 452682"/>
                  <a:gd name="connsiteY4" fmla="*/ 0 h 12262"/>
                  <a:gd name="connsiteX5" fmla="*/ 6103 w 452682"/>
                  <a:gd name="connsiteY5" fmla="*/ 0 h 12262"/>
                  <a:gd name="connsiteX6" fmla="*/ 6103 w 452682"/>
                  <a:gd name="connsiteY6" fmla="*/ 0 h 12262"/>
                  <a:gd name="connsiteX7" fmla="*/ 446581 w 452682"/>
                  <a:gd name="connsiteY7" fmla="*/ 0 h 12262"/>
                  <a:gd name="connsiteX8" fmla="*/ 452683 w 452682"/>
                  <a:gd name="connsiteY8" fmla="*/ 6131 h 12262"/>
                  <a:gd name="connsiteX9" fmla="*/ 446581 w 452682"/>
                  <a:gd name="connsiteY9" fmla="*/ 12262 h 12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2682" h="12262">
                    <a:moveTo>
                      <a:pt x="446449" y="12262"/>
                    </a:moveTo>
                    <a:lnTo>
                      <a:pt x="446449" y="12262"/>
                    </a:lnTo>
                    <a:lnTo>
                      <a:pt x="6103" y="12262"/>
                    </a:lnTo>
                    <a:cubicBezTo>
                      <a:pt x="2734" y="12262"/>
                      <a:pt x="2" y="9517"/>
                      <a:pt x="2" y="6131"/>
                    </a:cubicBezTo>
                    <a:cubicBezTo>
                      <a:pt x="-78" y="2826"/>
                      <a:pt x="2535" y="80"/>
                      <a:pt x="5838" y="0"/>
                    </a:cubicBezTo>
                    <a:cubicBezTo>
                      <a:pt x="5930" y="0"/>
                      <a:pt x="6010" y="0"/>
                      <a:pt x="6103" y="0"/>
                    </a:cubicBezTo>
                    <a:lnTo>
                      <a:pt x="6103" y="0"/>
                    </a:lnTo>
                    <a:lnTo>
                      <a:pt x="446581" y="0"/>
                    </a:lnTo>
                    <a:cubicBezTo>
                      <a:pt x="449950" y="0"/>
                      <a:pt x="452683" y="2746"/>
                      <a:pt x="452683" y="6131"/>
                    </a:cubicBezTo>
                    <a:cubicBezTo>
                      <a:pt x="452683" y="9517"/>
                      <a:pt x="449950" y="12262"/>
                      <a:pt x="446581" y="12262"/>
                    </a:cubicBezTo>
                    <a:close/>
                  </a:path>
                </a:pathLst>
              </a:custGeom>
              <a:solidFill>
                <a:srgbClr val="D1D3D4"/>
              </a:solidFill>
              <a:ln w="132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59" name="任意多边形: 形状 358">
                <a:extLst>
                  <a:ext uri="{FF2B5EF4-FFF2-40B4-BE49-F238E27FC236}">
                    <a16:creationId xmlns:a16="http://schemas.microsoft.com/office/drawing/2014/main" id="{128AC58A-89C8-4889-8CDF-F90042A4D455}"/>
                  </a:ext>
                </a:extLst>
              </p:cNvPr>
              <p:cNvSpPr/>
              <p:nvPr/>
            </p:nvSpPr>
            <p:spPr>
              <a:xfrm>
                <a:off x="8260298" y="3912713"/>
                <a:ext cx="440478" cy="666"/>
              </a:xfrm>
              <a:custGeom>
                <a:avLst/>
                <a:gdLst>
                  <a:gd name="connsiteX0" fmla="*/ 440478 w 440478"/>
                  <a:gd name="connsiteY0" fmla="*/ 666 h 666"/>
                  <a:gd name="connsiteX1" fmla="*/ 0 w 440478"/>
                  <a:gd name="connsiteY1" fmla="*/ 0 h 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0478" h="666">
                    <a:moveTo>
                      <a:pt x="440478" y="666"/>
                    </a:moveTo>
                    <a:lnTo>
                      <a:pt x="0" y="0"/>
                    </a:lnTo>
                  </a:path>
                </a:pathLst>
              </a:custGeom>
              <a:ln w="132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60" name="任意多边形: 形状 359">
                <a:extLst>
                  <a:ext uri="{FF2B5EF4-FFF2-40B4-BE49-F238E27FC236}">
                    <a16:creationId xmlns:a16="http://schemas.microsoft.com/office/drawing/2014/main" id="{191C6695-E3AF-4CF8-817C-02FAB095AA4C}"/>
                  </a:ext>
                </a:extLst>
              </p:cNvPr>
              <p:cNvSpPr/>
              <p:nvPr/>
            </p:nvSpPr>
            <p:spPr>
              <a:xfrm>
                <a:off x="8254197" y="3906582"/>
                <a:ext cx="452601" cy="12928"/>
              </a:xfrm>
              <a:custGeom>
                <a:avLst/>
                <a:gdLst>
                  <a:gd name="connsiteX0" fmla="*/ 446580 w 452601"/>
                  <a:gd name="connsiteY0" fmla="*/ 12929 h 12928"/>
                  <a:gd name="connsiteX1" fmla="*/ 446580 w 452601"/>
                  <a:gd name="connsiteY1" fmla="*/ 12929 h 12928"/>
                  <a:gd name="connsiteX2" fmla="*/ 6101 w 452601"/>
                  <a:gd name="connsiteY2" fmla="*/ 12262 h 12928"/>
                  <a:gd name="connsiteX3" fmla="*/ 0 w 452601"/>
                  <a:gd name="connsiteY3" fmla="*/ 6131 h 12928"/>
                  <a:gd name="connsiteX4" fmla="*/ 6101 w 452601"/>
                  <a:gd name="connsiteY4" fmla="*/ 0 h 12928"/>
                  <a:gd name="connsiteX5" fmla="*/ 6101 w 452601"/>
                  <a:gd name="connsiteY5" fmla="*/ 0 h 12928"/>
                  <a:gd name="connsiteX6" fmla="*/ 446447 w 452601"/>
                  <a:gd name="connsiteY6" fmla="*/ 0 h 12928"/>
                  <a:gd name="connsiteX7" fmla="*/ 452548 w 452601"/>
                  <a:gd name="connsiteY7" fmla="*/ 6131 h 12928"/>
                  <a:gd name="connsiteX8" fmla="*/ 447428 w 452601"/>
                  <a:gd name="connsiteY8" fmla="*/ 12876 h 12928"/>
                  <a:gd name="connsiteX9" fmla="*/ 446580 w 452601"/>
                  <a:gd name="connsiteY9" fmla="*/ 12929 h 1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2601" h="12928">
                    <a:moveTo>
                      <a:pt x="446580" y="12929"/>
                    </a:moveTo>
                    <a:lnTo>
                      <a:pt x="446580" y="12929"/>
                    </a:lnTo>
                    <a:lnTo>
                      <a:pt x="6101" y="12262"/>
                    </a:lnTo>
                    <a:cubicBezTo>
                      <a:pt x="2759" y="12196"/>
                      <a:pt x="66" y="9490"/>
                      <a:pt x="0" y="6131"/>
                    </a:cubicBezTo>
                    <a:cubicBezTo>
                      <a:pt x="0" y="2746"/>
                      <a:pt x="2732" y="0"/>
                      <a:pt x="6101" y="0"/>
                    </a:cubicBezTo>
                    <a:lnTo>
                      <a:pt x="6101" y="0"/>
                    </a:lnTo>
                    <a:lnTo>
                      <a:pt x="446447" y="0"/>
                    </a:lnTo>
                    <a:cubicBezTo>
                      <a:pt x="449816" y="0"/>
                      <a:pt x="452548" y="2746"/>
                      <a:pt x="452548" y="6131"/>
                    </a:cubicBezTo>
                    <a:cubicBezTo>
                      <a:pt x="452986" y="9410"/>
                      <a:pt x="450691" y="12436"/>
                      <a:pt x="447428" y="12876"/>
                    </a:cubicBezTo>
                    <a:cubicBezTo>
                      <a:pt x="447150" y="12915"/>
                      <a:pt x="446858" y="12929"/>
                      <a:pt x="446580" y="12929"/>
                    </a:cubicBezTo>
                    <a:close/>
                  </a:path>
                </a:pathLst>
              </a:custGeom>
              <a:solidFill>
                <a:srgbClr val="D1D3D4"/>
              </a:solidFill>
              <a:ln w="132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61" name="任意多边形: 形状 360">
                <a:extLst>
                  <a:ext uri="{FF2B5EF4-FFF2-40B4-BE49-F238E27FC236}">
                    <a16:creationId xmlns:a16="http://schemas.microsoft.com/office/drawing/2014/main" id="{8127BD45-16B0-47D4-82B4-56DD4471EC55}"/>
                  </a:ext>
                </a:extLst>
              </p:cNvPr>
              <p:cNvSpPr/>
              <p:nvPr/>
            </p:nvSpPr>
            <p:spPr>
              <a:xfrm rot="-10800000">
                <a:off x="6836204" y="4119842"/>
                <a:ext cx="3151257" cy="1165200"/>
              </a:xfrm>
              <a:custGeom>
                <a:avLst/>
                <a:gdLst>
                  <a:gd name="connsiteX0" fmla="*/ 0 w 3151257"/>
                  <a:gd name="connsiteY0" fmla="*/ 0 h 1165200"/>
                  <a:gd name="connsiteX1" fmla="*/ 3151257 w 3151257"/>
                  <a:gd name="connsiteY1" fmla="*/ 0 h 1165200"/>
                  <a:gd name="connsiteX2" fmla="*/ 3151257 w 3151257"/>
                  <a:gd name="connsiteY2" fmla="*/ 1165200 h 1165200"/>
                  <a:gd name="connsiteX3" fmla="*/ 0 w 3151257"/>
                  <a:gd name="connsiteY3" fmla="*/ 1165200 h 116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51257" h="1165200">
                    <a:moveTo>
                      <a:pt x="0" y="0"/>
                    </a:moveTo>
                    <a:lnTo>
                      <a:pt x="3151257" y="0"/>
                    </a:lnTo>
                    <a:lnTo>
                      <a:pt x="3151257" y="1165200"/>
                    </a:lnTo>
                    <a:lnTo>
                      <a:pt x="0" y="1165200"/>
                    </a:lnTo>
                    <a:close/>
                  </a:path>
                </a:pathLst>
              </a:custGeom>
              <a:solidFill>
                <a:srgbClr val="FFFFFF"/>
              </a:solidFill>
              <a:ln w="132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62" name="任意多边形: 形状 361">
                <a:extLst>
                  <a:ext uri="{FF2B5EF4-FFF2-40B4-BE49-F238E27FC236}">
                    <a16:creationId xmlns:a16="http://schemas.microsoft.com/office/drawing/2014/main" id="{7C357DF9-CAE1-4C87-9F13-71DF4559B711}"/>
                  </a:ext>
                </a:extLst>
              </p:cNvPr>
              <p:cNvSpPr/>
              <p:nvPr/>
            </p:nvSpPr>
            <p:spPr>
              <a:xfrm>
                <a:off x="6829837" y="4113709"/>
                <a:ext cx="3163724" cy="1177470"/>
              </a:xfrm>
              <a:custGeom>
                <a:avLst/>
                <a:gdLst>
                  <a:gd name="connsiteX0" fmla="*/ 3157624 w 3163724"/>
                  <a:gd name="connsiteY0" fmla="*/ 1177465 h 1177470"/>
                  <a:gd name="connsiteX1" fmla="*/ 6499 w 3163724"/>
                  <a:gd name="connsiteY1" fmla="*/ 1177465 h 1177470"/>
                  <a:gd name="connsiteX2" fmla="*/ 4 w 3163724"/>
                  <a:gd name="connsiteY2" fmla="*/ 1171480 h 1177470"/>
                  <a:gd name="connsiteX3" fmla="*/ 0 w 3163724"/>
                  <a:gd name="connsiteY3" fmla="*/ 1171333 h 1177470"/>
                  <a:gd name="connsiteX4" fmla="*/ 0 w 3163724"/>
                  <a:gd name="connsiteY4" fmla="*/ 6133 h 1177470"/>
                  <a:gd name="connsiteX5" fmla="*/ 6100 w 3163724"/>
                  <a:gd name="connsiteY5" fmla="*/ 2 h 1177470"/>
                  <a:gd name="connsiteX6" fmla="*/ 6234 w 3163724"/>
                  <a:gd name="connsiteY6" fmla="*/ 2 h 1177470"/>
                  <a:gd name="connsiteX7" fmla="*/ 3157624 w 3163724"/>
                  <a:gd name="connsiteY7" fmla="*/ 2 h 1177470"/>
                  <a:gd name="connsiteX8" fmla="*/ 3163725 w 3163724"/>
                  <a:gd name="connsiteY8" fmla="*/ 5866 h 1177470"/>
                  <a:gd name="connsiteX9" fmla="*/ 3163725 w 3163724"/>
                  <a:gd name="connsiteY9" fmla="*/ 6133 h 1177470"/>
                  <a:gd name="connsiteX10" fmla="*/ 3163725 w 3163724"/>
                  <a:gd name="connsiteY10" fmla="*/ 1171333 h 1177470"/>
                  <a:gd name="connsiteX11" fmla="*/ 3157624 w 3163724"/>
                  <a:gd name="connsiteY11" fmla="*/ 1177465 h 1177470"/>
                  <a:gd name="connsiteX12" fmla="*/ 13263 w 3163724"/>
                  <a:gd name="connsiteY12" fmla="*/ 1165202 h 1177470"/>
                  <a:gd name="connsiteX13" fmla="*/ 3151522 w 3163724"/>
                  <a:gd name="connsiteY13" fmla="*/ 1165202 h 1177470"/>
                  <a:gd name="connsiteX14" fmla="*/ 3151522 w 3163724"/>
                  <a:gd name="connsiteY14" fmla="*/ 11731 h 1177470"/>
                  <a:gd name="connsiteX15" fmla="*/ 13263 w 3163724"/>
                  <a:gd name="connsiteY15" fmla="*/ 11731 h 1177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163724" h="1177470">
                    <a:moveTo>
                      <a:pt x="3157624" y="1177465"/>
                    </a:moveTo>
                    <a:lnTo>
                      <a:pt x="6499" y="1177465"/>
                    </a:lnTo>
                    <a:cubicBezTo>
                      <a:pt x="3060" y="1177611"/>
                      <a:pt x="151" y="1174932"/>
                      <a:pt x="4" y="1171480"/>
                    </a:cubicBezTo>
                    <a:cubicBezTo>
                      <a:pt x="3" y="1171427"/>
                      <a:pt x="1" y="1171387"/>
                      <a:pt x="0" y="1171333"/>
                    </a:cubicBezTo>
                    <a:lnTo>
                      <a:pt x="0" y="6133"/>
                    </a:lnTo>
                    <a:cubicBezTo>
                      <a:pt x="-1" y="2748"/>
                      <a:pt x="2730" y="2"/>
                      <a:pt x="6100" y="2"/>
                    </a:cubicBezTo>
                    <a:cubicBezTo>
                      <a:pt x="6145" y="2"/>
                      <a:pt x="6189" y="2"/>
                      <a:pt x="6234" y="2"/>
                    </a:cubicBezTo>
                    <a:lnTo>
                      <a:pt x="3157624" y="2"/>
                    </a:lnTo>
                    <a:cubicBezTo>
                      <a:pt x="3160913" y="-78"/>
                      <a:pt x="3163645" y="2548"/>
                      <a:pt x="3163725" y="5866"/>
                    </a:cubicBezTo>
                    <a:cubicBezTo>
                      <a:pt x="3163725" y="5960"/>
                      <a:pt x="3163725" y="6040"/>
                      <a:pt x="3163725" y="6133"/>
                    </a:cubicBezTo>
                    <a:lnTo>
                      <a:pt x="3163725" y="1171333"/>
                    </a:lnTo>
                    <a:cubicBezTo>
                      <a:pt x="3163725" y="1174719"/>
                      <a:pt x="3160993" y="1177465"/>
                      <a:pt x="3157624" y="1177465"/>
                    </a:cubicBezTo>
                    <a:close/>
                    <a:moveTo>
                      <a:pt x="13263" y="1165202"/>
                    </a:moveTo>
                    <a:lnTo>
                      <a:pt x="3151522" y="1165202"/>
                    </a:lnTo>
                    <a:lnTo>
                      <a:pt x="3151522" y="11731"/>
                    </a:lnTo>
                    <a:lnTo>
                      <a:pt x="13263" y="11731"/>
                    </a:lnTo>
                    <a:close/>
                  </a:path>
                </a:pathLst>
              </a:custGeom>
              <a:solidFill>
                <a:srgbClr val="D1D3D4"/>
              </a:solidFill>
              <a:ln w="132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63" name="任意多边形: 形状 362">
                <a:extLst>
                  <a:ext uri="{FF2B5EF4-FFF2-40B4-BE49-F238E27FC236}">
                    <a16:creationId xmlns:a16="http://schemas.microsoft.com/office/drawing/2014/main" id="{7594B496-C347-483F-8DBF-31BD63167BD7}"/>
                  </a:ext>
                </a:extLst>
              </p:cNvPr>
              <p:cNvSpPr/>
              <p:nvPr/>
            </p:nvSpPr>
            <p:spPr>
              <a:xfrm rot="-10800000">
                <a:off x="6789782" y="4020143"/>
                <a:ext cx="3287605" cy="121824"/>
              </a:xfrm>
              <a:custGeom>
                <a:avLst/>
                <a:gdLst>
                  <a:gd name="connsiteX0" fmla="*/ 0 w 3287605"/>
                  <a:gd name="connsiteY0" fmla="*/ 0 h 121824"/>
                  <a:gd name="connsiteX1" fmla="*/ 3287605 w 3287605"/>
                  <a:gd name="connsiteY1" fmla="*/ 0 h 121824"/>
                  <a:gd name="connsiteX2" fmla="*/ 3287605 w 3287605"/>
                  <a:gd name="connsiteY2" fmla="*/ 121825 h 121824"/>
                  <a:gd name="connsiteX3" fmla="*/ 0 w 3287605"/>
                  <a:gd name="connsiteY3" fmla="*/ 121825 h 121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87605" h="121824">
                    <a:moveTo>
                      <a:pt x="0" y="0"/>
                    </a:moveTo>
                    <a:lnTo>
                      <a:pt x="3287605" y="0"/>
                    </a:lnTo>
                    <a:lnTo>
                      <a:pt x="3287605" y="121825"/>
                    </a:lnTo>
                    <a:lnTo>
                      <a:pt x="0" y="121825"/>
                    </a:lnTo>
                    <a:close/>
                  </a:path>
                </a:pathLst>
              </a:custGeom>
              <a:solidFill>
                <a:srgbClr val="FFFFFF"/>
              </a:solidFill>
              <a:ln w="132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64" name="任意多边形: 形状 363">
                <a:extLst>
                  <a:ext uri="{FF2B5EF4-FFF2-40B4-BE49-F238E27FC236}">
                    <a16:creationId xmlns:a16="http://schemas.microsoft.com/office/drawing/2014/main" id="{F1DB5593-F72A-4CCB-9794-C4D9270C1C62}"/>
                  </a:ext>
                </a:extLst>
              </p:cNvPr>
              <p:cNvSpPr/>
              <p:nvPr/>
            </p:nvSpPr>
            <p:spPr>
              <a:xfrm>
                <a:off x="6783946" y="4014012"/>
                <a:ext cx="3299542" cy="134087"/>
              </a:xfrm>
              <a:custGeom>
                <a:avLst/>
                <a:gdLst>
                  <a:gd name="connsiteX0" fmla="*/ 3293441 w 3299542"/>
                  <a:gd name="connsiteY0" fmla="*/ 134087 h 134087"/>
                  <a:gd name="connsiteX1" fmla="*/ 6101 w 3299542"/>
                  <a:gd name="connsiteY1" fmla="*/ 134087 h 134087"/>
                  <a:gd name="connsiteX2" fmla="*/ 0 w 3299542"/>
                  <a:gd name="connsiteY2" fmla="*/ 127956 h 134087"/>
                  <a:gd name="connsiteX3" fmla="*/ 0 w 3299542"/>
                  <a:gd name="connsiteY3" fmla="*/ 6131 h 134087"/>
                  <a:gd name="connsiteX4" fmla="*/ 6101 w 3299542"/>
                  <a:gd name="connsiteY4" fmla="*/ 0 h 134087"/>
                  <a:gd name="connsiteX5" fmla="*/ 3293441 w 3299542"/>
                  <a:gd name="connsiteY5" fmla="*/ 0 h 134087"/>
                  <a:gd name="connsiteX6" fmla="*/ 3299542 w 3299542"/>
                  <a:gd name="connsiteY6" fmla="*/ 6131 h 134087"/>
                  <a:gd name="connsiteX7" fmla="*/ 3299542 w 3299542"/>
                  <a:gd name="connsiteY7" fmla="*/ 127956 h 134087"/>
                  <a:gd name="connsiteX8" fmla="*/ 3293441 w 3299542"/>
                  <a:gd name="connsiteY8" fmla="*/ 134087 h 134087"/>
                  <a:gd name="connsiteX9" fmla="*/ 11937 w 3299542"/>
                  <a:gd name="connsiteY9" fmla="*/ 121825 h 134087"/>
                  <a:gd name="connsiteX10" fmla="*/ 3288003 w 3299542"/>
                  <a:gd name="connsiteY10" fmla="*/ 121825 h 134087"/>
                  <a:gd name="connsiteX11" fmla="*/ 3288003 w 3299542"/>
                  <a:gd name="connsiteY11" fmla="*/ 12262 h 134087"/>
                  <a:gd name="connsiteX12" fmla="*/ 11937 w 3299542"/>
                  <a:gd name="connsiteY12" fmla="*/ 12262 h 134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299542" h="134087">
                    <a:moveTo>
                      <a:pt x="3293441" y="134087"/>
                    </a:moveTo>
                    <a:lnTo>
                      <a:pt x="6101" y="134087"/>
                    </a:lnTo>
                    <a:cubicBezTo>
                      <a:pt x="2761" y="134021"/>
                      <a:pt x="70" y="131315"/>
                      <a:pt x="0" y="127956"/>
                    </a:cubicBezTo>
                    <a:lnTo>
                      <a:pt x="0" y="6131"/>
                    </a:lnTo>
                    <a:cubicBezTo>
                      <a:pt x="70" y="2772"/>
                      <a:pt x="2761" y="67"/>
                      <a:pt x="6101" y="0"/>
                    </a:cubicBezTo>
                    <a:lnTo>
                      <a:pt x="3293441" y="0"/>
                    </a:lnTo>
                    <a:cubicBezTo>
                      <a:pt x="3296810" y="0"/>
                      <a:pt x="3299542" y="2746"/>
                      <a:pt x="3299542" y="6131"/>
                    </a:cubicBezTo>
                    <a:lnTo>
                      <a:pt x="3299542" y="127956"/>
                    </a:lnTo>
                    <a:cubicBezTo>
                      <a:pt x="3299542" y="131342"/>
                      <a:pt x="3296810" y="134087"/>
                      <a:pt x="3293441" y="134087"/>
                    </a:cubicBezTo>
                    <a:close/>
                    <a:moveTo>
                      <a:pt x="11937" y="121825"/>
                    </a:moveTo>
                    <a:lnTo>
                      <a:pt x="3288003" y="121825"/>
                    </a:lnTo>
                    <a:lnTo>
                      <a:pt x="3288003" y="12262"/>
                    </a:lnTo>
                    <a:lnTo>
                      <a:pt x="11937" y="12262"/>
                    </a:lnTo>
                    <a:close/>
                  </a:path>
                </a:pathLst>
              </a:custGeom>
              <a:solidFill>
                <a:srgbClr val="D1D3D4"/>
              </a:solidFill>
              <a:ln w="132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65" name="任意多边形: 形状 364">
                <a:extLst>
                  <a:ext uri="{FF2B5EF4-FFF2-40B4-BE49-F238E27FC236}">
                    <a16:creationId xmlns:a16="http://schemas.microsoft.com/office/drawing/2014/main" id="{2684BD84-D816-4AE2-A780-21ACB34AFB89}"/>
                  </a:ext>
                </a:extLst>
              </p:cNvPr>
              <p:cNvSpPr/>
              <p:nvPr/>
            </p:nvSpPr>
            <p:spPr>
              <a:xfrm>
                <a:off x="9351878" y="3869395"/>
                <a:ext cx="775512" cy="1667961"/>
              </a:xfrm>
              <a:custGeom>
                <a:avLst/>
                <a:gdLst>
                  <a:gd name="connsiteX0" fmla="*/ 0 w 775512"/>
                  <a:gd name="connsiteY0" fmla="*/ 17327 h 1667961"/>
                  <a:gd name="connsiteX1" fmla="*/ 84223 w 775512"/>
                  <a:gd name="connsiteY1" fmla="*/ 1667961 h 1667961"/>
                  <a:gd name="connsiteX2" fmla="*/ 325617 w 775512"/>
                  <a:gd name="connsiteY2" fmla="*/ 1644636 h 1667961"/>
                  <a:gd name="connsiteX3" fmla="*/ 381191 w 775512"/>
                  <a:gd name="connsiteY3" fmla="*/ 442115 h 1667961"/>
                  <a:gd name="connsiteX4" fmla="*/ 525497 w 775512"/>
                  <a:gd name="connsiteY4" fmla="*/ 1659964 h 1667961"/>
                  <a:gd name="connsiteX5" fmla="*/ 775513 w 775512"/>
                  <a:gd name="connsiteY5" fmla="*/ 1661697 h 1667961"/>
                  <a:gd name="connsiteX6" fmla="*/ 740497 w 775512"/>
                  <a:gd name="connsiteY6" fmla="*/ 0 h 1667961"/>
                  <a:gd name="connsiteX7" fmla="*/ 0 w 775512"/>
                  <a:gd name="connsiteY7" fmla="*/ 17327 h 1667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75512" h="1667961">
                    <a:moveTo>
                      <a:pt x="0" y="17327"/>
                    </a:moveTo>
                    <a:lnTo>
                      <a:pt x="84223" y="1667961"/>
                    </a:lnTo>
                    <a:lnTo>
                      <a:pt x="325617" y="1644636"/>
                    </a:lnTo>
                    <a:lnTo>
                      <a:pt x="381191" y="442115"/>
                    </a:lnTo>
                    <a:lnTo>
                      <a:pt x="525497" y="1659964"/>
                    </a:lnTo>
                    <a:lnTo>
                      <a:pt x="775513" y="1661697"/>
                    </a:lnTo>
                    <a:lnTo>
                      <a:pt x="740497" y="0"/>
                    </a:lnTo>
                    <a:lnTo>
                      <a:pt x="0" y="17327"/>
                    </a:lnTo>
                    <a:close/>
                  </a:path>
                </a:pathLst>
              </a:custGeom>
              <a:solidFill>
                <a:srgbClr val="231F20"/>
              </a:solidFill>
              <a:ln w="132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66" name="任意多边形: 形状 365">
                <a:extLst>
                  <a:ext uri="{FF2B5EF4-FFF2-40B4-BE49-F238E27FC236}">
                    <a16:creationId xmlns:a16="http://schemas.microsoft.com/office/drawing/2014/main" id="{1BAADD51-5DFB-4456-8FA4-AEDF0063C7F3}"/>
                  </a:ext>
                </a:extLst>
              </p:cNvPr>
              <p:cNvSpPr/>
              <p:nvPr/>
            </p:nvSpPr>
            <p:spPr>
              <a:xfrm>
                <a:off x="9345231" y="3862859"/>
                <a:ext cx="789189" cy="1681162"/>
              </a:xfrm>
              <a:custGeom>
                <a:avLst/>
                <a:gdLst>
                  <a:gd name="connsiteX0" fmla="*/ 90869 w 789189"/>
                  <a:gd name="connsiteY0" fmla="*/ 1681161 h 1681162"/>
                  <a:gd name="connsiteX1" fmla="*/ 86625 w 789189"/>
                  <a:gd name="connsiteY1" fmla="*/ 1679562 h 1681162"/>
                  <a:gd name="connsiteX2" fmla="*/ 84237 w 789189"/>
                  <a:gd name="connsiteY2" fmla="*/ 1675430 h 1681162"/>
                  <a:gd name="connsiteX3" fmla="*/ 14 w 789189"/>
                  <a:gd name="connsiteY3" fmla="*/ 24796 h 1681162"/>
                  <a:gd name="connsiteX4" fmla="*/ 1739 w 789189"/>
                  <a:gd name="connsiteY4" fmla="*/ 19865 h 1681162"/>
                  <a:gd name="connsiteX5" fmla="*/ 6514 w 789189"/>
                  <a:gd name="connsiteY5" fmla="*/ 17865 h 1681162"/>
                  <a:gd name="connsiteX6" fmla="*/ 747409 w 789189"/>
                  <a:gd name="connsiteY6" fmla="*/ 5 h 1681162"/>
                  <a:gd name="connsiteX7" fmla="*/ 752051 w 789189"/>
                  <a:gd name="connsiteY7" fmla="*/ 1737 h 1681162"/>
                  <a:gd name="connsiteX8" fmla="*/ 754173 w 789189"/>
                  <a:gd name="connsiteY8" fmla="*/ 6403 h 1681162"/>
                  <a:gd name="connsiteX9" fmla="*/ 789188 w 789189"/>
                  <a:gd name="connsiteY9" fmla="*/ 1668099 h 1681162"/>
                  <a:gd name="connsiteX10" fmla="*/ 782689 w 789189"/>
                  <a:gd name="connsiteY10" fmla="*/ 1674897 h 1681162"/>
                  <a:gd name="connsiteX11" fmla="*/ 782557 w 789189"/>
                  <a:gd name="connsiteY11" fmla="*/ 1674897 h 1681162"/>
                  <a:gd name="connsiteX12" fmla="*/ 782557 w 789189"/>
                  <a:gd name="connsiteY12" fmla="*/ 1674897 h 1681162"/>
                  <a:gd name="connsiteX13" fmla="*/ 532541 w 789189"/>
                  <a:gd name="connsiteY13" fmla="*/ 1673164 h 1681162"/>
                  <a:gd name="connsiteX14" fmla="*/ 526042 w 789189"/>
                  <a:gd name="connsiteY14" fmla="*/ 1667300 h 1681162"/>
                  <a:gd name="connsiteX15" fmla="*/ 390755 w 789189"/>
                  <a:gd name="connsiteY15" fmla="*/ 529157 h 1681162"/>
                  <a:gd name="connsiteX16" fmla="*/ 338895 w 789189"/>
                  <a:gd name="connsiteY16" fmla="*/ 1651438 h 1681162"/>
                  <a:gd name="connsiteX17" fmla="*/ 332926 w 789189"/>
                  <a:gd name="connsiteY17" fmla="*/ 1657836 h 1681162"/>
                  <a:gd name="connsiteX18" fmla="*/ 91532 w 789189"/>
                  <a:gd name="connsiteY18" fmla="*/ 1681161 h 1681162"/>
                  <a:gd name="connsiteX19" fmla="*/ 13543 w 789189"/>
                  <a:gd name="connsiteY19" fmla="*/ 30394 h 1681162"/>
                  <a:gd name="connsiteX20" fmla="*/ 97501 w 789189"/>
                  <a:gd name="connsiteY20" fmla="*/ 1667300 h 1681162"/>
                  <a:gd name="connsiteX21" fmla="*/ 326428 w 789189"/>
                  <a:gd name="connsiteY21" fmla="*/ 1645174 h 1681162"/>
                  <a:gd name="connsiteX22" fmla="*/ 381603 w 789189"/>
                  <a:gd name="connsiteY22" fmla="*/ 448251 h 1681162"/>
                  <a:gd name="connsiteX23" fmla="*/ 387970 w 789189"/>
                  <a:gd name="connsiteY23" fmla="*/ 441987 h 1681162"/>
                  <a:gd name="connsiteX24" fmla="*/ 394734 w 789189"/>
                  <a:gd name="connsiteY24" fmla="*/ 447851 h 1681162"/>
                  <a:gd name="connsiteX25" fmla="*/ 538510 w 789189"/>
                  <a:gd name="connsiteY25" fmla="*/ 1659969 h 1681162"/>
                  <a:gd name="connsiteX26" fmla="*/ 775792 w 789189"/>
                  <a:gd name="connsiteY26" fmla="*/ 1661568 h 1681162"/>
                  <a:gd name="connsiteX27" fmla="*/ 740644 w 789189"/>
                  <a:gd name="connsiteY27" fmla="*/ 13334 h 1681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89189" h="1681162">
                    <a:moveTo>
                      <a:pt x="90869" y="1681161"/>
                    </a:moveTo>
                    <a:cubicBezTo>
                      <a:pt x="89304" y="1681188"/>
                      <a:pt x="87792" y="1680615"/>
                      <a:pt x="86625" y="1679562"/>
                    </a:cubicBezTo>
                    <a:cubicBezTo>
                      <a:pt x="85351" y="1678522"/>
                      <a:pt x="84503" y="1677056"/>
                      <a:pt x="84237" y="1675430"/>
                    </a:cubicBezTo>
                    <a:lnTo>
                      <a:pt x="14" y="24796"/>
                    </a:lnTo>
                    <a:cubicBezTo>
                      <a:pt x="-105" y="22984"/>
                      <a:pt x="519" y="21198"/>
                      <a:pt x="1739" y="19865"/>
                    </a:cubicBezTo>
                    <a:cubicBezTo>
                      <a:pt x="3025" y="18612"/>
                      <a:pt x="4723" y="17892"/>
                      <a:pt x="6514" y="17865"/>
                    </a:cubicBezTo>
                    <a:lnTo>
                      <a:pt x="747409" y="5"/>
                    </a:lnTo>
                    <a:cubicBezTo>
                      <a:pt x="749119" y="-62"/>
                      <a:pt x="750791" y="565"/>
                      <a:pt x="752051" y="1737"/>
                    </a:cubicBezTo>
                    <a:cubicBezTo>
                      <a:pt x="753311" y="2977"/>
                      <a:pt x="754054" y="4643"/>
                      <a:pt x="754173" y="6403"/>
                    </a:cubicBezTo>
                    <a:lnTo>
                      <a:pt x="789188" y="1668099"/>
                    </a:lnTo>
                    <a:cubicBezTo>
                      <a:pt x="789268" y="1671778"/>
                      <a:pt x="786350" y="1674817"/>
                      <a:pt x="782689" y="1674897"/>
                    </a:cubicBezTo>
                    <a:cubicBezTo>
                      <a:pt x="782650" y="1674897"/>
                      <a:pt x="782597" y="1674897"/>
                      <a:pt x="782557" y="1674897"/>
                    </a:cubicBezTo>
                    <a:lnTo>
                      <a:pt x="782557" y="1674897"/>
                    </a:lnTo>
                    <a:lnTo>
                      <a:pt x="532541" y="1673164"/>
                    </a:lnTo>
                    <a:cubicBezTo>
                      <a:pt x="529212" y="1673124"/>
                      <a:pt x="526440" y="1670618"/>
                      <a:pt x="526042" y="1667300"/>
                    </a:cubicBezTo>
                    <a:lnTo>
                      <a:pt x="390755" y="529157"/>
                    </a:lnTo>
                    <a:lnTo>
                      <a:pt x="338895" y="1651438"/>
                    </a:lnTo>
                    <a:cubicBezTo>
                      <a:pt x="338776" y="1654771"/>
                      <a:pt x="336229" y="1657503"/>
                      <a:pt x="332926" y="1657836"/>
                    </a:cubicBezTo>
                    <a:lnTo>
                      <a:pt x="91532" y="1681161"/>
                    </a:lnTo>
                    <a:close/>
                    <a:moveTo>
                      <a:pt x="13543" y="30394"/>
                    </a:moveTo>
                    <a:lnTo>
                      <a:pt x="97501" y="1667300"/>
                    </a:lnTo>
                    <a:lnTo>
                      <a:pt x="326428" y="1645174"/>
                    </a:lnTo>
                    <a:lnTo>
                      <a:pt x="381603" y="448251"/>
                    </a:lnTo>
                    <a:cubicBezTo>
                      <a:pt x="381802" y="444826"/>
                      <a:pt x="384561" y="442120"/>
                      <a:pt x="387970" y="441987"/>
                    </a:cubicBezTo>
                    <a:cubicBezTo>
                      <a:pt x="391418" y="441827"/>
                      <a:pt x="394389" y="444399"/>
                      <a:pt x="394734" y="447851"/>
                    </a:cubicBezTo>
                    <a:lnTo>
                      <a:pt x="538510" y="1659969"/>
                    </a:lnTo>
                    <a:lnTo>
                      <a:pt x="775792" y="1661568"/>
                    </a:lnTo>
                    <a:lnTo>
                      <a:pt x="740644" y="13334"/>
                    </a:lnTo>
                    <a:close/>
                  </a:path>
                </a:pathLst>
              </a:custGeom>
              <a:solidFill>
                <a:srgbClr val="231F20"/>
              </a:solidFill>
              <a:ln w="132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67" name="任意多边形: 形状 366">
                <a:extLst>
                  <a:ext uri="{FF2B5EF4-FFF2-40B4-BE49-F238E27FC236}">
                    <a16:creationId xmlns:a16="http://schemas.microsoft.com/office/drawing/2014/main" id="{5B09A6F9-96F1-461D-B5D0-174D3E66B692}"/>
                  </a:ext>
                </a:extLst>
              </p:cNvPr>
              <p:cNvSpPr/>
              <p:nvPr/>
            </p:nvSpPr>
            <p:spPr>
              <a:xfrm>
                <a:off x="10129305" y="4431828"/>
                <a:ext cx="238845" cy="103204"/>
              </a:xfrm>
              <a:custGeom>
                <a:avLst/>
                <a:gdLst>
                  <a:gd name="connsiteX0" fmla="*/ 3125 w 238845"/>
                  <a:gd name="connsiteY0" fmla="*/ 100406 h 103204"/>
                  <a:gd name="connsiteX1" fmla="*/ 4186 w 238845"/>
                  <a:gd name="connsiteY1" fmla="*/ 2973 h 103204"/>
                  <a:gd name="connsiteX2" fmla="*/ 226746 w 238845"/>
                  <a:gd name="connsiteY2" fmla="*/ 6971 h 103204"/>
                  <a:gd name="connsiteX3" fmla="*/ 238153 w 238845"/>
                  <a:gd name="connsiteY3" fmla="*/ 102405 h 103204"/>
                  <a:gd name="connsiteX4" fmla="*/ 208575 w 238845"/>
                  <a:gd name="connsiteY4" fmla="*/ 103205 h 103204"/>
                  <a:gd name="connsiteX5" fmla="*/ 205392 w 238845"/>
                  <a:gd name="connsiteY5" fmla="*/ 39760 h 103204"/>
                  <a:gd name="connsiteX6" fmla="*/ 33896 w 238845"/>
                  <a:gd name="connsiteY6" fmla="*/ 29630 h 103204"/>
                  <a:gd name="connsiteX7" fmla="*/ 37212 w 238845"/>
                  <a:gd name="connsiteY7" fmla="*/ 102672 h 103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8845" h="103204">
                    <a:moveTo>
                      <a:pt x="3125" y="100406"/>
                    </a:moveTo>
                    <a:cubicBezTo>
                      <a:pt x="3125" y="100406"/>
                      <a:pt x="-4568" y="10570"/>
                      <a:pt x="4186" y="2973"/>
                    </a:cubicBezTo>
                    <a:cubicBezTo>
                      <a:pt x="12940" y="-4625"/>
                      <a:pt x="210432" y="4439"/>
                      <a:pt x="226746" y="6971"/>
                    </a:cubicBezTo>
                    <a:cubicBezTo>
                      <a:pt x="243060" y="9504"/>
                      <a:pt x="238153" y="102405"/>
                      <a:pt x="238153" y="102405"/>
                    </a:cubicBezTo>
                    <a:lnTo>
                      <a:pt x="208575" y="103205"/>
                    </a:lnTo>
                    <a:cubicBezTo>
                      <a:pt x="208575" y="103205"/>
                      <a:pt x="216136" y="43226"/>
                      <a:pt x="205392" y="39760"/>
                    </a:cubicBezTo>
                    <a:cubicBezTo>
                      <a:pt x="194649" y="36295"/>
                      <a:pt x="33896" y="29630"/>
                      <a:pt x="33896" y="29630"/>
                    </a:cubicBezTo>
                    <a:lnTo>
                      <a:pt x="37212" y="102672"/>
                    </a:lnTo>
                    <a:close/>
                  </a:path>
                </a:pathLst>
              </a:custGeom>
              <a:solidFill>
                <a:srgbClr val="231F20"/>
              </a:solidFill>
              <a:ln w="132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68" name="任意多边形: 形状 367">
                <a:extLst>
                  <a:ext uri="{FF2B5EF4-FFF2-40B4-BE49-F238E27FC236}">
                    <a16:creationId xmlns:a16="http://schemas.microsoft.com/office/drawing/2014/main" id="{D056D04C-6889-43F7-935B-BC66FAE16C74}"/>
                  </a:ext>
                </a:extLst>
              </p:cNvPr>
              <p:cNvSpPr/>
              <p:nvPr/>
            </p:nvSpPr>
            <p:spPr>
              <a:xfrm>
                <a:off x="10123013" y="4425015"/>
                <a:ext cx="252274" cy="116682"/>
              </a:xfrm>
              <a:custGeom>
                <a:avLst/>
                <a:gdLst>
                  <a:gd name="connsiteX0" fmla="*/ 214867 w 252274"/>
                  <a:gd name="connsiteY0" fmla="*/ 116683 h 116682"/>
                  <a:gd name="connsiteX1" fmla="*/ 208209 w 252274"/>
                  <a:gd name="connsiteY1" fmla="*/ 109792 h 116682"/>
                  <a:gd name="connsiteX2" fmla="*/ 208236 w 252274"/>
                  <a:gd name="connsiteY2" fmla="*/ 109219 h 116682"/>
                  <a:gd name="connsiteX3" fmla="*/ 208236 w 252274"/>
                  <a:gd name="connsiteY3" fmla="*/ 52705 h 116682"/>
                  <a:gd name="connsiteX4" fmla="*/ 46554 w 252274"/>
                  <a:gd name="connsiteY4" fmla="*/ 43375 h 116682"/>
                  <a:gd name="connsiteX5" fmla="*/ 49605 w 252274"/>
                  <a:gd name="connsiteY5" fmla="*/ 109219 h 116682"/>
                  <a:gd name="connsiteX6" fmla="*/ 47616 w 252274"/>
                  <a:gd name="connsiteY6" fmla="*/ 114150 h 116682"/>
                  <a:gd name="connsiteX7" fmla="*/ 42575 w 252274"/>
                  <a:gd name="connsiteY7" fmla="*/ 116150 h 116682"/>
                  <a:gd name="connsiteX8" fmla="*/ 9417 w 252274"/>
                  <a:gd name="connsiteY8" fmla="*/ 113617 h 116682"/>
                  <a:gd name="connsiteX9" fmla="*/ 3316 w 252274"/>
                  <a:gd name="connsiteY9" fmla="*/ 107619 h 116682"/>
                  <a:gd name="connsiteX10" fmla="*/ 6499 w 252274"/>
                  <a:gd name="connsiteY10" fmla="*/ 4588 h 116682"/>
                  <a:gd name="connsiteX11" fmla="*/ 234365 w 252274"/>
                  <a:gd name="connsiteY11" fmla="*/ 6987 h 116682"/>
                  <a:gd name="connsiteX12" fmla="*/ 251342 w 252274"/>
                  <a:gd name="connsiteY12" fmla="*/ 109485 h 116682"/>
                  <a:gd name="connsiteX13" fmla="*/ 244975 w 252274"/>
                  <a:gd name="connsiteY13" fmla="*/ 115750 h 116682"/>
                  <a:gd name="connsiteX14" fmla="*/ 215398 w 252274"/>
                  <a:gd name="connsiteY14" fmla="*/ 116550 h 116682"/>
                  <a:gd name="connsiteX15" fmla="*/ 40188 w 252274"/>
                  <a:gd name="connsiteY15" fmla="*/ 29779 h 116682"/>
                  <a:gd name="connsiteX16" fmla="*/ 40188 w 252274"/>
                  <a:gd name="connsiteY16" fmla="*/ 29779 h 116682"/>
                  <a:gd name="connsiteX17" fmla="*/ 213408 w 252274"/>
                  <a:gd name="connsiteY17" fmla="*/ 40309 h 116682"/>
                  <a:gd name="connsiteX18" fmla="*/ 222030 w 252274"/>
                  <a:gd name="connsiteY18" fmla="*/ 103221 h 116682"/>
                  <a:gd name="connsiteX19" fmla="*/ 237813 w 252274"/>
                  <a:gd name="connsiteY19" fmla="*/ 103221 h 116682"/>
                  <a:gd name="connsiteX20" fmla="*/ 230916 w 252274"/>
                  <a:gd name="connsiteY20" fmla="*/ 20449 h 116682"/>
                  <a:gd name="connsiteX21" fmla="*/ 14722 w 252274"/>
                  <a:gd name="connsiteY21" fmla="*/ 15517 h 116682"/>
                  <a:gd name="connsiteX22" fmla="*/ 14722 w 252274"/>
                  <a:gd name="connsiteY22" fmla="*/ 101355 h 116682"/>
                  <a:gd name="connsiteX23" fmla="*/ 35811 w 252274"/>
                  <a:gd name="connsiteY23" fmla="*/ 102821 h 116682"/>
                  <a:gd name="connsiteX24" fmla="*/ 32761 w 252274"/>
                  <a:gd name="connsiteY24" fmla="*/ 37110 h 116682"/>
                  <a:gd name="connsiteX25" fmla="*/ 34617 w 252274"/>
                  <a:gd name="connsiteY25" fmla="*/ 32178 h 116682"/>
                  <a:gd name="connsiteX26" fmla="*/ 40188 w 252274"/>
                  <a:gd name="connsiteY26" fmla="*/ 29779 h 116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52274" h="116682">
                    <a:moveTo>
                      <a:pt x="214867" y="116683"/>
                    </a:moveTo>
                    <a:cubicBezTo>
                      <a:pt x="211127" y="116629"/>
                      <a:pt x="208143" y="113537"/>
                      <a:pt x="208209" y="109792"/>
                    </a:cubicBezTo>
                    <a:cubicBezTo>
                      <a:pt x="208209" y="109592"/>
                      <a:pt x="208223" y="109405"/>
                      <a:pt x="208236" y="109219"/>
                    </a:cubicBezTo>
                    <a:cubicBezTo>
                      <a:pt x="211406" y="90518"/>
                      <a:pt x="211406" y="71405"/>
                      <a:pt x="208236" y="52705"/>
                    </a:cubicBezTo>
                    <a:cubicBezTo>
                      <a:pt x="195901" y="50439"/>
                      <a:pt x="106373" y="45907"/>
                      <a:pt x="46554" y="43375"/>
                    </a:cubicBezTo>
                    <a:lnTo>
                      <a:pt x="49605" y="109219"/>
                    </a:lnTo>
                    <a:cubicBezTo>
                      <a:pt x="49658" y="111071"/>
                      <a:pt x="48929" y="112857"/>
                      <a:pt x="47616" y="114150"/>
                    </a:cubicBezTo>
                    <a:cubicBezTo>
                      <a:pt x="46289" y="115497"/>
                      <a:pt x="44459" y="116216"/>
                      <a:pt x="42575" y="116150"/>
                    </a:cubicBezTo>
                    <a:lnTo>
                      <a:pt x="9417" y="113617"/>
                    </a:lnTo>
                    <a:cubicBezTo>
                      <a:pt x="6181" y="113430"/>
                      <a:pt x="3581" y="110872"/>
                      <a:pt x="3316" y="107619"/>
                    </a:cubicBezTo>
                    <a:cubicBezTo>
                      <a:pt x="-1989" y="45774"/>
                      <a:pt x="-929" y="11119"/>
                      <a:pt x="6499" y="4588"/>
                    </a:cubicBezTo>
                    <a:cubicBezTo>
                      <a:pt x="19762" y="-6875"/>
                      <a:pt x="231977" y="6720"/>
                      <a:pt x="234365" y="6987"/>
                    </a:cubicBezTo>
                    <a:cubicBezTo>
                      <a:pt x="252668" y="9786"/>
                      <a:pt x="253729" y="64301"/>
                      <a:pt x="251342" y="109485"/>
                    </a:cubicBezTo>
                    <a:cubicBezTo>
                      <a:pt x="251196" y="112937"/>
                      <a:pt x="248411" y="115683"/>
                      <a:pt x="244975" y="115750"/>
                    </a:cubicBezTo>
                    <a:lnTo>
                      <a:pt x="215398" y="116550"/>
                    </a:lnTo>
                    <a:close/>
                    <a:moveTo>
                      <a:pt x="40188" y="29779"/>
                    </a:moveTo>
                    <a:lnTo>
                      <a:pt x="40188" y="29779"/>
                    </a:lnTo>
                    <a:cubicBezTo>
                      <a:pt x="66715" y="30979"/>
                      <a:pt x="202400" y="36710"/>
                      <a:pt x="213408" y="40309"/>
                    </a:cubicBezTo>
                    <a:cubicBezTo>
                      <a:pt x="217255" y="41509"/>
                      <a:pt x="228396" y="45107"/>
                      <a:pt x="222030" y="103221"/>
                    </a:cubicBezTo>
                    <a:lnTo>
                      <a:pt x="237813" y="103221"/>
                    </a:lnTo>
                    <a:cubicBezTo>
                      <a:pt x="239537" y="62035"/>
                      <a:pt x="236487" y="24981"/>
                      <a:pt x="230916" y="20449"/>
                    </a:cubicBezTo>
                    <a:cubicBezTo>
                      <a:pt x="213939" y="18050"/>
                      <a:pt x="35811" y="10319"/>
                      <a:pt x="14722" y="15517"/>
                    </a:cubicBezTo>
                    <a:cubicBezTo>
                      <a:pt x="11406" y="24181"/>
                      <a:pt x="12468" y="64834"/>
                      <a:pt x="14722" y="101355"/>
                    </a:cubicBezTo>
                    <a:lnTo>
                      <a:pt x="35811" y="102821"/>
                    </a:lnTo>
                    <a:lnTo>
                      <a:pt x="32761" y="37110"/>
                    </a:lnTo>
                    <a:cubicBezTo>
                      <a:pt x="32681" y="35284"/>
                      <a:pt x="33344" y="33498"/>
                      <a:pt x="34617" y="32178"/>
                    </a:cubicBezTo>
                    <a:cubicBezTo>
                      <a:pt x="36036" y="30606"/>
                      <a:pt x="38079" y="29726"/>
                      <a:pt x="40188" y="29779"/>
                    </a:cubicBezTo>
                    <a:close/>
                  </a:path>
                </a:pathLst>
              </a:custGeom>
              <a:solidFill>
                <a:srgbClr val="231F20"/>
              </a:solidFill>
              <a:ln w="132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69" name="任意多边形: 形状 368">
                <a:extLst>
                  <a:ext uri="{FF2B5EF4-FFF2-40B4-BE49-F238E27FC236}">
                    <a16:creationId xmlns:a16="http://schemas.microsoft.com/office/drawing/2014/main" id="{577331FC-560E-459D-A586-AA514103E8D3}"/>
                  </a:ext>
                </a:extLst>
              </p:cNvPr>
              <p:cNvSpPr/>
              <p:nvPr/>
            </p:nvSpPr>
            <p:spPr>
              <a:xfrm>
                <a:off x="9472442" y="3089466"/>
                <a:ext cx="458516" cy="831911"/>
              </a:xfrm>
              <a:custGeom>
                <a:avLst/>
                <a:gdLst>
                  <a:gd name="connsiteX0" fmla="*/ 0 w 458516"/>
                  <a:gd name="connsiteY0" fmla="*/ 831911 h 831911"/>
                  <a:gd name="connsiteX1" fmla="*/ 458517 w 458516"/>
                  <a:gd name="connsiteY1" fmla="*/ 829912 h 831911"/>
                  <a:gd name="connsiteX2" fmla="*/ 421246 w 458516"/>
                  <a:gd name="connsiteY2" fmla="*/ 5661 h 831911"/>
                  <a:gd name="connsiteX3" fmla="*/ 100935 w 458516"/>
                  <a:gd name="connsiteY3" fmla="*/ 45648 h 831911"/>
                  <a:gd name="connsiteX4" fmla="*/ 0 w 458516"/>
                  <a:gd name="connsiteY4" fmla="*/ 831911 h 831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8516" h="831911">
                    <a:moveTo>
                      <a:pt x="0" y="831911"/>
                    </a:moveTo>
                    <a:lnTo>
                      <a:pt x="458517" y="829912"/>
                    </a:lnTo>
                    <a:cubicBezTo>
                      <a:pt x="458517" y="829912"/>
                      <a:pt x="442070" y="26188"/>
                      <a:pt x="421246" y="5661"/>
                    </a:cubicBezTo>
                    <a:cubicBezTo>
                      <a:pt x="400423" y="-14865"/>
                      <a:pt x="124146" y="25521"/>
                      <a:pt x="100935" y="45648"/>
                    </a:cubicBezTo>
                    <a:cubicBezTo>
                      <a:pt x="77724" y="65774"/>
                      <a:pt x="0" y="831911"/>
                      <a:pt x="0" y="83191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2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70" name="任意多边形: 形状 369">
                <a:extLst>
                  <a:ext uri="{FF2B5EF4-FFF2-40B4-BE49-F238E27FC236}">
                    <a16:creationId xmlns:a16="http://schemas.microsoft.com/office/drawing/2014/main" id="{82C80508-C688-4F1B-B695-200068E800CD}"/>
                  </a:ext>
                </a:extLst>
              </p:cNvPr>
              <p:cNvSpPr/>
              <p:nvPr/>
            </p:nvSpPr>
            <p:spPr>
              <a:xfrm>
                <a:off x="9465532" y="3082588"/>
                <a:ext cx="472197" cy="845720"/>
              </a:xfrm>
              <a:custGeom>
                <a:avLst/>
                <a:gdLst>
                  <a:gd name="connsiteX0" fmla="*/ 6911 w 472197"/>
                  <a:gd name="connsiteY0" fmla="*/ 845720 h 845720"/>
                  <a:gd name="connsiteX1" fmla="*/ 1870 w 472197"/>
                  <a:gd name="connsiteY1" fmla="*/ 843454 h 845720"/>
                  <a:gd name="connsiteX2" fmla="*/ 14 w 472197"/>
                  <a:gd name="connsiteY2" fmla="*/ 838123 h 845720"/>
                  <a:gd name="connsiteX3" fmla="*/ 103601 w 472197"/>
                  <a:gd name="connsiteY3" fmla="*/ 47594 h 845720"/>
                  <a:gd name="connsiteX4" fmla="*/ 268333 w 472197"/>
                  <a:gd name="connsiteY4" fmla="*/ 10407 h 845720"/>
                  <a:gd name="connsiteX5" fmla="*/ 433330 w 472197"/>
                  <a:gd name="connsiteY5" fmla="*/ 7608 h 845720"/>
                  <a:gd name="connsiteX6" fmla="*/ 472192 w 472197"/>
                  <a:gd name="connsiteY6" fmla="*/ 836657 h 845720"/>
                  <a:gd name="connsiteX7" fmla="*/ 470334 w 472197"/>
                  <a:gd name="connsiteY7" fmla="*/ 841588 h 845720"/>
                  <a:gd name="connsiteX8" fmla="*/ 465427 w 472197"/>
                  <a:gd name="connsiteY8" fmla="*/ 843721 h 845720"/>
                  <a:gd name="connsiteX9" fmla="*/ 6911 w 472197"/>
                  <a:gd name="connsiteY9" fmla="*/ 845720 h 845720"/>
                  <a:gd name="connsiteX10" fmla="*/ 394335 w 472197"/>
                  <a:gd name="connsiteY10" fmla="*/ 12939 h 845720"/>
                  <a:gd name="connsiteX11" fmla="*/ 112620 w 472197"/>
                  <a:gd name="connsiteY11" fmla="*/ 57991 h 845720"/>
                  <a:gd name="connsiteX12" fmla="*/ 14471 w 472197"/>
                  <a:gd name="connsiteY12" fmla="*/ 831858 h 845720"/>
                  <a:gd name="connsiteX13" fmla="*/ 458397 w 472197"/>
                  <a:gd name="connsiteY13" fmla="*/ 829992 h 845720"/>
                  <a:gd name="connsiteX14" fmla="*/ 423117 w 472197"/>
                  <a:gd name="connsiteY14" fmla="*/ 16938 h 845720"/>
                  <a:gd name="connsiteX15" fmla="*/ 394335 w 472197"/>
                  <a:gd name="connsiteY15" fmla="*/ 12939 h 845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72197" h="845720">
                    <a:moveTo>
                      <a:pt x="6911" y="845720"/>
                    </a:moveTo>
                    <a:cubicBezTo>
                      <a:pt x="4987" y="845707"/>
                      <a:pt x="3157" y="844881"/>
                      <a:pt x="1870" y="843454"/>
                    </a:cubicBezTo>
                    <a:cubicBezTo>
                      <a:pt x="570" y="842002"/>
                      <a:pt x="-106" y="840082"/>
                      <a:pt x="14" y="838123"/>
                    </a:cubicBezTo>
                    <a:cubicBezTo>
                      <a:pt x="18450" y="657785"/>
                      <a:pt x="79594" y="68120"/>
                      <a:pt x="103601" y="47594"/>
                    </a:cubicBezTo>
                    <a:cubicBezTo>
                      <a:pt x="119384" y="34265"/>
                      <a:pt x="214616" y="17738"/>
                      <a:pt x="268333" y="10407"/>
                    </a:cubicBezTo>
                    <a:cubicBezTo>
                      <a:pt x="322049" y="3076"/>
                      <a:pt x="418474" y="-7320"/>
                      <a:pt x="433330" y="7608"/>
                    </a:cubicBezTo>
                    <a:cubicBezTo>
                      <a:pt x="454153" y="28534"/>
                      <a:pt x="468345" y="647388"/>
                      <a:pt x="472192" y="836657"/>
                    </a:cubicBezTo>
                    <a:cubicBezTo>
                      <a:pt x="472271" y="838483"/>
                      <a:pt x="471608" y="840269"/>
                      <a:pt x="470334" y="841588"/>
                    </a:cubicBezTo>
                    <a:cubicBezTo>
                      <a:pt x="469048" y="842935"/>
                      <a:pt x="467284" y="843708"/>
                      <a:pt x="465427" y="843721"/>
                    </a:cubicBezTo>
                    <a:lnTo>
                      <a:pt x="6911" y="845720"/>
                    </a:lnTo>
                    <a:close/>
                    <a:moveTo>
                      <a:pt x="394335" y="12939"/>
                    </a:moveTo>
                    <a:cubicBezTo>
                      <a:pt x="320325" y="12939"/>
                      <a:pt x="132913" y="39597"/>
                      <a:pt x="112620" y="57991"/>
                    </a:cubicBezTo>
                    <a:cubicBezTo>
                      <a:pt x="96306" y="80916"/>
                      <a:pt x="45242" y="530495"/>
                      <a:pt x="14471" y="831858"/>
                    </a:cubicBezTo>
                    <a:lnTo>
                      <a:pt x="458397" y="829992"/>
                    </a:lnTo>
                    <a:cubicBezTo>
                      <a:pt x="451899" y="514101"/>
                      <a:pt x="437176" y="41863"/>
                      <a:pt x="423117" y="16938"/>
                    </a:cubicBezTo>
                    <a:cubicBezTo>
                      <a:pt x="413978" y="13311"/>
                      <a:pt x="404110" y="11940"/>
                      <a:pt x="394335" y="12939"/>
                    </a:cubicBezTo>
                    <a:close/>
                  </a:path>
                </a:pathLst>
              </a:custGeom>
              <a:solidFill>
                <a:srgbClr val="231F20"/>
              </a:solidFill>
              <a:ln w="132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71" name="任意多边形: 形状 370">
                <a:extLst>
                  <a:ext uri="{FF2B5EF4-FFF2-40B4-BE49-F238E27FC236}">
                    <a16:creationId xmlns:a16="http://schemas.microsoft.com/office/drawing/2014/main" id="{5CD3D09B-1694-4684-9992-2AABB629C514}"/>
                  </a:ext>
                </a:extLst>
              </p:cNvPr>
              <p:cNvSpPr/>
              <p:nvPr/>
            </p:nvSpPr>
            <p:spPr>
              <a:xfrm>
                <a:off x="10140683" y="4258728"/>
                <a:ext cx="201959" cy="263741"/>
              </a:xfrm>
              <a:custGeom>
                <a:avLst/>
                <a:gdLst>
                  <a:gd name="connsiteX0" fmla="*/ 50239 w 201959"/>
                  <a:gd name="connsiteY0" fmla="*/ 47051 h 263741"/>
                  <a:gd name="connsiteX1" fmla="*/ 4878 w 201959"/>
                  <a:gd name="connsiteY1" fmla="*/ 128489 h 263741"/>
                  <a:gd name="connsiteX2" fmla="*/ 2756 w 201959"/>
                  <a:gd name="connsiteY2" fmla="*/ 175673 h 263741"/>
                  <a:gd name="connsiteX3" fmla="*/ 49178 w 201959"/>
                  <a:gd name="connsiteY3" fmla="*/ 171541 h 263741"/>
                  <a:gd name="connsiteX4" fmla="*/ 50239 w 201959"/>
                  <a:gd name="connsiteY4" fmla="*/ 262310 h 263741"/>
                  <a:gd name="connsiteX5" fmla="*/ 90030 w 201959"/>
                  <a:gd name="connsiteY5" fmla="*/ 206196 h 263741"/>
                  <a:gd name="connsiteX6" fmla="*/ 118546 w 201959"/>
                  <a:gd name="connsiteY6" fmla="*/ 224590 h 263741"/>
                  <a:gd name="connsiteX7" fmla="*/ 149980 w 201959"/>
                  <a:gd name="connsiteY7" fmla="*/ 198998 h 263741"/>
                  <a:gd name="connsiteX8" fmla="*/ 192025 w 201959"/>
                  <a:gd name="connsiteY8" fmla="*/ 198998 h 263741"/>
                  <a:gd name="connsiteX9" fmla="*/ 189240 w 201959"/>
                  <a:gd name="connsiteY9" fmla="*/ 56647 h 263741"/>
                  <a:gd name="connsiteX10" fmla="*/ 189240 w 201959"/>
                  <a:gd name="connsiteY10" fmla="*/ 6131 h 263741"/>
                  <a:gd name="connsiteX11" fmla="*/ 48382 w 201959"/>
                  <a:gd name="connsiteY11" fmla="*/ 0 h 263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1959" h="263741">
                    <a:moveTo>
                      <a:pt x="50239" y="47051"/>
                    </a:moveTo>
                    <a:cubicBezTo>
                      <a:pt x="32254" y="72482"/>
                      <a:pt x="17054" y="99792"/>
                      <a:pt x="4878" y="128489"/>
                    </a:cubicBezTo>
                    <a:cubicBezTo>
                      <a:pt x="-798" y="143591"/>
                      <a:pt x="-1541" y="160118"/>
                      <a:pt x="2756" y="175673"/>
                    </a:cubicBezTo>
                    <a:lnTo>
                      <a:pt x="49178" y="171541"/>
                    </a:lnTo>
                    <a:cubicBezTo>
                      <a:pt x="49178" y="171541"/>
                      <a:pt x="35915" y="261377"/>
                      <a:pt x="50239" y="262310"/>
                    </a:cubicBezTo>
                    <a:cubicBezTo>
                      <a:pt x="64564" y="263243"/>
                      <a:pt x="86316" y="275639"/>
                      <a:pt x="90030" y="206196"/>
                    </a:cubicBezTo>
                    <a:cubicBezTo>
                      <a:pt x="90030" y="206196"/>
                      <a:pt x="94406" y="232853"/>
                      <a:pt x="118546" y="224590"/>
                    </a:cubicBezTo>
                    <a:cubicBezTo>
                      <a:pt x="131982" y="220564"/>
                      <a:pt x="143282" y="211368"/>
                      <a:pt x="149980" y="198998"/>
                    </a:cubicBezTo>
                    <a:cubicBezTo>
                      <a:pt x="149980" y="198998"/>
                      <a:pt x="168151" y="234186"/>
                      <a:pt x="192025" y="198998"/>
                    </a:cubicBezTo>
                    <a:cubicBezTo>
                      <a:pt x="215899" y="163810"/>
                      <a:pt x="189240" y="56647"/>
                      <a:pt x="189240" y="56647"/>
                    </a:cubicBezTo>
                    <a:lnTo>
                      <a:pt x="189240" y="6131"/>
                    </a:lnTo>
                    <a:lnTo>
                      <a:pt x="48382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2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72" name="任意多边形: 形状 371">
                <a:extLst>
                  <a:ext uri="{FF2B5EF4-FFF2-40B4-BE49-F238E27FC236}">
                    <a16:creationId xmlns:a16="http://schemas.microsoft.com/office/drawing/2014/main" id="{D7F73241-CFBA-4F87-ACA1-4E2C43E50278}"/>
                  </a:ext>
                </a:extLst>
              </p:cNvPr>
              <p:cNvSpPr/>
              <p:nvPr/>
            </p:nvSpPr>
            <p:spPr>
              <a:xfrm>
                <a:off x="10133862" y="4251389"/>
                <a:ext cx="215877" cy="278053"/>
              </a:xfrm>
              <a:custGeom>
                <a:avLst/>
                <a:gdLst>
                  <a:gd name="connsiteX0" fmla="*/ 70588 w 215877"/>
                  <a:gd name="connsiteY0" fmla="*/ 278046 h 278053"/>
                  <a:gd name="connsiteX1" fmla="*/ 61436 w 215877"/>
                  <a:gd name="connsiteY1" fmla="*/ 277113 h 278053"/>
                  <a:gd name="connsiteX2" fmla="*/ 56662 w 215877"/>
                  <a:gd name="connsiteY2" fmla="*/ 276447 h 278053"/>
                  <a:gd name="connsiteX3" fmla="*/ 49101 w 215877"/>
                  <a:gd name="connsiteY3" fmla="*/ 272315 h 278053"/>
                  <a:gd name="connsiteX4" fmla="*/ 48040 w 215877"/>
                  <a:gd name="connsiteY4" fmla="*/ 186477 h 278053"/>
                  <a:gd name="connsiteX5" fmla="*/ 10240 w 215877"/>
                  <a:gd name="connsiteY5" fmla="*/ 189810 h 278053"/>
                  <a:gd name="connsiteX6" fmla="*/ 3210 w 215877"/>
                  <a:gd name="connsiteY6" fmla="*/ 185544 h 278053"/>
                  <a:gd name="connsiteX7" fmla="*/ 5199 w 215877"/>
                  <a:gd name="connsiteY7" fmla="*/ 133695 h 278053"/>
                  <a:gd name="connsiteX8" fmla="*/ 50163 w 215877"/>
                  <a:gd name="connsiteY8" fmla="*/ 52390 h 278053"/>
                  <a:gd name="connsiteX9" fmla="*/ 48306 w 215877"/>
                  <a:gd name="connsiteY9" fmla="*/ 7072 h 278053"/>
                  <a:gd name="connsiteX10" fmla="*/ 50295 w 215877"/>
                  <a:gd name="connsiteY10" fmla="*/ 2007 h 278053"/>
                  <a:gd name="connsiteX11" fmla="*/ 55468 w 215877"/>
                  <a:gd name="connsiteY11" fmla="*/ 8 h 278053"/>
                  <a:gd name="connsiteX12" fmla="*/ 196458 w 215877"/>
                  <a:gd name="connsiteY12" fmla="*/ 6406 h 278053"/>
                  <a:gd name="connsiteX13" fmla="*/ 202957 w 215877"/>
                  <a:gd name="connsiteY13" fmla="*/ 13190 h 278053"/>
                  <a:gd name="connsiteX14" fmla="*/ 202957 w 215877"/>
                  <a:gd name="connsiteY14" fmla="*/ 13337 h 278053"/>
                  <a:gd name="connsiteX15" fmla="*/ 202957 w 215877"/>
                  <a:gd name="connsiteY15" fmla="*/ 62920 h 278053"/>
                  <a:gd name="connsiteX16" fmla="*/ 204681 w 215877"/>
                  <a:gd name="connsiteY16" fmla="*/ 209536 h 278053"/>
                  <a:gd name="connsiteX17" fmla="*/ 176032 w 215877"/>
                  <a:gd name="connsiteY17" fmla="*/ 228330 h 278053"/>
                  <a:gd name="connsiteX18" fmla="*/ 157066 w 215877"/>
                  <a:gd name="connsiteY18" fmla="*/ 218066 h 278053"/>
                  <a:gd name="connsiteX19" fmla="*/ 127753 w 215877"/>
                  <a:gd name="connsiteY19" fmla="*/ 238060 h 278053"/>
                  <a:gd name="connsiteX20" fmla="*/ 104410 w 215877"/>
                  <a:gd name="connsiteY20" fmla="*/ 236860 h 278053"/>
                  <a:gd name="connsiteX21" fmla="*/ 101757 w 215877"/>
                  <a:gd name="connsiteY21" fmla="*/ 235127 h 278053"/>
                  <a:gd name="connsiteX22" fmla="*/ 86504 w 215877"/>
                  <a:gd name="connsiteY22" fmla="*/ 272315 h 278053"/>
                  <a:gd name="connsiteX23" fmla="*/ 70588 w 215877"/>
                  <a:gd name="connsiteY23" fmla="*/ 278046 h 278053"/>
                  <a:gd name="connsiteX24" fmla="*/ 59314 w 215877"/>
                  <a:gd name="connsiteY24" fmla="*/ 262984 h 278053"/>
                  <a:gd name="connsiteX25" fmla="*/ 63426 w 215877"/>
                  <a:gd name="connsiteY25" fmla="*/ 262984 h 278053"/>
                  <a:gd name="connsiteX26" fmla="*/ 77618 w 215877"/>
                  <a:gd name="connsiteY26" fmla="*/ 261518 h 278053"/>
                  <a:gd name="connsiteX27" fmla="*/ 89820 w 215877"/>
                  <a:gd name="connsiteY27" fmla="*/ 212735 h 278053"/>
                  <a:gd name="connsiteX28" fmla="*/ 98017 w 215877"/>
                  <a:gd name="connsiteY28" fmla="*/ 207417 h 278053"/>
                  <a:gd name="connsiteX29" fmla="*/ 103084 w 215877"/>
                  <a:gd name="connsiteY29" fmla="*/ 211935 h 278053"/>
                  <a:gd name="connsiteX30" fmla="*/ 110776 w 215877"/>
                  <a:gd name="connsiteY30" fmla="*/ 225264 h 278053"/>
                  <a:gd name="connsiteX31" fmla="*/ 122581 w 215877"/>
                  <a:gd name="connsiteY31" fmla="*/ 225264 h 278053"/>
                  <a:gd name="connsiteX32" fmla="*/ 150036 w 215877"/>
                  <a:gd name="connsiteY32" fmla="*/ 203272 h 278053"/>
                  <a:gd name="connsiteX33" fmla="*/ 156004 w 215877"/>
                  <a:gd name="connsiteY33" fmla="*/ 199140 h 278053"/>
                  <a:gd name="connsiteX34" fmla="*/ 162371 w 215877"/>
                  <a:gd name="connsiteY34" fmla="*/ 202872 h 278053"/>
                  <a:gd name="connsiteX35" fmla="*/ 176298 w 215877"/>
                  <a:gd name="connsiteY35" fmla="*/ 214734 h 278053"/>
                  <a:gd name="connsiteX36" fmla="*/ 192612 w 215877"/>
                  <a:gd name="connsiteY36" fmla="*/ 201406 h 278053"/>
                  <a:gd name="connsiteX37" fmla="*/ 188898 w 215877"/>
                  <a:gd name="connsiteY37" fmla="*/ 64519 h 278053"/>
                  <a:gd name="connsiteX38" fmla="*/ 188898 w 215877"/>
                  <a:gd name="connsiteY38" fmla="*/ 62920 h 278053"/>
                  <a:gd name="connsiteX39" fmla="*/ 188898 w 215877"/>
                  <a:gd name="connsiteY39" fmla="*/ 19068 h 278053"/>
                  <a:gd name="connsiteX40" fmla="*/ 61834 w 215877"/>
                  <a:gd name="connsiteY40" fmla="*/ 13203 h 278053"/>
                  <a:gd name="connsiteX41" fmla="*/ 63558 w 215877"/>
                  <a:gd name="connsiteY41" fmla="*/ 53190 h 278053"/>
                  <a:gd name="connsiteX42" fmla="*/ 62365 w 215877"/>
                  <a:gd name="connsiteY42" fmla="*/ 57322 h 278053"/>
                  <a:gd name="connsiteX43" fmla="*/ 17800 w 215877"/>
                  <a:gd name="connsiteY43" fmla="*/ 137294 h 278053"/>
                  <a:gd name="connsiteX44" fmla="*/ 14351 w 215877"/>
                  <a:gd name="connsiteY44" fmla="*/ 175148 h 278053"/>
                  <a:gd name="connsiteX45" fmla="*/ 54937 w 215877"/>
                  <a:gd name="connsiteY45" fmla="*/ 171549 h 278053"/>
                  <a:gd name="connsiteX46" fmla="*/ 60508 w 215877"/>
                  <a:gd name="connsiteY46" fmla="*/ 173682 h 278053"/>
                  <a:gd name="connsiteX47" fmla="*/ 62365 w 215877"/>
                  <a:gd name="connsiteY47" fmla="*/ 179413 h 278053"/>
                  <a:gd name="connsiteX48" fmla="*/ 59314 w 215877"/>
                  <a:gd name="connsiteY48" fmla="*/ 262984 h 278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215877" h="278053">
                    <a:moveTo>
                      <a:pt x="70588" y="278046"/>
                    </a:moveTo>
                    <a:cubicBezTo>
                      <a:pt x="67524" y="277966"/>
                      <a:pt x="64460" y="277659"/>
                      <a:pt x="61436" y="277113"/>
                    </a:cubicBezTo>
                    <a:lnTo>
                      <a:pt x="56662" y="276447"/>
                    </a:lnTo>
                    <a:cubicBezTo>
                      <a:pt x="53664" y="276260"/>
                      <a:pt x="50892" y="274740"/>
                      <a:pt x="49101" y="272315"/>
                    </a:cubicBezTo>
                    <a:cubicBezTo>
                      <a:pt x="39684" y="260718"/>
                      <a:pt x="44327" y="213535"/>
                      <a:pt x="48040" y="186477"/>
                    </a:cubicBezTo>
                    <a:lnTo>
                      <a:pt x="10240" y="189810"/>
                    </a:lnTo>
                    <a:cubicBezTo>
                      <a:pt x="7216" y="190103"/>
                      <a:pt x="4364" y="188370"/>
                      <a:pt x="3210" y="185544"/>
                    </a:cubicBezTo>
                    <a:cubicBezTo>
                      <a:pt x="-1671" y="168497"/>
                      <a:pt x="-968" y="150316"/>
                      <a:pt x="5199" y="133695"/>
                    </a:cubicBezTo>
                    <a:cubicBezTo>
                      <a:pt x="17070" y="104959"/>
                      <a:pt x="32151" y="77688"/>
                      <a:pt x="50163" y="52390"/>
                    </a:cubicBezTo>
                    <a:lnTo>
                      <a:pt x="48306" y="7072"/>
                    </a:lnTo>
                    <a:cubicBezTo>
                      <a:pt x="48226" y="5180"/>
                      <a:pt x="48942" y="3340"/>
                      <a:pt x="50295" y="2007"/>
                    </a:cubicBezTo>
                    <a:cubicBezTo>
                      <a:pt x="51661" y="648"/>
                      <a:pt x="53544" y="-85"/>
                      <a:pt x="55468" y="8"/>
                    </a:cubicBezTo>
                    <a:lnTo>
                      <a:pt x="196458" y="6406"/>
                    </a:lnTo>
                    <a:cubicBezTo>
                      <a:pt x="200119" y="6472"/>
                      <a:pt x="203036" y="9511"/>
                      <a:pt x="202957" y="13190"/>
                    </a:cubicBezTo>
                    <a:cubicBezTo>
                      <a:pt x="202957" y="13243"/>
                      <a:pt x="202957" y="13297"/>
                      <a:pt x="202957" y="13337"/>
                    </a:cubicBezTo>
                    <a:lnTo>
                      <a:pt x="202957" y="62920"/>
                    </a:lnTo>
                    <a:cubicBezTo>
                      <a:pt x="205742" y="73983"/>
                      <a:pt x="229484" y="173682"/>
                      <a:pt x="204681" y="209536"/>
                    </a:cubicBezTo>
                    <a:cubicBezTo>
                      <a:pt x="195795" y="222865"/>
                      <a:pt x="186643" y="228996"/>
                      <a:pt x="176032" y="228330"/>
                    </a:cubicBezTo>
                    <a:cubicBezTo>
                      <a:pt x="168631" y="227503"/>
                      <a:pt x="161827" y="223825"/>
                      <a:pt x="157066" y="218066"/>
                    </a:cubicBezTo>
                    <a:cubicBezTo>
                      <a:pt x="149280" y="227277"/>
                      <a:pt x="139147" y="234194"/>
                      <a:pt x="127753" y="238060"/>
                    </a:cubicBezTo>
                    <a:cubicBezTo>
                      <a:pt x="120206" y="241312"/>
                      <a:pt x="111585" y="240872"/>
                      <a:pt x="104410" y="236860"/>
                    </a:cubicBezTo>
                    <a:lnTo>
                      <a:pt x="101757" y="235127"/>
                    </a:lnTo>
                    <a:cubicBezTo>
                      <a:pt x="101333" y="248976"/>
                      <a:pt x="95908" y="262185"/>
                      <a:pt x="86504" y="272315"/>
                    </a:cubicBezTo>
                    <a:cubicBezTo>
                      <a:pt x="82087" y="276140"/>
                      <a:pt x="76424" y="278193"/>
                      <a:pt x="70588" y="278046"/>
                    </a:cubicBezTo>
                    <a:close/>
                    <a:moveTo>
                      <a:pt x="59314" y="262984"/>
                    </a:moveTo>
                    <a:lnTo>
                      <a:pt x="63426" y="262984"/>
                    </a:lnTo>
                    <a:cubicBezTo>
                      <a:pt x="69925" y="264051"/>
                      <a:pt x="74037" y="264451"/>
                      <a:pt x="77618" y="261518"/>
                    </a:cubicBezTo>
                    <a:cubicBezTo>
                      <a:pt x="81199" y="258586"/>
                      <a:pt x="88096" y="246190"/>
                      <a:pt x="89820" y="212735"/>
                    </a:cubicBezTo>
                    <a:cubicBezTo>
                      <a:pt x="90616" y="208990"/>
                      <a:pt x="94290" y="206617"/>
                      <a:pt x="98017" y="207417"/>
                    </a:cubicBezTo>
                    <a:cubicBezTo>
                      <a:pt x="100378" y="207923"/>
                      <a:pt x="102301" y="209643"/>
                      <a:pt x="103084" y="211935"/>
                    </a:cubicBezTo>
                    <a:cubicBezTo>
                      <a:pt x="103800" y="217227"/>
                      <a:pt x="106572" y="222012"/>
                      <a:pt x="110776" y="225264"/>
                    </a:cubicBezTo>
                    <a:cubicBezTo>
                      <a:pt x="114490" y="227117"/>
                      <a:pt x="118867" y="227117"/>
                      <a:pt x="122581" y="225264"/>
                    </a:cubicBezTo>
                    <a:cubicBezTo>
                      <a:pt x="134186" y="221732"/>
                      <a:pt x="144014" y="213855"/>
                      <a:pt x="150036" y="203272"/>
                    </a:cubicBezTo>
                    <a:cubicBezTo>
                      <a:pt x="151110" y="200886"/>
                      <a:pt x="153405" y="199300"/>
                      <a:pt x="156004" y="199140"/>
                    </a:cubicBezTo>
                    <a:cubicBezTo>
                      <a:pt x="158671" y="199006"/>
                      <a:pt x="161164" y="200473"/>
                      <a:pt x="162371" y="202872"/>
                    </a:cubicBezTo>
                    <a:cubicBezTo>
                      <a:pt x="163830" y="205804"/>
                      <a:pt x="169799" y="214334"/>
                      <a:pt x="176298" y="214734"/>
                    </a:cubicBezTo>
                    <a:cubicBezTo>
                      <a:pt x="182797" y="215134"/>
                      <a:pt x="188632" y="207937"/>
                      <a:pt x="192612" y="201406"/>
                    </a:cubicBezTo>
                    <a:cubicBezTo>
                      <a:pt x="210783" y="174748"/>
                      <a:pt x="196060" y="93443"/>
                      <a:pt x="188898" y="64519"/>
                    </a:cubicBezTo>
                    <a:cubicBezTo>
                      <a:pt x="188832" y="63986"/>
                      <a:pt x="188832" y="63453"/>
                      <a:pt x="188898" y="62920"/>
                    </a:cubicBezTo>
                    <a:lnTo>
                      <a:pt x="188898" y="19068"/>
                    </a:lnTo>
                    <a:lnTo>
                      <a:pt x="61834" y="13203"/>
                    </a:lnTo>
                    <a:lnTo>
                      <a:pt x="63558" y="53190"/>
                    </a:lnTo>
                    <a:cubicBezTo>
                      <a:pt x="63572" y="54656"/>
                      <a:pt x="63161" y="56095"/>
                      <a:pt x="62365" y="57322"/>
                    </a:cubicBezTo>
                    <a:cubicBezTo>
                      <a:pt x="44738" y="82327"/>
                      <a:pt x="29803" y="109130"/>
                      <a:pt x="17800" y="137294"/>
                    </a:cubicBezTo>
                    <a:cubicBezTo>
                      <a:pt x="13635" y="149450"/>
                      <a:pt x="12454" y="162432"/>
                      <a:pt x="14351" y="175148"/>
                    </a:cubicBezTo>
                    <a:lnTo>
                      <a:pt x="54937" y="171549"/>
                    </a:lnTo>
                    <a:cubicBezTo>
                      <a:pt x="57020" y="171349"/>
                      <a:pt x="59076" y="172149"/>
                      <a:pt x="60508" y="173682"/>
                    </a:cubicBezTo>
                    <a:cubicBezTo>
                      <a:pt x="61967" y="175201"/>
                      <a:pt x="62643" y="177321"/>
                      <a:pt x="62365" y="179413"/>
                    </a:cubicBezTo>
                    <a:cubicBezTo>
                      <a:pt x="57722" y="214068"/>
                      <a:pt x="55335" y="254454"/>
                      <a:pt x="59314" y="262984"/>
                    </a:cubicBezTo>
                    <a:close/>
                  </a:path>
                </a:pathLst>
              </a:custGeom>
              <a:solidFill>
                <a:srgbClr val="231F20"/>
              </a:solidFill>
              <a:ln w="132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73" name="任意多边形: 形状 372">
                <a:extLst>
                  <a:ext uri="{FF2B5EF4-FFF2-40B4-BE49-F238E27FC236}">
                    <a16:creationId xmlns:a16="http://schemas.microsoft.com/office/drawing/2014/main" id="{FD72F2CD-B586-4B6F-9FAB-8F08564AF499}"/>
                  </a:ext>
                </a:extLst>
              </p:cNvPr>
              <p:cNvSpPr/>
              <p:nvPr/>
            </p:nvSpPr>
            <p:spPr>
              <a:xfrm>
                <a:off x="9825913" y="3054874"/>
                <a:ext cx="539584" cy="1224913"/>
              </a:xfrm>
              <a:custGeom>
                <a:avLst/>
                <a:gdLst>
                  <a:gd name="connsiteX0" fmla="*/ 7295 w 539584"/>
                  <a:gd name="connsiteY0" fmla="*/ 0 h 1224913"/>
                  <a:gd name="connsiteX1" fmla="*/ 0 w 539584"/>
                  <a:gd name="connsiteY1" fmla="*/ 1158669 h 1224913"/>
                  <a:gd name="connsiteX2" fmla="*/ 295376 w 539584"/>
                  <a:gd name="connsiteY2" fmla="*/ 1138809 h 1224913"/>
                  <a:gd name="connsiteX3" fmla="*/ 302539 w 539584"/>
                  <a:gd name="connsiteY3" fmla="*/ 1206253 h 1224913"/>
                  <a:gd name="connsiteX4" fmla="*/ 535179 w 539584"/>
                  <a:gd name="connsiteY4" fmla="*/ 1224913 h 1224913"/>
                  <a:gd name="connsiteX5" fmla="*/ 528945 w 539584"/>
                  <a:gd name="connsiteY5" fmla="*/ 540481 h 1224913"/>
                  <a:gd name="connsiteX6" fmla="*/ 341003 w 539584"/>
                  <a:gd name="connsiteY6" fmla="*/ 106630 h 1224913"/>
                  <a:gd name="connsiteX7" fmla="*/ 7295 w 539584"/>
                  <a:gd name="connsiteY7" fmla="*/ 0 h 1224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9584" h="1224913">
                    <a:moveTo>
                      <a:pt x="7295" y="0"/>
                    </a:moveTo>
                    <a:cubicBezTo>
                      <a:pt x="3979" y="7997"/>
                      <a:pt x="0" y="1158669"/>
                      <a:pt x="0" y="1158669"/>
                    </a:cubicBezTo>
                    <a:lnTo>
                      <a:pt x="295376" y="1138809"/>
                    </a:lnTo>
                    <a:lnTo>
                      <a:pt x="302539" y="1206253"/>
                    </a:lnTo>
                    <a:lnTo>
                      <a:pt x="535179" y="1224913"/>
                    </a:lnTo>
                    <a:cubicBezTo>
                      <a:pt x="535179" y="1224913"/>
                      <a:pt x="548442" y="731749"/>
                      <a:pt x="528945" y="540481"/>
                    </a:cubicBezTo>
                    <a:cubicBezTo>
                      <a:pt x="509448" y="349213"/>
                      <a:pt x="404534" y="153947"/>
                      <a:pt x="341003" y="106630"/>
                    </a:cubicBezTo>
                    <a:cubicBezTo>
                      <a:pt x="218183" y="14128"/>
                      <a:pt x="7295" y="0"/>
                      <a:pt x="72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32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74" name="任意多边形: 形状 373">
                <a:extLst>
                  <a:ext uri="{FF2B5EF4-FFF2-40B4-BE49-F238E27FC236}">
                    <a16:creationId xmlns:a16="http://schemas.microsoft.com/office/drawing/2014/main" id="{69FF7E81-7D55-4742-8F8C-561F54654177}"/>
                  </a:ext>
                </a:extLst>
              </p:cNvPr>
              <p:cNvSpPr/>
              <p:nvPr/>
            </p:nvSpPr>
            <p:spPr>
              <a:xfrm>
                <a:off x="8911023" y="3024751"/>
                <a:ext cx="717662" cy="1203853"/>
              </a:xfrm>
              <a:custGeom>
                <a:avLst/>
                <a:gdLst>
                  <a:gd name="connsiteX0" fmla="*/ 713153 w 717662"/>
                  <a:gd name="connsiteY0" fmla="*/ 47717 h 1203853"/>
                  <a:gd name="connsiteX1" fmla="*/ 717663 w 717662"/>
                  <a:gd name="connsiteY1" fmla="*/ 1203854 h 1203853"/>
                  <a:gd name="connsiteX2" fmla="*/ 389127 w 717662"/>
                  <a:gd name="connsiteY2" fmla="*/ 1189059 h 1203853"/>
                  <a:gd name="connsiteX3" fmla="*/ 405707 w 717662"/>
                  <a:gd name="connsiteY3" fmla="*/ 636848 h 1203853"/>
                  <a:gd name="connsiteX4" fmla="*/ 5284 w 717662"/>
                  <a:gd name="connsiteY4" fmla="*/ 655775 h 1203853"/>
                  <a:gd name="connsiteX5" fmla="*/ 403187 w 717662"/>
                  <a:gd name="connsiteY5" fmla="*/ 0 h 1203853"/>
                  <a:gd name="connsiteX6" fmla="*/ 534893 w 717662"/>
                  <a:gd name="connsiteY6" fmla="*/ 118359 h 1203853"/>
                  <a:gd name="connsiteX7" fmla="*/ 713153 w 717662"/>
                  <a:gd name="connsiteY7" fmla="*/ 47717 h 1203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17662" h="1203853">
                    <a:moveTo>
                      <a:pt x="713153" y="47717"/>
                    </a:moveTo>
                    <a:lnTo>
                      <a:pt x="717663" y="1203854"/>
                    </a:lnTo>
                    <a:lnTo>
                      <a:pt x="389127" y="1189059"/>
                    </a:lnTo>
                    <a:lnTo>
                      <a:pt x="405707" y="636848"/>
                    </a:lnTo>
                    <a:cubicBezTo>
                      <a:pt x="405707" y="636848"/>
                      <a:pt x="85395" y="897292"/>
                      <a:pt x="5284" y="655775"/>
                    </a:cubicBezTo>
                    <a:cubicBezTo>
                      <a:pt x="-53871" y="477570"/>
                      <a:pt x="403187" y="0"/>
                      <a:pt x="403187" y="0"/>
                    </a:cubicBezTo>
                    <a:lnTo>
                      <a:pt x="534893" y="118359"/>
                    </a:lnTo>
                    <a:cubicBezTo>
                      <a:pt x="534893" y="118359"/>
                      <a:pt x="649754" y="29190"/>
                      <a:pt x="713153" y="4771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32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75" name="任意多边形: 形状 374">
                <a:extLst>
                  <a:ext uri="{FF2B5EF4-FFF2-40B4-BE49-F238E27FC236}">
                    <a16:creationId xmlns:a16="http://schemas.microsoft.com/office/drawing/2014/main" id="{39D0DE5A-FDEB-4F2E-A28E-BA35727A486F}"/>
                  </a:ext>
                </a:extLst>
              </p:cNvPr>
              <p:cNvSpPr/>
              <p:nvPr/>
            </p:nvSpPr>
            <p:spPr>
              <a:xfrm>
                <a:off x="9664099" y="3200291"/>
                <a:ext cx="145367" cy="662306"/>
              </a:xfrm>
              <a:custGeom>
                <a:avLst/>
                <a:gdLst>
                  <a:gd name="connsiteX0" fmla="*/ 25996 w 145367"/>
                  <a:gd name="connsiteY0" fmla="*/ 33855 h 662306"/>
                  <a:gd name="connsiteX1" fmla="*/ 44035 w 145367"/>
                  <a:gd name="connsiteY1" fmla="*/ 70376 h 662306"/>
                  <a:gd name="connsiteX2" fmla="*/ 0 w 145367"/>
                  <a:gd name="connsiteY2" fmla="*/ 567539 h 662306"/>
                  <a:gd name="connsiteX3" fmla="*/ 70164 w 145367"/>
                  <a:gd name="connsiteY3" fmla="*/ 662306 h 662306"/>
                  <a:gd name="connsiteX4" fmla="*/ 145367 w 145367"/>
                  <a:gd name="connsiteY4" fmla="*/ 560341 h 662306"/>
                  <a:gd name="connsiteX5" fmla="*/ 75734 w 145367"/>
                  <a:gd name="connsiteY5" fmla="*/ 65178 h 662306"/>
                  <a:gd name="connsiteX6" fmla="*/ 100139 w 145367"/>
                  <a:gd name="connsiteY6" fmla="*/ 27857 h 662306"/>
                  <a:gd name="connsiteX7" fmla="*/ 65123 w 145367"/>
                  <a:gd name="connsiteY7" fmla="*/ 0 h 662306"/>
                  <a:gd name="connsiteX8" fmla="*/ 25996 w 145367"/>
                  <a:gd name="connsiteY8" fmla="*/ 33855 h 6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5367" h="662306">
                    <a:moveTo>
                      <a:pt x="25996" y="33855"/>
                    </a:moveTo>
                    <a:lnTo>
                      <a:pt x="44035" y="70376"/>
                    </a:lnTo>
                    <a:lnTo>
                      <a:pt x="0" y="567539"/>
                    </a:lnTo>
                    <a:lnTo>
                      <a:pt x="70164" y="662306"/>
                    </a:lnTo>
                    <a:lnTo>
                      <a:pt x="145367" y="560341"/>
                    </a:lnTo>
                    <a:lnTo>
                      <a:pt x="75734" y="65178"/>
                    </a:lnTo>
                    <a:lnTo>
                      <a:pt x="100139" y="27857"/>
                    </a:lnTo>
                    <a:lnTo>
                      <a:pt x="65123" y="0"/>
                    </a:lnTo>
                    <a:lnTo>
                      <a:pt x="25996" y="33855"/>
                    </a:lnTo>
                    <a:close/>
                  </a:path>
                </a:pathLst>
              </a:custGeom>
              <a:solidFill>
                <a:srgbClr val="D1D3D4"/>
              </a:solidFill>
              <a:ln w="132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76" name="任意多边形: 形状 375">
                <a:extLst>
                  <a:ext uri="{FF2B5EF4-FFF2-40B4-BE49-F238E27FC236}">
                    <a16:creationId xmlns:a16="http://schemas.microsoft.com/office/drawing/2014/main" id="{354E665C-8A56-4046-841A-7032EB908747}"/>
                  </a:ext>
                </a:extLst>
              </p:cNvPr>
              <p:cNvSpPr/>
              <p:nvPr/>
            </p:nvSpPr>
            <p:spPr>
              <a:xfrm>
                <a:off x="9356387" y="2769172"/>
                <a:ext cx="228593" cy="383268"/>
              </a:xfrm>
              <a:custGeom>
                <a:avLst/>
                <a:gdLst>
                  <a:gd name="connsiteX0" fmla="*/ 84886 w 228593"/>
                  <a:gd name="connsiteY0" fmla="*/ 383268 h 383268"/>
                  <a:gd name="connsiteX1" fmla="*/ 126135 w 228593"/>
                  <a:gd name="connsiteY1" fmla="*/ 327421 h 383268"/>
                  <a:gd name="connsiteX2" fmla="*/ 179189 w 228593"/>
                  <a:gd name="connsiteY2" fmla="*/ 279571 h 383268"/>
                  <a:gd name="connsiteX3" fmla="*/ 203593 w 228593"/>
                  <a:gd name="connsiteY3" fmla="*/ 238252 h 383268"/>
                  <a:gd name="connsiteX4" fmla="*/ 226009 w 228593"/>
                  <a:gd name="connsiteY4" fmla="*/ 78306 h 383268"/>
                  <a:gd name="connsiteX5" fmla="*/ 164864 w 228593"/>
                  <a:gd name="connsiteY5" fmla="*/ 14995 h 383268"/>
                  <a:gd name="connsiteX6" fmla="*/ 148550 w 228593"/>
                  <a:gd name="connsiteY6" fmla="*/ 47917 h 383268"/>
                  <a:gd name="connsiteX7" fmla="*/ 151203 w 228593"/>
                  <a:gd name="connsiteY7" fmla="*/ 7931 h 383268"/>
                  <a:gd name="connsiteX8" fmla="*/ 147755 w 228593"/>
                  <a:gd name="connsiteY8" fmla="*/ 333 h 383268"/>
                  <a:gd name="connsiteX9" fmla="*/ 139796 w 228593"/>
                  <a:gd name="connsiteY9" fmla="*/ 3532 h 383268"/>
                  <a:gd name="connsiteX10" fmla="*/ 104118 w 228593"/>
                  <a:gd name="connsiteY10" fmla="*/ 72975 h 383268"/>
                  <a:gd name="connsiteX11" fmla="*/ 114463 w 228593"/>
                  <a:gd name="connsiteY11" fmla="*/ 15128 h 383268"/>
                  <a:gd name="connsiteX12" fmla="*/ 85682 w 228593"/>
                  <a:gd name="connsiteY12" fmla="*/ 35255 h 383268"/>
                  <a:gd name="connsiteX13" fmla="*/ 67113 w 228593"/>
                  <a:gd name="connsiteY13" fmla="*/ 86037 h 383268"/>
                  <a:gd name="connsiteX14" fmla="*/ 0 w 228593"/>
                  <a:gd name="connsiteY14" fmla="*/ 299297 h 383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8593" h="383268">
                    <a:moveTo>
                      <a:pt x="84886" y="383268"/>
                    </a:moveTo>
                    <a:cubicBezTo>
                      <a:pt x="96186" y="362946"/>
                      <a:pt x="110047" y="344175"/>
                      <a:pt x="126135" y="327421"/>
                    </a:cubicBezTo>
                    <a:cubicBezTo>
                      <a:pt x="144677" y="312463"/>
                      <a:pt x="162397" y="296489"/>
                      <a:pt x="179189" y="279571"/>
                    </a:cubicBezTo>
                    <a:cubicBezTo>
                      <a:pt x="189242" y="267042"/>
                      <a:pt x="197466" y="253126"/>
                      <a:pt x="203593" y="238252"/>
                    </a:cubicBezTo>
                    <a:cubicBezTo>
                      <a:pt x="225412" y="187979"/>
                      <a:pt x="233158" y="132678"/>
                      <a:pt x="226009" y="78306"/>
                    </a:cubicBezTo>
                    <a:cubicBezTo>
                      <a:pt x="222825" y="53648"/>
                      <a:pt x="202134" y="-31123"/>
                      <a:pt x="164864" y="14995"/>
                    </a:cubicBezTo>
                    <a:cubicBezTo>
                      <a:pt x="157105" y="24642"/>
                      <a:pt x="151534" y="35878"/>
                      <a:pt x="148550" y="47917"/>
                    </a:cubicBezTo>
                    <a:cubicBezTo>
                      <a:pt x="151070" y="34749"/>
                      <a:pt x="151972" y="21318"/>
                      <a:pt x="151203" y="7931"/>
                    </a:cubicBezTo>
                    <a:cubicBezTo>
                      <a:pt x="151203" y="4998"/>
                      <a:pt x="150540" y="1533"/>
                      <a:pt x="147755" y="333"/>
                    </a:cubicBezTo>
                    <a:cubicBezTo>
                      <a:pt x="144969" y="-866"/>
                      <a:pt x="141919" y="1399"/>
                      <a:pt x="139796" y="3532"/>
                    </a:cubicBezTo>
                    <a:cubicBezTo>
                      <a:pt x="120936" y="22331"/>
                      <a:pt x="108442" y="46632"/>
                      <a:pt x="104118" y="72975"/>
                    </a:cubicBezTo>
                    <a:cubicBezTo>
                      <a:pt x="110604" y="54368"/>
                      <a:pt x="114092" y="34840"/>
                      <a:pt x="114463" y="15128"/>
                    </a:cubicBezTo>
                    <a:cubicBezTo>
                      <a:pt x="114463" y="-7931"/>
                      <a:pt x="87936" y="30456"/>
                      <a:pt x="85682" y="35255"/>
                    </a:cubicBezTo>
                    <a:cubicBezTo>
                      <a:pt x="77339" y="51304"/>
                      <a:pt x="71092" y="68374"/>
                      <a:pt x="67113" y="86037"/>
                    </a:cubicBezTo>
                    <a:cubicBezTo>
                      <a:pt x="49340" y="159479"/>
                      <a:pt x="40586" y="232653"/>
                      <a:pt x="0" y="299297"/>
                    </a:cubicBezTo>
                  </a:path>
                </a:pathLst>
              </a:custGeom>
              <a:solidFill>
                <a:srgbClr val="FFFFFF"/>
              </a:solidFill>
              <a:ln w="132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77" name="任意多边形: 形状 376">
                <a:extLst>
                  <a:ext uri="{FF2B5EF4-FFF2-40B4-BE49-F238E27FC236}">
                    <a16:creationId xmlns:a16="http://schemas.microsoft.com/office/drawing/2014/main" id="{74687AB9-EB7E-410C-8256-A6B1FE582125}"/>
                  </a:ext>
                </a:extLst>
              </p:cNvPr>
              <p:cNvSpPr/>
              <p:nvPr/>
            </p:nvSpPr>
            <p:spPr>
              <a:xfrm>
                <a:off x="9348964" y="2762286"/>
                <a:ext cx="241839" cy="396685"/>
              </a:xfrm>
              <a:custGeom>
                <a:avLst/>
                <a:gdLst>
                  <a:gd name="connsiteX0" fmla="*/ 92309 w 241839"/>
                  <a:gd name="connsiteY0" fmla="*/ 396686 h 396685"/>
                  <a:gd name="connsiteX1" fmla="*/ 88728 w 241839"/>
                  <a:gd name="connsiteY1" fmla="*/ 395620 h 396685"/>
                  <a:gd name="connsiteX2" fmla="*/ 86474 w 241839"/>
                  <a:gd name="connsiteY2" fmla="*/ 386156 h 396685"/>
                  <a:gd name="connsiteX3" fmla="*/ 128386 w 241839"/>
                  <a:gd name="connsiteY3" fmla="*/ 329376 h 396685"/>
                  <a:gd name="connsiteX4" fmla="*/ 150005 w 241839"/>
                  <a:gd name="connsiteY4" fmla="*/ 310715 h 396685"/>
                  <a:gd name="connsiteX5" fmla="*/ 181042 w 241839"/>
                  <a:gd name="connsiteY5" fmla="*/ 282058 h 396685"/>
                  <a:gd name="connsiteX6" fmla="*/ 204385 w 241839"/>
                  <a:gd name="connsiteY6" fmla="*/ 242072 h 396685"/>
                  <a:gd name="connsiteX7" fmla="*/ 226403 w 241839"/>
                  <a:gd name="connsiteY7" fmla="*/ 86259 h 396685"/>
                  <a:gd name="connsiteX8" fmla="*/ 195366 w 241839"/>
                  <a:gd name="connsiteY8" fmla="*/ 15750 h 396685"/>
                  <a:gd name="connsiteX9" fmla="*/ 177328 w 241839"/>
                  <a:gd name="connsiteY9" fmla="*/ 26413 h 396685"/>
                  <a:gd name="connsiteX10" fmla="*/ 162208 w 241839"/>
                  <a:gd name="connsiteY10" fmla="*/ 56936 h 396685"/>
                  <a:gd name="connsiteX11" fmla="*/ 154117 w 241839"/>
                  <a:gd name="connsiteY11" fmla="*/ 62134 h 396685"/>
                  <a:gd name="connsiteX12" fmla="*/ 148944 w 241839"/>
                  <a:gd name="connsiteY12" fmla="*/ 54003 h 396685"/>
                  <a:gd name="connsiteX13" fmla="*/ 151464 w 241839"/>
                  <a:gd name="connsiteY13" fmla="*/ 15883 h 396685"/>
                  <a:gd name="connsiteX14" fmla="*/ 124938 w 241839"/>
                  <a:gd name="connsiteY14" fmla="*/ 56669 h 396685"/>
                  <a:gd name="connsiteX15" fmla="*/ 117775 w 241839"/>
                  <a:gd name="connsiteY15" fmla="*/ 82527 h 396685"/>
                  <a:gd name="connsiteX16" fmla="*/ 109486 w 241839"/>
                  <a:gd name="connsiteY16" fmla="*/ 87525 h 396685"/>
                  <a:gd name="connsiteX17" fmla="*/ 104512 w 241839"/>
                  <a:gd name="connsiteY17" fmla="*/ 79195 h 396685"/>
                  <a:gd name="connsiteX18" fmla="*/ 111541 w 241839"/>
                  <a:gd name="connsiteY18" fmla="*/ 52537 h 396685"/>
                  <a:gd name="connsiteX19" fmla="*/ 114725 w 241839"/>
                  <a:gd name="connsiteY19" fmla="*/ 25080 h 396685"/>
                  <a:gd name="connsiteX20" fmla="*/ 98809 w 241839"/>
                  <a:gd name="connsiteY20" fmla="*/ 45606 h 396685"/>
                  <a:gd name="connsiteX21" fmla="*/ 80505 w 241839"/>
                  <a:gd name="connsiteY21" fmla="*/ 94523 h 396685"/>
                  <a:gd name="connsiteX22" fmla="*/ 69894 w 241839"/>
                  <a:gd name="connsiteY22" fmla="*/ 141840 h 396685"/>
                  <a:gd name="connsiteX23" fmla="*/ 12596 w 241839"/>
                  <a:gd name="connsiteY23" fmla="*/ 309382 h 396685"/>
                  <a:gd name="connsiteX24" fmla="*/ 3179 w 241839"/>
                  <a:gd name="connsiteY24" fmla="*/ 311515 h 396685"/>
                  <a:gd name="connsiteX25" fmla="*/ 1057 w 241839"/>
                  <a:gd name="connsiteY25" fmla="*/ 302052 h 396685"/>
                  <a:gd name="connsiteX26" fmla="*/ 56498 w 241839"/>
                  <a:gd name="connsiteY26" fmla="*/ 139041 h 396685"/>
                  <a:gd name="connsiteX27" fmla="*/ 67242 w 241839"/>
                  <a:gd name="connsiteY27" fmla="*/ 91324 h 396685"/>
                  <a:gd name="connsiteX28" fmla="*/ 86474 w 241839"/>
                  <a:gd name="connsiteY28" fmla="*/ 38809 h 396685"/>
                  <a:gd name="connsiteX29" fmla="*/ 120428 w 241839"/>
                  <a:gd name="connsiteY29" fmla="*/ 8152 h 396685"/>
                  <a:gd name="connsiteX30" fmla="*/ 128121 w 241839"/>
                  <a:gd name="connsiteY30" fmla="*/ 21481 h 396685"/>
                  <a:gd name="connsiteX31" fmla="*/ 141384 w 241839"/>
                  <a:gd name="connsiteY31" fmla="*/ 5487 h 396685"/>
                  <a:gd name="connsiteX32" fmla="*/ 157035 w 241839"/>
                  <a:gd name="connsiteY32" fmla="*/ 955 h 396685"/>
                  <a:gd name="connsiteX33" fmla="*/ 164595 w 241839"/>
                  <a:gd name="connsiteY33" fmla="*/ 14284 h 396685"/>
                  <a:gd name="connsiteX34" fmla="*/ 164595 w 241839"/>
                  <a:gd name="connsiteY34" fmla="*/ 19215 h 396685"/>
                  <a:gd name="connsiteX35" fmla="*/ 165921 w 241839"/>
                  <a:gd name="connsiteY35" fmla="*/ 17616 h 396685"/>
                  <a:gd name="connsiteX36" fmla="*/ 198284 w 241839"/>
                  <a:gd name="connsiteY36" fmla="*/ 2421 h 396685"/>
                  <a:gd name="connsiteX37" fmla="*/ 239136 w 241839"/>
                  <a:gd name="connsiteY37" fmla="*/ 84260 h 396685"/>
                  <a:gd name="connsiteX38" fmla="*/ 216190 w 241839"/>
                  <a:gd name="connsiteY38" fmla="*/ 247670 h 396685"/>
                  <a:gd name="connsiteX39" fmla="*/ 190857 w 241839"/>
                  <a:gd name="connsiteY39" fmla="*/ 290722 h 396685"/>
                  <a:gd name="connsiteX40" fmla="*/ 157963 w 241839"/>
                  <a:gd name="connsiteY40" fmla="*/ 321245 h 396685"/>
                  <a:gd name="connsiteX41" fmla="*/ 137140 w 241839"/>
                  <a:gd name="connsiteY41" fmla="*/ 339106 h 396685"/>
                  <a:gd name="connsiteX42" fmla="*/ 97350 w 241839"/>
                  <a:gd name="connsiteY42" fmla="*/ 393220 h 396685"/>
                  <a:gd name="connsiteX43" fmla="*/ 92309 w 241839"/>
                  <a:gd name="connsiteY43" fmla="*/ 396686 h 396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241839" h="396685">
                    <a:moveTo>
                      <a:pt x="92309" y="396686"/>
                    </a:moveTo>
                    <a:cubicBezTo>
                      <a:pt x="91049" y="396643"/>
                      <a:pt x="89816" y="396275"/>
                      <a:pt x="88728" y="395620"/>
                    </a:cubicBezTo>
                    <a:cubicBezTo>
                      <a:pt x="85532" y="393615"/>
                      <a:pt x="84524" y="389399"/>
                      <a:pt x="86474" y="386156"/>
                    </a:cubicBezTo>
                    <a:cubicBezTo>
                      <a:pt x="97960" y="365499"/>
                      <a:pt x="112046" y="346415"/>
                      <a:pt x="128386" y="329376"/>
                    </a:cubicBezTo>
                    <a:cubicBezTo>
                      <a:pt x="135416" y="322711"/>
                      <a:pt x="142843" y="316047"/>
                      <a:pt x="150005" y="310715"/>
                    </a:cubicBezTo>
                    <a:cubicBezTo>
                      <a:pt x="161200" y="302142"/>
                      <a:pt x="171598" y="292550"/>
                      <a:pt x="181042" y="282058"/>
                    </a:cubicBezTo>
                    <a:cubicBezTo>
                      <a:pt x="190671" y="269911"/>
                      <a:pt x="198536" y="256447"/>
                      <a:pt x="204385" y="242072"/>
                    </a:cubicBezTo>
                    <a:cubicBezTo>
                      <a:pt x="225713" y="193121"/>
                      <a:pt x="233326" y="139242"/>
                      <a:pt x="226403" y="86259"/>
                    </a:cubicBezTo>
                    <a:cubicBezTo>
                      <a:pt x="222954" y="59601"/>
                      <a:pt x="209823" y="19615"/>
                      <a:pt x="195366" y="15750"/>
                    </a:cubicBezTo>
                    <a:cubicBezTo>
                      <a:pt x="190194" y="14284"/>
                      <a:pt x="184225" y="17882"/>
                      <a:pt x="177328" y="26413"/>
                    </a:cubicBezTo>
                    <a:cubicBezTo>
                      <a:pt x="170113" y="35346"/>
                      <a:pt x="164953" y="45768"/>
                      <a:pt x="162208" y="56936"/>
                    </a:cubicBezTo>
                    <a:cubicBezTo>
                      <a:pt x="161399" y="60616"/>
                      <a:pt x="157778" y="62944"/>
                      <a:pt x="154117" y="62134"/>
                    </a:cubicBezTo>
                    <a:cubicBezTo>
                      <a:pt x="150456" y="61324"/>
                      <a:pt x="148135" y="57683"/>
                      <a:pt x="148944" y="54003"/>
                    </a:cubicBezTo>
                    <a:cubicBezTo>
                      <a:pt x="151305" y="41445"/>
                      <a:pt x="152154" y="28645"/>
                      <a:pt x="151464" y="15883"/>
                    </a:cubicBezTo>
                    <a:cubicBezTo>
                      <a:pt x="139885" y="27470"/>
                      <a:pt x="130853" y="41364"/>
                      <a:pt x="124938" y="56669"/>
                    </a:cubicBezTo>
                    <a:cubicBezTo>
                      <a:pt x="123213" y="65462"/>
                      <a:pt x="120826" y="74107"/>
                      <a:pt x="117775" y="82527"/>
                    </a:cubicBezTo>
                    <a:cubicBezTo>
                      <a:pt x="116860" y="86207"/>
                      <a:pt x="113146" y="88445"/>
                      <a:pt x="109486" y="87525"/>
                    </a:cubicBezTo>
                    <a:cubicBezTo>
                      <a:pt x="105825" y="86606"/>
                      <a:pt x="103597" y="82875"/>
                      <a:pt x="104512" y="79195"/>
                    </a:cubicBezTo>
                    <a:cubicBezTo>
                      <a:pt x="105958" y="70095"/>
                      <a:pt x="108318" y="61164"/>
                      <a:pt x="111541" y="52537"/>
                    </a:cubicBezTo>
                    <a:cubicBezTo>
                      <a:pt x="113332" y="43486"/>
                      <a:pt x="114406" y="34303"/>
                      <a:pt x="114725" y="25080"/>
                    </a:cubicBezTo>
                    <a:cubicBezTo>
                      <a:pt x="108769" y="31389"/>
                      <a:pt x="103438" y="38262"/>
                      <a:pt x="98809" y="45606"/>
                    </a:cubicBezTo>
                    <a:cubicBezTo>
                      <a:pt x="90532" y="61004"/>
                      <a:pt x="84378" y="77459"/>
                      <a:pt x="80505" y="94523"/>
                    </a:cubicBezTo>
                    <a:cubicBezTo>
                      <a:pt x="76659" y="110384"/>
                      <a:pt x="73343" y="126112"/>
                      <a:pt x="69894" y="141840"/>
                    </a:cubicBezTo>
                    <a:cubicBezTo>
                      <a:pt x="57824" y="198487"/>
                      <a:pt x="45357" y="257000"/>
                      <a:pt x="12596" y="309382"/>
                    </a:cubicBezTo>
                    <a:cubicBezTo>
                      <a:pt x="10580" y="312584"/>
                      <a:pt x="6363" y="313540"/>
                      <a:pt x="3179" y="311515"/>
                    </a:cubicBezTo>
                    <a:cubicBezTo>
                      <a:pt x="-4" y="309490"/>
                      <a:pt x="-959" y="305253"/>
                      <a:pt x="1057" y="302052"/>
                    </a:cubicBezTo>
                    <a:cubicBezTo>
                      <a:pt x="32491" y="251669"/>
                      <a:pt x="44163" y="196888"/>
                      <a:pt x="56498" y="139041"/>
                    </a:cubicBezTo>
                    <a:cubicBezTo>
                      <a:pt x="59947" y="123180"/>
                      <a:pt x="63395" y="107185"/>
                      <a:pt x="67242" y="91324"/>
                    </a:cubicBezTo>
                    <a:cubicBezTo>
                      <a:pt x="71207" y="73012"/>
                      <a:pt x="77680" y="55340"/>
                      <a:pt x="86474" y="38809"/>
                    </a:cubicBezTo>
                    <a:cubicBezTo>
                      <a:pt x="86474" y="38809"/>
                      <a:pt x="106501" y="4420"/>
                      <a:pt x="120428" y="8152"/>
                    </a:cubicBezTo>
                    <a:cubicBezTo>
                      <a:pt x="123876" y="9085"/>
                      <a:pt x="127988" y="12151"/>
                      <a:pt x="128121" y="21481"/>
                    </a:cubicBezTo>
                    <a:cubicBezTo>
                      <a:pt x="132113" y="15803"/>
                      <a:pt x="136543" y="10454"/>
                      <a:pt x="141384" y="5487"/>
                    </a:cubicBezTo>
                    <a:cubicBezTo>
                      <a:pt x="144952" y="556"/>
                      <a:pt x="151398" y="-1311"/>
                      <a:pt x="157035" y="955"/>
                    </a:cubicBezTo>
                    <a:cubicBezTo>
                      <a:pt x="161969" y="3490"/>
                      <a:pt x="164940" y="8724"/>
                      <a:pt x="164595" y="14284"/>
                    </a:cubicBezTo>
                    <a:cubicBezTo>
                      <a:pt x="164595" y="15883"/>
                      <a:pt x="164595" y="17483"/>
                      <a:pt x="164595" y="19215"/>
                    </a:cubicBezTo>
                    <a:lnTo>
                      <a:pt x="165921" y="17616"/>
                    </a:lnTo>
                    <a:cubicBezTo>
                      <a:pt x="176532" y="4287"/>
                      <a:pt x="187408" y="-645"/>
                      <a:pt x="198284" y="2421"/>
                    </a:cubicBezTo>
                    <a:cubicBezTo>
                      <a:pt x="228657" y="10952"/>
                      <a:pt x="239136" y="83593"/>
                      <a:pt x="239136" y="84260"/>
                    </a:cubicBezTo>
                    <a:cubicBezTo>
                      <a:pt x="246563" y="139814"/>
                      <a:pt x="238618" y="196349"/>
                      <a:pt x="216190" y="247670"/>
                    </a:cubicBezTo>
                    <a:cubicBezTo>
                      <a:pt x="209850" y="263168"/>
                      <a:pt x="201308" y="277667"/>
                      <a:pt x="190857" y="290722"/>
                    </a:cubicBezTo>
                    <a:cubicBezTo>
                      <a:pt x="180909" y="301954"/>
                      <a:pt x="169901" y="312177"/>
                      <a:pt x="157963" y="321245"/>
                    </a:cubicBezTo>
                    <a:cubicBezTo>
                      <a:pt x="150934" y="326976"/>
                      <a:pt x="143772" y="332841"/>
                      <a:pt x="137140" y="339106"/>
                    </a:cubicBezTo>
                    <a:cubicBezTo>
                      <a:pt x="121622" y="355352"/>
                      <a:pt x="108239" y="373539"/>
                      <a:pt x="97350" y="393220"/>
                    </a:cubicBezTo>
                    <a:cubicBezTo>
                      <a:pt x="96328" y="395130"/>
                      <a:pt x="94445" y="396423"/>
                      <a:pt x="92309" y="396686"/>
                    </a:cubicBezTo>
                    <a:close/>
                  </a:path>
                </a:pathLst>
              </a:custGeom>
              <a:solidFill>
                <a:srgbClr val="231F20"/>
              </a:solidFill>
              <a:ln w="132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78" name="任意多边形: 形状 377">
                <a:extLst>
                  <a:ext uri="{FF2B5EF4-FFF2-40B4-BE49-F238E27FC236}">
                    <a16:creationId xmlns:a16="http://schemas.microsoft.com/office/drawing/2014/main" id="{16703ECF-5753-46D2-8DC5-762E6737C45D}"/>
                  </a:ext>
                </a:extLst>
              </p:cNvPr>
              <p:cNvSpPr/>
              <p:nvPr/>
            </p:nvSpPr>
            <p:spPr>
              <a:xfrm>
                <a:off x="9388883" y="2763241"/>
                <a:ext cx="192717" cy="320023"/>
              </a:xfrm>
              <a:custGeom>
                <a:avLst/>
                <a:gdLst>
                  <a:gd name="connsiteX0" fmla="*/ 192718 w 192717"/>
                  <a:gd name="connsiteY0" fmla="*/ 130489 h 320023"/>
                  <a:gd name="connsiteX1" fmla="*/ 40586 w 192717"/>
                  <a:gd name="connsiteY1" fmla="*/ 320024 h 320023"/>
                  <a:gd name="connsiteX2" fmla="*/ 0 w 192717"/>
                  <a:gd name="connsiteY2" fmla="*/ 171008 h 320023"/>
                  <a:gd name="connsiteX3" fmla="*/ 152795 w 192717"/>
                  <a:gd name="connsiteY3" fmla="*/ 0 h 320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2717" h="320023">
                    <a:moveTo>
                      <a:pt x="192718" y="130489"/>
                    </a:moveTo>
                    <a:lnTo>
                      <a:pt x="40586" y="320024"/>
                    </a:lnTo>
                    <a:lnTo>
                      <a:pt x="0" y="171008"/>
                    </a:lnTo>
                    <a:lnTo>
                      <a:pt x="152795" y="0"/>
                    </a:lnTo>
                    <a:close/>
                  </a:path>
                </a:pathLst>
              </a:custGeom>
              <a:solidFill>
                <a:srgbClr val="231F20"/>
              </a:solidFill>
              <a:ln w="132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79" name="任意多边形: 形状 378">
                <a:extLst>
                  <a:ext uri="{FF2B5EF4-FFF2-40B4-BE49-F238E27FC236}">
                    <a16:creationId xmlns:a16="http://schemas.microsoft.com/office/drawing/2014/main" id="{99812F3D-32D9-4FB6-AF62-DC91BCDB25D3}"/>
                  </a:ext>
                </a:extLst>
              </p:cNvPr>
              <p:cNvSpPr/>
              <p:nvPr/>
            </p:nvSpPr>
            <p:spPr>
              <a:xfrm>
                <a:off x="9382281" y="2756810"/>
                <a:ext cx="205859" cy="333119"/>
              </a:xfrm>
              <a:custGeom>
                <a:avLst/>
                <a:gdLst>
                  <a:gd name="connsiteX0" fmla="*/ 47188 w 205859"/>
                  <a:gd name="connsiteY0" fmla="*/ 333119 h 333119"/>
                  <a:gd name="connsiteX1" fmla="*/ 45861 w 205859"/>
                  <a:gd name="connsiteY1" fmla="*/ 333119 h 333119"/>
                  <a:gd name="connsiteX2" fmla="*/ 40821 w 205859"/>
                  <a:gd name="connsiteY2" fmla="*/ 328321 h 333119"/>
                  <a:gd name="connsiteX3" fmla="*/ 235 w 205859"/>
                  <a:gd name="connsiteY3" fmla="*/ 179305 h 333119"/>
                  <a:gd name="connsiteX4" fmla="*/ 1694 w 205859"/>
                  <a:gd name="connsiteY4" fmla="*/ 173174 h 333119"/>
                  <a:gd name="connsiteX5" fmla="*/ 154489 w 205859"/>
                  <a:gd name="connsiteY5" fmla="*/ 2166 h 333119"/>
                  <a:gd name="connsiteX6" fmla="*/ 160856 w 205859"/>
                  <a:gd name="connsiteY6" fmla="*/ 167 h 333119"/>
                  <a:gd name="connsiteX7" fmla="*/ 165763 w 205859"/>
                  <a:gd name="connsiteY7" fmla="*/ 4699 h 333119"/>
                  <a:gd name="connsiteX8" fmla="*/ 205553 w 205859"/>
                  <a:gd name="connsiteY8" fmla="*/ 135054 h 333119"/>
                  <a:gd name="connsiteX9" fmla="*/ 204492 w 205859"/>
                  <a:gd name="connsiteY9" fmla="*/ 141052 h 333119"/>
                  <a:gd name="connsiteX10" fmla="*/ 52361 w 205859"/>
                  <a:gd name="connsiteY10" fmla="*/ 330587 h 333119"/>
                  <a:gd name="connsiteX11" fmla="*/ 47188 w 205859"/>
                  <a:gd name="connsiteY11" fmla="*/ 333119 h 333119"/>
                  <a:gd name="connsiteX12" fmla="*/ 13897 w 205859"/>
                  <a:gd name="connsiteY12" fmla="*/ 179172 h 333119"/>
                  <a:gd name="connsiteX13" fmla="*/ 50106 w 205859"/>
                  <a:gd name="connsiteY13" fmla="*/ 312460 h 333119"/>
                  <a:gd name="connsiteX14" fmla="*/ 191892 w 205859"/>
                  <a:gd name="connsiteY14" fmla="*/ 135720 h 333119"/>
                  <a:gd name="connsiteX15" fmla="*/ 156611 w 205859"/>
                  <a:gd name="connsiteY15" fmla="*/ 19894 h 333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5859" h="333119">
                    <a:moveTo>
                      <a:pt x="47188" y="333119"/>
                    </a:moveTo>
                    <a:lnTo>
                      <a:pt x="45861" y="333119"/>
                    </a:lnTo>
                    <a:cubicBezTo>
                      <a:pt x="43434" y="332574"/>
                      <a:pt x="41498" y="330731"/>
                      <a:pt x="40821" y="328321"/>
                    </a:cubicBezTo>
                    <a:lnTo>
                      <a:pt x="235" y="179305"/>
                    </a:lnTo>
                    <a:cubicBezTo>
                      <a:pt x="-362" y="177145"/>
                      <a:pt x="196" y="174831"/>
                      <a:pt x="1694" y="173174"/>
                    </a:cubicBezTo>
                    <a:lnTo>
                      <a:pt x="154489" y="2166"/>
                    </a:lnTo>
                    <a:cubicBezTo>
                      <a:pt x="156094" y="398"/>
                      <a:pt x="158534" y="-366"/>
                      <a:pt x="160856" y="167"/>
                    </a:cubicBezTo>
                    <a:cubicBezTo>
                      <a:pt x="163243" y="567"/>
                      <a:pt x="165166" y="2345"/>
                      <a:pt x="165763" y="4699"/>
                    </a:cubicBezTo>
                    <a:lnTo>
                      <a:pt x="205553" y="135054"/>
                    </a:lnTo>
                    <a:cubicBezTo>
                      <a:pt x="206203" y="137107"/>
                      <a:pt x="205805" y="139351"/>
                      <a:pt x="204492" y="141052"/>
                    </a:cubicBezTo>
                    <a:lnTo>
                      <a:pt x="52361" y="330587"/>
                    </a:lnTo>
                    <a:cubicBezTo>
                      <a:pt x="51101" y="332162"/>
                      <a:pt x="49204" y="333091"/>
                      <a:pt x="47188" y="333119"/>
                    </a:cubicBezTo>
                    <a:close/>
                    <a:moveTo>
                      <a:pt x="13897" y="179172"/>
                    </a:moveTo>
                    <a:lnTo>
                      <a:pt x="50106" y="312460"/>
                    </a:lnTo>
                    <a:lnTo>
                      <a:pt x="191892" y="135720"/>
                    </a:lnTo>
                    <a:lnTo>
                      <a:pt x="156611" y="19894"/>
                    </a:lnTo>
                    <a:close/>
                  </a:path>
                </a:pathLst>
              </a:custGeom>
              <a:solidFill>
                <a:srgbClr val="231F20"/>
              </a:solidFill>
              <a:ln w="132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80" name="任意多边形: 形状 379">
                <a:extLst>
                  <a:ext uri="{FF2B5EF4-FFF2-40B4-BE49-F238E27FC236}">
                    <a16:creationId xmlns:a16="http://schemas.microsoft.com/office/drawing/2014/main" id="{E6AE9A0C-6D96-430B-A3C7-A8F5D2A46451}"/>
                  </a:ext>
                </a:extLst>
              </p:cNvPr>
              <p:cNvSpPr/>
              <p:nvPr/>
            </p:nvSpPr>
            <p:spPr>
              <a:xfrm>
                <a:off x="9433459" y="2491705"/>
                <a:ext cx="486982" cy="375964"/>
              </a:xfrm>
              <a:custGeom>
                <a:avLst/>
                <a:gdLst>
                  <a:gd name="connsiteX0" fmla="*/ 151059 w 486982"/>
                  <a:gd name="connsiteY0" fmla="*/ 28952 h 375964"/>
                  <a:gd name="connsiteX1" fmla="*/ 102515 w 486982"/>
                  <a:gd name="connsiteY1" fmla="*/ 68939 h 375964"/>
                  <a:gd name="connsiteX2" fmla="*/ 2774 w 486982"/>
                  <a:gd name="connsiteY2" fmla="*/ 105726 h 375964"/>
                  <a:gd name="connsiteX3" fmla="*/ 13252 w 486982"/>
                  <a:gd name="connsiteY3" fmla="*/ 194362 h 375964"/>
                  <a:gd name="connsiteX4" fmla="*/ 60602 w 486982"/>
                  <a:gd name="connsiteY4" fmla="*/ 274335 h 375964"/>
                  <a:gd name="connsiteX5" fmla="*/ 122145 w 486982"/>
                  <a:gd name="connsiteY5" fmla="*/ 330715 h 375964"/>
                  <a:gd name="connsiteX6" fmla="*/ 224671 w 486982"/>
                  <a:gd name="connsiteY6" fmla="*/ 361372 h 375964"/>
                  <a:gd name="connsiteX7" fmla="*/ 315790 w 486982"/>
                  <a:gd name="connsiteY7" fmla="*/ 374700 h 375964"/>
                  <a:gd name="connsiteX8" fmla="*/ 407706 w 486982"/>
                  <a:gd name="connsiteY8" fmla="*/ 367103 h 375964"/>
                  <a:gd name="connsiteX9" fmla="*/ 474023 w 486982"/>
                  <a:gd name="connsiteY9" fmla="*/ 272735 h 375964"/>
                  <a:gd name="connsiteX10" fmla="*/ 476676 w 486982"/>
                  <a:gd name="connsiteY10" fmla="*/ 139448 h 375964"/>
                  <a:gd name="connsiteX11" fmla="*/ 447895 w 486982"/>
                  <a:gd name="connsiteY11" fmla="*/ 97196 h 375964"/>
                  <a:gd name="connsiteX12" fmla="*/ 396300 w 486982"/>
                  <a:gd name="connsiteY12" fmla="*/ 84933 h 375964"/>
                  <a:gd name="connsiteX13" fmla="*/ 369773 w 486982"/>
                  <a:gd name="connsiteY13" fmla="*/ 32551 h 375964"/>
                  <a:gd name="connsiteX14" fmla="*/ 182361 w 486982"/>
                  <a:gd name="connsiteY14" fmla="*/ 10958 h 375964"/>
                  <a:gd name="connsiteX15" fmla="*/ 151059 w 486982"/>
                  <a:gd name="connsiteY15" fmla="*/ 28952 h 375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6982" h="375964">
                    <a:moveTo>
                      <a:pt x="151059" y="28952"/>
                    </a:moveTo>
                    <a:cubicBezTo>
                      <a:pt x="134480" y="42281"/>
                      <a:pt x="118696" y="58675"/>
                      <a:pt x="102515" y="68939"/>
                    </a:cubicBezTo>
                    <a:cubicBezTo>
                      <a:pt x="72871" y="89434"/>
                      <a:pt x="38572" y="102087"/>
                      <a:pt x="2774" y="105726"/>
                    </a:cubicBezTo>
                    <a:cubicBezTo>
                      <a:pt x="-6643" y="106392"/>
                      <a:pt x="10732" y="187031"/>
                      <a:pt x="13252" y="194362"/>
                    </a:cubicBezTo>
                    <a:cubicBezTo>
                      <a:pt x="23226" y="224085"/>
                      <a:pt x="39368" y="251343"/>
                      <a:pt x="60602" y="274335"/>
                    </a:cubicBezTo>
                    <a:cubicBezTo>
                      <a:pt x="79954" y="294367"/>
                      <a:pt x="100512" y="313195"/>
                      <a:pt x="122145" y="330715"/>
                    </a:cubicBezTo>
                    <a:cubicBezTo>
                      <a:pt x="149335" y="353508"/>
                      <a:pt x="191115" y="357373"/>
                      <a:pt x="224671" y="361372"/>
                    </a:cubicBezTo>
                    <a:cubicBezTo>
                      <a:pt x="254514" y="365237"/>
                      <a:pt x="286213" y="373234"/>
                      <a:pt x="315790" y="374700"/>
                    </a:cubicBezTo>
                    <a:cubicBezTo>
                      <a:pt x="345368" y="376167"/>
                      <a:pt x="381047" y="378566"/>
                      <a:pt x="407706" y="367103"/>
                    </a:cubicBezTo>
                    <a:cubicBezTo>
                      <a:pt x="442589" y="352041"/>
                      <a:pt x="463015" y="306590"/>
                      <a:pt x="474023" y="272735"/>
                    </a:cubicBezTo>
                    <a:cubicBezTo>
                      <a:pt x="490337" y="229975"/>
                      <a:pt x="491279" y="182830"/>
                      <a:pt x="476676" y="139448"/>
                    </a:cubicBezTo>
                    <a:cubicBezTo>
                      <a:pt x="471092" y="122992"/>
                      <a:pt x="461145" y="108382"/>
                      <a:pt x="447895" y="97196"/>
                    </a:cubicBezTo>
                    <a:cubicBezTo>
                      <a:pt x="431315" y="83867"/>
                      <a:pt x="415266" y="85333"/>
                      <a:pt x="396300" y="84933"/>
                    </a:cubicBezTo>
                    <a:cubicBezTo>
                      <a:pt x="397891" y="60941"/>
                      <a:pt x="390066" y="47879"/>
                      <a:pt x="369773" y="32551"/>
                    </a:cubicBezTo>
                    <a:cubicBezTo>
                      <a:pt x="321759" y="-4236"/>
                      <a:pt x="238332" y="-7435"/>
                      <a:pt x="182361" y="10958"/>
                    </a:cubicBezTo>
                    <a:cubicBezTo>
                      <a:pt x="171007" y="15164"/>
                      <a:pt x="160423" y="21246"/>
                      <a:pt x="151059" y="2895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2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81" name="任意多边形: 形状 380">
                <a:extLst>
                  <a:ext uri="{FF2B5EF4-FFF2-40B4-BE49-F238E27FC236}">
                    <a16:creationId xmlns:a16="http://schemas.microsoft.com/office/drawing/2014/main" id="{AEF02695-5D47-411D-AAD1-E15E55107902}"/>
                  </a:ext>
                </a:extLst>
              </p:cNvPr>
              <p:cNvSpPr/>
              <p:nvPr/>
            </p:nvSpPr>
            <p:spPr>
              <a:xfrm>
                <a:off x="9426748" y="2483404"/>
                <a:ext cx="501752" cy="390465"/>
              </a:xfrm>
              <a:custGeom>
                <a:avLst/>
                <a:gdLst>
                  <a:gd name="connsiteX0" fmla="*/ 357915 w 501752"/>
                  <a:gd name="connsiteY0" fmla="*/ 390332 h 390465"/>
                  <a:gd name="connsiteX1" fmla="*/ 329133 w 501752"/>
                  <a:gd name="connsiteY1" fmla="*/ 389533 h 390465"/>
                  <a:gd name="connsiteX2" fmla="*/ 322236 w 501752"/>
                  <a:gd name="connsiteY2" fmla="*/ 389533 h 390465"/>
                  <a:gd name="connsiteX3" fmla="*/ 264408 w 501752"/>
                  <a:gd name="connsiteY3" fmla="*/ 381802 h 390465"/>
                  <a:gd name="connsiteX4" fmla="*/ 230586 w 501752"/>
                  <a:gd name="connsiteY4" fmla="*/ 376337 h 390465"/>
                  <a:gd name="connsiteX5" fmla="*/ 222893 w 501752"/>
                  <a:gd name="connsiteY5" fmla="*/ 375804 h 390465"/>
                  <a:gd name="connsiteX6" fmla="*/ 124478 w 501752"/>
                  <a:gd name="connsiteY6" fmla="*/ 344615 h 390465"/>
                  <a:gd name="connsiteX7" fmla="*/ 62273 w 501752"/>
                  <a:gd name="connsiteY7" fmla="*/ 287701 h 390465"/>
                  <a:gd name="connsiteX8" fmla="*/ 13464 w 501752"/>
                  <a:gd name="connsiteY8" fmla="*/ 205596 h 390465"/>
                  <a:gd name="connsiteX9" fmla="*/ 2322 w 501752"/>
                  <a:gd name="connsiteY9" fmla="*/ 112295 h 390465"/>
                  <a:gd name="connsiteX10" fmla="*/ 9087 w 501752"/>
                  <a:gd name="connsiteY10" fmla="*/ 108296 h 390465"/>
                  <a:gd name="connsiteX11" fmla="*/ 105512 w 501752"/>
                  <a:gd name="connsiteY11" fmla="*/ 72575 h 390465"/>
                  <a:gd name="connsiteX12" fmla="*/ 135354 w 501752"/>
                  <a:gd name="connsiteY12" fmla="*/ 47917 h 390465"/>
                  <a:gd name="connsiteX13" fmla="*/ 154056 w 501752"/>
                  <a:gd name="connsiteY13" fmla="*/ 31789 h 390465"/>
                  <a:gd name="connsiteX14" fmla="*/ 188143 w 501752"/>
                  <a:gd name="connsiteY14" fmla="*/ 11529 h 390465"/>
                  <a:gd name="connsiteX15" fmla="*/ 381922 w 501752"/>
                  <a:gd name="connsiteY15" fmla="*/ 34188 h 390465"/>
                  <a:gd name="connsiteX16" fmla="*/ 411234 w 501752"/>
                  <a:gd name="connsiteY16" fmla="*/ 85237 h 390465"/>
                  <a:gd name="connsiteX17" fmla="*/ 460043 w 501752"/>
                  <a:gd name="connsiteY17" fmla="*/ 98566 h 390465"/>
                  <a:gd name="connsiteX18" fmla="*/ 490947 w 501752"/>
                  <a:gd name="connsiteY18" fmla="*/ 143750 h 390465"/>
                  <a:gd name="connsiteX19" fmla="*/ 488427 w 501752"/>
                  <a:gd name="connsiteY19" fmla="*/ 282370 h 390465"/>
                  <a:gd name="connsiteX20" fmla="*/ 417600 w 501752"/>
                  <a:gd name="connsiteY20" fmla="*/ 380736 h 390465"/>
                  <a:gd name="connsiteX21" fmla="*/ 357915 w 501752"/>
                  <a:gd name="connsiteY21" fmla="*/ 390332 h 390465"/>
                  <a:gd name="connsiteX22" fmla="*/ 13066 w 501752"/>
                  <a:gd name="connsiteY22" fmla="*/ 120692 h 390465"/>
                  <a:gd name="connsiteX23" fmla="*/ 26329 w 501752"/>
                  <a:gd name="connsiteY23" fmla="*/ 200664 h 390465"/>
                  <a:gd name="connsiteX24" fmla="*/ 72221 w 501752"/>
                  <a:gd name="connsiteY24" fmla="*/ 277704 h 390465"/>
                  <a:gd name="connsiteX25" fmla="*/ 133100 w 501752"/>
                  <a:gd name="connsiteY25" fmla="*/ 333552 h 390465"/>
                  <a:gd name="connsiteX26" fmla="*/ 224352 w 501752"/>
                  <a:gd name="connsiteY26" fmla="*/ 361676 h 390465"/>
                  <a:gd name="connsiteX27" fmla="*/ 232178 w 501752"/>
                  <a:gd name="connsiteY27" fmla="*/ 362609 h 390465"/>
                  <a:gd name="connsiteX28" fmla="*/ 266662 w 501752"/>
                  <a:gd name="connsiteY28" fmla="*/ 368207 h 390465"/>
                  <a:gd name="connsiteX29" fmla="*/ 322634 w 501752"/>
                  <a:gd name="connsiteY29" fmla="*/ 375671 h 390465"/>
                  <a:gd name="connsiteX30" fmla="*/ 329531 w 501752"/>
                  <a:gd name="connsiteY30" fmla="*/ 375671 h 390465"/>
                  <a:gd name="connsiteX31" fmla="*/ 411631 w 501752"/>
                  <a:gd name="connsiteY31" fmla="*/ 368207 h 390465"/>
                  <a:gd name="connsiteX32" fmla="*/ 474765 w 501752"/>
                  <a:gd name="connsiteY32" fmla="*/ 277971 h 390465"/>
                  <a:gd name="connsiteX33" fmla="*/ 477551 w 501752"/>
                  <a:gd name="connsiteY33" fmla="*/ 148815 h 390465"/>
                  <a:gd name="connsiteX34" fmla="*/ 451024 w 501752"/>
                  <a:gd name="connsiteY34" fmla="*/ 109495 h 390465"/>
                  <a:gd name="connsiteX35" fmla="*/ 409112 w 501752"/>
                  <a:gd name="connsiteY35" fmla="*/ 98832 h 390465"/>
                  <a:gd name="connsiteX36" fmla="*/ 403541 w 501752"/>
                  <a:gd name="connsiteY36" fmla="*/ 98832 h 390465"/>
                  <a:gd name="connsiteX37" fmla="*/ 398634 w 501752"/>
                  <a:gd name="connsiteY37" fmla="*/ 96567 h 390465"/>
                  <a:gd name="connsiteX38" fmla="*/ 396776 w 501752"/>
                  <a:gd name="connsiteY38" fmla="*/ 91502 h 390465"/>
                  <a:gd name="connsiteX39" fmla="*/ 373168 w 501752"/>
                  <a:gd name="connsiteY39" fmla="*/ 44984 h 390465"/>
                  <a:gd name="connsiteX40" fmla="*/ 191989 w 501752"/>
                  <a:gd name="connsiteY40" fmla="*/ 24458 h 390465"/>
                  <a:gd name="connsiteX41" fmla="*/ 161881 w 501752"/>
                  <a:gd name="connsiteY41" fmla="*/ 42585 h 390465"/>
                  <a:gd name="connsiteX42" fmla="*/ 161881 w 501752"/>
                  <a:gd name="connsiteY42" fmla="*/ 42585 h 390465"/>
                  <a:gd name="connsiteX43" fmla="*/ 143843 w 501752"/>
                  <a:gd name="connsiteY43" fmla="*/ 58180 h 390465"/>
                  <a:gd name="connsiteX44" fmla="*/ 112939 w 501752"/>
                  <a:gd name="connsiteY44" fmla="*/ 82571 h 390465"/>
                  <a:gd name="connsiteX45" fmla="*/ 13596 w 501752"/>
                  <a:gd name="connsiteY45" fmla="*/ 120692 h 390465"/>
                  <a:gd name="connsiteX46" fmla="*/ 157239 w 501752"/>
                  <a:gd name="connsiteY46" fmla="*/ 37254 h 390465"/>
                  <a:gd name="connsiteX47" fmla="*/ 157239 w 501752"/>
                  <a:gd name="connsiteY47" fmla="*/ 37254 h 390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501752" h="390465">
                    <a:moveTo>
                      <a:pt x="357915" y="390332"/>
                    </a:moveTo>
                    <a:cubicBezTo>
                      <a:pt x="347967" y="390332"/>
                      <a:pt x="338152" y="390332"/>
                      <a:pt x="329133" y="389533"/>
                    </a:cubicBezTo>
                    <a:lnTo>
                      <a:pt x="322236" y="389533"/>
                    </a:lnTo>
                    <a:cubicBezTo>
                      <a:pt x="302805" y="388242"/>
                      <a:pt x="283494" y="385659"/>
                      <a:pt x="264408" y="381802"/>
                    </a:cubicBezTo>
                    <a:cubicBezTo>
                      <a:pt x="253001" y="379803"/>
                      <a:pt x="241595" y="377803"/>
                      <a:pt x="230586" y="376337"/>
                    </a:cubicBezTo>
                    <a:lnTo>
                      <a:pt x="222893" y="375804"/>
                    </a:lnTo>
                    <a:cubicBezTo>
                      <a:pt x="189204" y="371672"/>
                      <a:pt x="151138" y="367007"/>
                      <a:pt x="124478" y="344615"/>
                    </a:cubicBezTo>
                    <a:cubicBezTo>
                      <a:pt x="102607" y="326944"/>
                      <a:pt x="81823" y="307937"/>
                      <a:pt x="62273" y="287701"/>
                    </a:cubicBezTo>
                    <a:cubicBezTo>
                      <a:pt x="40481" y="264057"/>
                      <a:pt x="23849" y="236088"/>
                      <a:pt x="13464" y="205596"/>
                    </a:cubicBezTo>
                    <a:cubicBezTo>
                      <a:pt x="13464" y="205596"/>
                      <a:pt x="-6697" y="125623"/>
                      <a:pt x="2322" y="112295"/>
                    </a:cubicBezTo>
                    <a:cubicBezTo>
                      <a:pt x="3794" y="109931"/>
                      <a:pt x="6315" y="108439"/>
                      <a:pt x="9087" y="108296"/>
                    </a:cubicBezTo>
                    <a:cubicBezTo>
                      <a:pt x="43704" y="104728"/>
                      <a:pt x="76876" y="92441"/>
                      <a:pt x="105512" y="72575"/>
                    </a:cubicBezTo>
                    <a:cubicBezTo>
                      <a:pt x="116056" y="65111"/>
                      <a:pt x="126030" y="56868"/>
                      <a:pt x="135354" y="47917"/>
                    </a:cubicBezTo>
                    <a:cubicBezTo>
                      <a:pt x="141588" y="42452"/>
                      <a:pt x="147689" y="36854"/>
                      <a:pt x="154056" y="31789"/>
                    </a:cubicBezTo>
                    <a:cubicBezTo>
                      <a:pt x="164163" y="23094"/>
                      <a:pt x="175689" y="16238"/>
                      <a:pt x="188143" y="11529"/>
                    </a:cubicBezTo>
                    <a:cubicBezTo>
                      <a:pt x="243451" y="-7131"/>
                      <a:pt x="330194" y="-5532"/>
                      <a:pt x="381922" y="34188"/>
                    </a:cubicBezTo>
                    <a:cubicBezTo>
                      <a:pt x="399894" y="44894"/>
                      <a:pt x="411008" y="64244"/>
                      <a:pt x="411234" y="85237"/>
                    </a:cubicBezTo>
                    <a:cubicBezTo>
                      <a:pt x="428569" y="83664"/>
                      <a:pt x="445891" y="88393"/>
                      <a:pt x="460043" y="98566"/>
                    </a:cubicBezTo>
                    <a:cubicBezTo>
                      <a:pt x="474235" y="110523"/>
                      <a:pt x="484925" y="126146"/>
                      <a:pt x="490947" y="143750"/>
                    </a:cubicBezTo>
                    <a:cubicBezTo>
                      <a:pt x="506173" y="188846"/>
                      <a:pt x="505285" y="237863"/>
                      <a:pt x="488427" y="282370"/>
                    </a:cubicBezTo>
                    <a:cubicBezTo>
                      <a:pt x="470256" y="335685"/>
                      <a:pt x="446514" y="368340"/>
                      <a:pt x="417600" y="380736"/>
                    </a:cubicBezTo>
                    <a:cubicBezTo>
                      <a:pt x="398540" y="387921"/>
                      <a:pt x="378247" y="391185"/>
                      <a:pt x="357915" y="390332"/>
                    </a:cubicBezTo>
                    <a:close/>
                    <a:moveTo>
                      <a:pt x="13066" y="120692"/>
                    </a:moveTo>
                    <a:cubicBezTo>
                      <a:pt x="14870" y="147721"/>
                      <a:pt x="19313" y="174508"/>
                      <a:pt x="26329" y="200664"/>
                    </a:cubicBezTo>
                    <a:cubicBezTo>
                      <a:pt x="36038" y="229314"/>
                      <a:pt x="51675" y="255571"/>
                      <a:pt x="72221" y="277704"/>
                    </a:cubicBezTo>
                    <a:cubicBezTo>
                      <a:pt x="91347" y="297572"/>
                      <a:pt x="111666" y="316225"/>
                      <a:pt x="133100" y="333552"/>
                    </a:cubicBezTo>
                    <a:cubicBezTo>
                      <a:pt x="156709" y="353279"/>
                      <a:pt x="192653" y="357677"/>
                      <a:pt x="224352" y="361676"/>
                    </a:cubicBezTo>
                    <a:lnTo>
                      <a:pt x="232178" y="362609"/>
                    </a:lnTo>
                    <a:cubicBezTo>
                      <a:pt x="243451" y="364075"/>
                      <a:pt x="254990" y="366074"/>
                      <a:pt x="266662" y="368207"/>
                    </a:cubicBezTo>
                    <a:cubicBezTo>
                      <a:pt x="285152" y="371820"/>
                      <a:pt x="303840" y="374313"/>
                      <a:pt x="322634" y="375671"/>
                    </a:cubicBezTo>
                    <a:lnTo>
                      <a:pt x="329531" y="375671"/>
                    </a:lnTo>
                    <a:cubicBezTo>
                      <a:pt x="356058" y="376737"/>
                      <a:pt x="388420" y="378203"/>
                      <a:pt x="411631" y="368207"/>
                    </a:cubicBezTo>
                    <a:cubicBezTo>
                      <a:pt x="434842" y="358210"/>
                      <a:pt x="457921" y="327021"/>
                      <a:pt x="474765" y="277971"/>
                    </a:cubicBezTo>
                    <a:cubicBezTo>
                      <a:pt x="490576" y="236547"/>
                      <a:pt x="491557" y="190889"/>
                      <a:pt x="477551" y="148815"/>
                    </a:cubicBezTo>
                    <a:cubicBezTo>
                      <a:pt x="472445" y="133522"/>
                      <a:pt x="463266" y="119924"/>
                      <a:pt x="451024" y="109495"/>
                    </a:cubicBezTo>
                    <a:cubicBezTo>
                      <a:pt x="438795" y="100976"/>
                      <a:pt x="423900" y="97188"/>
                      <a:pt x="409112" y="98832"/>
                    </a:cubicBezTo>
                    <a:lnTo>
                      <a:pt x="403541" y="98832"/>
                    </a:lnTo>
                    <a:cubicBezTo>
                      <a:pt x="401684" y="98723"/>
                      <a:pt x="399933" y="97914"/>
                      <a:pt x="398634" y="96567"/>
                    </a:cubicBezTo>
                    <a:cubicBezTo>
                      <a:pt x="397334" y="95216"/>
                      <a:pt x="396657" y="93377"/>
                      <a:pt x="396776" y="91502"/>
                    </a:cubicBezTo>
                    <a:cubicBezTo>
                      <a:pt x="398236" y="70709"/>
                      <a:pt x="392665" y="59912"/>
                      <a:pt x="373168" y="44984"/>
                    </a:cubicBezTo>
                    <a:cubicBezTo>
                      <a:pt x="326878" y="9530"/>
                      <a:pt x="244778" y="6731"/>
                      <a:pt x="191989" y="24458"/>
                    </a:cubicBezTo>
                    <a:cubicBezTo>
                      <a:pt x="181007" y="28745"/>
                      <a:pt x="170821" y="34874"/>
                      <a:pt x="161881" y="42585"/>
                    </a:cubicBezTo>
                    <a:lnTo>
                      <a:pt x="161881" y="42585"/>
                    </a:lnTo>
                    <a:cubicBezTo>
                      <a:pt x="155780" y="47517"/>
                      <a:pt x="149812" y="52848"/>
                      <a:pt x="143843" y="58180"/>
                    </a:cubicBezTo>
                    <a:cubicBezTo>
                      <a:pt x="134161" y="67067"/>
                      <a:pt x="123829" y="75219"/>
                      <a:pt x="112939" y="82571"/>
                    </a:cubicBezTo>
                    <a:cubicBezTo>
                      <a:pt x="83441" y="103283"/>
                      <a:pt x="49328" y="116376"/>
                      <a:pt x="13596" y="120692"/>
                    </a:cubicBezTo>
                    <a:close/>
                    <a:moveTo>
                      <a:pt x="157239" y="37254"/>
                    </a:moveTo>
                    <a:lnTo>
                      <a:pt x="157239" y="37254"/>
                    </a:lnTo>
                    <a:close/>
                  </a:path>
                </a:pathLst>
              </a:custGeom>
              <a:solidFill>
                <a:srgbClr val="231F20"/>
              </a:solidFill>
              <a:ln w="132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82" name="任意多边形: 形状 381">
                <a:extLst>
                  <a:ext uri="{FF2B5EF4-FFF2-40B4-BE49-F238E27FC236}">
                    <a16:creationId xmlns:a16="http://schemas.microsoft.com/office/drawing/2014/main" id="{CCC30BF5-CA29-49AA-B459-0D0437A90C35}"/>
                  </a:ext>
                </a:extLst>
              </p:cNvPr>
              <p:cNvSpPr/>
              <p:nvPr/>
            </p:nvSpPr>
            <p:spPr>
              <a:xfrm>
                <a:off x="9537300" y="2685268"/>
                <a:ext cx="318720" cy="496022"/>
              </a:xfrm>
              <a:custGeom>
                <a:avLst/>
                <a:gdLst>
                  <a:gd name="connsiteX0" fmla="*/ 85549 w 318720"/>
                  <a:gd name="connsiteY0" fmla="*/ 320557 h 496022"/>
                  <a:gd name="connsiteX1" fmla="*/ 82233 w 318720"/>
                  <a:gd name="connsiteY1" fmla="*/ 452378 h 496022"/>
                  <a:gd name="connsiteX2" fmla="*/ 225876 w 318720"/>
                  <a:gd name="connsiteY2" fmla="*/ 490365 h 496022"/>
                  <a:gd name="connsiteX3" fmla="*/ 318720 w 318720"/>
                  <a:gd name="connsiteY3" fmla="*/ 406927 h 496022"/>
                  <a:gd name="connsiteX4" fmla="*/ 306650 w 318720"/>
                  <a:gd name="connsiteY4" fmla="*/ 167809 h 496022"/>
                  <a:gd name="connsiteX5" fmla="*/ 254525 w 318720"/>
                  <a:gd name="connsiteY5" fmla="*/ 0 h 496022"/>
                  <a:gd name="connsiteX6" fmla="*/ 0 w 318720"/>
                  <a:gd name="connsiteY6" fmla="*/ 36254 h 496022"/>
                  <a:gd name="connsiteX7" fmla="*/ 18701 w 318720"/>
                  <a:gd name="connsiteY7" fmla="*/ 255779 h 496022"/>
                  <a:gd name="connsiteX8" fmla="*/ 85549 w 318720"/>
                  <a:gd name="connsiteY8" fmla="*/ 320557 h 496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8720" h="496022">
                    <a:moveTo>
                      <a:pt x="85549" y="320557"/>
                    </a:moveTo>
                    <a:lnTo>
                      <a:pt x="82233" y="452378"/>
                    </a:lnTo>
                    <a:cubicBezTo>
                      <a:pt x="82233" y="452378"/>
                      <a:pt x="142449" y="514757"/>
                      <a:pt x="225876" y="490365"/>
                    </a:cubicBezTo>
                    <a:cubicBezTo>
                      <a:pt x="309303" y="465974"/>
                      <a:pt x="318720" y="406927"/>
                      <a:pt x="318720" y="406927"/>
                    </a:cubicBezTo>
                    <a:lnTo>
                      <a:pt x="306650" y="167809"/>
                    </a:lnTo>
                    <a:cubicBezTo>
                      <a:pt x="306650" y="167809"/>
                      <a:pt x="242455" y="137286"/>
                      <a:pt x="254525" y="0"/>
                    </a:cubicBezTo>
                    <a:cubicBezTo>
                      <a:pt x="254525" y="0"/>
                      <a:pt x="126135" y="46384"/>
                      <a:pt x="0" y="36254"/>
                    </a:cubicBezTo>
                    <a:cubicBezTo>
                      <a:pt x="0" y="36254"/>
                      <a:pt x="5438" y="190601"/>
                      <a:pt x="18701" y="255779"/>
                    </a:cubicBezTo>
                    <a:cubicBezTo>
                      <a:pt x="31965" y="320957"/>
                      <a:pt x="85549" y="320557"/>
                      <a:pt x="85549" y="3205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2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83" name="任意多边形: 形状 382">
                <a:extLst>
                  <a:ext uri="{FF2B5EF4-FFF2-40B4-BE49-F238E27FC236}">
                    <a16:creationId xmlns:a16="http://schemas.microsoft.com/office/drawing/2014/main" id="{FBA67F23-DC1A-4741-947B-6069CD8E7EDA}"/>
                  </a:ext>
                </a:extLst>
              </p:cNvPr>
              <p:cNvSpPr/>
              <p:nvPr/>
            </p:nvSpPr>
            <p:spPr>
              <a:xfrm>
                <a:off x="9531330" y="2678868"/>
                <a:ext cx="332565" cy="509829"/>
              </a:xfrm>
              <a:custGeom>
                <a:avLst/>
                <a:gdLst>
                  <a:gd name="connsiteX0" fmla="*/ 192454 w 332565"/>
                  <a:gd name="connsiteY0" fmla="*/ 509827 h 509829"/>
                  <a:gd name="connsiteX1" fmla="*/ 83826 w 332565"/>
                  <a:gd name="connsiteY1" fmla="*/ 464110 h 509829"/>
                  <a:gd name="connsiteX2" fmla="*/ 81970 w 332565"/>
                  <a:gd name="connsiteY2" fmla="*/ 459178 h 509829"/>
                  <a:gd name="connsiteX3" fmla="*/ 85020 w 332565"/>
                  <a:gd name="connsiteY3" fmla="*/ 333621 h 509829"/>
                  <a:gd name="connsiteX4" fmla="*/ 18703 w 332565"/>
                  <a:gd name="connsiteY4" fmla="*/ 264178 h 509829"/>
                  <a:gd name="connsiteX5" fmla="*/ 2 w 332565"/>
                  <a:gd name="connsiteY5" fmla="*/ 43454 h 509829"/>
                  <a:gd name="connsiteX6" fmla="*/ 6899 w 332565"/>
                  <a:gd name="connsiteY6" fmla="*/ 36252 h 509829"/>
                  <a:gd name="connsiteX7" fmla="*/ 7296 w 332565"/>
                  <a:gd name="connsiteY7" fmla="*/ 36256 h 509829"/>
                  <a:gd name="connsiteX8" fmla="*/ 259302 w 332565"/>
                  <a:gd name="connsiteY8" fmla="*/ 402 h 509829"/>
                  <a:gd name="connsiteX9" fmla="*/ 267949 w 332565"/>
                  <a:gd name="connsiteY9" fmla="*/ 4501 h 509829"/>
                  <a:gd name="connsiteX10" fmla="*/ 268321 w 332565"/>
                  <a:gd name="connsiteY10" fmla="*/ 7466 h 509829"/>
                  <a:gd name="connsiteX11" fmla="*/ 316599 w 332565"/>
                  <a:gd name="connsiteY11" fmla="*/ 168611 h 509829"/>
                  <a:gd name="connsiteX12" fmla="*/ 320446 w 332565"/>
                  <a:gd name="connsiteY12" fmla="*/ 174476 h 509829"/>
                  <a:gd name="connsiteX13" fmla="*/ 332516 w 332565"/>
                  <a:gd name="connsiteY13" fmla="*/ 413460 h 509829"/>
                  <a:gd name="connsiteX14" fmla="*/ 332516 w 332565"/>
                  <a:gd name="connsiteY14" fmla="*/ 414927 h 509829"/>
                  <a:gd name="connsiteX15" fmla="*/ 234499 w 332565"/>
                  <a:gd name="connsiteY15" fmla="*/ 503829 h 509829"/>
                  <a:gd name="connsiteX16" fmla="*/ 192454 w 332565"/>
                  <a:gd name="connsiteY16" fmla="*/ 509827 h 509829"/>
                  <a:gd name="connsiteX17" fmla="*/ 95100 w 332565"/>
                  <a:gd name="connsiteY17" fmla="*/ 456512 h 509829"/>
                  <a:gd name="connsiteX18" fmla="*/ 229857 w 332565"/>
                  <a:gd name="connsiteY18" fmla="*/ 490634 h 509829"/>
                  <a:gd name="connsiteX19" fmla="*/ 318059 w 332565"/>
                  <a:gd name="connsiteY19" fmla="*/ 413327 h 509829"/>
                  <a:gd name="connsiteX20" fmla="*/ 306122 w 332565"/>
                  <a:gd name="connsiteY20" fmla="*/ 178874 h 509829"/>
                  <a:gd name="connsiteX21" fmla="*/ 253068 w 332565"/>
                  <a:gd name="connsiteY21" fmla="*/ 16663 h 509829"/>
                  <a:gd name="connsiteX22" fmla="*/ 13265 w 332565"/>
                  <a:gd name="connsiteY22" fmla="*/ 50518 h 509829"/>
                  <a:gd name="connsiteX23" fmla="*/ 31436 w 332565"/>
                  <a:gd name="connsiteY23" fmla="*/ 261379 h 509829"/>
                  <a:gd name="connsiteX24" fmla="*/ 91387 w 332565"/>
                  <a:gd name="connsiteY24" fmla="*/ 320559 h 509829"/>
                  <a:gd name="connsiteX25" fmla="*/ 91387 w 332565"/>
                  <a:gd name="connsiteY25" fmla="*/ 320559 h 509829"/>
                  <a:gd name="connsiteX26" fmla="*/ 96294 w 332565"/>
                  <a:gd name="connsiteY26" fmla="*/ 322692 h 509829"/>
                  <a:gd name="connsiteX27" fmla="*/ 98284 w 332565"/>
                  <a:gd name="connsiteY27" fmla="*/ 327623 h 509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32565" h="509829">
                    <a:moveTo>
                      <a:pt x="192454" y="509827"/>
                    </a:moveTo>
                    <a:cubicBezTo>
                      <a:pt x="151841" y="508698"/>
                      <a:pt x="113112" y="492399"/>
                      <a:pt x="83826" y="464110"/>
                    </a:cubicBezTo>
                    <a:cubicBezTo>
                      <a:pt x="82553" y="462793"/>
                      <a:pt x="81890" y="461008"/>
                      <a:pt x="81970" y="459178"/>
                    </a:cubicBezTo>
                    <a:lnTo>
                      <a:pt x="85020" y="333621"/>
                    </a:lnTo>
                    <a:cubicBezTo>
                      <a:pt x="68971" y="331222"/>
                      <a:pt x="29977" y="319493"/>
                      <a:pt x="18703" y="264178"/>
                    </a:cubicBezTo>
                    <a:cubicBezTo>
                      <a:pt x="5440" y="199134"/>
                      <a:pt x="134" y="49719"/>
                      <a:pt x="2" y="43454"/>
                    </a:cubicBezTo>
                    <a:cubicBezTo>
                      <a:pt x="-78" y="39553"/>
                      <a:pt x="3012" y="36330"/>
                      <a:pt x="6899" y="36252"/>
                    </a:cubicBezTo>
                    <a:cubicBezTo>
                      <a:pt x="7031" y="36250"/>
                      <a:pt x="7164" y="36251"/>
                      <a:pt x="7296" y="36256"/>
                    </a:cubicBezTo>
                    <a:cubicBezTo>
                      <a:pt x="130381" y="46120"/>
                      <a:pt x="257710" y="802"/>
                      <a:pt x="259302" y="402"/>
                    </a:cubicBezTo>
                    <a:cubicBezTo>
                      <a:pt x="262816" y="-867"/>
                      <a:pt x="266689" y="967"/>
                      <a:pt x="267949" y="4501"/>
                    </a:cubicBezTo>
                    <a:cubicBezTo>
                      <a:pt x="268294" y="5450"/>
                      <a:pt x="268413" y="6463"/>
                      <a:pt x="268321" y="7466"/>
                    </a:cubicBezTo>
                    <a:cubicBezTo>
                      <a:pt x="256914" y="137555"/>
                      <a:pt x="316069" y="168344"/>
                      <a:pt x="316599" y="168611"/>
                    </a:cubicBezTo>
                    <a:cubicBezTo>
                      <a:pt x="318868" y="169697"/>
                      <a:pt x="320340" y="171955"/>
                      <a:pt x="320446" y="174476"/>
                    </a:cubicBezTo>
                    <a:lnTo>
                      <a:pt x="332516" y="413460"/>
                    </a:lnTo>
                    <a:cubicBezTo>
                      <a:pt x="332582" y="413947"/>
                      <a:pt x="332582" y="414440"/>
                      <a:pt x="332516" y="414927"/>
                    </a:cubicBezTo>
                    <a:cubicBezTo>
                      <a:pt x="332516" y="417592"/>
                      <a:pt x="321109" y="478505"/>
                      <a:pt x="234499" y="503829"/>
                    </a:cubicBezTo>
                    <a:cubicBezTo>
                      <a:pt x="220851" y="507879"/>
                      <a:pt x="206686" y="509899"/>
                      <a:pt x="192454" y="509827"/>
                    </a:cubicBezTo>
                    <a:close/>
                    <a:moveTo>
                      <a:pt x="95100" y="456512"/>
                    </a:moveTo>
                    <a:cubicBezTo>
                      <a:pt x="105976" y="466509"/>
                      <a:pt x="159826" y="511160"/>
                      <a:pt x="229857" y="490634"/>
                    </a:cubicBezTo>
                    <a:cubicBezTo>
                      <a:pt x="303999" y="468908"/>
                      <a:pt x="316599" y="419992"/>
                      <a:pt x="318059" y="413327"/>
                    </a:cubicBezTo>
                    <a:lnTo>
                      <a:pt x="306122" y="178874"/>
                    </a:lnTo>
                    <a:cubicBezTo>
                      <a:pt x="292858" y="169944"/>
                      <a:pt x="245906" y="131424"/>
                      <a:pt x="253068" y="16663"/>
                    </a:cubicBezTo>
                    <a:cubicBezTo>
                      <a:pt x="221103" y="26926"/>
                      <a:pt x="116852" y="56649"/>
                      <a:pt x="13265" y="50518"/>
                    </a:cubicBezTo>
                    <a:cubicBezTo>
                      <a:pt x="14591" y="82507"/>
                      <a:pt x="20162" y="205798"/>
                      <a:pt x="31436" y="261379"/>
                    </a:cubicBezTo>
                    <a:cubicBezTo>
                      <a:pt x="43373" y="319892"/>
                      <a:pt x="89265" y="320559"/>
                      <a:pt x="91387" y="320559"/>
                    </a:cubicBezTo>
                    <a:lnTo>
                      <a:pt x="91387" y="320559"/>
                    </a:lnTo>
                    <a:cubicBezTo>
                      <a:pt x="93244" y="320578"/>
                      <a:pt x="95008" y="321347"/>
                      <a:pt x="96294" y="322692"/>
                    </a:cubicBezTo>
                    <a:cubicBezTo>
                      <a:pt x="97594" y="323995"/>
                      <a:pt x="98310" y="325776"/>
                      <a:pt x="98284" y="327623"/>
                    </a:cubicBezTo>
                    <a:close/>
                  </a:path>
                </a:pathLst>
              </a:custGeom>
              <a:solidFill>
                <a:srgbClr val="231F20"/>
              </a:solidFill>
              <a:ln w="132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84" name="任意多边形: 形状 383">
                <a:extLst>
                  <a:ext uri="{FF2B5EF4-FFF2-40B4-BE49-F238E27FC236}">
                    <a16:creationId xmlns:a16="http://schemas.microsoft.com/office/drawing/2014/main" id="{B21105F0-F0C8-4E88-B5C4-F2A1E127045A}"/>
                  </a:ext>
                </a:extLst>
              </p:cNvPr>
              <p:cNvSpPr/>
              <p:nvPr/>
            </p:nvSpPr>
            <p:spPr>
              <a:xfrm>
                <a:off x="9794478" y="2800961"/>
                <a:ext cx="100061" cy="118974"/>
              </a:xfrm>
              <a:custGeom>
                <a:avLst/>
                <a:gdLst>
                  <a:gd name="connsiteX0" fmla="*/ 0 w 100061"/>
                  <a:gd name="connsiteY0" fmla="*/ 50783 h 118974"/>
                  <a:gd name="connsiteX1" fmla="*/ 17375 w 100061"/>
                  <a:gd name="connsiteY1" fmla="*/ 20393 h 118974"/>
                  <a:gd name="connsiteX2" fmla="*/ 46157 w 100061"/>
                  <a:gd name="connsiteY2" fmla="*/ 3999 h 118974"/>
                  <a:gd name="connsiteX3" fmla="*/ 63665 w 100061"/>
                  <a:gd name="connsiteY3" fmla="*/ 0 h 118974"/>
                  <a:gd name="connsiteX4" fmla="*/ 75867 w 100061"/>
                  <a:gd name="connsiteY4" fmla="*/ 3865 h 118974"/>
                  <a:gd name="connsiteX5" fmla="*/ 97221 w 100061"/>
                  <a:gd name="connsiteY5" fmla="*/ 24258 h 118974"/>
                  <a:gd name="connsiteX6" fmla="*/ 99476 w 100061"/>
                  <a:gd name="connsiteY6" fmla="*/ 48383 h 118974"/>
                  <a:gd name="connsiteX7" fmla="*/ 94170 w 100061"/>
                  <a:gd name="connsiteY7" fmla="*/ 75041 h 118974"/>
                  <a:gd name="connsiteX8" fmla="*/ 9218 w 100061"/>
                  <a:gd name="connsiteY8" fmla="*/ 114961 h 118974"/>
                  <a:gd name="connsiteX9" fmla="*/ 7295 w 100061"/>
                  <a:gd name="connsiteY9" fmla="*/ 114227 h 118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0061" h="118974">
                    <a:moveTo>
                      <a:pt x="0" y="50783"/>
                    </a:moveTo>
                    <a:cubicBezTo>
                      <a:pt x="2401" y="39041"/>
                      <a:pt x="8489" y="28386"/>
                      <a:pt x="17375" y="20393"/>
                    </a:cubicBezTo>
                    <a:cubicBezTo>
                      <a:pt x="25970" y="13311"/>
                      <a:pt x="35705" y="7767"/>
                      <a:pt x="46157" y="3999"/>
                    </a:cubicBezTo>
                    <a:cubicBezTo>
                      <a:pt x="51621" y="1373"/>
                      <a:pt x="57603" y="7"/>
                      <a:pt x="63665" y="0"/>
                    </a:cubicBezTo>
                    <a:cubicBezTo>
                      <a:pt x="67962" y="411"/>
                      <a:pt x="72113" y="1729"/>
                      <a:pt x="75867" y="3865"/>
                    </a:cubicBezTo>
                    <a:cubicBezTo>
                      <a:pt x="85204" y="7843"/>
                      <a:pt x="92791" y="15088"/>
                      <a:pt x="97221" y="24258"/>
                    </a:cubicBezTo>
                    <a:cubicBezTo>
                      <a:pt x="99953" y="31986"/>
                      <a:pt x="100736" y="40278"/>
                      <a:pt x="99476" y="48383"/>
                    </a:cubicBezTo>
                    <a:cubicBezTo>
                      <a:pt x="98905" y="57468"/>
                      <a:pt x="97128" y="66436"/>
                      <a:pt x="94170" y="75041"/>
                    </a:cubicBezTo>
                    <a:cubicBezTo>
                      <a:pt x="81676" y="109641"/>
                      <a:pt x="43637" y="127514"/>
                      <a:pt x="9218" y="114961"/>
                    </a:cubicBezTo>
                    <a:cubicBezTo>
                      <a:pt x="8568" y="114726"/>
                      <a:pt x="7932" y="114482"/>
                      <a:pt x="7295" y="114227"/>
                    </a:cubicBezTo>
                  </a:path>
                </a:pathLst>
              </a:custGeom>
              <a:solidFill>
                <a:srgbClr val="FFFFFF"/>
              </a:solidFill>
              <a:ln w="132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85" name="任意多边形: 形状 384">
                <a:extLst>
                  <a:ext uri="{FF2B5EF4-FFF2-40B4-BE49-F238E27FC236}">
                    <a16:creationId xmlns:a16="http://schemas.microsoft.com/office/drawing/2014/main" id="{5E8731C7-BE45-4683-928D-27C8850A4253}"/>
                  </a:ext>
                </a:extLst>
              </p:cNvPr>
              <p:cNvSpPr/>
              <p:nvPr/>
            </p:nvSpPr>
            <p:spPr>
              <a:xfrm>
                <a:off x="9787689" y="2794030"/>
                <a:ext cx="113760" cy="131955"/>
              </a:xfrm>
              <a:custGeom>
                <a:avLst/>
                <a:gdLst>
                  <a:gd name="connsiteX0" fmla="*/ 38488 w 113760"/>
                  <a:gd name="connsiteY0" fmla="*/ 131822 h 131955"/>
                  <a:gd name="connsiteX1" fmla="*/ 11962 w 113760"/>
                  <a:gd name="connsiteY1" fmla="*/ 126890 h 131955"/>
                  <a:gd name="connsiteX2" fmla="*/ 7982 w 113760"/>
                  <a:gd name="connsiteY2" fmla="*/ 117960 h 131955"/>
                  <a:gd name="connsiteX3" fmla="*/ 16869 w 113760"/>
                  <a:gd name="connsiteY3" fmla="*/ 114095 h 131955"/>
                  <a:gd name="connsiteX4" fmla="*/ 63158 w 113760"/>
                  <a:gd name="connsiteY4" fmla="*/ 112895 h 131955"/>
                  <a:gd name="connsiteX5" fmla="*/ 94725 w 113760"/>
                  <a:gd name="connsiteY5" fmla="*/ 78507 h 131955"/>
                  <a:gd name="connsiteX6" fmla="*/ 99633 w 113760"/>
                  <a:gd name="connsiteY6" fmla="*/ 54249 h 131955"/>
                  <a:gd name="connsiteX7" fmla="*/ 97909 w 113760"/>
                  <a:gd name="connsiteY7" fmla="*/ 33323 h 131955"/>
                  <a:gd name="connsiteX8" fmla="*/ 79472 w 113760"/>
                  <a:gd name="connsiteY8" fmla="*/ 16928 h 131955"/>
                  <a:gd name="connsiteX9" fmla="*/ 69790 w 113760"/>
                  <a:gd name="connsiteY9" fmla="*/ 13729 h 131955"/>
                  <a:gd name="connsiteX10" fmla="*/ 55200 w 113760"/>
                  <a:gd name="connsiteY10" fmla="*/ 17328 h 131955"/>
                  <a:gd name="connsiteX11" fmla="*/ 28674 w 113760"/>
                  <a:gd name="connsiteY11" fmla="*/ 32390 h 131955"/>
                  <a:gd name="connsiteX12" fmla="*/ 13553 w 113760"/>
                  <a:gd name="connsiteY12" fmla="*/ 59047 h 131955"/>
                  <a:gd name="connsiteX13" fmla="*/ 5463 w 113760"/>
                  <a:gd name="connsiteY13" fmla="*/ 64512 h 131955"/>
                  <a:gd name="connsiteX14" fmla="*/ 131 w 113760"/>
                  <a:gd name="connsiteY14" fmla="*/ 56533 h 131955"/>
                  <a:gd name="connsiteX15" fmla="*/ 157 w 113760"/>
                  <a:gd name="connsiteY15" fmla="*/ 56381 h 131955"/>
                  <a:gd name="connsiteX16" fmla="*/ 19654 w 113760"/>
                  <a:gd name="connsiteY16" fmla="*/ 22126 h 131955"/>
                  <a:gd name="connsiteX17" fmla="*/ 50425 w 113760"/>
                  <a:gd name="connsiteY17" fmla="*/ 4666 h 131955"/>
                  <a:gd name="connsiteX18" fmla="*/ 71116 w 113760"/>
                  <a:gd name="connsiteY18" fmla="*/ 1 h 131955"/>
                  <a:gd name="connsiteX19" fmla="*/ 85839 w 113760"/>
                  <a:gd name="connsiteY19" fmla="*/ 4532 h 131955"/>
                  <a:gd name="connsiteX20" fmla="*/ 110509 w 113760"/>
                  <a:gd name="connsiteY20" fmla="*/ 28524 h 131955"/>
                  <a:gd name="connsiteX21" fmla="*/ 113162 w 113760"/>
                  <a:gd name="connsiteY21" fmla="*/ 55981 h 131955"/>
                  <a:gd name="connsiteX22" fmla="*/ 107458 w 113760"/>
                  <a:gd name="connsiteY22" fmla="*/ 83839 h 131955"/>
                  <a:gd name="connsiteX23" fmla="*/ 38488 w 113760"/>
                  <a:gd name="connsiteY23" fmla="*/ 131955 h 131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3760" h="131955">
                    <a:moveTo>
                      <a:pt x="38488" y="131822"/>
                    </a:moveTo>
                    <a:cubicBezTo>
                      <a:pt x="29416" y="131846"/>
                      <a:pt x="20424" y="130175"/>
                      <a:pt x="11962" y="126890"/>
                    </a:cubicBezTo>
                    <a:cubicBezTo>
                      <a:pt x="8420" y="125523"/>
                      <a:pt x="6630" y="121530"/>
                      <a:pt x="7982" y="117960"/>
                    </a:cubicBezTo>
                    <a:cubicBezTo>
                      <a:pt x="9455" y="114500"/>
                      <a:pt x="13354" y="112801"/>
                      <a:pt x="16869" y="114095"/>
                    </a:cubicBezTo>
                    <a:cubicBezTo>
                      <a:pt x="31857" y="119838"/>
                      <a:pt x="48489" y="119406"/>
                      <a:pt x="63158" y="112895"/>
                    </a:cubicBezTo>
                    <a:cubicBezTo>
                      <a:pt x="77735" y="105994"/>
                      <a:pt x="89048" y="93659"/>
                      <a:pt x="94725" y="78507"/>
                    </a:cubicBezTo>
                    <a:cubicBezTo>
                      <a:pt x="97404" y="70668"/>
                      <a:pt x="99049" y="62514"/>
                      <a:pt x="99633" y="54249"/>
                    </a:cubicBezTo>
                    <a:cubicBezTo>
                      <a:pt x="100614" y="47231"/>
                      <a:pt x="100030" y="40082"/>
                      <a:pt x="97909" y="33323"/>
                    </a:cubicBezTo>
                    <a:cubicBezTo>
                      <a:pt x="93823" y="25889"/>
                      <a:pt x="87311" y="20100"/>
                      <a:pt x="79472" y="16928"/>
                    </a:cubicBezTo>
                    <a:cubicBezTo>
                      <a:pt x="76462" y="15275"/>
                      <a:pt x="73185" y="14190"/>
                      <a:pt x="69790" y="13729"/>
                    </a:cubicBezTo>
                    <a:cubicBezTo>
                      <a:pt x="64723" y="13891"/>
                      <a:pt x="59763" y="15117"/>
                      <a:pt x="55200" y="17328"/>
                    </a:cubicBezTo>
                    <a:cubicBezTo>
                      <a:pt x="45598" y="20847"/>
                      <a:pt x="36631" y="25936"/>
                      <a:pt x="28674" y="32390"/>
                    </a:cubicBezTo>
                    <a:cubicBezTo>
                      <a:pt x="20901" y="39398"/>
                      <a:pt x="15596" y="48752"/>
                      <a:pt x="13553" y="59047"/>
                    </a:cubicBezTo>
                    <a:cubicBezTo>
                      <a:pt x="12757" y="62758"/>
                      <a:pt x="9176" y="65170"/>
                      <a:pt x="5463" y="64512"/>
                    </a:cubicBezTo>
                    <a:cubicBezTo>
                      <a:pt x="1802" y="63789"/>
                      <a:pt x="-599" y="60217"/>
                      <a:pt x="131" y="56533"/>
                    </a:cubicBezTo>
                    <a:cubicBezTo>
                      <a:pt x="131" y="56483"/>
                      <a:pt x="144" y="56432"/>
                      <a:pt x="157" y="56381"/>
                    </a:cubicBezTo>
                    <a:cubicBezTo>
                      <a:pt x="2743" y="43126"/>
                      <a:pt x="9601" y="31093"/>
                      <a:pt x="19654" y="22126"/>
                    </a:cubicBezTo>
                    <a:cubicBezTo>
                      <a:pt x="28833" y="14565"/>
                      <a:pt x="39245" y="8658"/>
                      <a:pt x="50425" y="4666"/>
                    </a:cubicBezTo>
                    <a:cubicBezTo>
                      <a:pt x="56885" y="1559"/>
                      <a:pt x="63954" y="-37"/>
                      <a:pt x="71116" y="1"/>
                    </a:cubicBezTo>
                    <a:cubicBezTo>
                      <a:pt x="76263" y="584"/>
                      <a:pt x="81250" y="2121"/>
                      <a:pt x="85839" y="4532"/>
                    </a:cubicBezTo>
                    <a:cubicBezTo>
                      <a:pt x="96635" y="9333"/>
                      <a:pt x="105376" y="17839"/>
                      <a:pt x="110509" y="28524"/>
                    </a:cubicBezTo>
                    <a:cubicBezTo>
                      <a:pt x="113586" y="37326"/>
                      <a:pt x="114501" y="46749"/>
                      <a:pt x="113162" y="55981"/>
                    </a:cubicBezTo>
                    <a:cubicBezTo>
                      <a:pt x="112591" y="65491"/>
                      <a:pt x="110668" y="74872"/>
                      <a:pt x="107458" y="83839"/>
                    </a:cubicBezTo>
                    <a:cubicBezTo>
                      <a:pt x="96781" y="112822"/>
                      <a:pt x="69246" y="132034"/>
                      <a:pt x="38488" y="131955"/>
                    </a:cubicBezTo>
                    <a:close/>
                  </a:path>
                </a:pathLst>
              </a:custGeom>
              <a:solidFill>
                <a:srgbClr val="231F20"/>
              </a:solidFill>
              <a:ln w="132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86" name="任意多边形: 形状 385">
                <a:extLst>
                  <a:ext uri="{FF2B5EF4-FFF2-40B4-BE49-F238E27FC236}">
                    <a16:creationId xmlns:a16="http://schemas.microsoft.com/office/drawing/2014/main" id="{F330B4BD-5953-46E8-B48D-7837B307CFCA}"/>
                  </a:ext>
                </a:extLst>
              </p:cNvPr>
              <p:cNvSpPr/>
              <p:nvPr/>
            </p:nvSpPr>
            <p:spPr>
              <a:xfrm>
                <a:off x="9624176" y="2981566"/>
                <a:ext cx="116598" cy="91128"/>
              </a:xfrm>
              <a:custGeom>
                <a:avLst/>
                <a:gdLst>
                  <a:gd name="connsiteX0" fmla="*/ 0 w 116598"/>
                  <a:gd name="connsiteY0" fmla="*/ 90902 h 91128"/>
                  <a:gd name="connsiteX1" fmla="*/ 85151 w 116598"/>
                  <a:gd name="connsiteY1" fmla="*/ 58513 h 91128"/>
                  <a:gd name="connsiteX2" fmla="*/ 116453 w 116598"/>
                  <a:gd name="connsiteY2" fmla="*/ 0 h 91128"/>
                  <a:gd name="connsiteX3" fmla="*/ 2255 w 116598"/>
                  <a:gd name="connsiteY3" fmla="*/ 27324 h 91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598" h="91128">
                    <a:moveTo>
                      <a:pt x="0" y="90902"/>
                    </a:moveTo>
                    <a:cubicBezTo>
                      <a:pt x="31700" y="92941"/>
                      <a:pt x="62736" y="81136"/>
                      <a:pt x="85151" y="58513"/>
                    </a:cubicBezTo>
                    <a:cubicBezTo>
                      <a:pt x="120564" y="20793"/>
                      <a:pt x="116453" y="0"/>
                      <a:pt x="116453" y="0"/>
                    </a:cubicBezTo>
                    <a:cubicBezTo>
                      <a:pt x="116453" y="0"/>
                      <a:pt x="57961" y="35854"/>
                      <a:pt x="2255" y="27324"/>
                    </a:cubicBezTo>
                    <a:close/>
                  </a:path>
                </a:pathLst>
              </a:custGeom>
              <a:solidFill>
                <a:srgbClr val="231F20"/>
              </a:solidFill>
              <a:ln w="132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87" name="任意多边形: 形状 386">
                <a:extLst>
                  <a:ext uri="{FF2B5EF4-FFF2-40B4-BE49-F238E27FC236}">
                    <a16:creationId xmlns:a16="http://schemas.microsoft.com/office/drawing/2014/main" id="{46A74C23-EA41-4102-AF77-B75ED6E9D958}"/>
                  </a:ext>
                </a:extLst>
              </p:cNvPr>
              <p:cNvSpPr/>
              <p:nvPr/>
            </p:nvSpPr>
            <p:spPr>
              <a:xfrm>
                <a:off x="9617670" y="2974633"/>
                <a:ext cx="129440" cy="104106"/>
              </a:xfrm>
              <a:custGeom>
                <a:avLst/>
                <a:gdLst>
                  <a:gd name="connsiteX0" fmla="*/ 13536 w 129440"/>
                  <a:gd name="connsiteY0" fmla="*/ 104100 h 104106"/>
                  <a:gd name="connsiteX1" fmla="*/ 5843 w 129440"/>
                  <a:gd name="connsiteY1" fmla="*/ 104100 h 104106"/>
                  <a:gd name="connsiteX2" fmla="*/ 7 w 129440"/>
                  <a:gd name="connsiteY2" fmla="*/ 97302 h 104106"/>
                  <a:gd name="connsiteX3" fmla="*/ 2129 w 129440"/>
                  <a:gd name="connsiteY3" fmla="*/ 33724 h 104106"/>
                  <a:gd name="connsiteX4" fmla="*/ 4517 w 129440"/>
                  <a:gd name="connsiteY4" fmla="*/ 28925 h 104106"/>
                  <a:gd name="connsiteX5" fmla="*/ 9689 w 129440"/>
                  <a:gd name="connsiteY5" fmla="*/ 27459 h 104106"/>
                  <a:gd name="connsiteX6" fmla="*/ 119511 w 129440"/>
                  <a:gd name="connsiteY6" fmla="*/ 802 h 104106"/>
                  <a:gd name="connsiteX7" fmla="*/ 125612 w 129440"/>
                  <a:gd name="connsiteY7" fmla="*/ 802 h 104106"/>
                  <a:gd name="connsiteX8" fmla="*/ 129325 w 129440"/>
                  <a:gd name="connsiteY8" fmla="*/ 5600 h 104106"/>
                  <a:gd name="connsiteX9" fmla="*/ 96432 w 129440"/>
                  <a:gd name="connsiteY9" fmla="*/ 69845 h 104106"/>
                  <a:gd name="connsiteX10" fmla="*/ 13536 w 129440"/>
                  <a:gd name="connsiteY10" fmla="*/ 104100 h 104106"/>
                  <a:gd name="connsiteX11" fmla="*/ 15127 w 129440"/>
                  <a:gd name="connsiteY11" fmla="*/ 41055 h 104106"/>
                  <a:gd name="connsiteX12" fmla="*/ 13403 w 129440"/>
                  <a:gd name="connsiteY12" fmla="*/ 90771 h 104106"/>
                  <a:gd name="connsiteX13" fmla="*/ 86750 w 129440"/>
                  <a:gd name="connsiteY13" fmla="*/ 60248 h 104106"/>
                  <a:gd name="connsiteX14" fmla="*/ 114603 w 129440"/>
                  <a:gd name="connsiteY14" fmla="*/ 18396 h 104106"/>
                  <a:gd name="connsiteX15" fmla="*/ 15127 w 129440"/>
                  <a:gd name="connsiteY15" fmla="*/ 41055 h 10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9440" h="104106">
                    <a:moveTo>
                      <a:pt x="13536" y="104100"/>
                    </a:moveTo>
                    <a:cubicBezTo>
                      <a:pt x="9159" y="104100"/>
                      <a:pt x="6373" y="104100"/>
                      <a:pt x="5843" y="104100"/>
                    </a:cubicBezTo>
                    <a:cubicBezTo>
                      <a:pt x="2408" y="103749"/>
                      <a:pt x="-152" y="100765"/>
                      <a:pt x="7" y="97302"/>
                    </a:cubicBezTo>
                    <a:lnTo>
                      <a:pt x="2129" y="33724"/>
                    </a:lnTo>
                    <a:cubicBezTo>
                      <a:pt x="2169" y="31846"/>
                      <a:pt x="3044" y="30084"/>
                      <a:pt x="4517" y="28925"/>
                    </a:cubicBezTo>
                    <a:cubicBezTo>
                      <a:pt x="5962" y="27724"/>
                      <a:pt x="7832" y="27193"/>
                      <a:pt x="9689" y="27459"/>
                    </a:cubicBezTo>
                    <a:cubicBezTo>
                      <a:pt x="62743" y="35456"/>
                      <a:pt x="118847" y="802"/>
                      <a:pt x="119511" y="802"/>
                    </a:cubicBezTo>
                    <a:cubicBezTo>
                      <a:pt x="121407" y="-267"/>
                      <a:pt x="123715" y="-267"/>
                      <a:pt x="125612" y="802"/>
                    </a:cubicBezTo>
                    <a:cubicBezTo>
                      <a:pt x="127548" y="1708"/>
                      <a:pt x="128928" y="3493"/>
                      <a:pt x="129325" y="5600"/>
                    </a:cubicBezTo>
                    <a:cubicBezTo>
                      <a:pt x="129325" y="7999"/>
                      <a:pt x="133172" y="30791"/>
                      <a:pt x="96432" y="69845"/>
                    </a:cubicBezTo>
                    <a:cubicBezTo>
                      <a:pt x="74561" y="92073"/>
                      <a:pt x="44638" y="104434"/>
                      <a:pt x="13536" y="104100"/>
                    </a:cubicBezTo>
                    <a:close/>
                    <a:moveTo>
                      <a:pt x="15127" y="41055"/>
                    </a:moveTo>
                    <a:lnTo>
                      <a:pt x="13403" y="90771"/>
                    </a:lnTo>
                    <a:cubicBezTo>
                      <a:pt x="40938" y="90877"/>
                      <a:pt x="67359" y="79883"/>
                      <a:pt x="86750" y="60248"/>
                    </a:cubicBezTo>
                    <a:cubicBezTo>
                      <a:pt x="98965" y="48513"/>
                      <a:pt x="108475" y="34226"/>
                      <a:pt x="114603" y="18396"/>
                    </a:cubicBezTo>
                    <a:cubicBezTo>
                      <a:pt x="83991" y="34583"/>
                      <a:pt x="49692" y="42398"/>
                      <a:pt x="15127" y="41055"/>
                    </a:cubicBezTo>
                    <a:close/>
                  </a:path>
                </a:pathLst>
              </a:custGeom>
              <a:solidFill>
                <a:srgbClr val="231F20"/>
              </a:solidFill>
              <a:ln w="132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88" name="任意多边形: 形状 387">
                <a:extLst>
                  <a:ext uri="{FF2B5EF4-FFF2-40B4-BE49-F238E27FC236}">
                    <a16:creationId xmlns:a16="http://schemas.microsoft.com/office/drawing/2014/main" id="{D6D7AADE-6F08-4A1E-B1AB-0F7986AC4798}"/>
                  </a:ext>
                </a:extLst>
              </p:cNvPr>
              <p:cNvSpPr/>
              <p:nvPr/>
            </p:nvSpPr>
            <p:spPr>
              <a:xfrm>
                <a:off x="9624233" y="2817089"/>
                <a:ext cx="41457" cy="84616"/>
              </a:xfrm>
              <a:custGeom>
                <a:avLst/>
                <a:gdLst>
                  <a:gd name="connsiteX0" fmla="*/ 34561 w 41457"/>
                  <a:gd name="connsiteY0" fmla="*/ 0 h 84616"/>
                  <a:gd name="connsiteX1" fmla="*/ 1667 w 41457"/>
                  <a:gd name="connsiteY1" fmla="*/ 78373 h 84616"/>
                  <a:gd name="connsiteX2" fmla="*/ 41458 w 41457"/>
                  <a:gd name="connsiteY2" fmla="*/ 81705 h 84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457" h="84616">
                    <a:moveTo>
                      <a:pt x="34561" y="0"/>
                    </a:moveTo>
                    <a:cubicBezTo>
                      <a:pt x="34561" y="0"/>
                      <a:pt x="-8943" y="66644"/>
                      <a:pt x="1667" y="78373"/>
                    </a:cubicBezTo>
                    <a:cubicBezTo>
                      <a:pt x="12278" y="90102"/>
                      <a:pt x="41458" y="81705"/>
                      <a:pt x="41458" y="81705"/>
                    </a:cubicBezTo>
                  </a:path>
                </a:pathLst>
              </a:custGeom>
              <a:solidFill>
                <a:srgbClr val="FFFFFF"/>
              </a:solidFill>
              <a:ln w="132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89" name="任意多边形: 形状 388">
                <a:extLst>
                  <a:ext uri="{FF2B5EF4-FFF2-40B4-BE49-F238E27FC236}">
                    <a16:creationId xmlns:a16="http://schemas.microsoft.com/office/drawing/2014/main" id="{E68F0F15-D159-4CB3-874D-B768DC15AF60}"/>
                  </a:ext>
                </a:extLst>
              </p:cNvPr>
              <p:cNvSpPr/>
              <p:nvPr/>
            </p:nvSpPr>
            <p:spPr>
              <a:xfrm>
                <a:off x="9617896" y="2810437"/>
                <a:ext cx="54652" cy="97922"/>
              </a:xfrm>
              <a:custGeom>
                <a:avLst/>
                <a:gdLst>
                  <a:gd name="connsiteX0" fmla="*/ 27899 w 54652"/>
                  <a:gd name="connsiteY0" fmla="*/ 97821 h 97922"/>
                  <a:gd name="connsiteX1" fmla="*/ 3229 w 54652"/>
                  <a:gd name="connsiteY1" fmla="*/ 89557 h 97922"/>
                  <a:gd name="connsiteX2" fmla="*/ 35326 w 54652"/>
                  <a:gd name="connsiteY2" fmla="*/ 3053 h 97922"/>
                  <a:gd name="connsiteX3" fmla="*/ 44478 w 54652"/>
                  <a:gd name="connsiteY3" fmla="*/ 1054 h 97922"/>
                  <a:gd name="connsiteX4" fmla="*/ 46468 w 54652"/>
                  <a:gd name="connsiteY4" fmla="*/ 10384 h 97922"/>
                  <a:gd name="connsiteX5" fmla="*/ 13176 w 54652"/>
                  <a:gd name="connsiteY5" fmla="*/ 80760 h 97922"/>
                  <a:gd name="connsiteX6" fmla="*/ 46335 w 54652"/>
                  <a:gd name="connsiteY6" fmla="*/ 81960 h 97922"/>
                  <a:gd name="connsiteX7" fmla="*/ 54426 w 54652"/>
                  <a:gd name="connsiteY7" fmla="*/ 86625 h 97922"/>
                  <a:gd name="connsiteX8" fmla="*/ 49784 w 54652"/>
                  <a:gd name="connsiteY8" fmla="*/ 94889 h 97922"/>
                  <a:gd name="connsiteX9" fmla="*/ 27899 w 54652"/>
                  <a:gd name="connsiteY9" fmla="*/ 97821 h 97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4652" h="97922">
                    <a:moveTo>
                      <a:pt x="27899" y="97821"/>
                    </a:moveTo>
                    <a:cubicBezTo>
                      <a:pt x="18906" y="98526"/>
                      <a:pt x="10006" y="95546"/>
                      <a:pt x="3229" y="89557"/>
                    </a:cubicBezTo>
                    <a:cubicBezTo>
                      <a:pt x="-8576" y="76228"/>
                      <a:pt x="14237" y="35576"/>
                      <a:pt x="35326" y="3053"/>
                    </a:cubicBezTo>
                    <a:cubicBezTo>
                      <a:pt x="37303" y="-33"/>
                      <a:pt x="41401" y="-928"/>
                      <a:pt x="44478" y="1054"/>
                    </a:cubicBezTo>
                    <a:cubicBezTo>
                      <a:pt x="47568" y="3095"/>
                      <a:pt x="48457" y="7251"/>
                      <a:pt x="46468" y="10384"/>
                    </a:cubicBezTo>
                    <a:cubicBezTo>
                      <a:pt x="26174" y="41574"/>
                      <a:pt x="10524" y="74496"/>
                      <a:pt x="13176" y="80760"/>
                    </a:cubicBezTo>
                    <a:cubicBezTo>
                      <a:pt x="18880" y="86758"/>
                      <a:pt x="37979" y="84226"/>
                      <a:pt x="46335" y="81960"/>
                    </a:cubicBezTo>
                    <a:cubicBezTo>
                      <a:pt x="49850" y="81024"/>
                      <a:pt x="53457" y="83105"/>
                      <a:pt x="54426" y="86625"/>
                    </a:cubicBezTo>
                    <a:cubicBezTo>
                      <a:pt x="55367" y="90189"/>
                      <a:pt x="53298" y="93854"/>
                      <a:pt x="49784" y="94889"/>
                    </a:cubicBezTo>
                    <a:cubicBezTo>
                      <a:pt x="42621" y="96696"/>
                      <a:pt x="35287" y="97680"/>
                      <a:pt x="27899" y="97821"/>
                    </a:cubicBezTo>
                    <a:close/>
                  </a:path>
                </a:pathLst>
              </a:custGeom>
              <a:solidFill>
                <a:srgbClr val="231F20"/>
              </a:solidFill>
              <a:ln w="132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90" name="任意多边形: 形状 389">
                <a:extLst>
                  <a:ext uri="{FF2B5EF4-FFF2-40B4-BE49-F238E27FC236}">
                    <a16:creationId xmlns:a16="http://schemas.microsoft.com/office/drawing/2014/main" id="{073D437B-5AFC-4986-A994-436886B5DEDE}"/>
                  </a:ext>
                </a:extLst>
              </p:cNvPr>
              <p:cNvSpPr/>
              <p:nvPr/>
            </p:nvSpPr>
            <p:spPr>
              <a:xfrm rot="-4703400">
                <a:off x="9718521" y="2803528"/>
                <a:ext cx="30771" cy="21859"/>
              </a:xfrm>
              <a:custGeom>
                <a:avLst/>
                <a:gdLst>
                  <a:gd name="connsiteX0" fmla="*/ 30771 w 30771"/>
                  <a:gd name="connsiteY0" fmla="*/ 10930 h 21859"/>
                  <a:gd name="connsiteX1" fmla="*/ 15386 w 30771"/>
                  <a:gd name="connsiteY1" fmla="*/ 21859 h 21859"/>
                  <a:gd name="connsiteX2" fmla="*/ 0 w 30771"/>
                  <a:gd name="connsiteY2" fmla="*/ 10930 h 21859"/>
                  <a:gd name="connsiteX3" fmla="*/ 15386 w 30771"/>
                  <a:gd name="connsiteY3" fmla="*/ 0 h 21859"/>
                  <a:gd name="connsiteX4" fmla="*/ 30771 w 30771"/>
                  <a:gd name="connsiteY4" fmla="*/ 10930 h 21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71" h="21859">
                    <a:moveTo>
                      <a:pt x="30771" y="10930"/>
                    </a:moveTo>
                    <a:cubicBezTo>
                      <a:pt x="30771" y="16966"/>
                      <a:pt x="23883" y="21859"/>
                      <a:pt x="15386" y="21859"/>
                    </a:cubicBezTo>
                    <a:cubicBezTo>
                      <a:pt x="6888" y="21859"/>
                      <a:pt x="0" y="16966"/>
                      <a:pt x="0" y="10930"/>
                    </a:cubicBezTo>
                    <a:cubicBezTo>
                      <a:pt x="0" y="4893"/>
                      <a:pt x="6888" y="0"/>
                      <a:pt x="15386" y="0"/>
                    </a:cubicBezTo>
                    <a:cubicBezTo>
                      <a:pt x="23883" y="0"/>
                      <a:pt x="30771" y="4893"/>
                      <a:pt x="30771" y="10930"/>
                    </a:cubicBezTo>
                    <a:close/>
                  </a:path>
                </a:pathLst>
              </a:custGeom>
              <a:solidFill>
                <a:srgbClr val="231F20"/>
              </a:solidFill>
              <a:ln w="132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91" name="任意多边形: 形状 390">
                <a:extLst>
                  <a:ext uri="{FF2B5EF4-FFF2-40B4-BE49-F238E27FC236}">
                    <a16:creationId xmlns:a16="http://schemas.microsoft.com/office/drawing/2014/main" id="{6E955BFD-10B4-4382-8815-418CDCD9EAEE}"/>
                  </a:ext>
                </a:extLst>
              </p:cNvPr>
              <p:cNvSpPr/>
              <p:nvPr/>
            </p:nvSpPr>
            <p:spPr>
              <a:xfrm rot="-4703400">
                <a:off x="9603393" y="2805722"/>
                <a:ext cx="30771" cy="21859"/>
              </a:xfrm>
              <a:custGeom>
                <a:avLst/>
                <a:gdLst>
                  <a:gd name="connsiteX0" fmla="*/ 30771 w 30771"/>
                  <a:gd name="connsiteY0" fmla="*/ 10930 h 21859"/>
                  <a:gd name="connsiteX1" fmla="*/ 15386 w 30771"/>
                  <a:gd name="connsiteY1" fmla="*/ 21859 h 21859"/>
                  <a:gd name="connsiteX2" fmla="*/ 0 w 30771"/>
                  <a:gd name="connsiteY2" fmla="*/ 10930 h 21859"/>
                  <a:gd name="connsiteX3" fmla="*/ 15386 w 30771"/>
                  <a:gd name="connsiteY3" fmla="*/ 0 h 21859"/>
                  <a:gd name="connsiteX4" fmla="*/ 30771 w 30771"/>
                  <a:gd name="connsiteY4" fmla="*/ 10930 h 21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71" h="21859">
                    <a:moveTo>
                      <a:pt x="30771" y="10930"/>
                    </a:moveTo>
                    <a:cubicBezTo>
                      <a:pt x="30771" y="16966"/>
                      <a:pt x="23883" y="21859"/>
                      <a:pt x="15386" y="21859"/>
                    </a:cubicBezTo>
                    <a:cubicBezTo>
                      <a:pt x="6888" y="21859"/>
                      <a:pt x="0" y="16966"/>
                      <a:pt x="0" y="10930"/>
                    </a:cubicBezTo>
                    <a:cubicBezTo>
                      <a:pt x="0" y="4893"/>
                      <a:pt x="6888" y="0"/>
                      <a:pt x="15386" y="0"/>
                    </a:cubicBezTo>
                    <a:cubicBezTo>
                      <a:pt x="23883" y="0"/>
                      <a:pt x="30771" y="4893"/>
                      <a:pt x="30771" y="10930"/>
                    </a:cubicBezTo>
                    <a:close/>
                  </a:path>
                </a:pathLst>
              </a:custGeom>
              <a:solidFill>
                <a:srgbClr val="231F20"/>
              </a:solidFill>
              <a:ln w="132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92" name="任意多边形: 形状 391">
                <a:extLst>
                  <a:ext uri="{FF2B5EF4-FFF2-40B4-BE49-F238E27FC236}">
                    <a16:creationId xmlns:a16="http://schemas.microsoft.com/office/drawing/2014/main" id="{F5B20ACB-1D48-41A6-A584-2409CDC1C0E9}"/>
                  </a:ext>
                </a:extLst>
              </p:cNvPr>
              <p:cNvSpPr/>
              <p:nvPr/>
            </p:nvSpPr>
            <p:spPr>
              <a:xfrm>
                <a:off x="9631073" y="2915189"/>
                <a:ext cx="63881" cy="60727"/>
              </a:xfrm>
              <a:custGeom>
                <a:avLst/>
                <a:gdLst>
                  <a:gd name="connsiteX0" fmla="*/ 62736 w 63881"/>
                  <a:gd name="connsiteY0" fmla="*/ 0 h 60727"/>
                  <a:gd name="connsiteX1" fmla="*/ 0 w 63881"/>
                  <a:gd name="connsiteY1" fmla="*/ 14795 h 60727"/>
                  <a:gd name="connsiteX2" fmla="*/ 32628 w 63881"/>
                  <a:gd name="connsiteY2" fmla="*/ 60513 h 60727"/>
                  <a:gd name="connsiteX3" fmla="*/ 62736 w 63881"/>
                  <a:gd name="connsiteY3" fmla="*/ 0 h 60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881" h="60727">
                    <a:moveTo>
                      <a:pt x="62736" y="0"/>
                    </a:moveTo>
                    <a:lnTo>
                      <a:pt x="0" y="14795"/>
                    </a:lnTo>
                    <a:cubicBezTo>
                      <a:pt x="0" y="14795"/>
                      <a:pt x="2388" y="64378"/>
                      <a:pt x="32628" y="60513"/>
                    </a:cubicBezTo>
                    <a:cubicBezTo>
                      <a:pt x="56635" y="57447"/>
                      <a:pt x="67643" y="7331"/>
                      <a:pt x="62736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 w="132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93" name="任意多边形: 形状 392">
                <a:extLst>
                  <a:ext uri="{FF2B5EF4-FFF2-40B4-BE49-F238E27FC236}">
                    <a16:creationId xmlns:a16="http://schemas.microsoft.com/office/drawing/2014/main" id="{2C13376B-B73B-4EB1-9218-085321CFC874}"/>
                  </a:ext>
                </a:extLst>
              </p:cNvPr>
              <p:cNvSpPr/>
              <p:nvPr/>
            </p:nvSpPr>
            <p:spPr>
              <a:xfrm>
                <a:off x="9624435" y="2908500"/>
                <a:ext cx="77122" cy="74135"/>
              </a:xfrm>
              <a:custGeom>
                <a:avLst/>
                <a:gdLst>
                  <a:gd name="connsiteX0" fmla="*/ 35950 w 77122"/>
                  <a:gd name="connsiteY0" fmla="*/ 74133 h 74135"/>
                  <a:gd name="connsiteX1" fmla="*/ 18044 w 77122"/>
                  <a:gd name="connsiteY1" fmla="*/ 67468 h 74135"/>
                  <a:gd name="connsiteX2" fmla="*/ 6 w 77122"/>
                  <a:gd name="connsiteY2" fmla="*/ 21751 h 74135"/>
                  <a:gd name="connsiteX3" fmla="*/ 5178 w 77122"/>
                  <a:gd name="connsiteY3" fmla="*/ 15086 h 74135"/>
                  <a:gd name="connsiteX4" fmla="*/ 67915 w 77122"/>
                  <a:gd name="connsiteY4" fmla="*/ 158 h 74135"/>
                  <a:gd name="connsiteX5" fmla="*/ 74944 w 77122"/>
                  <a:gd name="connsiteY5" fmla="*/ 2957 h 74135"/>
                  <a:gd name="connsiteX6" fmla="*/ 68843 w 77122"/>
                  <a:gd name="connsiteY6" fmla="*/ 46809 h 74135"/>
                  <a:gd name="connsiteX7" fmla="*/ 40061 w 77122"/>
                  <a:gd name="connsiteY7" fmla="*/ 73466 h 74135"/>
                  <a:gd name="connsiteX8" fmla="*/ 35950 w 77122"/>
                  <a:gd name="connsiteY8" fmla="*/ 74133 h 74135"/>
                  <a:gd name="connsiteX9" fmla="*/ 13800 w 77122"/>
                  <a:gd name="connsiteY9" fmla="*/ 26549 h 74135"/>
                  <a:gd name="connsiteX10" fmla="*/ 27063 w 77122"/>
                  <a:gd name="connsiteY10" fmla="*/ 57338 h 74135"/>
                  <a:gd name="connsiteX11" fmla="*/ 39000 w 77122"/>
                  <a:gd name="connsiteY11" fmla="*/ 60671 h 74135"/>
                  <a:gd name="connsiteX12" fmla="*/ 53723 w 77122"/>
                  <a:gd name="connsiteY12" fmla="*/ 48142 h 74135"/>
                  <a:gd name="connsiteX13" fmla="*/ 64466 w 77122"/>
                  <a:gd name="connsiteY13" fmla="*/ 14820 h 74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7122" h="74135">
                    <a:moveTo>
                      <a:pt x="35950" y="74133"/>
                    </a:moveTo>
                    <a:cubicBezTo>
                      <a:pt x="29371" y="74222"/>
                      <a:pt x="22978" y="71847"/>
                      <a:pt x="18044" y="67468"/>
                    </a:cubicBezTo>
                    <a:cubicBezTo>
                      <a:pt x="1863" y="54140"/>
                      <a:pt x="138" y="23084"/>
                      <a:pt x="6" y="21751"/>
                    </a:cubicBezTo>
                    <a:cubicBezTo>
                      <a:pt x="-127" y="18556"/>
                      <a:pt x="2062" y="15735"/>
                      <a:pt x="5178" y="15086"/>
                    </a:cubicBezTo>
                    <a:lnTo>
                      <a:pt x="67915" y="158"/>
                    </a:lnTo>
                    <a:cubicBezTo>
                      <a:pt x="70607" y="-435"/>
                      <a:pt x="73392" y="672"/>
                      <a:pt x="74944" y="2957"/>
                    </a:cubicBezTo>
                    <a:cubicBezTo>
                      <a:pt x="80249" y="11088"/>
                      <a:pt x="74944" y="33747"/>
                      <a:pt x="68843" y="46809"/>
                    </a:cubicBezTo>
                    <a:cubicBezTo>
                      <a:pt x="64559" y="60149"/>
                      <a:pt x="53643" y="70265"/>
                      <a:pt x="40061" y="73466"/>
                    </a:cubicBezTo>
                    <a:cubicBezTo>
                      <a:pt x="38722" y="73821"/>
                      <a:pt x="37342" y="74043"/>
                      <a:pt x="35950" y="74133"/>
                    </a:cubicBezTo>
                    <a:close/>
                    <a:moveTo>
                      <a:pt x="13800" y="26549"/>
                    </a:moveTo>
                    <a:cubicBezTo>
                      <a:pt x="14728" y="38001"/>
                      <a:pt x="19384" y="48825"/>
                      <a:pt x="27063" y="57338"/>
                    </a:cubicBezTo>
                    <a:cubicBezTo>
                      <a:pt x="30392" y="60112"/>
                      <a:pt x="34729" y="61324"/>
                      <a:pt x="39000" y="60671"/>
                    </a:cubicBezTo>
                    <a:cubicBezTo>
                      <a:pt x="45460" y="58791"/>
                      <a:pt x="50818" y="54234"/>
                      <a:pt x="53723" y="48142"/>
                    </a:cubicBezTo>
                    <a:cubicBezTo>
                      <a:pt x="59691" y="37957"/>
                      <a:pt x="63352" y="26584"/>
                      <a:pt x="64466" y="14820"/>
                    </a:cubicBezTo>
                    <a:close/>
                  </a:path>
                </a:pathLst>
              </a:custGeom>
              <a:solidFill>
                <a:srgbClr val="231F20"/>
              </a:solidFill>
              <a:ln w="132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94" name="任意多边形: 形状 393">
                <a:extLst>
                  <a:ext uri="{FF2B5EF4-FFF2-40B4-BE49-F238E27FC236}">
                    <a16:creationId xmlns:a16="http://schemas.microsoft.com/office/drawing/2014/main" id="{8CDEE435-4F33-4A5A-976D-7DEE74ECD53C}"/>
                  </a:ext>
                </a:extLst>
              </p:cNvPr>
              <p:cNvSpPr/>
              <p:nvPr/>
            </p:nvSpPr>
            <p:spPr>
              <a:xfrm>
                <a:off x="9807874" y="2593966"/>
                <a:ext cx="19497" cy="48116"/>
              </a:xfrm>
              <a:custGeom>
                <a:avLst/>
                <a:gdLst>
                  <a:gd name="connsiteX0" fmla="*/ 19497 w 19497"/>
                  <a:gd name="connsiteY0" fmla="*/ 0 h 48116"/>
                  <a:gd name="connsiteX1" fmla="*/ 0 w 19497"/>
                  <a:gd name="connsiteY1" fmla="*/ 48117 h 48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497" h="48116">
                    <a:moveTo>
                      <a:pt x="19497" y="0"/>
                    </a:moveTo>
                    <a:cubicBezTo>
                      <a:pt x="12162" y="15687"/>
                      <a:pt x="5664" y="31748"/>
                      <a:pt x="0" y="48117"/>
                    </a:cubicBezTo>
                  </a:path>
                </a:pathLst>
              </a:custGeom>
              <a:solidFill>
                <a:srgbClr val="FFFFFF"/>
              </a:solidFill>
              <a:ln w="132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95" name="任意多边形: 形状 394">
                <a:extLst>
                  <a:ext uri="{FF2B5EF4-FFF2-40B4-BE49-F238E27FC236}">
                    <a16:creationId xmlns:a16="http://schemas.microsoft.com/office/drawing/2014/main" id="{2FE4003F-F178-41E6-8C77-A0979CC5E61B}"/>
                  </a:ext>
                </a:extLst>
              </p:cNvPr>
              <p:cNvSpPr/>
              <p:nvPr/>
            </p:nvSpPr>
            <p:spPr>
              <a:xfrm>
                <a:off x="9800784" y="2587688"/>
                <a:ext cx="32838" cy="61164"/>
              </a:xfrm>
              <a:custGeom>
                <a:avLst/>
                <a:gdLst>
                  <a:gd name="connsiteX0" fmla="*/ 6692 w 32838"/>
                  <a:gd name="connsiteY0" fmla="*/ 61059 h 61164"/>
                  <a:gd name="connsiteX1" fmla="*/ 4570 w 32838"/>
                  <a:gd name="connsiteY1" fmla="*/ 61059 h 61164"/>
                  <a:gd name="connsiteX2" fmla="*/ 325 w 32838"/>
                  <a:gd name="connsiteY2" fmla="*/ 52662 h 61164"/>
                  <a:gd name="connsiteX3" fmla="*/ 20220 w 32838"/>
                  <a:gd name="connsiteY3" fmla="*/ 3745 h 61164"/>
                  <a:gd name="connsiteX4" fmla="*/ 29107 w 32838"/>
                  <a:gd name="connsiteY4" fmla="*/ 680 h 61164"/>
                  <a:gd name="connsiteX5" fmla="*/ 32158 w 32838"/>
                  <a:gd name="connsiteY5" fmla="*/ 9610 h 61164"/>
                  <a:gd name="connsiteX6" fmla="*/ 13324 w 32838"/>
                  <a:gd name="connsiteY6" fmla="*/ 56527 h 61164"/>
                  <a:gd name="connsiteX7" fmla="*/ 6692 w 32838"/>
                  <a:gd name="connsiteY7" fmla="*/ 61059 h 61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838" h="61164">
                    <a:moveTo>
                      <a:pt x="6692" y="61059"/>
                    </a:moveTo>
                    <a:cubicBezTo>
                      <a:pt x="5989" y="61199"/>
                      <a:pt x="5273" y="61199"/>
                      <a:pt x="4570" y="61059"/>
                    </a:cubicBezTo>
                    <a:cubicBezTo>
                      <a:pt x="1095" y="59916"/>
                      <a:pt x="-802" y="56158"/>
                      <a:pt x="325" y="52662"/>
                    </a:cubicBezTo>
                    <a:cubicBezTo>
                      <a:pt x="6108" y="36020"/>
                      <a:pt x="12740" y="19692"/>
                      <a:pt x="20220" y="3745"/>
                    </a:cubicBezTo>
                    <a:cubicBezTo>
                      <a:pt x="21825" y="433"/>
                      <a:pt x="25805" y="-940"/>
                      <a:pt x="29107" y="680"/>
                    </a:cubicBezTo>
                    <a:cubicBezTo>
                      <a:pt x="32410" y="2299"/>
                      <a:pt x="33776" y="6298"/>
                      <a:pt x="32158" y="9610"/>
                    </a:cubicBezTo>
                    <a:cubicBezTo>
                      <a:pt x="25088" y="24916"/>
                      <a:pt x="18801" y="40574"/>
                      <a:pt x="13324" y="56527"/>
                    </a:cubicBezTo>
                    <a:cubicBezTo>
                      <a:pt x="12369" y="59362"/>
                      <a:pt x="9663" y="61215"/>
                      <a:pt x="6692" y="61059"/>
                    </a:cubicBezTo>
                    <a:close/>
                  </a:path>
                </a:pathLst>
              </a:custGeom>
              <a:solidFill>
                <a:srgbClr val="231F20"/>
              </a:solidFill>
              <a:ln w="132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96" name="任意多边形: 形状 395">
                <a:extLst>
                  <a:ext uri="{FF2B5EF4-FFF2-40B4-BE49-F238E27FC236}">
                    <a16:creationId xmlns:a16="http://schemas.microsoft.com/office/drawing/2014/main" id="{894EB176-73D1-4EBB-A7C0-69DAAD2329B7}"/>
                  </a:ext>
                </a:extLst>
              </p:cNvPr>
              <p:cNvSpPr/>
              <p:nvPr/>
            </p:nvSpPr>
            <p:spPr>
              <a:xfrm>
                <a:off x="9222752" y="3017846"/>
                <a:ext cx="263050" cy="545788"/>
              </a:xfrm>
              <a:custGeom>
                <a:avLst/>
                <a:gdLst>
                  <a:gd name="connsiteX0" fmla="*/ 6837 w 263050"/>
                  <a:gd name="connsiteY0" fmla="*/ 545788 h 545788"/>
                  <a:gd name="connsiteX1" fmla="*/ 2991 w 263050"/>
                  <a:gd name="connsiteY1" fmla="*/ 544588 h 545788"/>
                  <a:gd name="connsiteX2" fmla="*/ 1160 w 263050"/>
                  <a:gd name="connsiteY2" fmla="*/ 535151 h 545788"/>
                  <a:gd name="connsiteX3" fmla="*/ 1266 w 263050"/>
                  <a:gd name="connsiteY3" fmla="*/ 534991 h 545788"/>
                  <a:gd name="connsiteX4" fmla="*/ 247568 w 263050"/>
                  <a:gd name="connsiteY4" fmla="*/ 175115 h 545788"/>
                  <a:gd name="connsiteX5" fmla="*/ 86285 w 263050"/>
                  <a:gd name="connsiteY5" fmla="*/ 10105 h 545788"/>
                  <a:gd name="connsiteX6" fmla="*/ 87346 w 263050"/>
                  <a:gd name="connsiteY6" fmla="*/ 1308 h 545788"/>
                  <a:gd name="connsiteX7" fmla="*/ 96896 w 263050"/>
                  <a:gd name="connsiteY7" fmla="*/ 2774 h 545788"/>
                  <a:gd name="connsiteX8" fmla="*/ 260964 w 263050"/>
                  <a:gd name="connsiteY8" fmla="*/ 170050 h 545788"/>
                  <a:gd name="connsiteX9" fmla="*/ 261760 w 263050"/>
                  <a:gd name="connsiteY9" fmla="*/ 178847 h 545788"/>
                  <a:gd name="connsiteX10" fmla="*/ 12142 w 263050"/>
                  <a:gd name="connsiteY10" fmla="*/ 543522 h 545788"/>
                  <a:gd name="connsiteX11" fmla="*/ 6837 w 263050"/>
                  <a:gd name="connsiteY11" fmla="*/ 545788 h 545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3050" h="545788">
                    <a:moveTo>
                      <a:pt x="6837" y="545788"/>
                    </a:moveTo>
                    <a:cubicBezTo>
                      <a:pt x="5471" y="545788"/>
                      <a:pt x="4131" y="545361"/>
                      <a:pt x="2991" y="544588"/>
                    </a:cubicBezTo>
                    <a:cubicBezTo>
                      <a:pt x="-113" y="542495"/>
                      <a:pt x="-936" y="538270"/>
                      <a:pt x="1160" y="535151"/>
                    </a:cubicBezTo>
                    <a:cubicBezTo>
                      <a:pt x="1187" y="535098"/>
                      <a:pt x="1227" y="535045"/>
                      <a:pt x="1266" y="534991"/>
                    </a:cubicBezTo>
                    <a:lnTo>
                      <a:pt x="247568" y="175115"/>
                    </a:lnTo>
                    <a:cubicBezTo>
                      <a:pt x="223826" y="152189"/>
                      <a:pt x="110424" y="42893"/>
                      <a:pt x="86285" y="10105"/>
                    </a:cubicBezTo>
                    <a:cubicBezTo>
                      <a:pt x="84428" y="7312"/>
                      <a:pt x="84879" y="3574"/>
                      <a:pt x="87346" y="1308"/>
                    </a:cubicBezTo>
                    <a:cubicBezTo>
                      <a:pt x="90396" y="-900"/>
                      <a:pt x="94641" y="-248"/>
                      <a:pt x="96896" y="2774"/>
                    </a:cubicBezTo>
                    <a:cubicBezTo>
                      <a:pt x="122494" y="37695"/>
                      <a:pt x="259505" y="168717"/>
                      <a:pt x="260964" y="170050"/>
                    </a:cubicBezTo>
                    <a:cubicBezTo>
                      <a:pt x="263405" y="172360"/>
                      <a:pt x="263750" y="176133"/>
                      <a:pt x="261760" y="178847"/>
                    </a:cubicBezTo>
                    <a:lnTo>
                      <a:pt x="12142" y="543522"/>
                    </a:lnTo>
                    <a:cubicBezTo>
                      <a:pt x="10776" y="545001"/>
                      <a:pt x="8853" y="545828"/>
                      <a:pt x="6837" y="545788"/>
                    </a:cubicBezTo>
                    <a:close/>
                  </a:path>
                </a:pathLst>
              </a:custGeom>
              <a:solidFill>
                <a:srgbClr val="231F20"/>
              </a:solidFill>
              <a:ln w="132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97" name="任意多边形: 形状 396">
                <a:extLst>
                  <a:ext uri="{FF2B5EF4-FFF2-40B4-BE49-F238E27FC236}">
                    <a16:creationId xmlns:a16="http://schemas.microsoft.com/office/drawing/2014/main" id="{4F758DCF-C2BA-4065-AD4E-C5D5E576D11D}"/>
                  </a:ext>
                </a:extLst>
              </p:cNvPr>
              <p:cNvSpPr/>
              <p:nvPr/>
            </p:nvSpPr>
            <p:spPr>
              <a:xfrm>
                <a:off x="9469259" y="2909528"/>
                <a:ext cx="72729" cy="160941"/>
              </a:xfrm>
              <a:custGeom>
                <a:avLst/>
                <a:gdLst>
                  <a:gd name="connsiteX0" fmla="*/ 0 w 72729"/>
                  <a:gd name="connsiteY0" fmla="*/ 160941 h 160941"/>
                  <a:gd name="connsiteX1" fmla="*/ 35546 w 72729"/>
                  <a:gd name="connsiteY1" fmla="*/ 59376 h 160941"/>
                  <a:gd name="connsiteX2" fmla="*/ 62073 w 72729"/>
                  <a:gd name="connsiteY2" fmla="*/ 2329 h 160941"/>
                  <a:gd name="connsiteX3" fmla="*/ 62073 w 72729"/>
                  <a:gd name="connsiteY3" fmla="*/ 102295 h 16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729" h="160941">
                    <a:moveTo>
                      <a:pt x="0" y="160941"/>
                    </a:moveTo>
                    <a:cubicBezTo>
                      <a:pt x="0" y="160941"/>
                      <a:pt x="21089" y="105760"/>
                      <a:pt x="35546" y="59376"/>
                    </a:cubicBezTo>
                    <a:cubicBezTo>
                      <a:pt x="50003" y="12992"/>
                      <a:pt x="50136" y="-7267"/>
                      <a:pt x="62073" y="2329"/>
                    </a:cubicBezTo>
                    <a:cubicBezTo>
                      <a:pt x="74010" y="11926"/>
                      <a:pt x="78387" y="49780"/>
                      <a:pt x="62073" y="102295"/>
                    </a:cubicBezTo>
                  </a:path>
                </a:pathLst>
              </a:custGeom>
              <a:solidFill>
                <a:srgbClr val="FFFFFF"/>
              </a:solidFill>
              <a:ln w="132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98" name="任意多边形: 形状 397">
                <a:extLst>
                  <a:ext uri="{FF2B5EF4-FFF2-40B4-BE49-F238E27FC236}">
                    <a16:creationId xmlns:a16="http://schemas.microsoft.com/office/drawing/2014/main" id="{F46D6392-08A9-4C90-84BD-47456410AE43}"/>
                  </a:ext>
                </a:extLst>
              </p:cNvPr>
              <p:cNvSpPr/>
              <p:nvPr/>
            </p:nvSpPr>
            <p:spPr>
              <a:xfrm>
                <a:off x="9462449" y="2903527"/>
                <a:ext cx="86158" cy="174012"/>
              </a:xfrm>
              <a:custGeom>
                <a:avLst/>
                <a:gdLst>
                  <a:gd name="connsiteX0" fmla="*/ 6810 w 86158"/>
                  <a:gd name="connsiteY0" fmla="*/ 173873 h 174012"/>
                  <a:gd name="connsiteX1" fmla="*/ 4422 w 86158"/>
                  <a:gd name="connsiteY1" fmla="*/ 173873 h 174012"/>
                  <a:gd name="connsiteX2" fmla="*/ 417 w 86158"/>
                  <a:gd name="connsiteY2" fmla="*/ 165142 h 174012"/>
                  <a:gd name="connsiteX3" fmla="*/ 443 w 86158"/>
                  <a:gd name="connsiteY3" fmla="*/ 165076 h 174012"/>
                  <a:gd name="connsiteX4" fmla="*/ 35857 w 86158"/>
                  <a:gd name="connsiteY4" fmla="*/ 63777 h 174012"/>
                  <a:gd name="connsiteX5" fmla="*/ 44611 w 86158"/>
                  <a:gd name="connsiteY5" fmla="*/ 33121 h 174012"/>
                  <a:gd name="connsiteX6" fmla="*/ 60394 w 86158"/>
                  <a:gd name="connsiteY6" fmla="*/ 466 h 174012"/>
                  <a:gd name="connsiteX7" fmla="*/ 72862 w 86158"/>
                  <a:gd name="connsiteY7" fmla="*/ 3531 h 174012"/>
                  <a:gd name="connsiteX8" fmla="*/ 75780 w 86158"/>
                  <a:gd name="connsiteY8" fmla="*/ 110161 h 174012"/>
                  <a:gd name="connsiteX9" fmla="*/ 67158 w 86158"/>
                  <a:gd name="connsiteY9" fmla="*/ 114826 h 174012"/>
                  <a:gd name="connsiteX10" fmla="*/ 62516 w 86158"/>
                  <a:gd name="connsiteY10" fmla="*/ 106163 h 174012"/>
                  <a:gd name="connsiteX11" fmla="*/ 64506 w 86158"/>
                  <a:gd name="connsiteY11" fmla="*/ 13928 h 174012"/>
                  <a:gd name="connsiteX12" fmla="*/ 57609 w 86158"/>
                  <a:gd name="connsiteY12" fmla="*/ 36053 h 174012"/>
                  <a:gd name="connsiteX13" fmla="*/ 48722 w 86158"/>
                  <a:gd name="connsiteY13" fmla="*/ 67243 h 174012"/>
                  <a:gd name="connsiteX14" fmla="*/ 13044 w 86158"/>
                  <a:gd name="connsiteY14" fmla="*/ 169341 h 174012"/>
                  <a:gd name="connsiteX15" fmla="*/ 6810 w 86158"/>
                  <a:gd name="connsiteY15" fmla="*/ 173873 h 174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6158" h="174012">
                    <a:moveTo>
                      <a:pt x="6810" y="173873"/>
                    </a:moveTo>
                    <a:cubicBezTo>
                      <a:pt x="6027" y="174060"/>
                      <a:pt x="5205" y="174060"/>
                      <a:pt x="4422" y="173873"/>
                    </a:cubicBezTo>
                    <a:cubicBezTo>
                      <a:pt x="921" y="172573"/>
                      <a:pt x="-870" y="168664"/>
                      <a:pt x="417" y="165142"/>
                    </a:cubicBezTo>
                    <a:cubicBezTo>
                      <a:pt x="430" y="165120"/>
                      <a:pt x="430" y="165097"/>
                      <a:pt x="443" y="165076"/>
                    </a:cubicBezTo>
                    <a:cubicBezTo>
                      <a:pt x="443" y="165076"/>
                      <a:pt x="21665" y="109495"/>
                      <a:pt x="35857" y="63777"/>
                    </a:cubicBezTo>
                    <a:cubicBezTo>
                      <a:pt x="39570" y="51781"/>
                      <a:pt x="42356" y="41518"/>
                      <a:pt x="44611" y="33121"/>
                    </a:cubicBezTo>
                    <a:cubicBezTo>
                      <a:pt x="50181" y="12462"/>
                      <a:pt x="52701" y="3131"/>
                      <a:pt x="60394" y="466"/>
                    </a:cubicBezTo>
                    <a:cubicBezTo>
                      <a:pt x="64797" y="-735"/>
                      <a:pt x="69506" y="422"/>
                      <a:pt x="72862" y="3531"/>
                    </a:cubicBezTo>
                    <a:cubicBezTo>
                      <a:pt x="89441" y="16860"/>
                      <a:pt x="90635" y="61378"/>
                      <a:pt x="75780" y="110161"/>
                    </a:cubicBezTo>
                    <a:cubicBezTo>
                      <a:pt x="74679" y="113841"/>
                      <a:pt x="70819" y="115930"/>
                      <a:pt x="67158" y="114826"/>
                    </a:cubicBezTo>
                    <a:cubicBezTo>
                      <a:pt x="63498" y="113723"/>
                      <a:pt x="61415" y="109843"/>
                      <a:pt x="62516" y="106163"/>
                    </a:cubicBezTo>
                    <a:cubicBezTo>
                      <a:pt x="78565" y="52848"/>
                      <a:pt x="71800" y="19926"/>
                      <a:pt x="64506" y="13928"/>
                    </a:cubicBezTo>
                    <a:cubicBezTo>
                      <a:pt x="61747" y="21148"/>
                      <a:pt x="59439" y="28539"/>
                      <a:pt x="57609" y="36053"/>
                    </a:cubicBezTo>
                    <a:cubicBezTo>
                      <a:pt x="55354" y="44584"/>
                      <a:pt x="52569" y="54980"/>
                      <a:pt x="48722" y="67243"/>
                    </a:cubicBezTo>
                    <a:cubicBezTo>
                      <a:pt x="34398" y="113360"/>
                      <a:pt x="13309" y="168808"/>
                      <a:pt x="13044" y="169341"/>
                    </a:cubicBezTo>
                    <a:cubicBezTo>
                      <a:pt x="12102" y="172008"/>
                      <a:pt x="9622" y="173813"/>
                      <a:pt x="6810" y="173873"/>
                    </a:cubicBezTo>
                    <a:close/>
                  </a:path>
                </a:pathLst>
              </a:custGeom>
              <a:solidFill>
                <a:srgbClr val="231F20"/>
              </a:solidFill>
              <a:ln w="132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99" name="任意多边形: 形状 398">
                <a:extLst>
                  <a:ext uri="{FF2B5EF4-FFF2-40B4-BE49-F238E27FC236}">
                    <a16:creationId xmlns:a16="http://schemas.microsoft.com/office/drawing/2014/main" id="{9AC0FFC1-7C3C-4ACD-AA0D-4D7AC84F22FA}"/>
                  </a:ext>
                </a:extLst>
              </p:cNvPr>
              <p:cNvSpPr/>
              <p:nvPr/>
            </p:nvSpPr>
            <p:spPr>
              <a:xfrm>
                <a:off x="9943559" y="4533034"/>
                <a:ext cx="99608" cy="467839"/>
              </a:xfrm>
              <a:custGeom>
                <a:avLst/>
                <a:gdLst>
                  <a:gd name="connsiteX0" fmla="*/ 88467 w 99608"/>
                  <a:gd name="connsiteY0" fmla="*/ 0 h 467839"/>
                  <a:gd name="connsiteX1" fmla="*/ 0 w 99608"/>
                  <a:gd name="connsiteY1" fmla="*/ 4265 h 467839"/>
                  <a:gd name="connsiteX2" fmla="*/ 6234 w 99608"/>
                  <a:gd name="connsiteY2" fmla="*/ 453311 h 467839"/>
                  <a:gd name="connsiteX3" fmla="*/ 99608 w 99608"/>
                  <a:gd name="connsiteY3" fmla="*/ 467839 h 467839"/>
                  <a:gd name="connsiteX4" fmla="*/ 88467 w 99608"/>
                  <a:gd name="connsiteY4" fmla="*/ 0 h 467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608" h="467839">
                    <a:moveTo>
                      <a:pt x="88467" y="0"/>
                    </a:moveTo>
                    <a:lnTo>
                      <a:pt x="0" y="4265"/>
                    </a:lnTo>
                    <a:lnTo>
                      <a:pt x="6234" y="453311"/>
                    </a:lnTo>
                    <a:lnTo>
                      <a:pt x="99608" y="467839"/>
                    </a:lnTo>
                    <a:lnTo>
                      <a:pt x="88467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2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00" name="任意多边形: 形状 399">
                <a:extLst>
                  <a:ext uri="{FF2B5EF4-FFF2-40B4-BE49-F238E27FC236}">
                    <a16:creationId xmlns:a16="http://schemas.microsoft.com/office/drawing/2014/main" id="{963485C6-CEE6-421C-837F-B6DA07DE9ED7}"/>
                  </a:ext>
                </a:extLst>
              </p:cNvPr>
              <p:cNvSpPr/>
              <p:nvPr/>
            </p:nvSpPr>
            <p:spPr>
              <a:xfrm>
                <a:off x="9937193" y="4526225"/>
                <a:ext cx="113402" cy="481601"/>
              </a:xfrm>
              <a:custGeom>
                <a:avLst/>
                <a:gdLst>
                  <a:gd name="connsiteX0" fmla="*/ 105975 w 113402"/>
                  <a:gd name="connsiteY0" fmla="*/ 481579 h 481601"/>
                  <a:gd name="connsiteX1" fmla="*/ 104914 w 113402"/>
                  <a:gd name="connsiteY1" fmla="*/ 481579 h 481601"/>
                  <a:gd name="connsiteX2" fmla="*/ 12070 w 113402"/>
                  <a:gd name="connsiteY2" fmla="*/ 467051 h 481601"/>
                  <a:gd name="connsiteX3" fmla="*/ 6367 w 113402"/>
                  <a:gd name="connsiteY3" fmla="*/ 460386 h 481601"/>
                  <a:gd name="connsiteX4" fmla="*/ 0 w 113402"/>
                  <a:gd name="connsiteY4" fmla="*/ 11340 h 481601"/>
                  <a:gd name="connsiteX5" fmla="*/ 6499 w 113402"/>
                  <a:gd name="connsiteY5" fmla="*/ 4409 h 481601"/>
                  <a:gd name="connsiteX6" fmla="*/ 94966 w 113402"/>
                  <a:gd name="connsiteY6" fmla="*/ 11 h 481601"/>
                  <a:gd name="connsiteX7" fmla="*/ 100006 w 113402"/>
                  <a:gd name="connsiteY7" fmla="*/ 1877 h 481601"/>
                  <a:gd name="connsiteX8" fmla="*/ 102129 w 113402"/>
                  <a:gd name="connsiteY8" fmla="*/ 6675 h 481601"/>
                  <a:gd name="connsiteX9" fmla="*/ 113402 w 113402"/>
                  <a:gd name="connsiteY9" fmla="*/ 474648 h 481601"/>
                  <a:gd name="connsiteX10" fmla="*/ 111015 w 113402"/>
                  <a:gd name="connsiteY10" fmla="*/ 479980 h 481601"/>
                  <a:gd name="connsiteX11" fmla="*/ 105975 w 113402"/>
                  <a:gd name="connsiteY11" fmla="*/ 481579 h 481601"/>
                  <a:gd name="connsiteX12" fmla="*/ 19364 w 113402"/>
                  <a:gd name="connsiteY12" fmla="*/ 454921 h 481601"/>
                  <a:gd name="connsiteX13" fmla="*/ 98945 w 113402"/>
                  <a:gd name="connsiteY13" fmla="*/ 467317 h 481601"/>
                  <a:gd name="connsiteX14" fmla="*/ 88069 w 113402"/>
                  <a:gd name="connsiteY14" fmla="*/ 14139 h 481601"/>
                  <a:gd name="connsiteX15" fmla="*/ 13263 w 113402"/>
                  <a:gd name="connsiteY15" fmla="*/ 17738 h 481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3402" h="481601">
                    <a:moveTo>
                      <a:pt x="105975" y="481579"/>
                    </a:moveTo>
                    <a:lnTo>
                      <a:pt x="104914" y="481579"/>
                    </a:lnTo>
                    <a:lnTo>
                      <a:pt x="12070" y="467051"/>
                    </a:lnTo>
                    <a:cubicBezTo>
                      <a:pt x="8807" y="466531"/>
                      <a:pt x="6393" y="463705"/>
                      <a:pt x="6367" y="460386"/>
                    </a:cubicBezTo>
                    <a:lnTo>
                      <a:pt x="0" y="11340"/>
                    </a:lnTo>
                    <a:cubicBezTo>
                      <a:pt x="0" y="7661"/>
                      <a:pt x="2852" y="4623"/>
                      <a:pt x="6499" y="4409"/>
                    </a:cubicBezTo>
                    <a:lnTo>
                      <a:pt x="94966" y="11"/>
                    </a:lnTo>
                    <a:cubicBezTo>
                      <a:pt x="96836" y="-96"/>
                      <a:pt x="98653" y="584"/>
                      <a:pt x="100006" y="1877"/>
                    </a:cubicBezTo>
                    <a:cubicBezTo>
                      <a:pt x="101333" y="3116"/>
                      <a:pt x="102102" y="4849"/>
                      <a:pt x="102129" y="6675"/>
                    </a:cubicBezTo>
                    <a:lnTo>
                      <a:pt x="113402" y="474648"/>
                    </a:lnTo>
                    <a:cubicBezTo>
                      <a:pt x="113376" y="476687"/>
                      <a:pt x="112514" y="478607"/>
                      <a:pt x="111015" y="479980"/>
                    </a:cubicBezTo>
                    <a:cubicBezTo>
                      <a:pt x="109609" y="481152"/>
                      <a:pt x="107792" y="481726"/>
                      <a:pt x="105975" y="481579"/>
                    </a:cubicBezTo>
                    <a:close/>
                    <a:moveTo>
                      <a:pt x="19364" y="454921"/>
                    </a:moveTo>
                    <a:lnTo>
                      <a:pt x="98945" y="467317"/>
                    </a:lnTo>
                    <a:lnTo>
                      <a:pt x="88069" y="14139"/>
                    </a:lnTo>
                    <a:lnTo>
                      <a:pt x="13263" y="17738"/>
                    </a:lnTo>
                    <a:close/>
                  </a:path>
                </a:pathLst>
              </a:custGeom>
              <a:solidFill>
                <a:srgbClr val="231F20"/>
              </a:solidFill>
              <a:ln w="132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01" name="任意多边形: 形状 400">
                <a:extLst>
                  <a:ext uri="{FF2B5EF4-FFF2-40B4-BE49-F238E27FC236}">
                    <a16:creationId xmlns:a16="http://schemas.microsoft.com/office/drawing/2014/main" id="{E72DA107-A1A6-42BB-BD80-B829E36BE18A}"/>
                  </a:ext>
                </a:extLst>
              </p:cNvPr>
              <p:cNvSpPr/>
              <p:nvPr/>
            </p:nvSpPr>
            <p:spPr>
              <a:xfrm>
                <a:off x="10031716" y="4533034"/>
                <a:ext cx="438666" cy="467839"/>
              </a:xfrm>
              <a:custGeom>
                <a:avLst/>
                <a:gdLst>
                  <a:gd name="connsiteX0" fmla="*/ 310 w 438666"/>
                  <a:gd name="connsiteY0" fmla="*/ 0 h 467839"/>
                  <a:gd name="connsiteX1" fmla="*/ 11451 w 438666"/>
                  <a:gd name="connsiteY1" fmla="*/ 467839 h 467839"/>
                  <a:gd name="connsiteX2" fmla="*/ 434555 w 438666"/>
                  <a:gd name="connsiteY2" fmla="*/ 454511 h 467839"/>
                  <a:gd name="connsiteX3" fmla="*/ 438667 w 438666"/>
                  <a:gd name="connsiteY3" fmla="*/ 4132 h 467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666" h="467839">
                    <a:moveTo>
                      <a:pt x="310" y="0"/>
                    </a:moveTo>
                    <a:cubicBezTo>
                      <a:pt x="-2210" y="5998"/>
                      <a:pt x="11451" y="467839"/>
                      <a:pt x="11451" y="467839"/>
                    </a:cubicBezTo>
                    <a:lnTo>
                      <a:pt x="434555" y="454511"/>
                    </a:lnTo>
                    <a:lnTo>
                      <a:pt x="438667" y="4132"/>
                    </a:lnTo>
                    <a:close/>
                  </a:path>
                </a:pathLst>
              </a:custGeom>
              <a:solidFill>
                <a:srgbClr val="FFFFFF"/>
              </a:solidFill>
              <a:ln w="132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02" name="任意多边形: 形状 401">
                <a:extLst>
                  <a:ext uri="{FF2B5EF4-FFF2-40B4-BE49-F238E27FC236}">
                    <a16:creationId xmlns:a16="http://schemas.microsoft.com/office/drawing/2014/main" id="{C3EA971B-7A3C-4BFA-96A0-D78A7ED311BE}"/>
                  </a:ext>
                </a:extLst>
              </p:cNvPr>
              <p:cNvSpPr/>
              <p:nvPr/>
            </p:nvSpPr>
            <p:spPr>
              <a:xfrm>
                <a:off x="10025094" y="4526103"/>
                <a:ext cx="452185" cy="482234"/>
              </a:xfrm>
              <a:custGeom>
                <a:avLst/>
                <a:gdLst>
                  <a:gd name="connsiteX0" fmla="*/ 18073 w 452185"/>
                  <a:gd name="connsiteY0" fmla="*/ 481701 h 482234"/>
                  <a:gd name="connsiteX1" fmla="*/ 13431 w 452185"/>
                  <a:gd name="connsiteY1" fmla="*/ 479835 h 482234"/>
                  <a:gd name="connsiteX2" fmla="*/ 11177 w 452185"/>
                  <a:gd name="connsiteY2" fmla="*/ 475037 h 482234"/>
                  <a:gd name="connsiteX3" fmla="*/ 566 w 452185"/>
                  <a:gd name="connsiteY3" fmla="*/ 4265 h 482234"/>
                  <a:gd name="connsiteX4" fmla="*/ 6932 w 452185"/>
                  <a:gd name="connsiteY4" fmla="*/ 0 h 482234"/>
                  <a:gd name="connsiteX5" fmla="*/ 445421 w 452185"/>
                  <a:gd name="connsiteY5" fmla="*/ 4798 h 482234"/>
                  <a:gd name="connsiteX6" fmla="*/ 452185 w 452185"/>
                  <a:gd name="connsiteY6" fmla="*/ 11729 h 482234"/>
                  <a:gd name="connsiteX7" fmla="*/ 448074 w 452185"/>
                  <a:gd name="connsiteY7" fmla="*/ 462108 h 482234"/>
                  <a:gd name="connsiteX8" fmla="*/ 441442 w 452185"/>
                  <a:gd name="connsiteY8" fmla="*/ 468906 h 482234"/>
                  <a:gd name="connsiteX9" fmla="*/ 18339 w 452185"/>
                  <a:gd name="connsiteY9" fmla="*/ 482235 h 482234"/>
                  <a:gd name="connsiteX10" fmla="*/ 13431 w 452185"/>
                  <a:gd name="connsiteY10" fmla="*/ 13862 h 482234"/>
                  <a:gd name="connsiteX11" fmla="*/ 24705 w 452185"/>
                  <a:gd name="connsiteY11" fmla="*/ 467706 h 482234"/>
                  <a:gd name="connsiteX12" fmla="*/ 434412 w 452185"/>
                  <a:gd name="connsiteY12" fmla="*/ 455444 h 482234"/>
                  <a:gd name="connsiteX13" fmla="*/ 438391 w 452185"/>
                  <a:gd name="connsiteY13" fmla="*/ 18527 h 482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2185" h="482234">
                    <a:moveTo>
                      <a:pt x="18073" y="481701"/>
                    </a:moveTo>
                    <a:cubicBezTo>
                      <a:pt x="16349" y="481715"/>
                      <a:pt x="14678" y="481048"/>
                      <a:pt x="13431" y="479835"/>
                    </a:cubicBezTo>
                    <a:cubicBezTo>
                      <a:pt x="12145" y="478556"/>
                      <a:pt x="11336" y="476850"/>
                      <a:pt x="11177" y="475037"/>
                    </a:cubicBezTo>
                    <a:cubicBezTo>
                      <a:pt x="-2087" y="11596"/>
                      <a:pt x="-230" y="6131"/>
                      <a:pt x="566" y="4265"/>
                    </a:cubicBezTo>
                    <a:cubicBezTo>
                      <a:pt x="1866" y="1879"/>
                      <a:pt x="4240" y="280"/>
                      <a:pt x="6932" y="0"/>
                    </a:cubicBezTo>
                    <a:lnTo>
                      <a:pt x="445421" y="4798"/>
                    </a:lnTo>
                    <a:cubicBezTo>
                      <a:pt x="449175" y="4865"/>
                      <a:pt x="452185" y="7957"/>
                      <a:pt x="452185" y="11729"/>
                    </a:cubicBezTo>
                    <a:lnTo>
                      <a:pt x="448074" y="462108"/>
                    </a:lnTo>
                    <a:cubicBezTo>
                      <a:pt x="448074" y="465813"/>
                      <a:pt x="445129" y="468839"/>
                      <a:pt x="441442" y="468906"/>
                    </a:cubicBezTo>
                    <a:lnTo>
                      <a:pt x="18339" y="482235"/>
                    </a:lnTo>
                    <a:close/>
                    <a:moveTo>
                      <a:pt x="13431" y="13862"/>
                    </a:moveTo>
                    <a:cubicBezTo>
                      <a:pt x="13431" y="55314"/>
                      <a:pt x="19798" y="298964"/>
                      <a:pt x="24705" y="467706"/>
                    </a:cubicBezTo>
                    <a:lnTo>
                      <a:pt x="434412" y="455444"/>
                    </a:lnTo>
                    <a:lnTo>
                      <a:pt x="438391" y="18527"/>
                    </a:lnTo>
                    <a:close/>
                  </a:path>
                </a:pathLst>
              </a:custGeom>
              <a:solidFill>
                <a:srgbClr val="231F20"/>
              </a:solidFill>
              <a:ln w="132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03" name="任意多边形: 形状 402">
                <a:extLst>
                  <a:ext uri="{FF2B5EF4-FFF2-40B4-BE49-F238E27FC236}">
                    <a16:creationId xmlns:a16="http://schemas.microsoft.com/office/drawing/2014/main" id="{6E136B98-26D3-4206-9F27-CFCC848F22C9}"/>
                  </a:ext>
                </a:extLst>
              </p:cNvPr>
              <p:cNvSpPr/>
              <p:nvPr/>
            </p:nvSpPr>
            <p:spPr>
              <a:xfrm>
                <a:off x="10025409" y="4526152"/>
                <a:ext cx="451421" cy="175757"/>
              </a:xfrm>
              <a:custGeom>
                <a:avLst/>
                <a:gdLst>
                  <a:gd name="connsiteX0" fmla="*/ 97605 w 451421"/>
                  <a:gd name="connsiteY0" fmla="*/ 175757 h 175757"/>
                  <a:gd name="connsiteX1" fmla="*/ 91636 w 451421"/>
                  <a:gd name="connsiteY1" fmla="*/ 172292 h 175757"/>
                  <a:gd name="connsiteX2" fmla="*/ 914 w 451421"/>
                  <a:gd name="connsiteY2" fmla="*/ 10214 h 175757"/>
                  <a:gd name="connsiteX3" fmla="*/ 3368 w 451421"/>
                  <a:gd name="connsiteY3" fmla="*/ 924 h 175757"/>
                  <a:gd name="connsiteX4" fmla="*/ 3434 w 451421"/>
                  <a:gd name="connsiteY4" fmla="*/ 884 h 175757"/>
                  <a:gd name="connsiteX5" fmla="*/ 12851 w 451421"/>
                  <a:gd name="connsiteY5" fmla="*/ 3417 h 175757"/>
                  <a:gd name="connsiteX6" fmla="*/ 101849 w 451421"/>
                  <a:gd name="connsiteY6" fmla="*/ 161896 h 175757"/>
                  <a:gd name="connsiteX7" fmla="*/ 370301 w 451421"/>
                  <a:gd name="connsiteY7" fmla="*/ 160296 h 175757"/>
                  <a:gd name="connsiteX8" fmla="*/ 438607 w 451421"/>
                  <a:gd name="connsiteY8" fmla="*/ 8748 h 175757"/>
                  <a:gd name="connsiteX9" fmla="*/ 448064 w 451421"/>
                  <a:gd name="connsiteY9" fmla="*/ 6362 h 175757"/>
                  <a:gd name="connsiteX10" fmla="*/ 451075 w 451421"/>
                  <a:gd name="connsiteY10" fmla="*/ 14479 h 175757"/>
                  <a:gd name="connsiteX11" fmla="*/ 380646 w 451421"/>
                  <a:gd name="connsiteY11" fmla="*/ 170026 h 175757"/>
                  <a:gd name="connsiteX12" fmla="*/ 374412 w 451421"/>
                  <a:gd name="connsiteY12" fmla="*/ 174025 h 175757"/>
                  <a:gd name="connsiteX13" fmla="*/ 97472 w 451421"/>
                  <a:gd name="connsiteY13" fmla="*/ 175757 h 175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1421" h="175757">
                    <a:moveTo>
                      <a:pt x="97605" y="175757"/>
                    </a:moveTo>
                    <a:cubicBezTo>
                      <a:pt x="95138" y="175784"/>
                      <a:pt x="92843" y="174451"/>
                      <a:pt x="91636" y="172292"/>
                    </a:cubicBezTo>
                    <a:lnTo>
                      <a:pt x="914" y="10214"/>
                    </a:lnTo>
                    <a:cubicBezTo>
                      <a:pt x="-956" y="6962"/>
                      <a:pt x="132" y="2803"/>
                      <a:pt x="3368" y="924"/>
                    </a:cubicBezTo>
                    <a:cubicBezTo>
                      <a:pt x="3395" y="911"/>
                      <a:pt x="3408" y="897"/>
                      <a:pt x="3434" y="884"/>
                    </a:cubicBezTo>
                    <a:cubicBezTo>
                      <a:pt x="6737" y="-955"/>
                      <a:pt x="10901" y="164"/>
                      <a:pt x="12851" y="3417"/>
                    </a:cubicBezTo>
                    <a:lnTo>
                      <a:pt x="101849" y="161896"/>
                    </a:lnTo>
                    <a:lnTo>
                      <a:pt x="370301" y="160296"/>
                    </a:lnTo>
                    <a:lnTo>
                      <a:pt x="438607" y="8748"/>
                    </a:lnTo>
                    <a:cubicBezTo>
                      <a:pt x="440557" y="5469"/>
                      <a:pt x="444801" y="4390"/>
                      <a:pt x="448064" y="6362"/>
                    </a:cubicBezTo>
                    <a:cubicBezTo>
                      <a:pt x="450836" y="8028"/>
                      <a:pt x="452083" y="11401"/>
                      <a:pt x="451075" y="14479"/>
                    </a:cubicBezTo>
                    <a:lnTo>
                      <a:pt x="380646" y="170026"/>
                    </a:lnTo>
                    <a:cubicBezTo>
                      <a:pt x="379492" y="172439"/>
                      <a:pt x="377078" y="173985"/>
                      <a:pt x="374412" y="174025"/>
                    </a:cubicBezTo>
                    <a:lnTo>
                      <a:pt x="97472" y="175757"/>
                    </a:lnTo>
                    <a:close/>
                  </a:path>
                </a:pathLst>
              </a:custGeom>
              <a:solidFill>
                <a:srgbClr val="231F20"/>
              </a:solidFill>
              <a:ln w="132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04" name="任意多边形: 形状 403">
                <a:extLst>
                  <a:ext uri="{FF2B5EF4-FFF2-40B4-BE49-F238E27FC236}">
                    <a16:creationId xmlns:a16="http://schemas.microsoft.com/office/drawing/2014/main" id="{B9C7B774-7359-4FB1-A988-38D16BBB3833}"/>
                  </a:ext>
                </a:extLst>
              </p:cNvPr>
              <p:cNvSpPr/>
              <p:nvPr/>
            </p:nvSpPr>
            <p:spPr>
              <a:xfrm rot="-126000">
                <a:off x="10255717" y="4659838"/>
                <a:ext cx="40851" cy="82238"/>
              </a:xfrm>
              <a:custGeom>
                <a:avLst/>
                <a:gdLst>
                  <a:gd name="connsiteX0" fmla="*/ 0 w 40851"/>
                  <a:gd name="connsiteY0" fmla="*/ 0 h 82238"/>
                  <a:gd name="connsiteX1" fmla="*/ 40851 w 40851"/>
                  <a:gd name="connsiteY1" fmla="*/ 0 h 82238"/>
                  <a:gd name="connsiteX2" fmla="*/ 40851 w 40851"/>
                  <a:gd name="connsiteY2" fmla="*/ 82238 h 82238"/>
                  <a:gd name="connsiteX3" fmla="*/ 0 w 40851"/>
                  <a:gd name="connsiteY3" fmla="*/ 82238 h 82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851" h="82238">
                    <a:moveTo>
                      <a:pt x="0" y="0"/>
                    </a:moveTo>
                    <a:lnTo>
                      <a:pt x="40851" y="0"/>
                    </a:lnTo>
                    <a:lnTo>
                      <a:pt x="40851" y="82238"/>
                    </a:lnTo>
                    <a:lnTo>
                      <a:pt x="0" y="82238"/>
                    </a:lnTo>
                    <a:close/>
                  </a:path>
                </a:pathLst>
              </a:custGeom>
              <a:solidFill>
                <a:srgbClr val="D1D3D4"/>
              </a:solidFill>
              <a:ln w="132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05" name="任意多边形: 形状 404">
                <a:extLst>
                  <a:ext uri="{FF2B5EF4-FFF2-40B4-BE49-F238E27FC236}">
                    <a16:creationId xmlns:a16="http://schemas.microsoft.com/office/drawing/2014/main" id="{F7F02171-E227-40E7-A729-1994ADFDC26B}"/>
                  </a:ext>
                </a:extLst>
              </p:cNvPr>
              <p:cNvSpPr/>
              <p:nvPr/>
            </p:nvSpPr>
            <p:spPr>
              <a:xfrm>
                <a:off x="9346255" y="5524027"/>
                <a:ext cx="333759" cy="152777"/>
              </a:xfrm>
              <a:custGeom>
                <a:avLst/>
                <a:gdLst>
                  <a:gd name="connsiteX0" fmla="*/ 333760 w 333759"/>
                  <a:gd name="connsiteY0" fmla="*/ 0 h 152777"/>
                  <a:gd name="connsiteX1" fmla="*/ 330311 w 333759"/>
                  <a:gd name="connsiteY1" fmla="*/ 113161 h 152777"/>
                  <a:gd name="connsiteX2" fmla="*/ 239324 w 333759"/>
                  <a:gd name="connsiteY2" fmla="*/ 125557 h 152777"/>
                  <a:gd name="connsiteX3" fmla="*/ 241977 w 333759"/>
                  <a:gd name="connsiteY3" fmla="*/ 86504 h 152777"/>
                  <a:gd name="connsiteX4" fmla="*/ 183618 w 333759"/>
                  <a:gd name="connsiteY4" fmla="*/ 130089 h 152777"/>
                  <a:gd name="connsiteX5" fmla="*/ 6153 w 333759"/>
                  <a:gd name="connsiteY5" fmla="*/ 149015 h 152777"/>
                  <a:gd name="connsiteX6" fmla="*/ 89845 w 333759"/>
                  <a:gd name="connsiteY6" fmla="*/ 13329 h 152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3759" h="152777">
                    <a:moveTo>
                      <a:pt x="333760" y="0"/>
                    </a:moveTo>
                    <a:lnTo>
                      <a:pt x="330311" y="113161"/>
                    </a:lnTo>
                    <a:lnTo>
                      <a:pt x="239324" y="125557"/>
                    </a:lnTo>
                    <a:lnTo>
                      <a:pt x="241977" y="86504"/>
                    </a:lnTo>
                    <a:cubicBezTo>
                      <a:pt x="229456" y="108603"/>
                      <a:pt x="208287" y="124424"/>
                      <a:pt x="183618" y="130089"/>
                    </a:cubicBezTo>
                    <a:cubicBezTo>
                      <a:pt x="141970" y="139552"/>
                      <a:pt x="40107" y="161545"/>
                      <a:pt x="6153" y="149015"/>
                    </a:cubicBezTo>
                    <a:cubicBezTo>
                      <a:pt x="-27801" y="136487"/>
                      <a:pt x="89845" y="13329"/>
                      <a:pt x="89845" y="13329"/>
                    </a:cubicBezTo>
                  </a:path>
                </a:pathLst>
              </a:custGeom>
              <a:solidFill>
                <a:srgbClr val="FFFFFF"/>
              </a:solidFill>
              <a:ln w="132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06" name="任意多边形: 形状 405">
                <a:extLst>
                  <a:ext uri="{FF2B5EF4-FFF2-40B4-BE49-F238E27FC236}">
                    <a16:creationId xmlns:a16="http://schemas.microsoft.com/office/drawing/2014/main" id="{496E2269-2FA3-4411-B30E-14E3D3417968}"/>
                  </a:ext>
                </a:extLst>
              </p:cNvPr>
              <p:cNvSpPr/>
              <p:nvPr/>
            </p:nvSpPr>
            <p:spPr>
              <a:xfrm>
                <a:off x="9339381" y="5517628"/>
                <a:ext cx="346868" cy="166147"/>
              </a:xfrm>
              <a:custGeom>
                <a:avLst/>
                <a:gdLst>
                  <a:gd name="connsiteX0" fmla="*/ 43002 w 346868"/>
                  <a:gd name="connsiteY0" fmla="*/ 166078 h 166147"/>
                  <a:gd name="connsiteX1" fmla="*/ 10639 w 346868"/>
                  <a:gd name="connsiteY1" fmla="*/ 161813 h 166147"/>
                  <a:gd name="connsiteX2" fmla="*/ 426 w 346868"/>
                  <a:gd name="connsiteY2" fmla="*/ 150350 h 166147"/>
                  <a:gd name="connsiteX3" fmla="*/ 91811 w 346868"/>
                  <a:gd name="connsiteY3" fmla="*/ 14930 h 166147"/>
                  <a:gd name="connsiteX4" fmla="*/ 101494 w 346868"/>
                  <a:gd name="connsiteY4" fmla="*/ 14930 h 166147"/>
                  <a:gd name="connsiteX5" fmla="*/ 101613 w 346868"/>
                  <a:gd name="connsiteY5" fmla="*/ 24539 h 166147"/>
                  <a:gd name="connsiteX6" fmla="*/ 101494 w 346868"/>
                  <a:gd name="connsiteY6" fmla="*/ 24659 h 166147"/>
                  <a:gd name="connsiteX7" fmla="*/ 13690 w 346868"/>
                  <a:gd name="connsiteY7" fmla="*/ 147418 h 166147"/>
                  <a:gd name="connsiteX8" fmla="*/ 15149 w 346868"/>
                  <a:gd name="connsiteY8" fmla="*/ 149017 h 166147"/>
                  <a:gd name="connsiteX9" fmla="*/ 188900 w 346868"/>
                  <a:gd name="connsiteY9" fmla="*/ 129824 h 166147"/>
                  <a:gd name="connsiteX10" fmla="*/ 241953 w 346868"/>
                  <a:gd name="connsiteY10" fmla="*/ 89837 h 166147"/>
                  <a:gd name="connsiteX11" fmla="*/ 249911 w 346868"/>
                  <a:gd name="connsiteY11" fmla="*/ 86239 h 166147"/>
                  <a:gd name="connsiteX12" fmla="*/ 254951 w 346868"/>
                  <a:gd name="connsiteY12" fmla="*/ 93303 h 166147"/>
                  <a:gd name="connsiteX13" fmla="*/ 252962 w 346868"/>
                  <a:gd name="connsiteY13" fmla="*/ 123825 h 166147"/>
                  <a:gd name="connsiteX14" fmla="*/ 329890 w 346868"/>
                  <a:gd name="connsiteY14" fmla="*/ 113296 h 166147"/>
                  <a:gd name="connsiteX15" fmla="*/ 333206 w 346868"/>
                  <a:gd name="connsiteY15" fmla="*/ 6666 h 166147"/>
                  <a:gd name="connsiteX16" fmla="*/ 340235 w 346868"/>
                  <a:gd name="connsiteY16" fmla="*/ 2 h 166147"/>
                  <a:gd name="connsiteX17" fmla="*/ 346867 w 346868"/>
                  <a:gd name="connsiteY17" fmla="*/ 6932 h 166147"/>
                  <a:gd name="connsiteX18" fmla="*/ 346867 w 346868"/>
                  <a:gd name="connsiteY18" fmla="*/ 7066 h 166147"/>
                  <a:gd name="connsiteX19" fmla="*/ 343419 w 346868"/>
                  <a:gd name="connsiteY19" fmla="*/ 120093 h 166147"/>
                  <a:gd name="connsiteX20" fmla="*/ 337450 w 346868"/>
                  <a:gd name="connsiteY20" fmla="*/ 126758 h 166147"/>
                  <a:gd name="connsiteX21" fmla="*/ 246463 w 346868"/>
                  <a:gd name="connsiteY21" fmla="*/ 139154 h 166147"/>
                  <a:gd name="connsiteX22" fmla="*/ 240892 w 346868"/>
                  <a:gd name="connsiteY22" fmla="*/ 137421 h 166147"/>
                  <a:gd name="connsiteX23" fmla="*/ 238637 w 346868"/>
                  <a:gd name="connsiteY23" fmla="*/ 131823 h 166147"/>
                  <a:gd name="connsiteX24" fmla="*/ 239699 w 346868"/>
                  <a:gd name="connsiteY24" fmla="*/ 116095 h 166147"/>
                  <a:gd name="connsiteX25" fmla="*/ 191420 w 346868"/>
                  <a:gd name="connsiteY25" fmla="*/ 143552 h 166147"/>
                  <a:gd name="connsiteX26" fmla="*/ 43002 w 346868"/>
                  <a:gd name="connsiteY26" fmla="*/ 166078 h 166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46868" h="166147">
                    <a:moveTo>
                      <a:pt x="43002" y="166078"/>
                    </a:moveTo>
                    <a:cubicBezTo>
                      <a:pt x="32046" y="166491"/>
                      <a:pt x="21117" y="165052"/>
                      <a:pt x="10639" y="161813"/>
                    </a:cubicBezTo>
                    <a:cubicBezTo>
                      <a:pt x="5466" y="160067"/>
                      <a:pt x="1594" y="155708"/>
                      <a:pt x="426" y="150350"/>
                    </a:cubicBezTo>
                    <a:cubicBezTo>
                      <a:pt x="-6603" y="119694"/>
                      <a:pt x="75365" y="32257"/>
                      <a:pt x="91811" y="14930"/>
                    </a:cubicBezTo>
                    <a:cubicBezTo>
                      <a:pt x="94491" y="12277"/>
                      <a:pt x="98815" y="12277"/>
                      <a:pt x="101494" y="14930"/>
                    </a:cubicBezTo>
                    <a:cubicBezTo>
                      <a:pt x="104173" y="17555"/>
                      <a:pt x="104226" y="21861"/>
                      <a:pt x="101613" y="24539"/>
                    </a:cubicBezTo>
                    <a:cubicBezTo>
                      <a:pt x="101573" y="24580"/>
                      <a:pt x="101534" y="24620"/>
                      <a:pt x="101494" y="24659"/>
                    </a:cubicBezTo>
                    <a:cubicBezTo>
                      <a:pt x="62632" y="64646"/>
                      <a:pt x="9711" y="130223"/>
                      <a:pt x="13690" y="147418"/>
                    </a:cubicBezTo>
                    <a:cubicBezTo>
                      <a:pt x="13690" y="148217"/>
                      <a:pt x="13690" y="148617"/>
                      <a:pt x="15149" y="149017"/>
                    </a:cubicBezTo>
                    <a:cubicBezTo>
                      <a:pt x="37431" y="157281"/>
                      <a:pt x="99106" y="150483"/>
                      <a:pt x="188900" y="129824"/>
                    </a:cubicBezTo>
                    <a:cubicBezTo>
                      <a:pt x="211315" y="124425"/>
                      <a:pt x="230520" y="109950"/>
                      <a:pt x="241953" y="89837"/>
                    </a:cubicBezTo>
                    <a:cubicBezTo>
                      <a:pt x="243373" y="86852"/>
                      <a:pt x="246742" y="85332"/>
                      <a:pt x="249911" y="86239"/>
                    </a:cubicBezTo>
                    <a:cubicBezTo>
                      <a:pt x="253095" y="87012"/>
                      <a:pt x="255243" y="90024"/>
                      <a:pt x="254951" y="93303"/>
                    </a:cubicBezTo>
                    <a:lnTo>
                      <a:pt x="252962" y="123825"/>
                    </a:lnTo>
                    <a:lnTo>
                      <a:pt x="329890" y="113296"/>
                    </a:lnTo>
                    <a:lnTo>
                      <a:pt x="333206" y="6666"/>
                    </a:lnTo>
                    <a:cubicBezTo>
                      <a:pt x="333352" y="2894"/>
                      <a:pt x="336482" y="-79"/>
                      <a:pt x="340235" y="2"/>
                    </a:cubicBezTo>
                    <a:cubicBezTo>
                      <a:pt x="343976" y="68"/>
                      <a:pt x="346947" y="3174"/>
                      <a:pt x="346867" y="6932"/>
                    </a:cubicBezTo>
                    <a:cubicBezTo>
                      <a:pt x="346867" y="6972"/>
                      <a:pt x="346867" y="7026"/>
                      <a:pt x="346867" y="7066"/>
                    </a:cubicBezTo>
                    <a:lnTo>
                      <a:pt x="343419" y="120093"/>
                    </a:lnTo>
                    <a:cubicBezTo>
                      <a:pt x="343273" y="123466"/>
                      <a:pt x="340766" y="126251"/>
                      <a:pt x="337450" y="126758"/>
                    </a:cubicBezTo>
                    <a:lnTo>
                      <a:pt x="246463" y="139154"/>
                    </a:lnTo>
                    <a:cubicBezTo>
                      <a:pt x="244447" y="139420"/>
                      <a:pt x="242418" y="138780"/>
                      <a:pt x="240892" y="137421"/>
                    </a:cubicBezTo>
                    <a:cubicBezTo>
                      <a:pt x="239327" y="135995"/>
                      <a:pt x="238492" y="133942"/>
                      <a:pt x="238637" y="131823"/>
                    </a:cubicBezTo>
                    <a:lnTo>
                      <a:pt x="239699" y="116095"/>
                    </a:lnTo>
                    <a:cubicBezTo>
                      <a:pt x="226661" y="129837"/>
                      <a:pt x="209856" y="139393"/>
                      <a:pt x="191420" y="143552"/>
                    </a:cubicBezTo>
                    <a:cubicBezTo>
                      <a:pt x="142823" y="156028"/>
                      <a:pt x="93098" y="163572"/>
                      <a:pt x="43002" y="166078"/>
                    </a:cubicBezTo>
                    <a:close/>
                  </a:path>
                </a:pathLst>
              </a:custGeom>
              <a:solidFill>
                <a:srgbClr val="231F20"/>
              </a:solidFill>
              <a:ln w="132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07" name="任意多边形: 形状 406">
                <a:extLst>
                  <a:ext uri="{FF2B5EF4-FFF2-40B4-BE49-F238E27FC236}">
                    <a16:creationId xmlns:a16="http://schemas.microsoft.com/office/drawing/2014/main" id="{BAC0EFCC-2A25-4BD6-8402-CDE0C8F7F22D}"/>
                  </a:ext>
                </a:extLst>
              </p:cNvPr>
              <p:cNvSpPr/>
              <p:nvPr/>
            </p:nvSpPr>
            <p:spPr>
              <a:xfrm>
                <a:off x="9875916" y="5530558"/>
                <a:ext cx="340578" cy="152768"/>
              </a:xfrm>
              <a:custGeom>
                <a:avLst/>
                <a:gdLst>
                  <a:gd name="connsiteX0" fmla="*/ 0 w 340578"/>
                  <a:gd name="connsiteY0" fmla="*/ 3732 h 152768"/>
                  <a:gd name="connsiteX1" fmla="*/ 5703 w 340578"/>
                  <a:gd name="connsiteY1" fmla="*/ 105963 h 152768"/>
                  <a:gd name="connsiteX2" fmla="*/ 70562 w 340578"/>
                  <a:gd name="connsiteY2" fmla="*/ 116493 h 152768"/>
                  <a:gd name="connsiteX3" fmla="*/ 72684 w 340578"/>
                  <a:gd name="connsiteY3" fmla="*/ 83705 h 152768"/>
                  <a:gd name="connsiteX4" fmla="*/ 127461 w 340578"/>
                  <a:gd name="connsiteY4" fmla="*/ 124491 h 152768"/>
                  <a:gd name="connsiteX5" fmla="*/ 339676 w 340578"/>
                  <a:gd name="connsiteY5" fmla="*/ 138752 h 152768"/>
                  <a:gd name="connsiteX6" fmla="*/ 246832 w 340578"/>
                  <a:gd name="connsiteY6" fmla="*/ 0 h 152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0578" h="152768">
                    <a:moveTo>
                      <a:pt x="0" y="3732"/>
                    </a:moveTo>
                    <a:lnTo>
                      <a:pt x="5703" y="105963"/>
                    </a:lnTo>
                    <a:lnTo>
                      <a:pt x="70562" y="116493"/>
                    </a:lnTo>
                    <a:lnTo>
                      <a:pt x="72684" y="83705"/>
                    </a:lnTo>
                    <a:cubicBezTo>
                      <a:pt x="86411" y="102565"/>
                      <a:pt x="105510" y="116787"/>
                      <a:pt x="127461" y="124491"/>
                    </a:cubicBezTo>
                    <a:cubicBezTo>
                      <a:pt x="161548" y="135020"/>
                      <a:pt x="329198" y="173007"/>
                      <a:pt x="339676" y="138752"/>
                    </a:cubicBezTo>
                    <a:cubicBezTo>
                      <a:pt x="350154" y="104497"/>
                      <a:pt x="266329" y="50649"/>
                      <a:pt x="246832" y="0"/>
                    </a:cubicBezTo>
                  </a:path>
                </a:pathLst>
              </a:custGeom>
              <a:solidFill>
                <a:srgbClr val="FFFFFF"/>
              </a:solidFill>
              <a:ln w="132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08" name="任意多边形: 形状 407">
                <a:extLst>
                  <a:ext uri="{FF2B5EF4-FFF2-40B4-BE49-F238E27FC236}">
                    <a16:creationId xmlns:a16="http://schemas.microsoft.com/office/drawing/2014/main" id="{E43CE069-5DA4-4DC1-AE5F-4F6F2A27CE21}"/>
                  </a:ext>
                </a:extLst>
              </p:cNvPr>
              <p:cNvSpPr/>
              <p:nvPr/>
            </p:nvSpPr>
            <p:spPr>
              <a:xfrm>
                <a:off x="9869013" y="5523385"/>
                <a:ext cx="354841" cy="166585"/>
              </a:xfrm>
              <a:custGeom>
                <a:avLst/>
                <a:gdLst>
                  <a:gd name="connsiteX0" fmla="*/ 300952 w 354841"/>
                  <a:gd name="connsiteY0" fmla="*/ 166585 h 166585"/>
                  <a:gd name="connsiteX1" fmla="*/ 132374 w 354841"/>
                  <a:gd name="connsiteY1" fmla="*/ 138195 h 166585"/>
                  <a:gd name="connsiteX2" fmla="*/ 85289 w 354841"/>
                  <a:gd name="connsiteY2" fmla="*/ 108205 h 166585"/>
                  <a:gd name="connsiteX3" fmla="*/ 84228 w 354841"/>
                  <a:gd name="connsiteY3" fmla="*/ 124200 h 166585"/>
                  <a:gd name="connsiteX4" fmla="*/ 81708 w 354841"/>
                  <a:gd name="connsiteY4" fmla="*/ 128998 h 166585"/>
                  <a:gd name="connsiteX5" fmla="*/ 76402 w 354841"/>
                  <a:gd name="connsiteY5" fmla="*/ 130465 h 166585"/>
                  <a:gd name="connsiteX6" fmla="*/ 11412 w 354841"/>
                  <a:gd name="connsiteY6" fmla="*/ 119935 h 166585"/>
                  <a:gd name="connsiteX7" fmla="*/ 5708 w 354841"/>
                  <a:gd name="connsiteY7" fmla="*/ 113537 h 166585"/>
                  <a:gd name="connsiteX8" fmla="*/ 5 w 354841"/>
                  <a:gd name="connsiteY8" fmla="*/ 11172 h 166585"/>
                  <a:gd name="connsiteX9" fmla="*/ 6504 w 354841"/>
                  <a:gd name="connsiteY9" fmla="*/ 3974 h 166585"/>
                  <a:gd name="connsiteX10" fmla="*/ 13640 w 354841"/>
                  <a:gd name="connsiteY10" fmla="*/ 10079 h 166585"/>
                  <a:gd name="connsiteX11" fmla="*/ 13667 w 354841"/>
                  <a:gd name="connsiteY11" fmla="*/ 10506 h 166585"/>
                  <a:gd name="connsiteX12" fmla="*/ 19104 w 354841"/>
                  <a:gd name="connsiteY12" fmla="*/ 107272 h 166585"/>
                  <a:gd name="connsiteX13" fmla="*/ 71097 w 354841"/>
                  <a:gd name="connsiteY13" fmla="*/ 115669 h 166585"/>
                  <a:gd name="connsiteX14" fmla="*/ 72821 w 354841"/>
                  <a:gd name="connsiteY14" fmla="*/ 90345 h 166585"/>
                  <a:gd name="connsiteX15" fmla="*/ 79891 w 354841"/>
                  <a:gd name="connsiteY15" fmla="*/ 83867 h 166585"/>
                  <a:gd name="connsiteX16" fmla="*/ 85289 w 354841"/>
                  <a:gd name="connsiteY16" fmla="*/ 87013 h 166585"/>
                  <a:gd name="connsiteX17" fmla="*/ 136353 w 354841"/>
                  <a:gd name="connsiteY17" fmla="*/ 125000 h 166585"/>
                  <a:gd name="connsiteX18" fmla="*/ 340079 w 354841"/>
                  <a:gd name="connsiteY18" fmla="*/ 143926 h 166585"/>
                  <a:gd name="connsiteX19" fmla="*/ 299361 w 354841"/>
                  <a:gd name="connsiteY19" fmla="*/ 79682 h 166585"/>
                  <a:gd name="connsiteX20" fmla="*/ 247766 w 354841"/>
                  <a:gd name="connsiteY20" fmla="*/ 9573 h 166585"/>
                  <a:gd name="connsiteX21" fmla="*/ 251944 w 354841"/>
                  <a:gd name="connsiteY21" fmla="*/ 442 h 166585"/>
                  <a:gd name="connsiteX22" fmla="*/ 261029 w 354841"/>
                  <a:gd name="connsiteY22" fmla="*/ 4641 h 166585"/>
                  <a:gd name="connsiteX23" fmla="*/ 309971 w 354841"/>
                  <a:gd name="connsiteY23" fmla="*/ 70352 h 166585"/>
                  <a:gd name="connsiteX24" fmla="*/ 353608 w 354841"/>
                  <a:gd name="connsiteY24" fmla="*/ 147925 h 166585"/>
                  <a:gd name="connsiteX25" fmla="*/ 300952 w 354841"/>
                  <a:gd name="connsiteY25" fmla="*/ 166585 h 166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54841" h="166585">
                    <a:moveTo>
                      <a:pt x="300952" y="166585"/>
                    </a:moveTo>
                    <a:cubicBezTo>
                      <a:pt x="235829" y="166585"/>
                      <a:pt x="133700" y="138595"/>
                      <a:pt x="132374" y="138195"/>
                    </a:cubicBezTo>
                    <a:cubicBezTo>
                      <a:pt x="114455" y="132250"/>
                      <a:pt x="98287" y="121947"/>
                      <a:pt x="85289" y="108205"/>
                    </a:cubicBezTo>
                    <a:lnTo>
                      <a:pt x="84228" y="124200"/>
                    </a:lnTo>
                    <a:cubicBezTo>
                      <a:pt x="84069" y="126079"/>
                      <a:pt x="83167" y="127812"/>
                      <a:pt x="81708" y="128998"/>
                    </a:cubicBezTo>
                    <a:cubicBezTo>
                      <a:pt x="80222" y="130211"/>
                      <a:pt x="78299" y="130731"/>
                      <a:pt x="76402" y="130465"/>
                    </a:cubicBezTo>
                    <a:lnTo>
                      <a:pt x="11412" y="119935"/>
                    </a:lnTo>
                    <a:cubicBezTo>
                      <a:pt x="8242" y="119428"/>
                      <a:pt x="5854" y="116762"/>
                      <a:pt x="5708" y="113537"/>
                    </a:cubicBezTo>
                    <a:lnTo>
                      <a:pt x="5" y="11172"/>
                    </a:lnTo>
                    <a:cubicBezTo>
                      <a:pt x="-141" y="7387"/>
                      <a:pt x="2750" y="4188"/>
                      <a:pt x="6504" y="3974"/>
                    </a:cubicBezTo>
                    <a:cubicBezTo>
                      <a:pt x="10152" y="3681"/>
                      <a:pt x="13348" y="6414"/>
                      <a:pt x="13640" y="10079"/>
                    </a:cubicBezTo>
                    <a:cubicBezTo>
                      <a:pt x="13653" y="10225"/>
                      <a:pt x="13667" y="10359"/>
                      <a:pt x="13667" y="10506"/>
                    </a:cubicBezTo>
                    <a:lnTo>
                      <a:pt x="19104" y="107272"/>
                    </a:lnTo>
                    <a:lnTo>
                      <a:pt x="71097" y="115669"/>
                    </a:lnTo>
                    <a:lnTo>
                      <a:pt x="72821" y="90345"/>
                    </a:lnTo>
                    <a:cubicBezTo>
                      <a:pt x="72994" y="86599"/>
                      <a:pt x="76151" y="83694"/>
                      <a:pt x="79891" y="83867"/>
                    </a:cubicBezTo>
                    <a:cubicBezTo>
                      <a:pt x="82093" y="83974"/>
                      <a:pt x="84108" y="85146"/>
                      <a:pt x="85289" y="87013"/>
                    </a:cubicBezTo>
                    <a:cubicBezTo>
                      <a:pt x="98141" y="104527"/>
                      <a:pt x="115928" y="117762"/>
                      <a:pt x="136353" y="125000"/>
                    </a:cubicBezTo>
                    <a:cubicBezTo>
                      <a:pt x="191794" y="142194"/>
                      <a:pt x="333050" y="166719"/>
                      <a:pt x="340079" y="143926"/>
                    </a:cubicBezTo>
                    <a:cubicBezTo>
                      <a:pt x="344722" y="128732"/>
                      <a:pt x="321643" y="103940"/>
                      <a:pt x="299361" y="79682"/>
                    </a:cubicBezTo>
                    <a:cubicBezTo>
                      <a:pt x="277078" y="55424"/>
                      <a:pt x="256785" y="33564"/>
                      <a:pt x="247766" y="9573"/>
                    </a:cubicBezTo>
                    <a:cubicBezTo>
                      <a:pt x="246413" y="5894"/>
                      <a:pt x="248283" y="1802"/>
                      <a:pt x="251944" y="442"/>
                    </a:cubicBezTo>
                    <a:cubicBezTo>
                      <a:pt x="255605" y="-917"/>
                      <a:pt x="259676" y="962"/>
                      <a:pt x="261029" y="4641"/>
                    </a:cubicBezTo>
                    <a:cubicBezTo>
                      <a:pt x="269120" y="26100"/>
                      <a:pt x="289944" y="48626"/>
                      <a:pt x="309971" y="70352"/>
                    </a:cubicBezTo>
                    <a:cubicBezTo>
                      <a:pt x="336498" y="99808"/>
                      <a:pt x="360637" y="125133"/>
                      <a:pt x="353608" y="147925"/>
                    </a:cubicBezTo>
                    <a:cubicBezTo>
                      <a:pt x="348966" y="161520"/>
                      <a:pt x="328142" y="166585"/>
                      <a:pt x="300952" y="166585"/>
                    </a:cubicBezTo>
                    <a:close/>
                  </a:path>
                </a:pathLst>
              </a:custGeom>
              <a:solidFill>
                <a:srgbClr val="231F20"/>
              </a:solidFill>
              <a:ln w="132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09" name="任意多边形: 形状 408">
                <a:extLst>
                  <a:ext uri="{FF2B5EF4-FFF2-40B4-BE49-F238E27FC236}">
                    <a16:creationId xmlns:a16="http://schemas.microsoft.com/office/drawing/2014/main" id="{9F7304C0-FBFC-48E4-9E37-4F83C2C7CD32}"/>
                  </a:ext>
                </a:extLst>
              </p:cNvPr>
              <p:cNvSpPr/>
              <p:nvPr/>
            </p:nvSpPr>
            <p:spPr>
              <a:xfrm>
                <a:off x="10108555" y="3298124"/>
                <a:ext cx="19498" cy="902490"/>
              </a:xfrm>
              <a:custGeom>
                <a:avLst/>
                <a:gdLst>
                  <a:gd name="connsiteX0" fmla="*/ 12867 w 19498"/>
                  <a:gd name="connsiteY0" fmla="*/ 902490 h 902490"/>
                  <a:gd name="connsiteX1" fmla="*/ 5970 w 19498"/>
                  <a:gd name="connsiteY1" fmla="*/ 895559 h 902490"/>
                  <a:gd name="connsiteX2" fmla="*/ 2 w 19498"/>
                  <a:gd name="connsiteY2" fmla="*/ 6931 h 902490"/>
                  <a:gd name="connsiteX3" fmla="*/ 6633 w 19498"/>
                  <a:gd name="connsiteY3" fmla="*/ 1 h 902490"/>
                  <a:gd name="connsiteX4" fmla="*/ 6766 w 19498"/>
                  <a:gd name="connsiteY4" fmla="*/ 0 h 902490"/>
                  <a:gd name="connsiteX5" fmla="*/ 6766 w 19498"/>
                  <a:gd name="connsiteY5" fmla="*/ 0 h 902490"/>
                  <a:gd name="connsiteX6" fmla="*/ 13530 w 19498"/>
                  <a:gd name="connsiteY6" fmla="*/ 6798 h 902490"/>
                  <a:gd name="connsiteX7" fmla="*/ 19499 w 19498"/>
                  <a:gd name="connsiteY7" fmla="*/ 895559 h 902490"/>
                  <a:gd name="connsiteX8" fmla="*/ 12734 w 19498"/>
                  <a:gd name="connsiteY8" fmla="*/ 902490 h 902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498" h="902490">
                    <a:moveTo>
                      <a:pt x="12867" y="902490"/>
                    </a:moveTo>
                    <a:cubicBezTo>
                      <a:pt x="9060" y="902490"/>
                      <a:pt x="5970" y="899385"/>
                      <a:pt x="5970" y="895559"/>
                    </a:cubicBezTo>
                    <a:lnTo>
                      <a:pt x="2" y="6931"/>
                    </a:lnTo>
                    <a:cubicBezTo>
                      <a:pt x="-78" y="3178"/>
                      <a:pt x="2893" y="75"/>
                      <a:pt x="6633" y="1"/>
                    </a:cubicBezTo>
                    <a:cubicBezTo>
                      <a:pt x="6673" y="0"/>
                      <a:pt x="6726" y="0"/>
                      <a:pt x="6766" y="0"/>
                    </a:cubicBezTo>
                    <a:lnTo>
                      <a:pt x="6766" y="0"/>
                    </a:lnTo>
                    <a:cubicBezTo>
                      <a:pt x="10506" y="0"/>
                      <a:pt x="13530" y="3043"/>
                      <a:pt x="13530" y="6798"/>
                    </a:cubicBezTo>
                    <a:lnTo>
                      <a:pt x="19499" y="895559"/>
                    </a:lnTo>
                    <a:cubicBezTo>
                      <a:pt x="19432" y="899305"/>
                      <a:pt x="16461" y="902344"/>
                      <a:pt x="12734" y="902490"/>
                    </a:cubicBezTo>
                    <a:close/>
                  </a:path>
                </a:pathLst>
              </a:custGeom>
              <a:solidFill>
                <a:srgbClr val="231F20"/>
              </a:solidFill>
              <a:ln w="132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10" name="任意多边形: 形状 409">
                <a:extLst>
                  <a:ext uri="{FF2B5EF4-FFF2-40B4-BE49-F238E27FC236}">
                    <a16:creationId xmlns:a16="http://schemas.microsoft.com/office/drawing/2014/main" id="{700E3168-74FE-414C-9386-CFE6CDF07746}"/>
                  </a:ext>
                </a:extLst>
              </p:cNvPr>
              <p:cNvSpPr/>
              <p:nvPr/>
            </p:nvSpPr>
            <p:spPr>
              <a:xfrm>
                <a:off x="9485361" y="3178783"/>
                <a:ext cx="117512" cy="547461"/>
              </a:xfrm>
              <a:custGeom>
                <a:avLst/>
                <a:gdLst>
                  <a:gd name="connsiteX0" fmla="*/ 110696 w 117512"/>
                  <a:gd name="connsiteY0" fmla="*/ 547461 h 547461"/>
                  <a:gd name="connsiteX1" fmla="*/ 104329 w 117512"/>
                  <a:gd name="connsiteY1" fmla="*/ 543462 h 547461"/>
                  <a:gd name="connsiteX2" fmla="*/ 1007 w 117512"/>
                  <a:gd name="connsiteY2" fmla="*/ 307676 h 547461"/>
                  <a:gd name="connsiteX3" fmla="*/ 76742 w 117512"/>
                  <a:gd name="connsiteY3" fmla="*/ 199180 h 547461"/>
                  <a:gd name="connsiteX4" fmla="*/ 5384 w 117512"/>
                  <a:gd name="connsiteY4" fmla="*/ 152663 h 547461"/>
                  <a:gd name="connsiteX5" fmla="*/ 212 w 117512"/>
                  <a:gd name="connsiteY5" fmla="*/ 147198 h 547461"/>
                  <a:gd name="connsiteX6" fmla="*/ 97300 w 117512"/>
                  <a:gd name="connsiteY6" fmla="*/ 2315 h 547461"/>
                  <a:gd name="connsiteX7" fmla="*/ 107035 w 117512"/>
                  <a:gd name="connsiteY7" fmla="*/ 1761 h 547461"/>
                  <a:gd name="connsiteX8" fmla="*/ 108043 w 117512"/>
                  <a:gd name="connsiteY8" fmla="*/ 10978 h 547461"/>
                  <a:gd name="connsiteX9" fmla="*/ 14403 w 117512"/>
                  <a:gd name="connsiteY9" fmla="*/ 141733 h 547461"/>
                  <a:gd name="connsiteX10" fmla="*/ 90801 w 117512"/>
                  <a:gd name="connsiteY10" fmla="*/ 192249 h 547461"/>
                  <a:gd name="connsiteX11" fmla="*/ 92300 w 117512"/>
                  <a:gd name="connsiteY11" fmla="*/ 202126 h 547461"/>
                  <a:gd name="connsiteX12" fmla="*/ 91994 w 117512"/>
                  <a:gd name="connsiteY12" fmla="*/ 202512 h 547461"/>
                  <a:gd name="connsiteX13" fmla="*/ 14271 w 117512"/>
                  <a:gd name="connsiteY13" fmla="*/ 304211 h 547461"/>
                  <a:gd name="connsiteX14" fmla="*/ 116930 w 117512"/>
                  <a:gd name="connsiteY14" fmla="*/ 537731 h 547461"/>
                  <a:gd name="connsiteX15" fmla="*/ 113481 w 117512"/>
                  <a:gd name="connsiteY15" fmla="*/ 546928 h 547461"/>
                  <a:gd name="connsiteX16" fmla="*/ 110696 w 117512"/>
                  <a:gd name="connsiteY16" fmla="*/ 547461 h 547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7512" h="547461">
                    <a:moveTo>
                      <a:pt x="110696" y="547461"/>
                    </a:moveTo>
                    <a:cubicBezTo>
                      <a:pt x="107990" y="547474"/>
                      <a:pt x="105510" y="545915"/>
                      <a:pt x="104329" y="543462"/>
                    </a:cubicBezTo>
                    <a:cubicBezTo>
                      <a:pt x="100350" y="534265"/>
                      <a:pt x="5119" y="319806"/>
                      <a:pt x="1007" y="307676"/>
                    </a:cubicBezTo>
                    <a:cubicBezTo>
                      <a:pt x="-186" y="303811"/>
                      <a:pt x="-4033" y="292482"/>
                      <a:pt x="76742" y="199180"/>
                    </a:cubicBezTo>
                    <a:cubicBezTo>
                      <a:pt x="53862" y="182319"/>
                      <a:pt x="30041" y="166778"/>
                      <a:pt x="5384" y="152663"/>
                    </a:cubicBezTo>
                    <a:cubicBezTo>
                      <a:pt x="2957" y="151669"/>
                      <a:pt x="1074" y="149679"/>
                      <a:pt x="212" y="147198"/>
                    </a:cubicBezTo>
                    <a:cubicBezTo>
                      <a:pt x="-2972" y="136668"/>
                      <a:pt x="29789" y="87885"/>
                      <a:pt x="97300" y="2315"/>
                    </a:cubicBezTo>
                    <a:cubicBezTo>
                      <a:pt x="99833" y="-541"/>
                      <a:pt x="104197" y="-788"/>
                      <a:pt x="107035" y="1761"/>
                    </a:cubicBezTo>
                    <a:cubicBezTo>
                      <a:pt x="109675" y="4123"/>
                      <a:pt x="110099" y="8099"/>
                      <a:pt x="108043" y="10978"/>
                    </a:cubicBezTo>
                    <a:cubicBezTo>
                      <a:pt x="65733" y="64293"/>
                      <a:pt x="21433" y="125072"/>
                      <a:pt x="14403" y="141733"/>
                    </a:cubicBezTo>
                    <a:cubicBezTo>
                      <a:pt x="32574" y="151197"/>
                      <a:pt x="80721" y="185052"/>
                      <a:pt x="90801" y="192249"/>
                    </a:cubicBezTo>
                    <a:cubicBezTo>
                      <a:pt x="93931" y="194555"/>
                      <a:pt x="94594" y="198980"/>
                      <a:pt x="92300" y="202126"/>
                    </a:cubicBezTo>
                    <a:cubicBezTo>
                      <a:pt x="92207" y="202259"/>
                      <a:pt x="92101" y="202393"/>
                      <a:pt x="91994" y="202512"/>
                    </a:cubicBezTo>
                    <a:cubicBezTo>
                      <a:pt x="55387" y="244498"/>
                      <a:pt x="16791" y="293415"/>
                      <a:pt x="14271" y="304211"/>
                    </a:cubicBezTo>
                    <a:cubicBezTo>
                      <a:pt x="20372" y="319939"/>
                      <a:pt x="90005" y="477485"/>
                      <a:pt x="116930" y="537731"/>
                    </a:cubicBezTo>
                    <a:cubicBezTo>
                      <a:pt x="118442" y="541223"/>
                      <a:pt x="116917" y="545302"/>
                      <a:pt x="113481" y="546928"/>
                    </a:cubicBezTo>
                    <a:cubicBezTo>
                      <a:pt x="112606" y="547301"/>
                      <a:pt x="111651" y="547474"/>
                      <a:pt x="110696" y="547461"/>
                    </a:cubicBezTo>
                    <a:close/>
                  </a:path>
                </a:pathLst>
              </a:custGeom>
              <a:solidFill>
                <a:srgbClr val="231F20"/>
              </a:solidFill>
              <a:ln w="132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11" name="任意多边形: 形状 410">
                <a:extLst>
                  <a:ext uri="{FF2B5EF4-FFF2-40B4-BE49-F238E27FC236}">
                    <a16:creationId xmlns:a16="http://schemas.microsoft.com/office/drawing/2014/main" id="{A6B116B8-BE66-412C-8DA2-E2AC2340F9CA}"/>
                  </a:ext>
                </a:extLst>
              </p:cNvPr>
              <p:cNvSpPr/>
              <p:nvPr/>
            </p:nvSpPr>
            <p:spPr>
              <a:xfrm>
                <a:off x="9874335" y="3158985"/>
                <a:ext cx="108624" cy="479695"/>
              </a:xfrm>
              <a:custGeom>
                <a:avLst/>
                <a:gdLst>
                  <a:gd name="connsiteX0" fmla="*/ 11130 w 108624"/>
                  <a:gd name="connsiteY0" fmla="*/ 479556 h 479695"/>
                  <a:gd name="connsiteX1" fmla="*/ 8212 w 108624"/>
                  <a:gd name="connsiteY1" fmla="*/ 479556 h 479695"/>
                  <a:gd name="connsiteX2" fmla="*/ 4896 w 108624"/>
                  <a:gd name="connsiteY2" fmla="*/ 470359 h 479695"/>
                  <a:gd name="connsiteX3" fmla="*/ 85670 w 108624"/>
                  <a:gd name="connsiteY3" fmla="*/ 294819 h 479695"/>
                  <a:gd name="connsiteX4" fmla="*/ 13650 w 108624"/>
                  <a:gd name="connsiteY4" fmla="*/ 222578 h 479695"/>
                  <a:gd name="connsiteX5" fmla="*/ 11660 w 108624"/>
                  <a:gd name="connsiteY5" fmla="*/ 217379 h 479695"/>
                  <a:gd name="connsiteX6" fmla="*/ 14180 w 108624"/>
                  <a:gd name="connsiteY6" fmla="*/ 212314 h 479695"/>
                  <a:gd name="connsiteX7" fmla="*/ 92567 w 108624"/>
                  <a:gd name="connsiteY7" fmla="*/ 148603 h 479695"/>
                  <a:gd name="connsiteX8" fmla="*/ 917 w 108624"/>
                  <a:gd name="connsiteY8" fmla="*/ 10384 h 479695"/>
                  <a:gd name="connsiteX9" fmla="*/ 3463 w 108624"/>
                  <a:gd name="connsiteY9" fmla="*/ 922 h 479695"/>
                  <a:gd name="connsiteX10" fmla="*/ 12323 w 108624"/>
                  <a:gd name="connsiteY10" fmla="*/ 2653 h 479695"/>
                  <a:gd name="connsiteX11" fmla="*/ 107422 w 108624"/>
                  <a:gd name="connsiteY11" fmla="*/ 146204 h 479695"/>
                  <a:gd name="connsiteX12" fmla="*/ 106096 w 108624"/>
                  <a:gd name="connsiteY12" fmla="*/ 155267 h 479695"/>
                  <a:gd name="connsiteX13" fmla="*/ 28770 w 108624"/>
                  <a:gd name="connsiteY13" fmla="*/ 218312 h 479695"/>
                  <a:gd name="connsiteX14" fmla="*/ 98668 w 108624"/>
                  <a:gd name="connsiteY14" fmla="*/ 288555 h 479695"/>
                  <a:gd name="connsiteX15" fmla="*/ 99994 w 108624"/>
                  <a:gd name="connsiteY15" fmla="*/ 296286 h 479695"/>
                  <a:gd name="connsiteX16" fmla="*/ 16833 w 108624"/>
                  <a:gd name="connsiteY16" fmla="*/ 475691 h 479695"/>
                  <a:gd name="connsiteX17" fmla="*/ 11130 w 108624"/>
                  <a:gd name="connsiteY17" fmla="*/ 479556 h 479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8624" h="479695">
                    <a:moveTo>
                      <a:pt x="11130" y="479556"/>
                    </a:moveTo>
                    <a:cubicBezTo>
                      <a:pt x="10162" y="479743"/>
                      <a:pt x="9180" y="479743"/>
                      <a:pt x="8212" y="479556"/>
                    </a:cubicBezTo>
                    <a:cubicBezTo>
                      <a:pt x="4777" y="477930"/>
                      <a:pt x="3291" y="473825"/>
                      <a:pt x="4896" y="470359"/>
                    </a:cubicBezTo>
                    <a:lnTo>
                      <a:pt x="85670" y="294819"/>
                    </a:lnTo>
                    <a:lnTo>
                      <a:pt x="13650" y="222578"/>
                    </a:lnTo>
                    <a:cubicBezTo>
                      <a:pt x="12297" y="221205"/>
                      <a:pt x="11567" y="219312"/>
                      <a:pt x="11660" y="217379"/>
                    </a:cubicBezTo>
                    <a:cubicBezTo>
                      <a:pt x="11806" y="215420"/>
                      <a:pt x="12708" y="213607"/>
                      <a:pt x="14180" y="212314"/>
                    </a:cubicBezTo>
                    <a:lnTo>
                      <a:pt x="92567" y="148603"/>
                    </a:lnTo>
                    <a:lnTo>
                      <a:pt x="917" y="10384"/>
                    </a:lnTo>
                    <a:cubicBezTo>
                      <a:pt x="-980" y="7065"/>
                      <a:pt x="161" y="2828"/>
                      <a:pt x="3463" y="922"/>
                    </a:cubicBezTo>
                    <a:cubicBezTo>
                      <a:pt x="6434" y="-794"/>
                      <a:pt x="10215" y="-57"/>
                      <a:pt x="12323" y="2653"/>
                    </a:cubicBezTo>
                    <a:lnTo>
                      <a:pt x="107422" y="146204"/>
                    </a:lnTo>
                    <a:cubicBezTo>
                      <a:pt x="109438" y="149100"/>
                      <a:pt x="108868" y="153079"/>
                      <a:pt x="106096" y="155267"/>
                    </a:cubicBezTo>
                    <a:lnTo>
                      <a:pt x="28770" y="218312"/>
                    </a:lnTo>
                    <a:lnTo>
                      <a:pt x="98668" y="288555"/>
                    </a:lnTo>
                    <a:cubicBezTo>
                      <a:pt x="100737" y="290568"/>
                      <a:pt x="101268" y="293686"/>
                      <a:pt x="99994" y="296286"/>
                    </a:cubicBezTo>
                    <a:lnTo>
                      <a:pt x="16833" y="475691"/>
                    </a:lnTo>
                    <a:cubicBezTo>
                      <a:pt x="15732" y="477890"/>
                      <a:pt x="13570" y="479356"/>
                      <a:pt x="11130" y="479556"/>
                    </a:cubicBezTo>
                    <a:close/>
                  </a:path>
                </a:pathLst>
              </a:custGeom>
              <a:solidFill>
                <a:srgbClr val="231F20"/>
              </a:solidFill>
              <a:ln w="132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12" name="任意多边形: 形状 411">
                <a:extLst>
                  <a:ext uri="{FF2B5EF4-FFF2-40B4-BE49-F238E27FC236}">
                    <a16:creationId xmlns:a16="http://schemas.microsoft.com/office/drawing/2014/main" id="{83018CA0-7524-4B1E-9740-1F686ECACD34}"/>
                  </a:ext>
                </a:extLst>
              </p:cNvPr>
              <p:cNvSpPr/>
              <p:nvPr/>
            </p:nvSpPr>
            <p:spPr>
              <a:xfrm>
                <a:off x="9367307" y="4001178"/>
                <a:ext cx="143910" cy="91474"/>
              </a:xfrm>
              <a:custGeom>
                <a:avLst/>
                <a:gdLst>
                  <a:gd name="connsiteX0" fmla="*/ 6588 w 143910"/>
                  <a:gd name="connsiteY0" fmla="*/ 91473 h 91474"/>
                  <a:gd name="connsiteX1" fmla="*/ 884 w 143910"/>
                  <a:gd name="connsiteY1" fmla="*/ 88141 h 91474"/>
                  <a:gd name="connsiteX2" fmla="*/ 3272 w 143910"/>
                  <a:gd name="connsiteY2" fmla="*/ 79078 h 91474"/>
                  <a:gd name="connsiteX3" fmla="*/ 133917 w 143910"/>
                  <a:gd name="connsiteY3" fmla="*/ 971 h 91474"/>
                  <a:gd name="connsiteX4" fmla="*/ 142856 w 143910"/>
                  <a:gd name="connsiteY4" fmla="*/ 3104 h 91474"/>
                  <a:gd name="connsiteX5" fmla="*/ 142936 w 143910"/>
                  <a:gd name="connsiteY5" fmla="*/ 3237 h 91474"/>
                  <a:gd name="connsiteX6" fmla="*/ 140734 w 143910"/>
                  <a:gd name="connsiteY6" fmla="*/ 12394 h 91474"/>
                  <a:gd name="connsiteX7" fmla="*/ 140681 w 143910"/>
                  <a:gd name="connsiteY7" fmla="*/ 12434 h 91474"/>
                  <a:gd name="connsiteX8" fmla="*/ 10036 w 143910"/>
                  <a:gd name="connsiteY8" fmla="*/ 90540 h 91474"/>
                  <a:gd name="connsiteX9" fmla="*/ 6588 w 143910"/>
                  <a:gd name="connsiteY9" fmla="*/ 91473 h 91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3910" h="91474">
                    <a:moveTo>
                      <a:pt x="6588" y="91473"/>
                    </a:moveTo>
                    <a:cubicBezTo>
                      <a:pt x="4240" y="91433"/>
                      <a:pt x="2078" y="90167"/>
                      <a:pt x="884" y="88141"/>
                    </a:cubicBezTo>
                    <a:cubicBezTo>
                      <a:pt x="-933" y="84969"/>
                      <a:pt x="142" y="80930"/>
                      <a:pt x="3272" y="79078"/>
                    </a:cubicBezTo>
                    <a:lnTo>
                      <a:pt x="133917" y="971"/>
                    </a:lnTo>
                    <a:cubicBezTo>
                      <a:pt x="136967" y="-922"/>
                      <a:pt x="140973" y="38"/>
                      <a:pt x="142856" y="3104"/>
                    </a:cubicBezTo>
                    <a:cubicBezTo>
                      <a:pt x="142883" y="3157"/>
                      <a:pt x="142909" y="3197"/>
                      <a:pt x="142936" y="3237"/>
                    </a:cubicBezTo>
                    <a:cubicBezTo>
                      <a:pt x="144845" y="6383"/>
                      <a:pt x="143864" y="10475"/>
                      <a:pt x="140734" y="12394"/>
                    </a:cubicBezTo>
                    <a:cubicBezTo>
                      <a:pt x="140721" y="12407"/>
                      <a:pt x="140694" y="12420"/>
                      <a:pt x="140681" y="12434"/>
                    </a:cubicBezTo>
                    <a:lnTo>
                      <a:pt x="10036" y="90540"/>
                    </a:lnTo>
                    <a:cubicBezTo>
                      <a:pt x="9002" y="91180"/>
                      <a:pt x="7808" y="91500"/>
                      <a:pt x="6588" y="91473"/>
                    </a:cubicBezTo>
                    <a:close/>
                  </a:path>
                </a:pathLst>
              </a:custGeom>
              <a:solidFill>
                <a:srgbClr val="231F20"/>
              </a:solidFill>
              <a:ln w="132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13" name="任意多边形: 形状 412">
                <a:extLst>
                  <a:ext uri="{FF2B5EF4-FFF2-40B4-BE49-F238E27FC236}">
                    <a16:creationId xmlns:a16="http://schemas.microsoft.com/office/drawing/2014/main" id="{269119A3-7846-4E66-AD71-E9E0224BED54}"/>
                  </a:ext>
                </a:extLst>
              </p:cNvPr>
              <p:cNvSpPr/>
              <p:nvPr/>
            </p:nvSpPr>
            <p:spPr>
              <a:xfrm>
                <a:off x="9914503" y="4026488"/>
                <a:ext cx="116399" cy="102018"/>
              </a:xfrm>
              <a:custGeom>
                <a:avLst/>
                <a:gdLst>
                  <a:gd name="connsiteX0" fmla="*/ 109697 w 116399"/>
                  <a:gd name="connsiteY0" fmla="*/ 102018 h 102018"/>
                  <a:gd name="connsiteX1" fmla="*/ 105453 w 116399"/>
                  <a:gd name="connsiteY1" fmla="*/ 100419 h 102018"/>
                  <a:gd name="connsiteX2" fmla="*/ 2264 w 116399"/>
                  <a:gd name="connsiteY2" fmla="*/ 11782 h 102018"/>
                  <a:gd name="connsiteX3" fmla="*/ 1601 w 116399"/>
                  <a:gd name="connsiteY3" fmla="*/ 2319 h 102018"/>
                  <a:gd name="connsiteX4" fmla="*/ 10766 w 116399"/>
                  <a:gd name="connsiteY4" fmla="*/ 1546 h 102018"/>
                  <a:gd name="connsiteX5" fmla="*/ 10885 w 116399"/>
                  <a:gd name="connsiteY5" fmla="*/ 1652 h 102018"/>
                  <a:gd name="connsiteX6" fmla="*/ 114075 w 116399"/>
                  <a:gd name="connsiteY6" fmla="*/ 90289 h 102018"/>
                  <a:gd name="connsiteX7" fmla="*/ 114804 w 116399"/>
                  <a:gd name="connsiteY7" fmla="*/ 99685 h 102018"/>
                  <a:gd name="connsiteX8" fmla="*/ 109697 w 116399"/>
                  <a:gd name="connsiteY8" fmla="*/ 102018 h 102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399" h="102018">
                    <a:moveTo>
                      <a:pt x="109697" y="102018"/>
                    </a:moveTo>
                    <a:cubicBezTo>
                      <a:pt x="108132" y="102018"/>
                      <a:pt x="106634" y="101445"/>
                      <a:pt x="105453" y="100419"/>
                    </a:cubicBezTo>
                    <a:lnTo>
                      <a:pt x="2264" y="11782"/>
                    </a:lnTo>
                    <a:cubicBezTo>
                      <a:pt x="-469" y="9330"/>
                      <a:pt x="-774" y="5131"/>
                      <a:pt x="1601" y="2319"/>
                    </a:cubicBezTo>
                    <a:cubicBezTo>
                      <a:pt x="3922" y="-440"/>
                      <a:pt x="8020" y="-787"/>
                      <a:pt x="10766" y="1546"/>
                    </a:cubicBezTo>
                    <a:cubicBezTo>
                      <a:pt x="10805" y="1573"/>
                      <a:pt x="10845" y="1613"/>
                      <a:pt x="10885" y="1652"/>
                    </a:cubicBezTo>
                    <a:lnTo>
                      <a:pt x="114075" y="90289"/>
                    </a:lnTo>
                    <a:cubicBezTo>
                      <a:pt x="116860" y="92675"/>
                      <a:pt x="117191" y="96886"/>
                      <a:pt x="114804" y="99685"/>
                    </a:cubicBezTo>
                    <a:cubicBezTo>
                      <a:pt x="113531" y="101178"/>
                      <a:pt x="111661" y="102045"/>
                      <a:pt x="109697" y="102018"/>
                    </a:cubicBezTo>
                    <a:close/>
                  </a:path>
                </a:pathLst>
              </a:custGeom>
              <a:solidFill>
                <a:srgbClr val="231F20"/>
              </a:solidFill>
              <a:ln w="132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14" name="任意多边形: 形状 413">
                <a:extLst>
                  <a:ext uri="{FF2B5EF4-FFF2-40B4-BE49-F238E27FC236}">
                    <a16:creationId xmlns:a16="http://schemas.microsoft.com/office/drawing/2014/main" id="{B1353F1D-2973-4569-A778-479D934AAE42}"/>
                  </a:ext>
                </a:extLst>
              </p:cNvPr>
              <p:cNvSpPr/>
              <p:nvPr/>
            </p:nvSpPr>
            <p:spPr>
              <a:xfrm>
                <a:off x="9706934" y="3966693"/>
                <a:ext cx="32740" cy="351348"/>
              </a:xfrm>
              <a:custGeom>
                <a:avLst/>
                <a:gdLst>
                  <a:gd name="connsiteX0" fmla="*/ 26134 w 32740"/>
                  <a:gd name="connsiteY0" fmla="*/ 351348 h 351348"/>
                  <a:gd name="connsiteX1" fmla="*/ 19635 w 32740"/>
                  <a:gd name="connsiteY1" fmla="*/ 345883 h 351348"/>
                  <a:gd name="connsiteX2" fmla="*/ 5 w 32740"/>
                  <a:gd name="connsiteY2" fmla="*/ 6799 h 351348"/>
                  <a:gd name="connsiteX3" fmla="*/ 6226 w 32740"/>
                  <a:gd name="connsiteY3" fmla="*/ 2 h 351348"/>
                  <a:gd name="connsiteX4" fmla="*/ 6239 w 32740"/>
                  <a:gd name="connsiteY4" fmla="*/ 2 h 351348"/>
                  <a:gd name="connsiteX5" fmla="*/ 13136 w 32740"/>
                  <a:gd name="connsiteY5" fmla="*/ 6266 h 351348"/>
                  <a:gd name="connsiteX6" fmla="*/ 32633 w 32740"/>
                  <a:gd name="connsiteY6" fmla="*/ 343617 h 351348"/>
                  <a:gd name="connsiteX7" fmla="*/ 27328 w 32740"/>
                  <a:gd name="connsiteY7" fmla="*/ 351348 h 351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740" h="351348">
                    <a:moveTo>
                      <a:pt x="26134" y="351348"/>
                    </a:moveTo>
                    <a:cubicBezTo>
                      <a:pt x="22925" y="351388"/>
                      <a:pt x="20166" y="349069"/>
                      <a:pt x="19635" y="345883"/>
                    </a:cubicBezTo>
                    <a:cubicBezTo>
                      <a:pt x="12208" y="303364"/>
                      <a:pt x="536" y="18929"/>
                      <a:pt x="5" y="6799"/>
                    </a:cubicBezTo>
                    <a:cubicBezTo>
                      <a:pt x="-141" y="3201"/>
                      <a:pt x="2645" y="148"/>
                      <a:pt x="6226" y="2"/>
                    </a:cubicBezTo>
                    <a:cubicBezTo>
                      <a:pt x="6226" y="2"/>
                      <a:pt x="6239" y="2"/>
                      <a:pt x="6239" y="2"/>
                    </a:cubicBezTo>
                    <a:cubicBezTo>
                      <a:pt x="9834" y="-78"/>
                      <a:pt x="12858" y="2667"/>
                      <a:pt x="13136" y="6266"/>
                    </a:cubicBezTo>
                    <a:cubicBezTo>
                      <a:pt x="13136" y="9332"/>
                      <a:pt x="25338" y="302031"/>
                      <a:pt x="32633" y="343617"/>
                    </a:cubicBezTo>
                    <a:cubicBezTo>
                      <a:pt x="33283" y="347216"/>
                      <a:pt x="30909" y="350668"/>
                      <a:pt x="27328" y="3513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2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15" name="任意多边形: 形状 414">
                <a:extLst>
                  <a:ext uri="{FF2B5EF4-FFF2-40B4-BE49-F238E27FC236}">
                    <a16:creationId xmlns:a16="http://schemas.microsoft.com/office/drawing/2014/main" id="{437D5696-7D5E-434C-9FC9-B2588DAFE496}"/>
                  </a:ext>
                </a:extLst>
              </p:cNvPr>
              <p:cNvSpPr/>
              <p:nvPr/>
            </p:nvSpPr>
            <p:spPr>
              <a:xfrm>
                <a:off x="9300679" y="3558968"/>
                <a:ext cx="22816" cy="383468"/>
              </a:xfrm>
              <a:custGeom>
                <a:avLst/>
                <a:gdLst>
                  <a:gd name="connsiteX0" fmla="*/ 6633 w 22816"/>
                  <a:gd name="connsiteY0" fmla="*/ 383468 h 383468"/>
                  <a:gd name="connsiteX1" fmla="*/ 6633 w 22816"/>
                  <a:gd name="connsiteY1" fmla="*/ 383468 h 383468"/>
                  <a:gd name="connsiteX2" fmla="*/ 2 w 22816"/>
                  <a:gd name="connsiteY2" fmla="*/ 376537 h 383468"/>
                  <a:gd name="connsiteX3" fmla="*/ 2 w 22816"/>
                  <a:gd name="connsiteY3" fmla="*/ 376404 h 383468"/>
                  <a:gd name="connsiteX4" fmla="*/ 9419 w 22816"/>
                  <a:gd name="connsiteY4" fmla="*/ 6664 h 383468"/>
                  <a:gd name="connsiteX5" fmla="*/ 16183 w 22816"/>
                  <a:gd name="connsiteY5" fmla="*/ 0 h 383468"/>
                  <a:gd name="connsiteX6" fmla="*/ 16183 w 22816"/>
                  <a:gd name="connsiteY6" fmla="*/ 0 h 383468"/>
                  <a:gd name="connsiteX7" fmla="*/ 22815 w 22816"/>
                  <a:gd name="connsiteY7" fmla="*/ 6931 h 383468"/>
                  <a:gd name="connsiteX8" fmla="*/ 22815 w 22816"/>
                  <a:gd name="connsiteY8" fmla="*/ 7064 h 383468"/>
                  <a:gd name="connsiteX9" fmla="*/ 13398 w 22816"/>
                  <a:gd name="connsiteY9" fmla="*/ 376404 h 383468"/>
                  <a:gd name="connsiteX10" fmla="*/ 6633 w 22816"/>
                  <a:gd name="connsiteY10" fmla="*/ 383468 h 383468"/>
                  <a:gd name="connsiteX11" fmla="*/ 6633 w 22816"/>
                  <a:gd name="connsiteY11" fmla="*/ 383468 h 383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816" h="383468">
                    <a:moveTo>
                      <a:pt x="6633" y="383468"/>
                    </a:moveTo>
                    <a:lnTo>
                      <a:pt x="6633" y="383468"/>
                    </a:lnTo>
                    <a:cubicBezTo>
                      <a:pt x="2893" y="383402"/>
                      <a:pt x="-78" y="380296"/>
                      <a:pt x="2" y="376537"/>
                    </a:cubicBezTo>
                    <a:cubicBezTo>
                      <a:pt x="2" y="376497"/>
                      <a:pt x="2" y="376444"/>
                      <a:pt x="2" y="376404"/>
                    </a:cubicBezTo>
                    <a:lnTo>
                      <a:pt x="9419" y="6664"/>
                    </a:lnTo>
                    <a:cubicBezTo>
                      <a:pt x="9485" y="2959"/>
                      <a:pt x="12496" y="0"/>
                      <a:pt x="16183" y="0"/>
                    </a:cubicBezTo>
                    <a:lnTo>
                      <a:pt x="16183" y="0"/>
                    </a:lnTo>
                    <a:cubicBezTo>
                      <a:pt x="19923" y="67"/>
                      <a:pt x="22894" y="3172"/>
                      <a:pt x="22815" y="6931"/>
                    </a:cubicBezTo>
                    <a:cubicBezTo>
                      <a:pt x="22815" y="6971"/>
                      <a:pt x="22815" y="7024"/>
                      <a:pt x="22815" y="7064"/>
                    </a:cubicBezTo>
                    <a:lnTo>
                      <a:pt x="13398" y="376404"/>
                    </a:lnTo>
                    <a:cubicBezTo>
                      <a:pt x="13477" y="380229"/>
                      <a:pt x="10440" y="383389"/>
                      <a:pt x="6633" y="383468"/>
                    </a:cubicBezTo>
                    <a:cubicBezTo>
                      <a:pt x="6633" y="383468"/>
                      <a:pt x="6633" y="383468"/>
                      <a:pt x="6633" y="383468"/>
                    </a:cubicBezTo>
                    <a:close/>
                  </a:path>
                </a:pathLst>
              </a:custGeom>
              <a:solidFill>
                <a:srgbClr val="231F20"/>
              </a:solidFill>
              <a:ln w="132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16" name="任意多边形: 形状 415">
                <a:extLst>
                  <a:ext uri="{FF2B5EF4-FFF2-40B4-BE49-F238E27FC236}">
                    <a16:creationId xmlns:a16="http://schemas.microsoft.com/office/drawing/2014/main" id="{BA942E4C-2842-41A2-8835-EF5A26CC4308}"/>
                  </a:ext>
                </a:extLst>
              </p:cNvPr>
              <p:cNvSpPr/>
              <p:nvPr/>
            </p:nvSpPr>
            <p:spPr>
              <a:xfrm>
                <a:off x="10818149" y="4692312"/>
                <a:ext cx="214486" cy="278304"/>
              </a:xfrm>
              <a:custGeom>
                <a:avLst/>
                <a:gdLst>
                  <a:gd name="connsiteX0" fmla="*/ 112739 w 214486"/>
                  <a:gd name="connsiteY0" fmla="*/ 66644 h 278304"/>
                  <a:gd name="connsiteX1" fmla="*/ 214337 w 214486"/>
                  <a:gd name="connsiteY1" fmla="*/ 0 h 278304"/>
                  <a:gd name="connsiteX2" fmla="*/ 132634 w 214486"/>
                  <a:gd name="connsiteY2" fmla="*/ 278305 h 278304"/>
                  <a:gd name="connsiteX3" fmla="*/ 0 w 214486"/>
                  <a:gd name="connsiteY3" fmla="*/ 278305 h 278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4486" h="278304">
                    <a:moveTo>
                      <a:pt x="112739" y="66644"/>
                    </a:moveTo>
                    <a:cubicBezTo>
                      <a:pt x="143006" y="39333"/>
                      <a:pt x="177279" y="16848"/>
                      <a:pt x="214337" y="0"/>
                    </a:cubicBezTo>
                    <a:cubicBezTo>
                      <a:pt x="217387" y="109163"/>
                      <a:pt x="173353" y="209661"/>
                      <a:pt x="132634" y="278305"/>
                    </a:cubicBezTo>
                    <a:lnTo>
                      <a:pt x="0" y="278305"/>
                    </a:lnTo>
                  </a:path>
                </a:pathLst>
              </a:custGeom>
              <a:solidFill>
                <a:srgbClr val="FFFFFF"/>
              </a:solidFill>
              <a:ln w="132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17" name="任意多边形: 形状 416">
                <a:extLst>
                  <a:ext uri="{FF2B5EF4-FFF2-40B4-BE49-F238E27FC236}">
                    <a16:creationId xmlns:a16="http://schemas.microsoft.com/office/drawing/2014/main" id="{4FA53E44-BCE1-44C8-8C4E-73F3EF1BFF31}"/>
                  </a:ext>
                </a:extLst>
              </p:cNvPr>
              <p:cNvSpPr/>
              <p:nvPr/>
            </p:nvSpPr>
            <p:spPr>
              <a:xfrm>
                <a:off x="10809353" y="4685565"/>
                <a:ext cx="230582" cy="292252"/>
              </a:xfrm>
              <a:custGeom>
                <a:avLst/>
                <a:gdLst>
                  <a:gd name="connsiteX0" fmla="*/ 141430 w 230582"/>
                  <a:gd name="connsiteY0" fmla="*/ 291983 h 292252"/>
                  <a:gd name="connsiteX1" fmla="*/ 8796 w 230582"/>
                  <a:gd name="connsiteY1" fmla="*/ 291983 h 292252"/>
                  <a:gd name="connsiteX2" fmla="*/ 268 w 230582"/>
                  <a:gd name="connsiteY2" fmla="*/ 287225 h 292252"/>
                  <a:gd name="connsiteX3" fmla="*/ 5003 w 230582"/>
                  <a:gd name="connsiteY3" fmla="*/ 278654 h 292252"/>
                  <a:gd name="connsiteX4" fmla="*/ 8796 w 230582"/>
                  <a:gd name="connsiteY4" fmla="*/ 278654 h 292252"/>
                  <a:gd name="connsiteX5" fmla="*/ 137319 w 230582"/>
                  <a:gd name="connsiteY5" fmla="*/ 278654 h 292252"/>
                  <a:gd name="connsiteX6" fmla="*/ 216899 w 230582"/>
                  <a:gd name="connsiteY6" fmla="*/ 17811 h 292252"/>
                  <a:gd name="connsiteX7" fmla="*/ 126575 w 230582"/>
                  <a:gd name="connsiteY7" fmla="*/ 78856 h 292252"/>
                  <a:gd name="connsiteX8" fmla="*/ 116946 w 230582"/>
                  <a:gd name="connsiteY8" fmla="*/ 77270 h 292252"/>
                  <a:gd name="connsiteX9" fmla="*/ 117424 w 230582"/>
                  <a:gd name="connsiteY9" fmla="*/ 68593 h 292252"/>
                  <a:gd name="connsiteX10" fmla="*/ 221011 w 230582"/>
                  <a:gd name="connsiteY10" fmla="*/ 750 h 292252"/>
                  <a:gd name="connsiteX11" fmla="*/ 227245 w 230582"/>
                  <a:gd name="connsiteY11" fmla="*/ 750 h 292252"/>
                  <a:gd name="connsiteX12" fmla="*/ 230428 w 230582"/>
                  <a:gd name="connsiteY12" fmla="*/ 6348 h 292252"/>
                  <a:gd name="connsiteX13" fmla="*/ 147664 w 230582"/>
                  <a:gd name="connsiteY13" fmla="*/ 288384 h 292252"/>
                  <a:gd name="connsiteX14" fmla="*/ 141430 w 230582"/>
                  <a:gd name="connsiteY14" fmla="*/ 291983 h 292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30582" h="292252">
                    <a:moveTo>
                      <a:pt x="141430" y="291983"/>
                    </a:moveTo>
                    <a:lnTo>
                      <a:pt x="8796" y="291983"/>
                    </a:lnTo>
                    <a:cubicBezTo>
                      <a:pt x="5135" y="293036"/>
                      <a:pt x="1315" y="290903"/>
                      <a:pt x="268" y="287225"/>
                    </a:cubicBezTo>
                    <a:cubicBezTo>
                      <a:pt x="-780" y="283546"/>
                      <a:pt x="1342" y="279707"/>
                      <a:pt x="5003" y="278654"/>
                    </a:cubicBezTo>
                    <a:cubicBezTo>
                      <a:pt x="6249" y="278294"/>
                      <a:pt x="7562" y="278294"/>
                      <a:pt x="8796" y="278654"/>
                    </a:cubicBezTo>
                    <a:lnTo>
                      <a:pt x="137319" y="278654"/>
                    </a:lnTo>
                    <a:cubicBezTo>
                      <a:pt x="174191" y="215609"/>
                      <a:pt x="216899" y="120975"/>
                      <a:pt x="216899" y="17811"/>
                    </a:cubicBezTo>
                    <a:cubicBezTo>
                      <a:pt x="184218" y="34032"/>
                      <a:pt x="153845" y="54558"/>
                      <a:pt x="126575" y="78856"/>
                    </a:cubicBezTo>
                    <a:cubicBezTo>
                      <a:pt x="123485" y="81082"/>
                      <a:pt x="119174" y="80376"/>
                      <a:pt x="116946" y="77270"/>
                    </a:cubicBezTo>
                    <a:cubicBezTo>
                      <a:pt x="115063" y="74618"/>
                      <a:pt x="115261" y="71019"/>
                      <a:pt x="117424" y="68593"/>
                    </a:cubicBezTo>
                    <a:cubicBezTo>
                      <a:pt x="148288" y="40789"/>
                      <a:pt x="183223" y="17904"/>
                      <a:pt x="221011" y="750"/>
                    </a:cubicBezTo>
                    <a:cubicBezTo>
                      <a:pt x="222974" y="-250"/>
                      <a:pt x="225282" y="-250"/>
                      <a:pt x="227245" y="750"/>
                    </a:cubicBezTo>
                    <a:cubicBezTo>
                      <a:pt x="229181" y="1963"/>
                      <a:pt x="230375" y="4068"/>
                      <a:pt x="230428" y="6348"/>
                    </a:cubicBezTo>
                    <a:cubicBezTo>
                      <a:pt x="233611" y="118709"/>
                      <a:pt x="187189" y="221741"/>
                      <a:pt x="147664" y="288384"/>
                    </a:cubicBezTo>
                    <a:cubicBezTo>
                      <a:pt x="146417" y="290663"/>
                      <a:pt x="144016" y="292050"/>
                      <a:pt x="141430" y="291983"/>
                    </a:cubicBezTo>
                    <a:close/>
                  </a:path>
                </a:pathLst>
              </a:custGeom>
              <a:solidFill>
                <a:srgbClr val="231F20"/>
              </a:solidFill>
              <a:ln w="132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18" name="任意多边形: 形状 417">
                <a:extLst>
                  <a:ext uri="{FF2B5EF4-FFF2-40B4-BE49-F238E27FC236}">
                    <a16:creationId xmlns:a16="http://schemas.microsoft.com/office/drawing/2014/main" id="{FC9FA97F-C9D2-433D-A926-14EA01BA0E53}"/>
                  </a:ext>
                </a:extLst>
              </p:cNvPr>
              <p:cNvSpPr/>
              <p:nvPr/>
            </p:nvSpPr>
            <p:spPr>
              <a:xfrm>
                <a:off x="10741089" y="4510242"/>
                <a:ext cx="193249" cy="460375"/>
              </a:xfrm>
              <a:custGeom>
                <a:avLst/>
                <a:gdLst>
                  <a:gd name="connsiteX0" fmla="*/ 0 w 193249"/>
                  <a:gd name="connsiteY0" fmla="*/ 278038 h 460375"/>
                  <a:gd name="connsiteX1" fmla="*/ 165660 w 193249"/>
                  <a:gd name="connsiteY1" fmla="*/ 0 h 460375"/>
                  <a:gd name="connsiteX2" fmla="*/ 189800 w 193249"/>
                  <a:gd name="connsiteY2" fmla="*/ 248715 h 460375"/>
                  <a:gd name="connsiteX3" fmla="*/ 144041 w 193249"/>
                  <a:gd name="connsiteY3" fmla="*/ 460375 h 460375"/>
                  <a:gd name="connsiteX4" fmla="*/ 1459 w 193249"/>
                  <a:gd name="connsiteY4" fmla="*/ 460375 h 460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49" h="460375">
                    <a:moveTo>
                      <a:pt x="0" y="278038"/>
                    </a:moveTo>
                    <a:cubicBezTo>
                      <a:pt x="32495" y="107297"/>
                      <a:pt x="165660" y="0"/>
                      <a:pt x="165660" y="0"/>
                    </a:cubicBezTo>
                    <a:cubicBezTo>
                      <a:pt x="190436" y="80399"/>
                      <a:pt x="198646" y="165024"/>
                      <a:pt x="189800" y="248715"/>
                    </a:cubicBezTo>
                    <a:cubicBezTo>
                      <a:pt x="182982" y="320850"/>
                      <a:pt x="167623" y="391906"/>
                      <a:pt x="144041" y="460375"/>
                    </a:cubicBezTo>
                    <a:lnTo>
                      <a:pt x="1459" y="460375"/>
                    </a:lnTo>
                  </a:path>
                </a:pathLst>
              </a:custGeom>
              <a:solidFill>
                <a:srgbClr val="FFFFFF"/>
              </a:solidFill>
              <a:ln w="132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19" name="任意多边形: 形状 418">
                <a:extLst>
                  <a:ext uri="{FF2B5EF4-FFF2-40B4-BE49-F238E27FC236}">
                    <a16:creationId xmlns:a16="http://schemas.microsoft.com/office/drawing/2014/main" id="{3751C429-23F2-4926-B61D-F02F7E318635}"/>
                  </a:ext>
                </a:extLst>
              </p:cNvPr>
              <p:cNvSpPr/>
              <p:nvPr/>
            </p:nvSpPr>
            <p:spPr>
              <a:xfrm>
                <a:off x="10734351" y="4503690"/>
                <a:ext cx="207056" cy="473859"/>
              </a:xfrm>
              <a:custGeom>
                <a:avLst/>
                <a:gdLst>
                  <a:gd name="connsiteX0" fmla="*/ 150778 w 207056"/>
                  <a:gd name="connsiteY0" fmla="*/ 473858 h 473859"/>
                  <a:gd name="connsiteX1" fmla="*/ 8196 w 207056"/>
                  <a:gd name="connsiteY1" fmla="*/ 473858 h 473859"/>
                  <a:gd name="connsiteX2" fmla="*/ 3462 w 207056"/>
                  <a:gd name="connsiteY2" fmla="*/ 465288 h 473859"/>
                  <a:gd name="connsiteX3" fmla="*/ 8196 w 207056"/>
                  <a:gd name="connsiteY3" fmla="*/ 460530 h 473859"/>
                  <a:gd name="connsiteX4" fmla="*/ 145871 w 207056"/>
                  <a:gd name="connsiteY4" fmla="*/ 460530 h 473859"/>
                  <a:gd name="connsiteX5" fmla="*/ 189773 w 207056"/>
                  <a:gd name="connsiteY5" fmla="*/ 255000 h 473859"/>
                  <a:gd name="connsiteX6" fmla="*/ 168949 w 207056"/>
                  <a:gd name="connsiteY6" fmla="*/ 18948 h 473859"/>
                  <a:gd name="connsiteX7" fmla="*/ 13369 w 207056"/>
                  <a:gd name="connsiteY7" fmla="*/ 286323 h 473859"/>
                  <a:gd name="connsiteX8" fmla="*/ 5305 w 207056"/>
                  <a:gd name="connsiteY8" fmla="*/ 291494 h 473859"/>
                  <a:gd name="connsiteX9" fmla="*/ 106 w 207056"/>
                  <a:gd name="connsiteY9" fmla="*/ 283657 h 473859"/>
                  <a:gd name="connsiteX10" fmla="*/ 168286 w 207056"/>
                  <a:gd name="connsiteY10" fmla="*/ 1487 h 473859"/>
                  <a:gd name="connsiteX11" fmla="*/ 174520 w 207056"/>
                  <a:gd name="connsiteY11" fmla="*/ 287 h 473859"/>
                  <a:gd name="connsiteX12" fmla="*/ 179029 w 207056"/>
                  <a:gd name="connsiteY12" fmla="*/ 4819 h 473859"/>
                  <a:gd name="connsiteX13" fmla="*/ 203567 w 207056"/>
                  <a:gd name="connsiteY13" fmla="*/ 256200 h 473859"/>
                  <a:gd name="connsiteX14" fmla="*/ 157410 w 207056"/>
                  <a:gd name="connsiteY14" fmla="*/ 469460 h 473859"/>
                  <a:gd name="connsiteX15" fmla="*/ 150778 w 207056"/>
                  <a:gd name="connsiteY15" fmla="*/ 473858 h 473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7056" h="473859">
                    <a:moveTo>
                      <a:pt x="150778" y="473858"/>
                    </a:moveTo>
                    <a:lnTo>
                      <a:pt x="8196" y="473858"/>
                    </a:lnTo>
                    <a:cubicBezTo>
                      <a:pt x="4536" y="472805"/>
                      <a:pt x="2414" y="468967"/>
                      <a:pt x="3462" y="465288"/>
                    </a:cubicBezTo>
                    <a:cubicBezTo>
                      <a:pt x="4111" y="462982"/>
                      <a:pt x="5902" y="461183"/>
                      <a:pt x="8196" y="460530"/>
                    </a:cubicBezTo>
                    <a:lnTo>
                      <a:pt x="145871" y="460530"/>
                    </a:lnTo>
                    <a:cubicBezTo>
                      <a:pt x="168339" y="393952"/>
                      <a:pt x="183075" y="324976"/>
                      <a:pt x="189773" y="255000"/>
                    </a:cubicBezTo>
                    <a:cubicBezTo>
                      <a:pt x="198129" y="175707"/>
                      <a:pt x="191046" y="95535"/>
                      <a:pt x="168949" y="18948"/>
                    </a:cubicBezTo>
                    <a:cubicBezTo>
                      <a:pt x="140433" y="44806"/>
                      <a:pt x="40559" y="143572"/>
                      <a:pt x="13369" y="286323"/>
                    </a:cubicBezTo>
                    <a:cubicBezTo>
                      <a:pt x="12560" y="289988"/>
                      <a:pt x="8953" y="292307"/>
                      <a:pt x="5305" y="291494"/>
                    </a:cubicBezTo>
                    <a:cubicBezTo>
                      <a:pt x="1764" y="290708"/>
                      <a:pt x="-531" y="287256"/>
                      <a:pt x="106" y="283657"/>
                    </a:cubicBezTo>
                    <a:cubicBezTo>
                      <a:pt x="32734" y="112382"/>
                      <a:pt x="166827" y="2687"/>
                      <a:pt x="168286" y="1487"/>
                    </a:cubicBezTo>
                    <a:cubicBezTo>
                      <a:pt x="170050" y="88"/>
                      <a:pt x="172371" y="-352"/>
                      <a:pt x="174520" y="287"/>
                    </a:cubicBezTo>
                    <a:cubicBezTo>
                      <a:pt x="176695" y="927"/>
                      <a:pt x="178393" y="2633"/>
                      <a:pt x="179029" y="4819"/>
                    </a:cubicBezTo>
                    <a:cubicBezTo>
                      <a:pt x="204177" y="86058"/>
                      <a:pt x="212533" y="171602"/>
                      <a:pt x="203567" y="256200"/>
                    </a:cubicBezTo>
                    <a:cubicBezTo>
                      <a:pt x="196603" y="328868"/>
                      <a:pt x="181112" y="400457"/>
                      <a:pt x="157410" y="469460"/>
                    </a:cubicBezTo>
                    <a:cubicBezTo>
                      <a:pt x="156309" y="472166"/>
                      <a:pt x="153683" y="473912"/>
                      <a:pt x="150778" y="473858"/>
                    </a:cubicBezTo>
                    <a:close/>
                  </a:path>
                </a:pathLst>
              </a:custGeom>
              <a:solidFill>
                <a:srgbClr val="231F20"/>
              </a:solidFill>
              <a:ln w="132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20" name="任意多边形: 形状 419">
                <a:extLst>
                  <a:ext uri="{FF2B5EF4-FFF2-40B4-BE49-F238E27FC236}">
                    <a16:creationId xmlns:a16="http://schemas.microsoft.com/office/drawing/2014/main" id="{73262D44-0FC2-494B-A1C9-E40772250574}"/>
                  </a:ext>
                </a:extLst>
              </p:cNvPr>
              <p:cNvSpPr/>
              <p:nvPr/>
            </p:nvSpPr>
            <p:spPr>
              <a:xfrm>
                <a:off x="10593680" y="4665255"/>
                <a:ext cx="203242" cy="305495"/>
              </a:xfrm>
              <a:custGeom>
                <a:avLst/>
                <a:gdLst>
                  <a:gd name="connsiteX0" fmla="*/ 76979 w 203242"/>
                  <a:gd name="connsiteY0" fmla="*/ 305496 h 305495"/>
                  <a:gd name="connsiteX1" fmla="*/ 203115 w 203242"/>
                  <a:gd name="connsiteY1" fmla="*/ 305496 h 305495"/>
                  <a:gd name="connsiteX2" fmla="*/ 155366 w 203242"/>
                  <a:gd name="connsiteY2" fmla="*/ 137287 h 305495"/>
                  <a:gd name="connsiteX3" fmla="*/ 147276 w 203242"/>
                  <a:gd name="connsiteY3" fmla="*/ 123025 h 305495"/>
                  <a:gd name="connsiteX4" fmla="*/ 7346 w 203242"/>
                  <a:gd name="connsiteY4" fmla="*/ 1 h 305495"/>
                  <a:gd name="connsiteX5" fmla="*/ 76979 w 203242"/>
                  <a:gd name="connsiteY5" fmla="*/ 305496 h 305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3242" h="305495">
                    <a:moveTo>
                      <a:pt x="76979" y="305496"/>
                    </a:moveTo>
                    <a:lnTo>
                      <a:pt x="203115" y="305496"/>
                    </a:lnTo>
                    <a:cubicBezTo>
                      <a:pt x="204441" y="267909"/>
                      <a:pt x="195952" y="210995"/>
                      <a:pt x="155366" y="137287"/>
                    </a:cubicBezTo>
                    <a:lnTo>
                      <a:pt x="147276" y="123025"/>
                    </a:lnTo>
                    <a:cubicBezTo>
                      <a:pt x="74194" y="-1332"/>
                      <a:pt x="7346" y="1"/>
                      <a:pt x="7346" y="1"/>
                    </a:cubicBezTo>
                    <a:cubicBezTo>
                      <a:pt x="-20904" y="130889"/>
                      <a:pt x="38781" y="247516"/>
                      <a:pt x="76979" y="3054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2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21" name="任意多边形: 形状 420">
                <a:extLst>
                  <a:ext uri="{FF2B5EF4-FFF2-40B4-BE49-F238E27FC236}">
                    <a16:creationId xmlns:a16="http://schemas.microsoft.com/office/drawing/2014/main" id="{3F70C5DC-F57F-4425-9F8A-2B8821AFA4E4}"/>
                  </a:ext>
                </a:extLst>
              </p:cNvPr>
              <p:cNvSpPr/>
              <p:nvPr/>
            </p:nvSpPr>
            <p:spPr>
              <a:xfrm>
                <a:off x="10586772" y="4658324"/>
                <a:ext cx="216902" cy="319224"/>
              </a:xfrm>
              <a:custGeom>
                <a:avLst/>
                <a:gdLst>
                  <a:gd name="connsiteX0" fmla="*/ 210023 w 216902"/>
                  <a:gd name="connsiteY0" fmla="*/ 319224 h 319224"/>
                  <a:gd name="connsiteX1" fmla="*/ 83888 w 216902"/>
                  <a:gd name="connsiteY1" fmla="*/ 319224 h 319224"/>
                  <a:gd name="connsiteX2" fmla="*/ 78185 w 216902"/>
                  <a:gd name="connsiteY2" fmla="*/ 316158 h 319224"/>
                  <a:gd name="connsiteX3" fmla="*/ 7491 w 216902"/>
                  <a:gd name="connsiteY3" fmla="*/ 5465 h 319224"/>
                  <a:gd name="connsiteX4" fmla="*/ 14123 w 216902"/>
                  <a:gd name="connsiteY4" fmla="*/ 0 h 319224"/>
                  <a:gd name="connsiteX5" fmla="*/ 160020 w 216902"/>
                  <a:gd name="connsiteY5" fmla="*/ 126490 h 319224"/>
                  <a:gd name="connsiteX6" fmla="*/ 168111 w 216902"/>
                  <a:gd name="connsiteY6" fmla="*/ 140885 h 319224"/>
                  <a:gd name="connsiteX7" fmla="*/ 216788 w 216902"/>
                  <a:gd name="connsiteY7" fmla="*/ 312559 h 319224"/>
                  <a:gd name="connsiteX8" fmla="*/ 210023 w 216902"/>
                  <a:gd name="connsiteY8" fmla="*/ 319224 h 319224"/>
                  <a:gd name="connsiteX9" fmla="*/ 87602 w 216902"/>
                  <a:gd name="connsiteY9" fmla="*/ 305895 h 319224"/>
                  <a:gd name="connsiteX10" fmla="*/ 203259 w 216902"/>
                  <a:gd name="connsiteY10" fmla="*/ 305895 h 319224"/>
                  <a:gd name="connsiteX11" fmla="*/ 156306 w 216902"/>
                  <a:gd name="connsiteY11" fmla="*/ 147949 h 319224"/>
                  <a:gd name="connsiteX12" fmla="*/ 148348 w 216902"/>
                  <a:gd name="connsiteY12" fmla="*/ 133821 h 319224"/>
                  <a:gd name="connsiteX13" fmla="*/ 19693 w 216902"/>
                  <a:gd name="connsiteY13" fmla="*/ 14795 h 319224"/>
                  <a:gd name="connsiteX14" fmla="*/ 87602 w 216902"/>
                  <a:gd name="connsiteY14" fmla="*/ 305495 h 31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6902" h="319224">
                    <a:moveTo>
                      <a:pt x="210023" y="319224"/>
                    </a:moveTo>
                    <a:lnTo>
                      <a:pt x="83888" y="319224"/>
                    </a:lnTo>
                    <a:cubicBezTo>
                      <a:pt x="81580" y="319264"/>
                      <a:pt x="79431" y="318104"/>
                      <a:pt x="78185" y="316158"/>
                    </a:cubicBezTo>
                    <a:cubicBezTo>
                      <a:pt x="39456" y="257512"/>
                      <a:pt x="-21291" y="139019"/>
                      <a:pt x="7491" y="5465"/>
                    </a:cubicBezTo>
                    <a:cubicBezTo>
                      <a:pt x="8247" y="2373"/>
                      <a:pt x="10952" y="147"/>
                      <a:pt x="14123" y="0"/>
                    </a:cubicBezTo>
                    <a:cubicBezTo>
                      <a:pt x="16908" y="0"/>
                      <a:pt x="85878" y="0"/>
                      <a:pt x="160020" y="126490"/>
                    </a:cubicBezTo>
                    <a:lnTo>
                      <a:pt x="168111" y="140885"/>
                    </a:lnTo>
                    <a:cubicBezTo>
                      <a:pt x="210421" y="217925"/>
                      <a:pt x="217981" y="276838"/>
                      <a:pt x="216788" y="312559"/>
                    </a:cubicBezTo>
                    <a:cubicBezTo>
                      <a:pt x="216642" y="316238"/>
                      <a:pt x="213684" y="319157"/>
                      <a:pt x="210023" y="319224"/>
                    </a:cubicBezTo>
                    <a:close/>
                    <a:moveTo>
                      <a:pt x="87602" y="305895"/>
                    </a:moveTo>
                    <a:lnTo>
                      <a:pt x="203259" y="305895"/>
                    </a:lnTo>
                    <a:cubicBezTo>
                      <a:pt x="203259" y="271374"/>
                      <a:pt x="194505" y="217525"/>
                      <a:pt x="156306" y="147949"/>
                    </a:cubicBezTo>
                    <a:cubicBezTo>
                      <a:pt x="153521" y="143151"/>
                      <a:pt x="150868" y="138353"/>
                      <a:pt x="148348" y="133821"/>
                    </a:cubicBezTo>
                    <a:cubicBezTo>
                      <a:pt x="89857" y="34388"/>
                      <a:pt x="36405" y="17594"/>
                      <a:pt x="19693" y="14795"/>
                    </a:cubicBezTo>
                    <a:cubicBezTo>
                      <a:pt x="-4579" y="138219"/>
                      <a:pt x="50597" y="248448"/>
                      <a:pt x="87602" y="305495"/>
                    </a:cubicBezTo>
                    <a:close/>
                  </a:path>
                </a:pathLst>
              </a:custGeom>
              <a:solidFill>
                <a:srgbClr val="231F20"/>
              </a:solidFill>
              <a:ln w="132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22" name="任意多边形: 形状 421">
                <a:extLst>
                  <a:ext uri="{FF2B5EF4-FFF2-40B4-BE49-F238E27FC236}">
                    <a16:creationId xmlns:a16="http://schemas.microsoft.com/office/drawing/2014/main" id="{2976DCDA-7AA9-4FA7-988E-C73D6A8DEC95}"/>
                  </a:ext>
                </a:extLst>
              </p:cNvPr>
              <p:cNvSpPr/>
              <p:nvPr/>
            </p:nvSpPr>
            <p:spPr>
              <a:xfrm>
                <a:off x="10653683" y="4970750"/>
                <a:ext cx="327341" cy="200997"/>
              </a:xfrm>
              <a:custGeom>
                <a:avLst/>
                <a:gdLst>
                  <a:gd name="connsiteX0" fmla="*/ 39923 w 327341"/>
                  <a:gd name="connsiteY0" fmla="*/ 200998 h 200997"/>
                  <a:gd name="connsiteX1" fmla="*/ 287419 w 327341"/>
                  <a:gd name="connsiteY1" fmla="*/ 200998 h 200997"/>
                  <a:gd name="connsiteX2" fmla="*/ 327342 w 327341"/>
                  <a:gd name="connsiteY2" fmla="*/ 0 h 200997"/>
                  <a:gd name="connsiteX3" fmla="*/ 0 w 327341"/>
                  <a:gd name="connsiteY3" fmla="*/ 0 h 200997"/>
                  <a:gd name="connsiteX4" fmla="*/ 39923 w 327341"/>
                  <a:gd name="connsiteY4" fmla="*/ 200998 h 200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7341" h="200997">
                    <a:moveTo>
                      <a:pt x="39923" y="200998"/>
                    </a:moveTo>
                    <a:lnTo>
                      <a:pt x="287419" y="200998"/>
                    </a:lnTo>
                    <a:lnTo>
                      <a:pt x="327342" y="0"/>
                    </a:lnTo>
                    <a:lnTo>
                      <a:pt x="0" y="0"/>
                    </a:lnTo>
                    <a:lnTo>
                      <a:pt x="39923" y="200998"/>
                    </a:lnTo>
                    <a:close/>
                  </a:path>
                </a:pathLst>
              </a:custGeom>
              <a:solidFill>
                <a:schemeClr val="accent1"/>
              </a:solidFill>
              <a:ln w="132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23" name="任意多边形: 形状 422">
                <a:extLst>
                  <a:ext uri="{FF2B5EF4-FFF2-40B4-BE49-F238E27FC236}">
                    <a16:creationId xmlns:a16="http://schemas.microsoft.com/office/drawing/2014/main" id="{C95ED80E-0FBA-40BD-AC5C-CE3D9A55331E}"/>
                  </a:ext>
                </a:extLst>
              </p:cNvPr>
              <p:cNvSpPr/>
              <p:nvPr/>
            </p:nvSpPr>
            <p:spPr>
              <a:xfrm>
                <a:off x="7486244" y="2907991"/>
                <a:ext cx="418858" cy="420922"/>
              </a:xfrm>
              <a:custGeom>
                <a:avLst/>
                <a:gdLst>
                  <a:gd name="connsiteX0" fmla="*/ 418859 w 418858"/>
                  <a:gd name="connsiteY0" fmla="*/ 210461 h 420922"/>
                  <a:gd name="connsiteX1" fmla="*/ 209429 w 418858"/>
                  <a:gd name="connsiteY1" fmla="*/ 420922 h 420922"/>
                  <a:gd name="connsiteX2" fmla="*/ 0 w 418858"/>
                  <a:gd name="connsiteY2" fmla="*/ 210461 h 420922"/>
                  <a:gd name="connsiteX3" fmla="*/ 209429 w 418858"/>
                  <a:gd name="connsiteY3" fmla="*/ 0 h 420922"/>
                  <a:gd name="connsiteX4" fmla="*/ 418859 w 418858"/>
                  <a:gd name="connsiteY4" fmla="*/ 210461 h 420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858" h="420922">
                    <a:moveTo>
                      <a:pt x="418859" y="210461"/>
                    </a:moveTo>
                    <a:cubicBezTo>
                      <a:pt x="418859" y="326696"/>
                      <a:pt x="325094" y="420922"/>
                      <a:pt x="209429" y="420922"/>
                    </a:cubicBezTo>
                    <a:cubicBezTo>
                      <a:pt x="93765" y="420922"/>
                      <a:pt x="0" y="326696"/>
                      <a:pt x="0" y="210461"/>
                    </a:cubicBezTo>
                    <a:cubicBezTo>
                      <a:pt x="0" y="94227"/>
                      <a:pt x="93765" y="0"/>
                      <a:pt x="209429" y="0"/>
                    </a:cubicBezTo>
                    <a:cubicBezTo>
                      <a:pt x="325094" y="0"/>
                      <a:pt x="418859" y="94227"/>
                      <a:pt x="418859" y="2104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2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24" name="任意多边形: 形状 423">
                <a:extLst>
                  <a:ext uri="{FF2B5EF4-FFF2-40B4-BE49-F238E27FC236}">
                    <a16:creationId xmlns:a16="http://schemas.microsoft.com/office/drawing/2014/main" id="{989B9D81-BEE1-45F7-B952-3A4FEE113581}"/>
                  </a:ext>
                </a:extLst>
              </p:cNvPr>
              <p:cNvSpPr/>
              <p:nvPr/>
            </p:nvSpPr>
            <p:spPr>
              <a:xfrm>
                <a:off x="7480276" y="2901860"/>
                <a:ext cx="431061" cy="433184"/>
              </a:xfrm>
              <a:custGeom>
                <a:avLst/>
                <a:gdLst>
                  <a:gd name="connsiteX0" fmla="*/ 215398 w 431061"/>
                  <a:gd name="connsiteY0" fmla="*/ 433185 h 433184"/>
                  <a:gd name="connsiteX1" fmla="*/ 0 w 431061"/>
                  <a:gd name="connsiteY1" fmla="*/ 216459 h 433184"/>
                  <a:gd name="connsiteX2" fmla="*/ 215663 w 431061"/>
                  <a:gd name="connsiteY2" fmla="*/ 0 h 433184"/>
                  <a:gd name="connsiteX3" fmla="*/ 431061 w 431061"/>
                  <a:gd name="connsiteY3" fmla="*/ 216592 h 433184"/>
                  <a:gd name="connsiteX4" fmla="*/ 215398 w 431061"/>
                  <a:gd name="connsiteY4" fmla="*/ 433185 h 433184"/>
                  <a:gd name="connsiteX5" fmla="*/ 215398 w 431061"/>
                  <a:gd name="connsiteY5" fmla="*/ 12263 h 433184"/>
                  <a:gd name="connsiteX6" fmla="*/ 12070 w 431061"/>
                  <a:gd name="connsiteY6" fmla="*/ 216592 h 433184"/>
                  <a:gd name="connsiteX7" fmla="*/ 215398 w 431061"/>
                  <a:gd name="connsiteY7" fmla="*/ 420922 h 433184"/>
                  <a:gd name="connsiteX8" fmla="*/ 418726 w 431061"/>
                  <a:gd name="connsiteY8" fmla="*/ 216592 h 433184"/>
                  <a:gd name="connsiteX9" fmla="*/ 215398 w 431061"/>
                  <a:gd name="connsiteY9" fmla="*/ 12263 h 433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1061" h="433184">
                    <a:moveTo>
                      <a:pt x="215398" y="433185"/>
                    </a:moveTo>
                    <a:cubicBezTo>
                      <a:pt x="96364" y="433112"/>
                      <a:pt x="-73" y="336079"/>
                      <a:pt x="0" y="216459"/>
                    </a:cubicBezTo>
                    <a:cubicBezTo>
                      <a:pt x="73" y="96839"/>
                      <a:pt x="96629" y="-73"/>
                      <a:pt x="215663" y="0"/>
                    </a:cubicBezTo>
                    <a:cubicBezTo>
                      <a:pt x="334650" y="73"/>
                      <a:pt x="431061" y="97024"/>
                      <a:pt x="431061" y="216592"/>
                    </a:cubicBezTo>
                    <a:cubicBezTo>
                      <a:pt x="430915" y="336205"/>
                      <a:pt x="334424" y="433112"/>
                      <a:pt x="215398" y="433185"/>
                    </a:cubicBezTo>
                    <a:close/>
                    <a:moveTo>
                      <a:pt x="215398" y="12263"/>
                    </a:moveTo>
                    <a:cubicBezTo>
                      <a:pt x="103103" y="12263"/>
                      <a:pt x="12070" y="103744"/>
                      <a:pt x="12070" y="216592"/>
                    </a:cubicBezTo>
                    <a:cubicBezTo>
                      <a:pt x="12070" y="329440"/>
                      <a:pt x="103103" y="420922"/>
                      <a:pt x="215398" y="420922"/>
                    </a:cubicBezTo>
                    <a:cubicBezTo>
                      <a:pt x="327700" y="420922"/>
                      <a:pt x="418726" y="329440"/>
                      <a:pt x="418726" y="216592"/>
                    </a:cubicBezTo>
                    <a:cubicBezTo>
                      <a:pt x="418580" y="103804"/>
                      <a:pt x="327633" y="12409"/>
                      <a:pt x="215398" y="12263"/>
                    </a:cubicBezTo>
                    <a:close/>
                  </a:path>
                </a:pathLst>
              </a:custGeom>
              <a:solidFill>
                <a:srgbClr val="D1D3D4"/>
              </a:solidFill>
              <a:ln w="132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25" name="任意多边形: 形状 424">
                <a:extLst>
                  <a:ext uri="{FF2B5EF4-FFF2-40B4-BE49-F238E27FC236}">
                    <a16:creationId xmlns:a16="http://schemas.microsoft.com/office/drawing/2014/main" id="{F2759B81-A950-4561-892E-CDD089780160}"/>
                  </a:ext>
                </a:extLst>
              </p:cNvPr>
              <p:cNvSpPr/>
              <p:nvPr/>
            </p:nvSpPr>
            <p:spPr>
              <a:xfrm>
                <a:off x="7583200" y="2962373"/>
                <a:ext cx="112473" cy="188468"/>
              </a:xfrm>
              <a:custGeom>
                <a:avLst/>
                <a:gdLst>
                  <a:gd name="connsiteX0" fmla="*/ 0 w 112473"/>
                  <a:gd name="connsiteY0" fmla="*/ 78773 h 188468"/>
                  <a:gd name="connsiteX1" fmla="*/ 112474 w 112473"/>
                  <a:gd name="connsiteY1" fmla="*/ 188469 h 188468"/>
                  <a:gd name="connsiteX2" fmla="*/ 112474 w 112473"/>
                  <a:gd name="connsiteY2" fmla="*/ 0 h 188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2473" h="188468">
                    <a:moveTo>
                      <a:pt x="0" y="78773"/>
                    </a:moveTo>
                    <a:lnTo>
                      <a:pt x="112474" y="188469"/>
                    </a:lnTo>
                    <a:lnTo>
                      <a:pt x="112474" y="0"/>
                    </a:lnTo>
                  </a:path>
                </a:pathLst>
              </a:custGeom>
              <a:solidFill>
                <a:srgbClr val="FFFFFF"/>
              </a:solidFill>
              <a:ln w="132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26" name="任意多边形: 形状 425">
                <a:extLst>
                  <a:ext uri="{FF2B5EF4-FFF2-40B4-BE49-F238E27FC236}">
                    <a16:creationId xmlns:a16="http://schemas.microsoft.com/office/drawing/2014/main" id="{7A5C4DF9-78E8-4396-A028-FDE830A001C5}"/>
                  </a:ext>
                </a:extLst>
              </p:cNvPr>
              <p:cNvSpPr/>
              <p:nvPr/>
            </p:nvSpPr>
            <p:spPr>
              <a:xfrm>
                <a:off x="7577172" y="2956241"/>
                <a:ext cx="124735" cy="200734"/>
              </a:xfrm>
              <a:custGeom>
                <a:avLst/>
                <a:gdLst>
                  <a:gd name="connsiteX0" fmla="*/ 118502 w 124735"/>
                  <a:gd name="connsiteY0" fmla="*/ 200731 h 200734"/>
                  <a:gd name="connsiteX1" fmla="*/ 114257 w 124735"/>
                  <a:gd name="connsiteY1" fmla="*/ 198998 h 200734"/>
                  <a:gd name="connsiteX2" fmla="*/ 1784 w 124735"/>
                  <a:gd name="connsiteY2" fmla="*/ 89569 h 200734"/>
                  <a:gd name="connsiteX3" fmla="*/ 1784 w 124735"/>
                  <a:gd name="connsiteY3" fmla="*/ 80906 h 200734"/>
                  <a:gd name="connsiteX4" fmla="*/ 10405 w 124735"/>
                  <a:gd name="connsiteY4" fmla="*/ 80906 h 200734"/>
                  <a:gd name="connsiteX5" fmla="*/ 112533 w 124735"/>
                  <a:gd name="connsiteY5" fmla="*/ 180471 h 200734"/>
                  <a:gd name="connsiteX6" fmla="*/ 112533 w 124735"/>
                  <a:gd name="connsiteY6" fmla="*/ 6131 h 200734"/>
                  <a:gd name="connsiteX7" fmla="*/ 118634 w 124735"/>
                  <a:gd name="connsiteY7" fmla="*/ 0 h 200734"/>
                  <a:gd name="connsiteX8" fmla="*/ 124736 w 124735"/>
                  <a:gd name="connsiteY8" fmla="*/ 6131 h 200734"/>
                  <a:gd name="connsiteX9" fmla="*/ 124736 w 124735"/>
                  <a:gd name="connsiteY9" fmla="*/ 194600 h 200734"/>
                  <a:gd name="connsiteX10" fmla="*/ 121022 w 124735"/>
                  <a:gd name="connsiteY10" fmla="*/ 200331 h 200734"/>
                  <a:gd name="connsiteX11" fmla="*/ 118502 w 124735"/>
                  <a:gd name="connsiteY11" fmla="*/ 200731 h 200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4735" h="200734">
                    <a:moveTo>
                      <a:pt x="118502" y="200731"/>
                    </a:moveTo>
                    <a:cubicBezTo>
                      <a:pt x="116910" y="200745"/>
                      <a:pt x="115385" y="200121"/>
                      <a:pt x="114257" y="198998"/>
                    </a:cubicBezTo>
                    <a:lnTo>
                      <a:pt x="1784" y="89569"/>
                    </a:lnTo>
                    <a:cubicBezTo>
                      <a:pt x="-595" y="87175"/>
                      <a:pt x="-595" y="83299"/>
                      <a:pt x="1784" y="80906"/>
                    </a:cubicBezTo>
                    <a:cubicBezTo>
                      <a:pt x="4195" y="78586"/>
                      <a:pt x="7995" y="78586"/>
                      <a:pt x="10405" y="80906"/>
                    </a:cubicBezTo>
                    <a:lnTo>
                      <a:pt x="112533" y="180471"/>
                    </a:lnTo>
                    <a:lnTo>
                      <a:pt x="112533" y="6131"/>
                    </a:lnTo>
                    <a:cubicBezTo>
                      <a:pt x="112600" y="2775"/>
                      <a:pt x="115292" y="71"/>
                      <a:pt x="118634" y="0"/>
                    </a:cubicBezTo>
                    <a:cubicBezTo>
                      <a:pt x="122003" y="0"/>
                      <a:pt x="124736" y="2744"/>
                      <a:pt x="124736" y="6131"/>
                    </a:cubicBezTo>
                    <a:lnTo>
                      <a:pt x="124736" y="194600"/>
                    </a:lnTo>
                    <a:cubicBezTo>
                      <a:pt x="124736" y="197080"/>
                      <a:pt x="123277" y="199328"/>
                      <a:pt x="121022" y="200331"/>
                    </a:cubicBezTo>
                    <a:cubicBezTo>
                      <a:pt x="120213" y="200621"/>
                      <a:pt x="119364" y="200757"/>
                      <a:pt x="118502" y="200731"/>
                    </a:cubicBezTo>
                    <a:close/>
                  </a:path>
                </a:pathLst>
              </a:custGeom>
              <a:solidFill>
                <a:srgbClr val="D1D3D4"/>
              </a:solidFill>
              <a:ln w="132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27" name="任意多边形: 形状 426">
                <a:extLst>
                  <a:ext uri="{FF2B5EF4-FFF2-40B4-BE49-F238E27FC236}">
                    <a16:creationId xmlns:a16="http://schemas.microsoft.com/office/drawing/2014/main" id="{7A4D7F89-F4E0-4B2F-889A-02360E0A03BE}"/>
                  </a:ext>
                </a:extLst>
              </p:cNvPr>
              <p:cNvSpPr/>
              <p:nvPr/>
            </p:nvSpPr>
            <p:spPr>
              <a:xfrm>
                <a:off x="7302209" y="3582826"/>
                <a:ext cx="1019763" cy="440115"/>
              </a:xfrm>
              <a:custGeom>
                <a:avLst/>
                <a:gdLst>
                  <a:gd name="connsiteX0" fmla="*/ 1019764 w 1019763"/>
                  <a:gd name="connsiteY0" fmla="*/ 440116 h 440115"/>
                  <a:gd name="connsiteX1" fmla="*/ 1019764 w 1019763"/>
                  <a:gd name="connsiteY1" fmla="*/ 395998 h 440115"/>
                  <a:gd name="connsiteX2" fmla="*/ 673190 w 1019763"/>
                  <a:gd name="connsiteY2" fmla="*/ 395998 h 440115"/>
                  <a:gd name="connsiteX3" fmla="*/ 573317 w 1019763"/>
                  <a:gd name="connsiteY3" fmla="*/ 32122 h 440115"/>
                  <a:gd name="connsiteX4" fmla="*/ 531272 w 1019763"/>
                  <a:gd name="connsiteY4" fmla="*/ 0 h 440115"/>
                  <a:gd name="connsiteX5" fmla="*/ 43708 w 1019763"/>
                  <a:gd name="connsiteY5" fmla="*/ 0 h 440115"/>
                  <a:gd name="connsiteX6" fmla="*/ 0 w 1019763"/>
                  <a:gd name="connsiteY6" fmla="*/ 43785 h 440115"/>
                  <a:gd name="connsiteX7" fmla="*/ 2194 w 1019763"/>
                  <a:gd name="connsiteY7" fmla="*/ 57580 h 440115"/>
                  <a:gd name="connsiteX8" fmla="*/ 126207 w 1019763"/>
                  <a:gd name="connsiteY8" fmla="*/ 437050 h 440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19763" h="440115">
                    <a:moveTo>
                      <a:pt x="1019764" y="440116"/>
                    </a:moveTo>
                    <a:lnTo>
                      <a:pt x="1019764" y="395998"/>
                    </a:lnTo>
                    <a:lnTo>
                      <a:pt x="673190" y="395998"/>
                    </a:lnTo>
                    <a:lnTo>
                      <a:pt x="573317" y="32122"/>
                    </a:lnTo>
                    <a:cubicBezTo>
                      <a:pt x="568038" y="13169"/>
                      <a:pt x="550862" y="40"/>
                      <a:pt x="531272" y="0"/>
                    </a:cubicBezTo>
                    <a:lnTo>
                      <a:pt x="43708" y="0"/>
                    </a:lnTo>
                    <a:cubicBezTo>
                      <a:pt x="19609" y="-40"/>
                      <a:pt x="40" y="19567"/>
                      <a:pt x="0" y="43785"/>
                    </a:cubicBezTo>
                    <a:cubicBezTo>
                      <a:pt x="-8" y="48463"/>
                      <a:pt x="734" y="53129"/>
                      <a:pt x="2194" y="57580"/>
                    </a:cubicBezTo>
                    <a:lnTo>
                      <a:pt x="126207" y="437050"/>
                    </a:lnTo>
                    <a:close/>
                  </a:path>
                </a:pathLst>
              </a:custGeom>
              <a:solidFill>
                <a:srgbClr val="231F20"/>
              </a:solidFill>
              <a:ln w="132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28" name="任意多边形: 形状 427">
                <a:extLst>
                  <a:ext uri="{FF2B5EF4-FFF2-40B4-BE49-F238E27FC236}">
                    <a16:creationId xmlns:a16="http://schemas.microsoft.com/office/drawing/2014/main" id="{FB485BAC-48E6-496F-B6E0-206408032D30}"/>
                  </a:ext>
                </a:extLst>
              </p:cNvPr>
              <p:cNvSpPr/>
              <p:nvPr/>
            </p:nvSpPr>
            <p:spPr>
              <a:xfrm>
                <a:off x="7408919" y="3956432"/>
                <a:ext cx="509050" cy="13328"/>
              </a:xfrm>
              <a:custGeom>
                <a:avLst/>
                <a:gdLst>
                  <a:gd name="connsiteX0" fmla="*/ 502419 w 509050"/>
                  <a:gd name="connsiteY0" fmla="*/ 13329 h 13328"/>
                  <a:gd name="connsiteX1" fmla="*/ 6632 w 509050"/>
                  <a:gd name="connsiteY1" fmla="*/ 13329 h 13328"/>
                  <a:gd name="connsiteX2" fmla="*/ 0 w 509050"/>
                  <a:gd name="connsiteY2" fmla="*/ 6664 h 13328"/>
                  <a:gd name="connsiteX3" fmla="*/ 6632 w 509050"/>
                  <a:gd name="connsiteY3" fmla="*/ 0 h 13328"/>
                  <a:gd name="connsiteX4" fmla="*/ 502419 w 509050"/>
                  <a:gd name="connsiteY4" fmla="*/ 0 h 13328"/>
                  <a:gd name="connsiteX5" fmla="*/ 509050 w 509050"/>
                  <a:gd name="connsiteY5" fmla="*/ 6664 h 13328"/>
                  <a:gd name="connsiteX6" fmla="*/ 502419 w 509050"/>
                  <a:gd name="connsiteY6" fmla="*/ 13329 h 13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9050" h="13328">
                    <a:moveTo>
                      <a:pt x="502419" y="13329"/>
                    </a:moveTo>
                    <a:lnTo>
                      <a:pt x="6632" y="13329"/>
                    </a:lnTo>
                    <a:cubicBezTo>
                      <a:pt x="2970" y="13329"/>
                      <a:pt x="0" y="10343"/>
                      <a:pt x="0" y="6664"/>
                    </a:cubicBezTo>
                    <a:cubicBezTo>
                      <a:pt x="0" y="2986"/>
                      <a:pt x="2970" y="0"/>
                      <a:pt x="6632" y="0"/>
                    </a:cubicBezTo>
                    <a:lnTo>
                      <a:pt x="502419" y="0"/>
                    </a:lnTo>
                    <a:cubicBezTo>
                      <a:pt x="506079" y="0"/>
                      <a:pt x="509050" y="2986"/>
                      <a:pt x="509050" y="6664"/>
                    </a:cubicBezTo>
                    <a:cubicBezTo>
                      <a:pt x="509050" y="10343"/>
                      <a:pt x="506079" y="13329"/>
                      <a:pt x="502419" y="133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2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2056" name="文本框 2055">
            <a:extLst>
              <a:ext uri="{FF2B5EF4-FFF2-40B4-BE49-F238E27FC236}">
                <a16:creationId xmlns:a16="http://schemas.microsoft.com/office/drawing/2014/main" id="{FD4CCE16-6267-44B9-A761-FAA9E163FE81}"/>
              </a:ext>
            </a:extLst>
          </p:cNvPr>
          <p:cNvSpPr txBox="1"/>
          <p:nvPr/>
        </p:nvSpPr>
        <p:spPr>
          <a:xfrm>
            <a:off x="1240791" y="1254640"/>
            <a:ext cx="1673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accent2"/>
                </a:solidFill>
              </a:rPr>
              <a:t>关于我们</a:t>
            </a:r>
          </a:p>
        </p:txBody>
      </p:sp>
      <p:sp>
        <p:nvSpPr>
          <p:cNvPr id="2057" name="文本框 2056">
            <a:extLst>
              <a:ext uri="{FF2B5EF4-FFF2-40B4-BE49-F238E27FC236}">
                <a16:creationId xmlns:a16="http://schemas.microsoft.com/office/drawing/2014/main" id="{A5D6F8B9-408F-40C6-B037-45BEDBC4FA45}"/>
              </a:ext>
            </a:extLst>
          </p:cNvPr>
          <p:cNvSpPr txBox="1"/>
          <p:nvPr/>
        </p:nvSpPr>
        <p:spPr>
          <a:xfrm>
            <a:off x="1240790" y="1653182"/>
            <a:ext cx="1593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chemeClr val="accent2">
                    <a:lumMod val="60000"/>
                    <a:lumOff val="40000"/>
                  </a:schemeClr>
                </a:solidFill>
              </a:rPr>
              <a:t>ABOUT US</a:t>
            </a:r>
            <a:endParaRPr lang="zh-CN" altLang="en-US" b="1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58" name="矩形 2057">
            <a:extLst>
              <a:ext uri="{FF2B5EF4-FFF2-40B4-BE49-F238E27FC236}">
                <a16:creationId xmlns:a16="http://schemas.microsoft.com/office/drawing/2014/main" id="{FB0F6999-27CF-4A6F-9F4A-D12E28561249}"/>
              </a:ext>
            </a:extLst>
          </p:cNvPr>
          <p:cNvSpPr/>
          <p:nvPr/>
        </p:nvSpPr>
        <p:spPr>
          <a:xfrm>
            <a:off x="1126759" y="1339381"/>
            <a:ext cx="60056" cy="6151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888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图形 9">
            <a:extLst>
              <a:ext uri="{FF2B5EF4-FFF2-40B4-BE49-F238E27FC236}">
                <a16:creationId xmlns:a16="http://schemas.microsoft.com/office/drawing/2014/main" id="{B030139C-4BE0-4854-B956-6B94EA10F51A}"/>
              </a:ext>
            </a:extLst>
          </p:cNvPr>
          <p:cNvGrpSpPr/>
          <p:nvPr/>
        </p:nvGrpSpPr>
        <p:grpSpPr>
          <a:xfrm>
            <a:off x="1082548" y="2580640"/>
            <a:ext cx="4664854" cy="3337403"/>
            <a:chOff x="6684603" y="2483404"/>
            <a:chExt cx="4481976" cy="3206566"/>
          </a:xfrm>
        </p:grpSpPr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0036AE41-FC44-4B79-8891-F11B8C4E0AD7}"/>
                </a:ext>
              </a:extLst>
            </p:cNvPr>
            <p:cNvSpPr/>
            <p:nvPr/>
          </p:nvSpPr>
          <p:spPr>
            <a:xfrm>
              <a:off x="7024279" y="2769372"/>
              <a:ext cx="12202" cy="2339197"/>
            </a:xfrm>
            <a:custGeom>
              <a:avLst/>
              <a:gdLst>
                <a:gd name="connsiteX0" fmla="*/ 6101 w 12202"/>
                <a:gd name="connsiteY0" fmla="*/ 2339197 h 2339197"/>
                <a:gd name="connsiteX1" fmla="*/ 0 w 12202"/>
                <a:gd name="connsiteY1" fmla="*/ 2333066 h 2339197"/>
                <a:gd name="connsiteX2" fmla="*/ 0 w 12202"/>
                <a:gd name="connsiteY2" fmla="*/ 6131 h 2339197"/>
                <a:gd name="connsiteX3" fmla="*/ 6101 w 12202"/>
                <a:gd name="connsiteY3" fmla="*/ 0 h 2339197"/>
                <a:gd name="connsiteX4" fmla="*/ 12202 w 12202"/>
                <a:gd name="connsiteY4" fmla="*/ 6131 h 2339197"/>
                <a:gd name="connsiteX5" fmla="*/ 12202 w 12202"/>
                <a:gd name="connsiteY5" fmla="*/ 2333066 h 2339197"/>
                <a:gd name="connsiteX6" fmla="*/ 6101 w 12202"/>
                <a:gd name="connsiteY6" fmla="*/ 2339197 h 233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02" h="2339197">
                  <a:moveTo>
                    <a:pt x="6101" y="2339197"/>
                  </a:moveTo>
                  <a:cubicBezTo>
                    <a:pt x="2761" y="2339131"/>
                    <a:pt x="70" y="2336425"/>
                    <a:pt x="0" y="2333066"/>
                  </a:cubicBezTo>
                  <a:lnTo>
                    <a:pt x="0" y="6131"/>
                  </a:lnTo>
                  <a:cubicBezTo>
                    <a:pt x="70" y="2775"/>
                    <a:pt x="2761" y="71"/>
                    <a:pt x="6101" y="0"/>
                  </a:cubicBezTo>
                  <a:cubicBezTo>
                    <a:pt x="9471" y="0"/>
                    <a:pt x="12202" y="2746"/>
                    <a:pt x="12202" y="6131"/>
                  </a:cubicBezTo>
                  <a:lnTo>
                    <a:pt x="12202" y="2333066"/>
                  </a:lnTo>
                  <a:cubicBezTo>
                    <a:pt x="12202" y="2336452"/>
                    <a:pt x="9471" y="2339197"/>
                    <a:pt x="6101" y="2339197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457BB274-1426-4FA0-8321-FE81A03042F7}"/>
                </a:ext>
              </a:extLst>
            </p:cNvPr>
            <p:cNvSpPr/>
            <p:nvPr/>
          </p:nvSpPr>
          <p:spPr>
            <a:xfrm>
              <a:off x="8278203" y="2769372"/>
              <a:ext cx="12202" cy="2339197"/>
            </a:xfrm>
            <a:custGeom>
              <a:avLst/>
              <a:gdLst>
                <a:gd name="connsiteX0" fmla="*/ 6101 w 12202"/>
                <a:gd name="connsiteY0" fmla="*/ 2339197 h 2339197"/>
                <a:gd name="connsiteX1" fmla="*/ 0 w 12202"/>
                <a:gd name="connsiteY1" fmla="*/ 2333066 h 2339197"/>
                <a:gd name="connsiteX2" fmla="*/ 0 w 12202"/>
                <a:gd name="connsiteY2" fmla="*/ 6131 h 2339197"/>
                <a:gd name="connsiteX3" fmla="*/ 6101 w 12202"/>
                <a:gd name="connsiteY3" fmla="*/ 0 h 2339197"/>
                <a:gd name="connsiteX4" fmla="*/ 12202 w 12202"/>
                <a:gd name="connsiteY4" fmla="*/ 6131 h 2339197"/>
                <a:gd name="connsiteX5" fmla="*/ 12202 w 12202"/>
                <a:gd name="connsiteY5" fmla="*/ 2333066 h 2339197"/>
                <a:gd name="connsiteX6" fmla="*/ 6101 w 12202"/>
                <a:gd name="connsiteY6" fmla="*/ 2339197 h 233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02" h="2339197">
                  <a:moveTo>
                    <a:pt x="6101" y="2339197"/>
                  </a:moveTo>
                  <a:cubicBezTo>
                    <a:pt x="2759" y="2339131"/>
                    <a:pt x="66" y="2336425"/>
                    <a:pt x="0" y="2333066"/>
                  </a:cubicBezTo>
                  <a:lnTo>
                    <a:pt x="0" y="6131"/>
                  </a:lnTo>
                  <a:cubicBezTo>
                    <a:pt x="66" y="2775"/>
                    <a:pt x="2759" y="71"/>
                    <a:pt x="6101" y="0"/>
                  </a:cubicBezTo>
                  <a:cubicBezTo>
                    <a:pt x="9470" y="0"/>
                    <a:pt x="12202" y="2746"/>
                    <a:pt x="12202" y="6131"/>
                  </a:cubicBezTo>
                  <a:lnTo>
                    <a:pt x="12202" y="2333066"/>
                  </a:lnTo>
                  <a:cubicBezTo>
                    <a:pt x="12202" y="2336452"/>
                    <a:pt x="9470" y="2339197"/>
                    <a:pt x="6101" y="2339197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AE2E720D-48ED-4257-B5B8-82205AAB9DB2}"/>
                </a:ext>
              </a:extLst>
            </p:cNvPr>
            <p:cNvSpPr/>
            <p:nvPr/>
          </p:nvSpPr>
          <p:spPr>
            <a:xfrm>
              <a:off x="9532128" y="2769372"/>
              <a:ext cx="12202" cy="2339197"/>
            </a:xfrm>
            <a:custGeom>
              <a:avLst/>
              <a:gdLst>
                <a:gd name="connsiteX0" fmla="*/ 6101 w 12202"/>
                <a:gd name="connsiteY0" fmla="*/ 2339197 h 2339197"/>
                <a:gd name="connsiteX1" fmla="*/ 0 w 12202"/>
                <a:gd name="connsiteY1" fmla="*/ 2333066 h 2339197"/>
                <a:gd name="connsiteX2" fmla="*/ 0 w 12202"/>
                <a:gd name="connsiteY2" fmla="*/ 6131 h 2339197"/>
                <a:gd name="connsiteX3" fmla="*/ 6101 w 12202"/>
                <a:gd name="connsiteY3" fmla="*/ 0 h 2339197"/>
                <a:gd name="connsiteX4" fmla="*/ 12202 w 12202"/>
                <a:gd name="connsiteY4" fmla="*/ 6131 h 2339197"/>
                <a:gd name="connsiteX5" fmla="*/ 12202 w 12202"/>
                <a:gd name="connsiteY5" fmla="*/ 2333066 h 2339197"/>
                <a:gd name="connsiteX6" fmla="*/ 6101 w 12202"/>
                <a:gd name="connsiteY6" fmla="*/ 2339197 h 233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02" h="2339197">
                  <a:moveTo>
                    <a:pt x="6101" y="2339197"/>
                  </a:moveTo>
                  <a:cubicBezTo>
                    <a:pt x="2759" y="2339131"/>
                    <a:pt x="66" y="2336425"/>
                    <a:pt x="0" y="2333066"/>
                  </a:cubicBezTo>
                  <a:lnTo>
                    <a:pt x="0" y="6131"/>
                  </a:lnTo>
                  <a:cubicBezTo>
                    <a:pt x="66" y="2775"/>
                    <a:pt x="2759" y="71"/>
                    <a:pt x="6101" y="0"/>
                  </a:cubicBezTo>
                  <a:cubicBezTo>
                    <a:pt x="9470" y="0"/>
                    <a:pt x="12202" y="2746"/>
                    <a:pt x="12202" y="6131"/>
                  </a:cubicBezTo>
                  <a:lnTo>
                    <a:pt x="12202" y="2333066"/>
                  </a:lnTo>
                  <a:cubicBezTo>
                    <a:pt x="12202" y="2336452"/>
                    <a:pt x="9470" y="2339197"/>
                    <a:pt x="6101" y="2339197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E77736D2-CF4F-4499-90B7-54C9DB73BBA5}"/>
                </a:ext>
              </a:extLst>
            </p:cNvPr>
            <p:cNvSpPr/>
            <p:nvPr/>
          </p:nvSpPr>
          <p:spPr>
            <a:xfrm>
              <a:off x="10786052" y="2769372"/>
              <a:ext cx="12202" cy="2339197"/>
            </a:xfrm>
            <a:custGeom>
              <a:avLst/>
              <a:gdLst>
                <a:gd name="connsiteX0" fmla="*/ 6101 w 12202"/>
                <a:gd name="connsiteY0" fmla="*/ 2339197 h 2339197"/>
                <a:gd name="connsiteX1" fmla="*/ 0 w 12202"/>
                <a:gd name="connsiteY1" fmla="*/ 2333066 h 2339197"/>
                <a:gd name="connsiteX2" fmla="*/ 0 w 12202"/>
                <a:gd name="connsiteY2" fmla="*/ 6131 h 2339197"/>
                <a:gd name="connsiteX3" fmla="*/ 6101 w 12202"/>
                <a:gd name="connsiteY3" fmla="*/ 0 h 2339197"/>
                <a:gd name="connsiteX4" fmla="*/ 12203 w 12202"/>
                <a:gd name="connsiteY4" fmla="*/ 6131 h 2339197"/>
                <a:gd name="connsiteX5" fmla="*/ 12203 w 12202"/>
                <a:gd name="connsiteY5" fmla="*/ 2333066 h 2339197"/>
                <a:gd name="connsiteX6" fmla="*/ 6101 w 12202"/>
                <a:gd name="connsiteY6" fmla="*/ 2339197 h 233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02" h="2339197">
                  <a:moveTo>
                    <a:pt x="6101" y="2339197"/>
                  </a:moveTo>
                  <a:cubicBezTo>
                    <a:pt x="2759" y="2339131"/>
                    <a:pt x="66" y="2336425"/>
                    <a:pt x="0" y="2333066"/>
                  </a:cubicBezTo>
                  <a:lnTo>
                    <a:pt x="0" y="6131"/>
                  </a:lnTo>
                  <a:cubicBezTo>
                    <a:pt x="0" y="2746"/>
                    <a:pt x="2732" y="0"/>
                    <a:pt x="6101" y="0"/>
                  </a:cubicBezTo>
                  <a:cubicBezTo>
                    <a:pt x="9470" y="0"/>
                    <a:pt x="12203" y="2746"/>
                    <a:pt x="12203" y="6131"/>
                  </a:cubicBezTo>
                  <a:lnTo>
                    <a:pt x="12203" y="2333066"/>
                  </a:lnTo>
                  <a:cubicBezTo>
                    <a:pt x="12136" y="2336425"/>
                    <a:pt x="9444" y="2339131"/>
                    <a:pt x="6101" y="2339197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2A82C40C-57DC-464A-B0EC-BD9A25F06591}"/>
                </a:ext>
              </a:extLst>
            </p:cNvPr>
            <p:cNvSpPr/>
            <p:nvPr/>
          </p:nvSpPr>
          <p:spPr>
            <a:xfrm>
              <a:off x="6766040" y="2776437"/>
              <a:ext cx="4318836" cy="12262"/>
            </a:xfrm>
            <a:custGeom>
              <a:avLst/>
              <a:gdLst>
                <a:gd name="connsiteX0" fmla="*/ 4312736 w 4318836"/>
                <a:gd name="connsiteY0" fmla="*/ 12262 h 12262"/>
                <a:gd name="connsiteX1" fmla="*/ 6101 w 4318836"/>
                <a:gd name="connsiteY1" fmla="*/ 12262 h 12262"/>
                <a:gd name="connsiteX2" fmla="*/ 0 w 4318836"/>
                <a:gd name="connsiteY2" fmla="*/ 6131 h 12262"/>
                <a:gd name="connsiteX3" fmla="*/ 6101 w 4318836"/>
                <a:gd name="connsiteY3" fmla="*/ 0 h 12262"/>
                <a:gd name="connsiteX4" fmla="*/ 4312736 w 4318836"/>
                <a:gd name="connsiteY4" fmla="*/ 0 h 12262"/>
                <a:gd name="connsiteX5" fmla="*/ 4318837 w 4318836"/>
                <a:gd name="connsiteY5" fmla="*/ 6131 h 12262"/>
                <a:gd name="connsiteX6" fmla="*/ 4312736 w 4318836"/>
                <a:gd name="connsiteY6" fmla="*/ 12262 h 1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18836" h="12262">
                  <a:moveTo>
                    <a:pt x="4312736" y="12262"/>
                  </a:moveTo>
                  <a:lnTo>
                    <a:pt x="6101" y="12262"/>
                  </a:lnTo>
                  <a:cubicBezTo>
                    <a:pt x="2732" y="12262"/>
                    <a:pt x="0" y="9518"/>
                    <a:pt x="0" y="6131"/>
                  </a:cubicBezTo>
                  <a:cubicBezTo>
                    <a:pt x="70" y="2775"/>
                    <a:pt x="2761" y="71"/>
                    <a:pt x="6101" y="0"/>
                  </a:cubicBezTo>
                  <a:lnTo>
                    <a:pt x="4312736" y="0"/>
                  </a:lnTo>
                  <a:cubicBezTo>
                    <a:pt x="4316078" y="71"/>
                    <a:pt x="4318770" y="2775"/>
                    <a:pt x="4318837" y="6131"/>
                  </a:cubicBezTo>
                  <a:cubicBezTo>
                    <a:pt x="4318837" y="9518"/>
                    <a:pt x="4316105" y="12262"/>
                    <a:pt x="4312736" y="12262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291FB2A7-00E0-41F9-801F-F97CAAA19581}"/>
                </a:ext>
              </a:extLst>
            </p:cNvPr>
            <p:cNvSpPr/>
            <p:nvPr/>
          </p:nvSpPr>
          <p:spPr>
            <a:xfrm>
              <a:off x="6766040" y="2627021"/>
              <a:ext cx="4318836" cy="12262"/>
            </a:xfrm>
            <a:custGeom>
              <a:avLst/>
              <a:gdLst>
                <a:gd name="connsiteX0" fmla="*/ 4312736 w 4318836"/>
                <a:gd name="connsiteY0" fmla="*/ 12262 h 12262"/>
                <a:gd name="connsiteX1" fmla="*/ 6101 w 4318836"/>
                <a:gd name="connsiteY1" fmla="*/ 12262 h 12262"/>
                <a:gd name="connsiteX2" fmla="*/ 0 w 4318836"/>
                <a:gd name="connsiteY2" fmla="*/ 6131 h 12262"/>
                <a:gd name="connsiteX3" fmla="*/ 6101 w 4318836"/>
                <a:gd name="connsiteY3" fmla="*/ 0 h 12262"/>
                <a:gd name="connsiteX4" fmla="*/ 4312736 w 4318836"/>
                <a:gd name="connsiteY4" fmla="*/ 0 h 12262"/>
                <a:gd name="connsiteX5" fmla="*/ 4318837 w 4318836"/>
                <a:gd name="connsiteY5" fmla="*/ 6131 h 12262"/>
                <a:gd name="connsiteX6" fmla="*/ 4312736 w 4318836"/>
                <a:gd name="connsiteY6" fmla="*/ 12262 h 1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18836" h="12262">
                  <a:moveTo>
                    <a:pt x="4312736" y="12262"/>
                  </a:moveTo>
                  <a:lnTo>
                    <a:pt x="6101" y="12262"/>
                  </a:lnTo>
                  <a:cubicBezTo>
                    <a:pt x="2761" y="12192"/>
                    <a:pt x="70" y="9487"/>
                    <a:pt x="0" y="6131"/>
                  </a:cubicBezTo>
                  <a:cubicBezTo>
                    <a:pt x="0" y="2744"/>
                    <a:pt x="2732" y="0"/>
                    <a:pt x="6101" y="0"/>
                  </a:cubicBezTo>
                  <a:lnTo>
                    <a:pt x="4312736" y="0"/>
                  </a:lnTo>
                  <a:cubicBezTo>
                    <a:pt x="4316105" y="0"/>
                    <a:pt x="4318837" y="2744"/>
                    <a:pt x="4318837" y="6131"/>
                  </a:cubicBezTo>
                  <a:cubicBezTo>
                    <a:pt x="4318770" y="9487"/>
                    <a:pt x="4316078" y="12192"/>
                    <a:pt x="4312736" y="12262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572BC0B8-891F-4F0C-B375-0CD988F4A907}"/>
                </a:ext>
              </a:extLst>
            </p:cNvPr>
            <p:cNvSpPr/>
            <p:nvPr/>
          </p:nvSpPr>
          <p:spPr>
            <a:xfrm>
              <a:off x="6690439" y="5115101"/>
              <a:ext cx="4470039" cy="13328"/>
            </a:xfrm>
            <a:custGeom>
              <a:avLst/>
              <a:gdLst>
                <a:gd name="connsiteX0" fmla="*/ 4470040 w 4470039"/>
                <a:gd name="connsiteY0" fmla="*/ 0 h 13328"/>
                <a:gd name="connsiteX1" fmla="*/ 0 w 4470039"/>
                <a:gd name="connsiteY1" fmla="*/ 0 h 1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70039" h="13328">
                  <a:moveTo>
                    <a:pt x="4470040" y="0"/>
                  </a:moveTo>
                  <a:lnTo>
                    <a:pt x="0" y="0"/>
                  </a:lnTo>
                </a:path>
              </a:pathLst>
            </a:custGeom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D2CE06A2-9C10-4223-A8D5-8D2D40B175BE}"/>
                </a:ext>
              </a:extLst>
            </p:cNvPr>
            <p:cNvSpPr/>
            <p:nvPr/>
          </p:nvSpPr>
          <p:spPr>
            <a:xfrm>
              <a:off x="6684603" y="5108969"/>
              <a:ext cx="4481976" cy="12262"/>
            </a:xfrm>
            <a:custGeom>
              <a:avLst/>
              <a:gdLst>
                <a:gd name="connsiteX0" fmla="*/ 4475876 w 4481976"/>
                <a:gd name="connsiteY0" fmla="*/ 12263 h 12262"/>
                <a:gd name="connsiteX1" fmla="*/ 6101 w 4481976"/>
                <a:gd name="connsiteY1" fmla="*/ 12263 h 12262"/>
                <a:gd name="connsiteX2" fmla="*/ 0 w 4481976"/>
                <a:gd name="connsiteY2" fmla="*/ 6131 h 12262"/>
                <a:gd name="connsiteX3" fmla="*/ 6101 w 4481976"/>
                <a:gd name="connsiteY3" fmla="*/ 0 h 12262"/>
                <a:gd name="connsiteX4" fmla="*/ 4475876 w 4481976"/>
                <a:gd name="connsiteY4" fmla="*/ 0 h 12262"/>
                <a:gd name="connsiteX5" fmla="*/ 4481977 w 4481976"/>
                <a:gd name="connsiteY5" fmla="*/ 6131 h 12262"/>
                <a:gd name="connsiteX6" fmla="*/ 4475876 w 4481976"/>
                <a:gd name="connsiteY6" fmla="*/ 12263 h 1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1976" h="12262">
                  <a:moveTo>
                    <a:pt x="4475876" y="12263"/>
                  </a:moveTo>
                  <a:lnTo>
                    <a:pt x="6101" y="12263"/>
                  </a:lnTo>
                  <a:cubicBezTo>
                    <a:pt x="2731" y="12263"/>
                    <a:pt x="0" y="9517"/>
                    <a:pt x="0" y="6131"/>
                  </a:cubicBezTo>
                  <a:cubicBezTo>
                    <a:pt x="0" y="2746"/>
                    <a:pt x="2731" y="0"/>
                    <a:pt x="6101" y="0"/>
                  </a:cubicBezTo>
                  <a:lnTo>
                    <a:pt x="4475876" y="0"/>
                  </a:lnTo>
                  <a:cubicBezTo>
                    <a:pt x="4479245" y="0"/>
                    <a:pt x="4481977" y="2746"/>
                    <a:pt x="4481977" y="6131"/>
                  </a:cubicBezTo>
                  <a:cubicBezTo>
                    <a:pt x="4481977" y="9517"/>
                    <a:pt x="4479245" y="12263"/>
                    <a:pt x="4475876" y="12263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269CA58E-911C-4728-AE43-7C08F5DF02FE}"/>
                </a:ext>
              </a:extLst>
            </p:cNvPr>
            <p:cNvSpPr/>
            <p:nvPr/>
          </p:nvSpPr>
          <p:spPr>
            <a:xfrm>
              <a:off x="8150344" y="3276798"/>
              <a:ext cx="855811" cy="1229578"/>
            </a:xfrm>
            <a:custGeom>
              <a:avLst/>
              <a:gdLst>
                <a:gd name="connsiteX0" fmla="*/ 677496 w 855811"/>
                <a:gd name="connsiteY0" fmla="*/ 0 h 1229578"/>
                <a:gd name="connsiteX1" fmla="*/ 334504 w 855811"/>
                <a:gd name="connsiteY1" fmla="*/ 0 h 1229578"/>
                <a:gd name="connsiteX2" fmla="*/ 114729 w 855811"/>
                <a:gd name="connsiteY2" fmla="*/ 193534 h 1229578"/>
                <a:gd name="connsiteX3" fmla="*/ 0 w 855811"/>
                <a:gd name="connsiteY3" fmla="*/ 1228245 h 1229578"/>
                <a:gd name="connsiteX4" fmla="*/ 739701 w 855811"/>
                <a:gd name="connsiteY4" fmla="*/ 1229578 h 1229578"/>
                <a:gd name="connsiteX5" fmla="*/ 854695 w 855811"/>
                <a:gd name="connsiteY5" fmla="*/ 194200 h 1229578"/>
                <a:gd name="connsiteX6" fmla="*/ 677496 w 855811"/>
                <a:gd name="connsiteY6" fmla="*/ 0 h 1229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5811" h="1229578">
                  <a:moveTo>
                    <a:pt x="677496" y="0"/>
                  </a:moveTo>
                  <a:lnTo>
                    <a:pt x="334504" y="0"/>
                  </a:lnTo>
                  <a:cubicBezTo>
                    <a:pt x="224948" y="0"/>
                    <a:pt x="126533" y="86370"/>
                    <a:pt x="114729" y="193534"/>
                  </a:cubicBezTo>
                  <a:lnTo>
                    <a:pt x="0" y="1228245"/>
                  </a:lnTo>
                  <a:lnTo>
                    <a:pt x="739701" y="1229578"/>
                  </a:lnTo>
                  <a:lnTo>
                    <a:pt x="854695" y="194200"/>
                  </a:lnTo>
                  <a:cubicBezTo>
                    <a:pt x="866234" y="87170"/>
                    <a:pt x="787052" y="133"/>
                    <a:pt x="677496" y="0"/>
                  </a:cubicBez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51792A44-0327-43C2-A9A2-62136E613C73}"/>
                </a:ext>
              </a:extLst>
            </p:cNvPr>
            <p:cNvSpPr/>
            <p:nvPr/>
          </p:nvSpPr>
          <p:spPr>
            <a:xfrm>
              <a:off x="8144355" y="3270001"/>
              <a:ext cx="867866" cy="1241973"/>
            </a:xfrm>
            <a:custGeom>
              <a:avLst/>
              <a:gdLst>
                <a:gd name="connsiteX0" fmla="*/ 745690 w 867866"/>
                <a:gd name="connsiteY0" fmla="*/ 1241974 h 1241973"/>
                <a:gd name="connsiteX1" fmla="*/ 745690 w 867866"/>
                <a:gd name="connsiteY1" fmla="*/ 1241974 h 1241973"/>
                <a:gd name="connsiteX2" fmla="*/ 6121 w 867866"/>
                <a:gd name="connsiteY2" fmla="*/ 1240641 h 1241973"/>
                <a:gd name="connsiteX3" fmla="*/ 1479 w 867866"/>
                <a:gd name="connsiteY3" fmla="*/ 1238642 h 1241973"/>
                <a:gd name="connsiteX4" fmla="*/ 20 w 867866"/>
                <a:gd name="connsiteY4" fmla="*/ 1233843 h 1241973"/>
                <a:gd name="connsiteX5" fmla="*/ 114749 w 867866"/>
                <a:gd name="connsiteY5" fmla="*/ 199132 h 1241973"/>
                <a:gd name="connsiteX6" fmla="*/ 340227 w 867866"/>
                <a:gd name="connsiteY6" fmla="*/ 0 h 1241973"/>
                <a:gd name="connsiteX7" fmla="*/ 340227 w 867866"/>
                <a:gd name="connsiteY7" fmla="*/ 0 h 1241973"/>
                <a:gd name="connsiteX8" fmla="*/ 683352 w 867866"/>
                <a:gd name="connsiteY8" fmla="*/ 666 h 1241973"/>
                <a:gd name="connsiteX9" fmla="*/ 823148 w 867866"/>
                <a:gd name="connsiteY9" fmla="*/ 61179 h 1241973"/>
                <a:gd name="connsiteX10" fmla="*/ 866387 w 867866"/>
                <a:gd name="connsiteY10" fmla="*/ 202331 h 1241973"/>
                <a:gd name="connsiteX11" fmla="*/ 751658 w 867866"/>
                <a:gd name="connsiteY11" fmla="*/ 1237176 h 1241973"/>
                <a:gd name="connsiteX12" fmla="*/ 745690 w 867866"/>
                <a:gd name="connsiteY12" fmla="*/ 1241974 h 1241973"/>
                <a:gd name="connsiteX13" fmla="*/ 12753 w 867866"/>
                <a:gd name="connsiteY13" fmla="*/ 1228645 h 1241973"/>
                <a:gd name="connsiteX14" fmla="*/ 740119 w 867866"/>
                <a:gd name="connsiteY14" fmla="*/ 1229845 h 1241973"/>
                <a:gd name="connsiteX15" fmla="*/ 854317 w 867866"/>
                <a:gd name="connsiteY15" fmla="*/ 200598 h 1241973"/>
                <a:gd name="connsiteX16" fmla="*/ 814527 w 867866"/>
                <a:gd name="connsiteY16" fmla="*/ 69709 h 1241973"/>
                <a:gd name="connsiteX17" fmla="*/ 683750 w 867866"/>
                <a:gd name="connsiteY17" fmla="*/ 13195 h 1241973"/>
                <a:gd name="connsiteX18" fmla="*/ 340757 w 867866"/>
                <a:gd name="connsiteY18" fmla="*/ 13195 h 1241973"/>
                <a:gd name="connsiteX19" fmla="*/ 340757 w 867866"/>
                <a:gd name="connsiteY19" fmla="*/ 13195 h 1241973"/>
                <a:gd name="connsiteX20" fmla="*/ 127482 w 867866"/>
                <a:gd name="connsiteY20" fmla="*/ 201264 h 124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67866" h="1241973">
                  <a:moveTo>
                    <a:pt x="745690" y="1241974"/>
                  </a:moveTo>
                  <a:lnTo>
                    <a:pt x="745690" y="1241974"/>
                  </a:lnTo>
                  <a:lnTo>
                    <a:pt x="6121" y="1240641"/>
                  </a:lnTo>
                  <a:cubicBezTo>
                    <a:pt x="4357" y="1240668"/>
                    <a:pt x="2673" y="1239935"/>
                    <a:pt x="1479" y="1238642"/>
                  </a:cubicBezTo>
                  <a:cubicBezTo>
                    <a:pt x="418" y="1237282"/>
                    <a:pt x="-113" y="1235576"/>
                    <a:pt x="20" y="1233843"/>
                  </a:cubicBezTo>
                  <a:lnTo>
                    <a:pt x="114749" y="199132"/>
                  </a:lnTo>
                  <a:cubicBezTo>
                    <a:pt x="126951" y="89303"/>
                    <a:pt x="228018" y="0"/>
                    <a:pt x="340227" y="0"/>
                  </a:cubicBezTo>
                  <a:lnTo>
                    <a:pt x="340227" y="0"/>
                  </a:lnTo>
                  <a:lnTo>
                    <a:pt x="683352" y="666"/>
                  </a:lnTo>
                  <a:cubicBezTo>
                    <a:pt x="736432" y="-268"/>
                    <a:pt x="787350" y="21774"/>
                    <a:pt x="823148" y="61179"/>
                  </a:cubicBezTo>
                  <a:cubicBezTo>
                    <a:pt x="857222" y="99712"/>
                    <a:pt x="873005" y="151201"/>
                    <a:pt x="866387" y="202331"/>
                  </a:cubicBezTo>
                  <a:lnTo>
                    <a:pt x="751658" y="1237176"/>
                  </a:lnTo>
                  <a:cubicBezTo>
                    <a:pt x="751035" y="1239988"/>
                    <a:pt x="748555" y="1241974"/>
                    <a:pt x="745690" y="1241974"/>
                  </a:cubicBezTo>
                  <a:close/>
                  <a:moveTo>
                    <a:pt x="12753" y="1228645"/>
                  </a:moveTo>
                  <a:lnTo>
                    <a:pt x="740119" y="1229845"/>
                  </a:lnTo>
                  <a:lnTo>
                    <a:pt x="854317" y="200598"/>
                  </a:lnTo>
                  <a:cubicBezTo>
                    <a:pt x="860432" y="153241"/>
                    <a:pt x="845921" y="105550"/>
                    <a:pt x="814527" y="69709"/>
                  </a:cubicBezTo>
                  <a:cubicBezTo>
                    <a:pt x="781063" y="32822"/>
                    <a:pt x="733408" y="12226"/>
                    <a:pt x="683750" y="13195"/>
                  </a:cubicBezTo>
                  <a:lnTo>
                    <a:pt x="340757" y="13195"/>
                  </a:lnTo>
                  <a:lnTo>
                    <a:pt x="340757" y="13195"/>
                  </a:lnTo>
                  <a:cubicBezTo>
                    <a:pt x="234650" y="13195"/>
                    <a:pt x="139021" y="97433"/>
                    <a:pt x="127482" y="201264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07E25DC9-ECB7-4927-8672-B97311B61845}"/>
                </a:ext>
              </a:extLst>
            </p:cNvPr>
            <p:cNvSpPr/>
            <p:nvPr/>
          </p:nvSpPr>
          <p:spPr>
            <a:xfrm>
              <a:off x="8055908" y="3276798"/>
              <a:ext cx="855487" cy="1229578"/>
            </a:xfrm>
            <a:custGeom>
              <a:avLst/>
              <a:gdLst>
                <a:gd name="connsiteX0" fmla="*/ 677496 w 855487"/>
                <a:gd name="connsiteY0" fmla="*/ 0 h 1229578"/>
                <a:gd name="connsiteX1" fmla="*/ 334504 w 855487"/>
                <a:gd name="connsiteY1" fmla="*/ 0 h 1229578"/>
                <a:gd name="connsiteX2" fmla="*/ 114729 w 855487"/>
                <a:gd name="connsiteY2" fmla="*/ 193534 h 1229578"/>
                <a:gd name="connsiteX3" fmla="*/ 0 w 855487"/>
                <a:gd name="connsiteY3" fmla="*/ 1228245 h 1229578"/>
                <a:gd name="connsiteX4" fmla="*/ 739569 w 855487"/>
                <a:gd name="connsiteY4" fmla="*/ 1229578 h 1229578"/>
                <a:gd name="connsiteX5" fmla="*/ 854297 w 855487"/>
                <a:gd name="connsiteY5" fmla="*/ 194733 h 1229578"/>
                <a:gd name="connsiteX6" fmla="*/ 677496 w 855487"/>
                <a:gd name="connsiteY6" fmla="*/ 0 h 1229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5487" h="1229578">
                  <a:moveTo>
                    <a:pt x="677496" y="0"/>
                  </a:moveTo>
                  <a:lnTo>
                    <a:pt x="334504" y="0"/>
                  </a:lnTo>
                  <a:cubicBezTo>
                    <a:pt x="224948" y="0"/>
                    <a:pt x="126533" y="86370"/>
                    <a:pt x="114729" y="193534"/>
                  </a:cubicBezTo>
                  <a:lnTo>
                    <a:pt x="0" y="1228245"/>
                  </a:lnTo>
                  <a:lnTo>
                    <a:pt x="739569" y="1229578"/>
                  </a:lnTo>
                  <a:lnTo>
                    <a:pt x="854297" y="194733"/>
                  </a:lnTo>
                  <a:cubicBezTo>
                    <a:pt x="866234" y="87170"/>
                    <a:pt x="787052" y="133"/>
                    <a:pt x="677496" y="0"/>
                  </a:cubicBez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5C387B4C-0C6C-43B8-A5BC-9BE1EE18FF44}"/>
                </a:ext>
              </a:extLst>
            </p:cNvPr>
            <p:cNvSpPr/>
            <p:nvPr/>
          </p:nvSpPr>
          <p:spPr>
            <a:xfrm>
              <a:off x="8049751" y="3270001"/>
              <a:ext cx="867994" cy="1241975"/>
            </a:xfrm>
            <a:custGeom>
              <a:avLst/>
              <a:gdLst>
                <a:gd name="connsiteX0" fmla="*/ 745726 w 867994"/>
                <a:gd name="connsiteY0" fmla="*/ 1241974 h 1241975"/>
                <a:gd name="connsiteX1" fmla="*/ 745726 w 867994"/>
                <a:gd name="connsiteY1" fmla="*/ 1241974 h 1241975"/>
                <a:gd name="connsiteX2" fmla="*/ 6158 w 867994"/>
                <a:gd name="connsiteY2" fmla="*/ 1240641 h 1241975"/>
                <a:gd name="connsiteX3" fmla="*/ 3 w 867994"/>
                <a:gd name="connsiteY3" fmla="*/ 1234830 h 1241975"/>
                <a:gd name="connsiteX4" fmla="*/ 56 w 867994"/>
                <a:gd name="connsiteY4" fmla="*/ 1233843 h 1241975"/>
                <a:gd name="connsiteX5" fmla="*/ 114785 w 867994"/>
                <a:gd name="connsiteY5" fmla="*/ 199132 h 1241975"/>
                <a:gd name="connsiteX6" fmla="*/ 340263 w 867994"/>
                <a:gd name="connsiteY6" fmla="*/ 0 h 1241975"/>
                <a:gd name="connsiteX7" fmla="*/ 340263 w 867994"/>
                <a:gd name="connsiteY7" fmla="*/ 0 h 1241975"/>
                <a:gd name="connsiteX8" fmla="*/ 683256 w 867994"/>
                <a:gd name="connsiteY8" fmla="*/ 666 h 1241975"/>
                <a:gd name="connsiteX9" fmla="*/ 823052 w 867994"/>
                <a:gd name="connsiteY9" fmla="*/ 61179 h 1241975"/>
                <a:gd name="connsiteX10" fmla="*/ 866556 w 867994"/>
                <a:gd name="connsiteY10" fmla="*/ 202331 h 1241975"/>
                <a:gd name="connsiteX11" fmla="*/ 751827 w 867994"/>
                <a:gd name="connsiteY11" fmla="*/ 1237176 h 1241975"/>
                <a:gd name="connsiteX12" fmla="*/ 745726 w 867994"/>
                <a:gd name="connsiteY12" fmla="*/ 1241974 h 1241975"/>
                <a:gd name="connsiteX13" fmla="*/ 13585 w 867994"/>
                <a:gd name="connsiteY13" fmla="*/ 1228645 h 1241975"/>
                <a:gd name="connsiteX14" fmla="*/ 740951 w 867994"/>
                <a:gd name="connsiteY14" fmla="*/ 1229845 h 1241975"/>
                <a:gd name="connsiteX15" fmla="*/ 855149 w 867994"/>
                <a:gd name="connsiteY15" fmla="*/ 200598 h 1241975"/>
                <a:gd name="connsiteX16" fmla="*/ 815359 w 867994"/>
                <a:gd name="connsiteY16" fmla="*/ 69576 h 1241975"/>
                <a:gd name="connsiteX17" fmla="*/ 684582 w 867994"/>
                <a:gd name="connsiteY17" fmla="*/ 13195 h 1241975"/>
                <a:gd name="connsiteX18" fmla="*/ 341590 w 867994"/>
                <a:gd name="connsiteY18" fmla="*/ 13195 h 1241975"/>
                <a:gd name="connsiteX19" fmla="*/ 341590 w 867994"/>
                <a:gd name="connsiteY19" fmla="*/ 13195 h 1241975"/>
                <a:gd name="connsiteX20" fmla="*/ 128314 w 867994"/>
                <a:gd name="connsiteY20" fmla="*/ 201264 h 124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67994" h="1241975">
                  <a:moveTo>
                    <a:pt x="745726" y="1241974"/>
                  </a:moveTo>
                  <a:lnTo>
                    <a:pt x="745726" y="1241974"/>
                  </a:lnTo>
                  <a:lnTo>
                    <a:pt x="6158" y="1240641"/>
                  </a:lnTo>
                  <a:cubicBezTo>
                    <a:pt x="2868" y="1240748"/>
                    <a:pt x="109" y="1238149"/>
                    <a:pt x="3" y="1234830"/>
                  </a:cubicBezTo>
                  <a:cubicBezTo>
                    <a:pt x="-10" y="1234496"/>
                    <a:pt x="17" y="1234177"/>
                    <a:pt x="56" y="1233843"/>
                  </a:cubicBezTo>
                  <a:lnTo>
                    <a:pt x="114785" y="199132"/>
                  </a:lnTo>
                  <a:cubicBezTo>
                    <a:pt x="126988" y="89303"/>
                    <a:pt x="228055" y="0"/>
                    <a:pt x="340263" y="0"/>
                  </a:cubicBezTo>
                  <a:lnTo>
                    <a:pt x="340263" y="0"/>
                  </a:lnTo>
                  <a:lnTo>
                    <a:pt x="683256" y="666"/>
                  </a:lnTo>
                  <a:cubicBezTo>
                    <a:pt x="736336" y="-285"/>
                    <a:pt x="787267" y="21759"/>
                    <a:pt x="823052" y="61179"/>
                  </a:cubicBezTo>
                  <a:cubicBezTo>
                    <a:pt x="857205" y="99672"/>
                    <a:pt x="873082" y="151175"/>
                    <a:pt x="866556" y="202331"/>
                  </a:cubicBezTo>
                  <a:lnTo>
                    <a:pt x="751827" y="1237176"/>
                  </a:lnTo>
                  <a:cubicBezTo>
                    <a:pt x="751191" y="1240028"/>
                    <a:pt x="748644" y="1242041"/>
                    <a:pt x="745726" y="1241974"/>
                  </a:cubicBezTo>
                  <a:close/>
                  <a:moveTo>
                    <a:pt x="13585" y="1228645"/>
                  </a:moveTo>
                  <a:lnTo>
                    <a:pt x="740951" y="1229845"/>
                  </a:lnTo>
                  <a:lnTo>
                    <a:pt x="855149" y="200598"/>
                  </a:lnTo>
                  <a:cubicBezTo>
                    <a:pt x="861224" y="153214"/>
                    <a:pt x="846727" y="105484"/>
                    <a:pt x="815359" y="69576"/>
                  </a:cubicBezTo>
                  <a:cubicBezTo>
                    <a:pt x="781829" y="32811"/>
                    <a:pt x="734200" y="12280"/>
                    <a:pt x="684582" y="13195"/>
                  </a:cubicBezTo>
                  <a:lnTo>
                    <a:pt x="341590" y="13195"/>
                  </a:lnTo>
                  <a:lnTo>
                    <a:pt x="341590" y="13195"/>
                  </a:lnTo>
                  <a:cubicBezTo>
                    <a:pt x="235482" y="13195"/>
                    <a:pt x="139720" y="97433"/>
                    <a:pt x="128314" y="201264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0BB9CFE9-01C4-49E7-BD42-735F063D0336}"/>
                </a:ext>
              </a:extLst>
            </p:cNvPr>
            <p:cNvSpPr/>
            <p:nvPr/>
          </p:nvSpPr>
          <p:spPr>
            <a:xfrm>
              <a:off x="8304995" y="3510185"/>
              <a:ext cx="440478" cy="666"/>
            </a:xfrm>
            <a:custGeom>
              <a:avLst/>
              <a:gdLst>
                <a:gd name="connsiteX0" fmla="*/ 440478 w 440478"/>
                <a:gd name="connsiteY0" fmla="*/ 666 h 666"/>
                <a:gd name="connsiteX1" fmla="*/ 0 w 440478"/>
                <a:gd name="connsiteY1" fmla="*/ 0 h 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0478" h="666">
                  <a:moveTo>
                    <a:pt x="440478" y="666"/>
                  </a:moveTo>
                  <a:lnTo>
                    <a:pt x="0" y="0"/>
                  </a:lnTo>
                </a:path>
              </a:pathLst>
            </a:custGeom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48EC4601-69D1-4D41-A877-8D0F59696CA3}"/>
                </a:ext>
              </a:extLst>
            </p:cNvPr>
            <p:cNvSpPr/>
            <p:nvPr/>
          </p:nvSpPr>
          <p:spPr>
            <a:xfrm>
              <a:off x="8298894" y="3504720"/>
              <a:ext cx="452680" cy="12262"/>
            </a:xfrm>
            <a:custGeom>
              <a:avLst/>
              <a:gdLst>
                <a:gd name="connsiteX0" fmla="*/ 446580 w 452680"/>
                <a:gd name="connsiteY0" fmla="*/ 12262 h 12262"/>
                <a:gd name="connsiteX1" fmla="*/ 446580 w 452680"/>
                <a:gd name="connsiteY1" fmla="*/ 12262 h 12262"/>
                <a:gd name="connsiteX2" fmla="*/ 6101 w 452680"/>
                <a:gd name="connsiteY2" fmla="*/ 12262 h 12262"/>
                <a:gd name="connsiteX3" fmla="*/ 0 w 452680"/>
                <a:gd name="connsiteY3" fmla="*/ 6131 h 12262"/>
                <a:gd name="connsiteX4" fmla="*/ 6101 w 452680"/>
                <a:gd name="connsiteY4" fmla="*/ 0 h 12262"/>
                <a:gd name="connsiteX5" fmla="*/ 6101 w 452680"/>
                <a:gd name="connsiteY5" fmla="*/ 0 h 12262"/>
                <a:gd name="connsiteX6" fmla="*/ 446580 w 452680"/>
                <a:gd name="connsiteY6" fmla="*/ 666 h 12262"/>
                <a:gd name="connsiteX7" fmla="*/ 452681 w 452680"/>
                <a:gd name="connsiteY7" fmla="*/ 6798 h 12262"/>
                <a:gd name="connsiteX8" fmla="*/ 446580 w 452680"/>
                <a:gd name="connsiteY8" fmla="*/ 12262 h 1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2680" h="12262">
                  <a:moveTo>
                    <a:pt x="446580" y="12262"/>
                  </a:moveTo>
                  <a:lnTo>
                    <a:pt x="446580" y="12262"/>
                  </a:lnTo>
                  <a:lnTo>
                    <a:pt x="6101" y="12262"/>
                  </a:lnTo>
                  <a:cubicBezTo>
                    <a:pt x="2732" y="12262"/>
                    <a:pt x="0" y="9517"/>
                    <a:pt x="0" y="6131"/>
                  </a:cubicBezTo>
                  <a:cubicBezTo>
                    <a:pt x="0" y="2746"/>
                    <a:pt x="2732" y="0"/>
                    <a:pt x="6101" y="0"/>
                  </a:cubicBezTo>
                  <a:lnTo>
                    <a:pt x="6101" y="0"/>
                  </a:lnTo>
                  <a:lnTo>
                    <a:pt x="446580" y="666"/>
                  </a:lnTo>
                  <a:cubicBezTo>
                    <a:pt x="449922" y="733"/>
                    <a:pt x="452614" y="3439"/>
                    <a:pt x="452681" y="6798"/>
                  </a:cubicBezTo>
                  <a:cubicBezTo>
                    <a:pt x="452336" y="9917"/>
                    <a:pt x="449710" y="12276"/>
                    <a:pt x="446580" y="12262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E0E364CF-09D8-4E65-A11A-9FFDBCC2F314}"/>
                </a:ext>
              </a:extLst>
            </p:cNvPr>
            <p:cNvSpPr/>
            <p:nvPr/>
          </p:nvSpPr>
          <p:spPr>
            <a:xfrm>
              <a:off x="8282713" y="3711449"/>
              <a:ext cx="440345" cy="666"/>
            </a:xfrm>
            <a:custGeom>
              <a:avLst/>
              <a:gdLst>
                <a:gd name="connsiteX0" fmla="*/ 440346 w 440345"/>
                <a:gd name="connsiteY0" fmla="*/ 666 h 666"/>
                <a:gd name="connsiteX1" fmla="*/ 0 w 440345"/>
                <a:gd name="connsiteY1" fmla="*/ 0 h 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0345" h="666">
                  <a:moveTo>
                    <a:pt x="440346" y="666"/>
                  </a:moveTo>
                  <a:lnTo>
                    <a:pt x="0" y="0"/>
                  </a:lnTo>
                </a:path>
              </a:pathLst>
            </a:custGeom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997E5903-980D-4A33-AC94-46E4E7E275E3}"/>
                </a:ext>
              </a:extLst>
            </p:cNvPr>
            <p:cNvSpPr/>
            <p:nvPr/>
          </p:nvSpPr>
          <p:spPr>
            <a:xfrm>
              <a:off x="8276610" y="3705984"/>
              <a:ext cx="452682" cy="12262"/>
            </a:xfrm>
            <a:custGeom>
              <a:avLst/>
              <a:gdLst>
                <a:gd name="connsiteX0" fmla="*/ 446449 w 452682"/>
                <a:gd name="connsiteY0" fmla="*/ 12262 h 12262"/>
                <a:gd name="connsiteX1" fmla="*/ 446449 w 452682"/>
                <a:gd name="connsiteY1" fmla="*/ 12262 h 12262"/>
                <a:gd name="connsiteX2" fmla="*/ 6103 w 452682"/>
                <a:gd name="connsiteY2" fmla="*/ 12262 h 12262"/>
                <a:gd name="connsiteX3" fmla="*/ 2 w 452682"/>
                <a:gd name="connsiteY3" fmla="*/ 6131 h 12262"/>
                <a:gd name="connsiteX4" fmla="*/ 5838 w 452682"/>
                <a:gd name="connsiteY4" fmla="*/ 0 h 12262"/>
                <a:gd name="connsiteX5" fmla="*/ 6103 w 452682"/>
                <a:gd name="connsiteY5" fmla="*/ 0 h 12262"/>
                <a:gd name="connsiteX6" fmla="*/ 6103 w 452682"/>
                <a:gd name="connsiteY6" fmla="*/ 0 h 12262"/>
                <a:gd name="connsiteX7" fmla="*/ 446581 w 452682"/>
                <a:gd name="connsiteY7" fmla="*/ 0 h 12262"/>
                <a:gd name="connsiteX8" fmla="*/ 452683 w 452682"/>
                <a:gd name="connsiteY8" fmla="*/ 6131 h 12262"/>
                <a:gd name="connsiteX9" fmla="*/ 446581 w 452682"/>
                <a:gd name="connsiteY9" fmla="*/ 12262 h 1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2682" h="12262">
                  <a:moveTo>
                    <a:pt x="446449" y="12262"/>
                  </a:moveTo>
                  <a:lnTo>
                    <a:pt x="446449" y="12262"/>
                  </a:lnTo>
                  <a:lnTo>
                    <a:pt x="6103" y="12262"/>
                  </a:lnTo>
                  <a:cubicBezTo>
                    <a:pt x="2734" y="12262"/>
                    <a:pt x="2" y="9517"/>
                    <a:pt x="2" y="6131"/>
                  </a:cubicBezTo>
                  <a:cubicBezTo>
                    <a:pt x="-78" y="2826"/>
                    <a:pt x="2535" y="80"/>
                    <a:pt x="5838" y="0"/>
                  </a:cubicBezTo>
                  <a:cubicBezTo>
                    <a:pt x="5930" y="0"/>
                    <a:pt x="6010" y="0"/>
                    <a:pt x="6103" y="0"/>
                  </a:cubicBezTo>
                  <a:lnTo>
                    <a:pt x="6103" y="0"/>
                  </a:lnTo>
                  <a:lnTo>
                    <a:pt x="446581" y="0"/>
                  </a:lnTo>
                  <a:cubicBezTo>
                    <a:pt x="449950" y="0"/>
                    <a:pt x="452683" y="2746"/>
                    <a:pt x="452683" y="6131"/>
                  </a:cubicBezTo>
                  <a:cubicBezTo>
                    <a:pt x="452683" y="9517"/>
                    <a:pt x="449950" y="12262"/>
                    <a:pt x="446581" y="12262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7E433663-8EEB-4DCC-86A3-9D9030A19C92}"/>
                </a:ext>
              </a:extLst>
            </p:cNvPr>
            <p:cNvSpPr/>
            <p:nvPr/>
          </p:nvSpPr>
          <p:spPr>
            <a:xfrm>
              <a:off x="8260298" y="3912713"/>
              <a:ext cx="440478" cy="666"/>
            </a:xfrm>
            <a:custGeom>
              <a:avLst/>
              <a:gdLst>
                <a:gd name="connsiteX0" fmla="*/ 440478 w 440478"/>
                <a:gd name="connsiteY0" fmla="*/ 666 h 666"/>
                <a:gd name="connsiteX1" fmla="*/ 0 w 440478"/>
                <a:gd name="connsiteY1" fmla="*/ 0 h 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0478" h="666">
                  <a:moveTo>
                    <a:pt x="440478" y="666"/>
                  </a:moveTo>
                  <a:lnTo>
                    <a:pt x="0" y="0"/>
                  </a:lnTo>
                </a:path>
              </a:pathLst>
            </a:custGeom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091FAE0B-641F-47C6-85CC-5A329648ECB5}"/>
                </a:ext>
              </a:extLst>
            </p:cNvPr>
            <p:cNvSpPr/>
            <p:nvPr/>
          </p:nvSpPr>
          <p:spPr>
            <a:xfrm>
              <a:off x="8254197" y="3906582"/>
              <a:ext cx="452601" cy="12928"/>
            </a:xfrm>
            <a:custGeom>
              <a:avLst/>
              <a:gdLst>
                <a:gd name="connsiteX0" fmla="*/ 446580 w 452601"/>
                <a:gd name="connsiteY0" fmla="*/ 12929 h 12928"/>
                <a:gd name="connsiteX1" fmla="*/ 446580 w 452601"/>
                <a:gd name="connsiteY1" fmla="*/ 12929 h 12928"/>
                <a:gd name="connsiteX2" fmla="*/ 6101 w 452601"/>
                <a:gd name="connsiteY2" fmla="*/ 12262 h 12928"/>
                <a:gd name="connsiteX3" fmla="*/ 0 w 452601"/>
                <a:gd name="connsiteY3" fmla="*/ 6131 h 12928"/>
                <a:gd name="connsiteX4" fmla="*/ 6101 w 452601"/>
                <a:gd name="connsiteY4" fmla="*/ 0 h 12928"/>
                <a:gd name="connsiteX5" fmla="*/ 6101 w 452601"/>
                <a:gd name="connsiteY5" fmla="*/ 0 h 12928"/>
                <a:gd name="connsiteX6" fmla="*/ 446447 w 452601"/>
                <a:gd name="connsiteY6" fmla="*/ 0 h 12928"/>
                <a:gd name="connsiteX7" fmla="*/ 452548 w 452601"/>
                <a:gd name="connsiteY7" fmla="*/ 6131 h 12928"/>
                <a:gd name="connsiteX8" fmla="*/ 447428 w 452601"/>
                <a:gd name="connsiteY8" fmla="*/ 12876 h 12928"/>
                <a:gd name="connsiteX9" fmla="*/ 446580 w 452601"/>
                <a:gd name="connsiteY9" fmla="*/ 12929 h 12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2601" h="12928">
                  <a:moveTo>
                    <a:pt x="446580" y="12929"/>
                  </a:moveTo>
                  <a:lnTo>
                    <a:pt x="446580" y="12929"/>
                  </a:lnTo>
                  <a:lnTo>
                    <a:pt x="6101" y="12262"/>
                  </a:lnTo>
                  <a:cubicBezTo>
                    <a:pt x="2759" y="12196"/>
                    <a:pt x="66" y="9490"/>
                    <a:pt x="0" y="6131"/>
                  </a:cubicBezTo>
                  <a:cubicBezTo>
                    <a:pt x="0" y="2746"/>
                    <a:pt x="2732" y="0"/>
                    <a:pt x="6101" y="0"/>
                  </a:cubicBezTo>
                  <a:lnTo>
                    <a:pt x="6101" y="0"/>
                  </a:lnTo>
                  <a:lnTo>
                    <a:pt x="446447" y="0"/>
                  </a:lnTo>
                  <a:cubicBezTo>
                    <a:pt x="449816" y="0"/>
                    <a:pt x="452548" y="2746"/>
                    <a:pt x="452548" y="6131"/>
                  </a:cubicBezTo>
                  <a:cubicBezTo>
                    <a:pt x="452986" y="9410"/>
                    <a:pt x="450691" y="12436"/>
                    <a:pt x="447428" y="12876"/>
                  </a:cubicBezTo>
                  <a:cubicBezTo>
                    <a:pt x="447150" y="12915"/>
                    <a:pt x="446858" y="12929"/>
                    <a:pt x="446580" y="12929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92444146-8BAD-4E04-B8C1-6F259DE6E13D}"/>
                </a:ext>
              </a:extLst>
            </p:cNvPr>
            <p:cNvSpPr/>
            <p:nvPr/>
          </p:nvSpPr>
          <p:spPr>
            <a:xfrm rot="-10800000">
              <a:off x="6836204" y="4119842"/>
              <a:ext cx="3151257" cy="1165200"/>
            </a:xfrm>
            <a:custGeom>
              <a:avLst/>
              <a:gdLst>
                <a:gd name="connsiteX0" fmla="*/ 0 w 3151257"/>
                <a:gd name="connsiteY0" fmla="*/ 0 h 1165200"/>
                <a:gd name="connsiteX1" fmla="*/ 3151257 w 3151257"/>
                <a:gd name="connsiteY1" fmla="*/ 0 h 1165200"/>
                <a:gd name="connsiteX2" fmla="*/ 3151257 w 3151257"/>
                <a:gd name="connsiteY2" fmla="*/ 1165200 h 1165200"/>
                <a:gd name="connsiteX3" fmla="*/ 0 w 3151257"/>
                <a:gd name="connsiteY3" fmla="*/ 1165200 h 116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1257" h="1165200">
                  <a:moveTo>
                    <a:pt x="0" y="0"/>
                  </a:moveTo>
                  <a:lnTo>
                    <a:pt x="3151257" y="0"/>
                  </a:lnTo>
                  <a:lnTo>
                    <a:pt x="3151257" y="1165200"/>
                  </a:lnTo>
                  <a:lnTo>
                    <a:pt x="0" y="1165200"/>
                  </a:ln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49BEC0A5-FABC-4F73-8846-39BCD9713312}"/>
                </a:ext>
              </a:extLst>
            </p:cNvPr>
            <p:cNvSpPr/>
            <p:nvPr/>
          </p:nvSpPr>
          <p:spPr>
            <a:xfrm>
              <a:off x="6829837" y="4113709"/>
              <a:ext cx="3163724" cy="1177470"/>
            </a:xfrm>
            <a:custGeom>
              <a:avLst/>
              <a:gdLst>
                <a:gd name="connsiteX0" fmla="*/ 3157624 w 3163724"/>
                <a:gd name="connsiteY0" fmla="*/ 1177465 h 1177470"/>
                <a:gd name="connsiteX1" fmla="*/ 6499 w 3163724"/>
                <a:gd name="connsiteY1" fmla="*/ 1177465 h 1177470"/>
                <a:gd name="connsiteX2" fmla="*/ 4 w 3163724"/>
                <a:gd name="connsiteY2" fmla="*/ 1171480 h 1177470"/>
                <a:gd name="connsiteX3" fmla="*/ 0 w 3163724"/>
                <a:gd name="connsiteY3" fmla="*/ 1171333 h 1177470"/>
                <a:gd name="connsiteX4" fmla="*/ 0 w 3163724"/>
                <a:gd name="connsiteY4" fmla="*/ 6133 h 1177470"/>
                <a:gd name="connsiteX5" fmla="*/ 6100 w 3163724"/>
                <a:gd name="connsiteY5" fmla="*/ 2 h 1177470"/>
                <a:gd name="connsiteX6" fmla="*/ 6234 w 3163724"/>
                <a:gd name="connsiteY6" fmla="*/ 2 h 1177470"/>
                <a:gd name="connsiteX7" fmla="*/ 3157624 w 3163724"/>
                <a:gd name="connsiteY7" fmla="*/ 2 h 1177470"/>
                <a:gd name="connsiteX8" fmla="*/ 3163725 w 3163724"/>
                <a:gd name="connsiteY8" fmla="*/ 5866 h 1177470"/>
                <a:gd name="connsiteX9" fmla="*/ 3163725 w 3163724"/>
                <a:gd name="connsiteY9" fmla="*/ 6133 h 1177470"/>
                <a:gd name="connsiteX10" fmla="*/ 3163725 w 3163724"/>
                <a:gd name="connsiteY10" fmla="*/ 1171333 h 1177470"/>
                <a:gd name="connsiteX11" fmla="*/ 3157624 w 3163724"/>
                <a:gd name="connsiteY11" fmla="*/ 1177465 h 1177470"/>
                <a:gd name="connsiteX12" fmla="*/ 13263 w 3163724"/>
                <a:gd name="connsiteY12" fmla="*/ 1165202 h 1177470"/>
                <a:gd name="connsiteX13" fmla="*/ 3151522 w 3163724"/>
                <a:gd name="connsiteY13" fmla="*/ 1165202 h 1177470"/>
                <a:gd name="connsiteX14" fmla="*/ 3151522 w 3163724"/>
                <a:gd name="connsiteY14" fmla="*/ 11731 h 1177470"/>
                <a:gd name="connsiteX15" fmla="*/ 13263 w 3163724"/>
                <a:gd name="connsiteY15" fmla="*/ 11731 h 1177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63724" h="1177470">
                  <a:moveTo>
                    <a:pt x="3157624" y="1177465"/>
                  </a:moveTo>
                  <a:lnTo>
                    <a:pt x="6499" y="1177465"/>
                  </a:lnTo>
                  <a:cubicBezTo>
                    <a:pt x="3060" y="1177611"/>
                    <a:pt x="151" y="1174932"/>
                    <a:pt x="4" y="1171480"/>
                  </a:cubicBezTo>
                  <a:cubicBezTo>
                    <a:pt x="3" y="1171427"/>
                    <a:pt x="1" y="1171387"/>
                    <a:pt x="0" y="1171333"/>
                  </a:cubicBezTo>
                  <a:lnTo>
                    <a:pt x="0" y="6133"/>
                  </a:lnTo>
                  <a:cubicBezTo>
                    <a:pt x="-1" y="2748"/>
                    <a:pt x="2730" y="2"/>
                    <a:pt x="6100" y="2"/>
                  </a:cubicBezTo>
                  <a:cubicBezTo>
                    <a:pt x="6145" y="2"/>
                    <a:pt x="6189" y="2"/>
                    <a:pt x="6234" y="2"/>
                  </a:cubicBezTo>
                  <a:lnTo>
                    <a:pt x="3157624" y="2"/>
                  </a:lnTo>
                  <a:cubicBezTo>
                    <a:pt x="3160913" y="-78"/>
                    <a:pt x="3163645" y="2548"/>
                    <a:pt x="3163725" y="5866"/>
                  </a:cubicBezTo>
                  <a:cubicBezTo>
                    <a:pt x="3163725" y="5960"/>
                    <a:pt x="3163725" y="6040"/>
                    <a:pt x="3163725" y="6133"/>
                  </a:cubicBezTo>
                  <a:lnTo>
                    <a:pt x="3163725" y="1171333"/>
                  </a:lnTo>
                  <a:cubicBezTo>
                    <a:pt x="3163725" y="1174719"/>
                    <a:pt x="3160993" y="1177465"/>
                    <a:pt x="3157624" y="1177465"/>
                  </a:cubicBezTo>
                  <a:close/>
                  <a:moveTo>
                    <a:pt x="13263" y="1165202"/>
                  </a:moveTo>
                  <a:lnTo>
                    <a:pt x="3151522" y="1165202"/>
                  </a:lnTo>
                  <a:lnTo>
                    <a:pt x="3151522" y="11731"/>
                  </a:lnTo>
                  <a:lnTo>
                    <a:pt x="13263" y="11731"/>
                  </a:ln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CC93C020-D1A9-41A0-A1CB-813DC4CC6792}"/>
                </a:ext>
              </a:extLst>
            </p:cNvPr>
            <p:cNvSpPr/>
            <p:nvPr/>
          </p:nvSpPr>
          <p:spPr>
            <a:xfrm rot="-10800000">
              <a:off x="6789782" y="4020143"/>
              <a:ext cx="3287605" cy="121824"/>
            </a:xfrm>
            <a:custGeom>
              <a:avLst/>
              <a:gdLst>
                <a:gd name="connsiteX0" fmla="*/ 0 w 3287605"/>
                <a:gd name="connsiteY0" fmla="*/ 0 h 121824"/>
                <a:gd name="connsiteX1" fmla="*/ 3287605 w 3287605"/>
                <a:gd name="connsiteY1" fmla="*/ 0 h 121824"/>
                <a:gd name="connsiteX2" fmla="*/ 3287605 w 3287605"/>
                <a:gd name="connsiteY2" fmla="*/ 121825 h 121824"/>
                <a:gd name="connsiteX3" fmla="*/ 0 w 3287605"/>
                <a:gd name="connsiteY3" fmla="*/ 121825 h 12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87605" h="121824">
                  <a:moveTo>
                    <a:pt x="0" y="0"/>
                  </a:moveTo>
                  <a:lnTo>
                    <a:pt x="3287605" y="0"/>
                  </a:lnTo>
                  <a:lnTo>
                    <a:pt x="3287605" y="121825"/>
                  </a:lnTo>
                  <a:lnTo>
                    <a:pt x="0" y="121825"/>
                  </a:ln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AE79E49C-FDA8-46A8-98ED-AF56833E12D9}"/>
                </a:ext>
              </a:extLst>
            </p:cNvPr>
            <p:cNvSpPr/>
            <p:nvPr/>
          </p:nvSpPr>
          <p:spPr>
            <a:xfrm>
              <a:off x="6783946" y="4014012"/>
              <a:ext cx="3299542" cy="134087"/>
            </a:xfrm>
            <a:custGeom>
              <a:avLst/>
              <a:gdLst>
                <a:gd name="connsiteX0" fmla="*/ 3293441 w 3299542"/>
                <a:gd name="connsiteY0" fmla="*/ 134087 h 134087"/>
                <a:gd name="connsiteX1" fmla="*/ 6101 w 3299542"/>
                <a:gd name="connsiteY1" fmla="*/ 134087 h 134087"/>
                <a:gd name="connsiteX2" fmla="*/ 0 w 3299542"/>
                <a:gd name="connsiteY2" fmla="*/ 127956 h 134087"/>
                <a:gd name="connsiteX3" fmla="*/ 0 w 3299542"/>
                <a:gd name="connsiteY3" fmla="*/ 6131 h 134087"/>
                <a:gd name="connsiteX4" fmla="*/ 6101 w 3299542"/>
                <a:gd name="connsiteY4" fmla="*/ 0 h 134087"/>
                <a:gd name="connsiteX5" fmla="*/ 3293441 w 3299542"/>
                <a:gd name="connsiteY5" fmla="*/ 0 h 134087"/>
                <a:gd name="connsiteX6" fmla="*/ 3299542 w 3299542"/>
                <a:gd name="connsiteY6" fmla="*/ 6131 h 134087"/>
                <a:gd name="connsiteX7" fmla="*/ 3299542 w 3299542"/>
                <a:gd name="connsiteY7" fmla="*/ 127956 h 134087"/>
                <a:gd name="connsiteX8" fmla="*/ 3293441 w 3299542"/>
                <a:gd name="connsiteY8" fmla="*/ 134087 h 134087"/>
                <a:gd name="connsiteX9" fmla="*/ 11937 w 3299542"/>
                <a:gd name="connsiteY9" fmla="*/ 121825 h 134087"/>
                <a:gd name="connsiteX10" fmla="*/ 3288003 w 3299542"/>
                <a:gd name="connsiteY10" fmla="*/ 121825 h 134087"/>
                <a:gd name="connsiteX11" fmla="*/ 3288003 w 3299542"/>
                <a:gd name="connsiteY11" fmla="*/ 12262 h 134087"/>
                <a:gd name="connsiteX12" fmla="*/ 11937 w 3299542"/>
                <a:gd name="connsiteY12" fmla="*/ 12262 h 134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99542" h="134087">
                  <a:moveTo>
                    <a:pt x="3293441" y="134087"/>
                  </a:moveTo>
                  <a:lnTo>
                    <a:pt x="6101" y="134087"/>
                  </a:lnTo>
                  <a:cubicBezTo>
                    <a:pt x="2761" y="134021"/>
                    <a:pt x="70" y="131315"/>
                    <a:pt x="0" y="127956"/>
                  </a:cubicBezTo>
                  <a:lnTo>
                    <a:pt x="0" y="6131"/>
                  </a:lnTo>
                  <a:cubicBezTo>
                    <a:pt x="70" y="2772"/>
                    <a:pt x="2761" y="67"/>
                    <a:pt x="6101" y="0"/>
                  </a:cubicBezTo>
                  <a:lnTo>
                    <a:pt x="3293441" y="0"/>
                  </a:lnTo>
                  <a:cubicBezTo>
                    <a:pt x="3296810" y="0"/>
                    <a:pt x="3299542" y="2746"/>
                    <a:pt x="3299542" y="6131"/>
                  </a:cubicBezTo>
                  <a:lnTo>
                    <a:pt x="3299542" y="127956"/>
                  </a:lnTo>
                  <a:cubicBezTo>
                    <a:pt x="3299542" y="131342"/>
                    <a:pt x="3296810" y="134087"/>
                    <a:pt x="3293441" y="134087"/>
                  </a:cubicBezTo>
                  <a:close/>
                  <a:moveTo>
                    <a:pt x="11937" y="121825"/>
                  </a:moveTo>
                  <a:lnTo>
                    <a:pt x="3288003" y="121825"/>
                  </a:lnTo>
                  <a:lnTo>
                    <a:pt x="3288003" y="12262"/>
                  </a:lnTo>
                  <a:lnTo>
                    <a:pt x="11937" y="12262"/>
                  </a:ln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0147376A-3435-4952-87B8-EDC2EE4BACEA}"/>
                </a:ext>
              </a:extLst>
            </p:cNvPr>
            <p:cNvSpPr/>
            <p:nvPr/>
          </p:nvSpPr>
          <p:spPr>
            <a:xfrm>
              <a:off x="9351878" y="3869395"/>
              <a:ext cx="775512" cy="1667961"/>
            </a:xfrm>
            <a:custGeom>
              <a:avLst/>
              <a:gdLst>
                <a:gd name="connsiteX0" fmla="*/ 0 w 775512"/>
                <a:gd name="connsiteY0" fmla="*/ 17327 h 1667961"/>
                <a:gd name="connsiteX1" fmla="*/ 84223 w 775512"/>
                <a:gd name="connsiteY1" fmla="*/ 1667961 h 1667961"/>
                <a:gd name="connsiteX2" fmla="*/ 325617 w 775512"/>
                <a:gd name="connsiteY2" fmla="*/ 1644636 h 1667961"/>
                <a:gd name="connsiteX3" fmla="*/ 381191 w 775512"/>
                <a:gd name="connsiteY3" fmla="*/ 442115 h 1667961"/>
                <a:gd name="connsiteX4" fmla="*/ 525497 w 775512"/>
                <a:gd name="connsiteY4" fmla="*/ 1659964 h 1667961"/>
                <a:gd name="connsiteX5" fmla="*/ 775513 w 775512"/>
                <a:gd name="connsiteY5" fmla="*/ 1661697 h 1667961"/>
                <a:gd name="connsiteX6" fmla="*/ 740497 w 775512"/>
                <a:gd name="connsiteY6" fmla="*/ 0 h 1667961"/>
                <a:gd name="connsiteX7" fmla="*/ 0 w 775512"/>
                <a:gd name="connsiteY7" fmla="*/ 17327 h 166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5512" h="1667961">
                  <a:moveTo>
                    <a:pt x="0" y="17327"/>
                  </a:moveTo>
                  <a:lnTo>
                    <a:pt x="84223" y="1667961"/>
                  </a:lnTo>
                  <a:lnTo>
                    <a:pt x="325617" y="1644636"/>
                  </a:lnTo>
                  <a:lnTo>
                    <a:pt x="381191" y="442115"/>
                  </a:lnTo>
                  <a:lnTo>
                    <a:pt x="525497" y="1659964"/>
                  </a:lnTo>
                  <a:lnTo>
                    <a:pt x="775513" y="1661697"/>
                  </a:lnTo>
                  <a:lnTo>
                    <a:pt x="740497" y="0"/>
                  </a:lnTo>
                  <a:lnTo>
                    <a:pt x="0" y="17327"/>
                  </a:ln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1CF030D9-2372-4F9B-8D99-5F762719C57D}"/>
                </a:ext>
              </a:extLst>
            </p:cNvPr>
            <p:cNvSpPr/>
            <p:nvPr/>
          </p:nvSpPr>
          <p:spPr>
            <a:xfrm>
              <a:off x="9345231" y="3862859"/>
              <a:ext cx="789189" cy="1681162"/>
            </a:xfrm>
            <a:custGeom>
              <a:avLst/>
              <a:gdLst>
                <a:gd name="connsiteX0" fmla="*/ 90869 w 789189"/>
                <a:gd name="connsiteY0" fmla="*/ 1681161 h 1681162"/>
                <a:gd name="connsiteX1" fmla="*/ 86625 w 789189"/>
                <a:gd name="connsiteY1" fmla="*/ 1679562 h 1681162"/>
                <a:gd name="connsiteX2" fmla="*/ 84237 w 789189"/>
                <a:gd name="connsiteY2" fmla="*/ 1675430 h 1681162"/>
                <a:gd name="connsiteX3" fmla="*/ 14 w 789189"/>
                <a:gd name="connsiteY3" fmla="*/ 24796 h 1681162"/>
                <a:gd name="connsiteX4" fmla="*/ 1739 w 789189"/>
                <a:gd name="connsiteY4" fmla="*/ 19865 h 1681162"/>
                <a:gd name="connsiteX5" fmla="*/ 6514 w 789189"/>
                <a:gd name="connsiteY5" fmla="*/ 17865 h 1681162"/>
                <a:gd name="connsiteX6" fmla="*/ 747409 w 789189"/>
                <a:gd name="connsiteY6" fmla="*/ 5 h 1681162"/>
                <a:gd name="connsiteX7" fmla="*/ 752051 w 789189"/>
                <a:gd name="connsiteY7" fmla="*/ 1737 h 1681162"/>
                <a:gd name="connsiteX8" fmla="*/ 754173 w 789189"/>
                <a:gd name="connsiteY8" fmla="*/ 6403 h 1681162"/>
                <a:gd name="connsiteX9" fmla="*/ 789188 w 789189"/>
                <a:gd name="connsiteY9" fmla="*/ 1668099 h 1681162"/>
                <a:gd name="connsiteX10" fmla="*/ 782689 w 789189"/>
                <a:gd name="connsiteY10" fmla="*/ 1674897 h 1681162"/>
                <a:gd name="connsiteX11" fmla="*/ 782557 w 789189"/>
                <a:gd name="connsiteY11" fmla="*/ 1674897 h 1681162"/>
                <a:gd name="connsiteX12" fmla="*/ 782557 w 789189"/>
                <a:gd name="connsiteY12" fmla="*/ 1674897 h 1681162"/>
                <a:gd name="connsiteX13" fmla="*/ 532541 w 789189"/>
                <a:gd name="connsiteY13" fmla="*/ 1673164 h 1681162"/>
                <a:gd name="connsiteX14" fmla="*/ 526042 w 789189"/>
                <a:gd name="connsiteY14" fmla="*/ 1667300 h 1681162"/>
                <a:gd name="connsiteX15" fmla="*/ 390755 w 789189"/>
                <a:gd name="connsiteY15" fmla="*/ 529157 h 1681162"/>
                <a:gd name="connsiteX16" fmla="*/ 338895 w 789189"/>
                <a:gd name="connsiteY16" fmla="*/ 1651438 h 1681162"/>
                <a:gd name="connsiteX17" fmla="*/ 332926 w 789189"/>
                <a:gd name="connsiteY17" fmla="*/ 1657836 h 1681162"/>
                <a:gd name="connsiteX18" fmla="*/ 91532 w 789189"/>
                <a:gd name="connsiteY18" fmla="*/ 1681161 h 1681162"/>
                <a:gd name="connsiteX19" fmla="*/ 13543 w 789189"/>
                <a:gd name="connsiteY19" fmla="*/ 30394 h 1681162"/>
                <a:gd name="connsiteX20" fmla="*/ 97501 w 789189"/>
                <a:gd name="connsiteY20" fmla="*/ 1667300 h 1681162"/>
                <a:gd name="connsiteX21" fmla="*/ 326428 w 789189"/>
                <a:gd name="connsiteY21" fmla="*/ 1645174 h 1681162"/>
                <a:gd name="connsiteX22" fmla="*/ 381603 w 789189"/>
                <a:gd name="connsiteY22" fmla="*/ 448251 h 1681162"/>
                <a:gd name="connsiteX23" fmla="*/ 387970 w 789189"/>
                <a:gd name="connsiteY23" fmla="*/ 441987 h 1681162"/>
                <a:gd name="connsiteX24" fmla="*/ 394734 w 789189"/>
                <a:gd name="connsiteY24" fmla="*/ 447851 h 1681162"/>
                <a:gd name="connsiteX25" fmla="*/ 538510 w 789189"/>
                <a:gd name="connsiteY25" fmla="*/ 1659969 h 1681162"/>
                <a:gd name="connsiteX26" fmla="*/ 775792 w 789189"/>
                <a:gd name="connsiteY26" fmla="*/ 1661568 h 1681162"/>
                <a:gd name="connsiteX27" fmla="*/ 740644 w 789189"/>
                <a:gd name="connsiteY27" fmla="*/ 13334 h 1681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89189" h="1681162">
                  <a:moveTo>
                    <a:pt x="90869" y="1681161"/>
                  </a:moveTo>
                  <a:cubicBezTo>
                    <a:pt x="89304" y="1681188"/>
                    <a:pt x="87792" y="1680615"/>
                    <a:pt x="86625" y="1679562"/>
                  </a:cubicBezTo>
                  <a:cubicBezTo>
                    <a:pt x="85351" y="1678522"/>
                    <a:pt x="84503" y="1677056"/>
                    <a:pt x="84237" y="1675430"/>
                  </a:cubicBezTo>
                  <a:lnTo>
                    <a:pt x="14" y="24796"/>
                  </a:lnTo>
                  <a:cubicBezTo>
                    <a:pt x="-105" y="22984"/>
                    <a:pt x="519" y="21198"/>
                    <a:pt x="1739" y="19865"/>
                  </a:cubicBezTo>
                  <a:cubicBezTo>
                    <a:pt x="3025" y="18612"/>
                    <a:pt x="4723" y="17892"/>
                    <a:pt x="6514" y="17865"/>
                  </a:cubicBezTo>
                  <a:lnTo>
                    <a:pt x="747409" y="5"/>
                  </a:lnTo>
                  <a:cubicBezTo>
                    <a:pt x="749119" y="-62"/>
                    <a:pt x="750791" y="565"/>
                    <a:pt x="752051" y="1737"/>
                  </a:cubicBezTo>
                  <a:cubicBezTo>
                    <a:pt x="753311" y="2977"/>
                    <a:pt x="754054" y="4643"/>
                    <a:pt x="754173" y="6403"/>
                  </a:cubicBezTo>
                  <a:lnTo>
                    <a:pt x="789188" y="1668099"/>
                  </a:lnTo>
                  <a:cubicBezTo>
                    <a:pt x="789268" y="1671778"/>
                    <a:pt x="786350" y="1674817"/>
                    <a:pt x="782689" y="1674897"/>
                  </a:cubicBezTo>
                  <a:cubicBezTo>
                    <a:pt x="782650" y="1674897"/>
                    <a:pt x="782597" y="1674897"/>
                    <a:pt x="782557" y="1674897"/>
                  </a:cubicBezTo>
                  <a:lnTo>
                    <a:pt x="782557" y="1674897"/>
                  </a:lnTo>
                  <a:lnTo>
                    <a:pt x="532541" y="1673164"/>
                  </a:lnTo>
                  <a:cubicBezTo>
                    <a:pt x="529212" y="1673124"/>
                    <a:pt x="526440" y="1670618"/>
                    <a:pt x="526042" y="1667300"/>
                  </a:cubicBezTo>
                  <a:lnTo>
                    <a:pt x="390755" y="529157"/>
                  </a:lnTo>
                  <a:lnTo>
                    <a:pt x="338895" y="1651438"/>
                  </a:lnTo>
                  <a:cubicBezTo>
                    <a:pt x="338776" y="1654771"/>
                    <a:pt x="336229" y="1657503"/>
                    <a:pt x="332926" y="1657836"/>
                  </a:cubicBezTo>
                  <a:lnTo>
                    <a:pt x="91532" y="1681161"/>
                  </a:lnTo>
                  <a:close/>
                  <a:moveTo>
                    <a:pt x="13543" y="30394"/>
                  </a:moveTo>
                  <a:lnTo>
                    <a:pt x="97501" y="1667300"/>
                  </a:lnTo>
                  <a:lnTo>
                    <a:pt x="326428" y="1645174"/>
                  </a:lnTo>
                  <a:lnTo>
                    <a:pt x="381603" y="448251"/>
                  </a:lnTo>
                  <a:cubicBezTo>
                    <a:pt x="381802" y="444826"/>
                    <a:pt x="384561" y="442120"/>
                    <a:pt x="387970" y="441987"/>
                  </a:cubicBezTo>
                  <a:cubicBezTo>
                    <a:pt x="391418" y="441827"/>
                    <a:pt x="394389" y="444399"/>
                    <a:pt x="394734" y="447851"/>
                  </a:cubicBezTo>
                  <a:lnTo>
                    <a:pt x="538510" y="1659969"/>
                  </a:lnTo>
                  <a:lnTo>
                    <a:pt x="775792" y="1661568"/>
                  </a:lnTo>
                  <a:lnTo>
                    <a:pt x="740644" y="13334"/>
                  </a:ln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7BA63494-6BFC-425D-83C3-D9406BB4EBDB}"/>
                </a:ext>
              </a:extLst>
            </p:cNvPr>
            <p:cNvSpPr/>
            <p:nvPr/>
          </p:nvSpPr>
          <p:spPr>
            <a:xfrm>
              <a:off x="10129305" y="4431828"/>
              <a:ext cx="238845" cy="103204"/>
            </a:xfrm>
            <a:custGeom>
              <a:avLst/>
              <a:gdLst>
                <a:gd name="connsiteX0" fmla="*/ 3125 w 238845"/>
                <a:gd name="connsiteY0" fmla="*/ 100406 h 103204"/>
                <a:gd name="connsiteX1" fmla="*/ 4186 w 238845"/>
                <a:gd name="connsiteY1" fmla="*/ 2973 h 103204"/>
                <a:gd name="connsiteX2" fmla="*/ 226746 w 238845"/>
                <a:gd name="connsiteY2" fmla="*/ 6971 h 103204"/>
                <a:gd name="connsiteX3" fmla="*/ 238153 w 238845"/>
                <a:gd name="connsiteY3" fmla="*/ 102405 h 103204"/>
                <a:gd name="connsiteX4" fmla="*/ 208575 w 238845"/>
                <a:gd name="connsiteY4" fmla="*/ 103205 h 103204"/>
                <a:gd name="connsiteX5" fmla="*/ 205392 w 238845"/>
                <a:gd name="connsiteY5" fmla="*/ 39760 h 103204"/>
                <a:gd name="connsiteX6" fmla="*/ 33896 w 238845"/>
                <a:gd name="connsiteY6" fmla="*/ 29630 h 103204"/>
                <a:gd name="connsiteX7" fmla="*/ 37212 w 238845"/>
                <a:gd name="connsiteY7" fmla="*/ 102672 h 103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845" h="103204">
                  <a:moveTo>
                    <a:pt x="3125" y="100406"/>
                  </a:moveTo>
                  <a:cubicBezTo>
                    <a:pt x="3125" y="100406"/>
                    <a:pt x="-4568" y="10570"/>
                    <a:pt x="4186" y="2973"/>
                  </a:cubicBezTo>
                  <a:cubicBezTo>
                    <a:pt x="12940" y="-4625"/>
                    <a:pt x="210432" y="4439"/>
                    <a:pt x="226746" y="6971"/>
                  </a:cubicBezTo>
                  <a:cubicBezTo>
                    <a:pt x="243060" y="9504"/>
                    <a:pt x="238153" y="102405"/>
                    <a:pt x="238153" y="102405"/>
                  </a:cubicBezTo>
                  <a:lnTo>
                    <a:pt x="208575" y="103205"/>
                  </a:lnTo>
                  <a:cubicBezTo>
                    <a:pt x="208575" y="103205"/>
                    <a:pt x="216136" y="43226"/>
                    <a:pt x="205392" y="39760"/>
                  </a:cubicBezTo>
                  <a:cubicBezTo>
                    <a:pt x="194649" y="36295"/>
                    <a:pt x="33896" y="29630"/>
                    <a:pt x="33896" y="29630"/>
                  </a:cubicBezTo>
                  <a:lnTo>
                    <a:pt x="37212" y="102672"/>
                  </a:ln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C9A712DF-996A-45F0-8DFD-6D5BEED2ED66}"/>
                </a:ext>
              </a:extLst>
            </p:cNvPr>
            <p:cNvSpPr/>
            <p:nvPr/>
          </p:nvSpPr>
          <p:spPr>
            <a:xfrm>
              <a:off x="10123013" y="4425015"/>
              <a:ext cx="252274" cy="116682"/>
            </a:xfrm>
            <a:custGeom>
              <a:avLst/>
              <a:gdLst>
                <a:gd name="connsiteX0" fmla="*/ 214867 w 252274"/>
                <a:gd name="connsiteY0" fmla="*/ 116683 h 116682"/>
                <a:gd name="connsiteX1" fmla="*/ 208209 w 252274"/>
                <a:gd name="connsiteY1" fmla="*/ 109792 h 116682"/>
                <a:gd name="connsiteX2" fmla="*/ 208236 w 252274"/>
                <a:gd name="connsiteY2" fmla="*/ 109219 h 116682"/>
                <a:gd name="connsiteX3" fmla="*/ 208236 w 252274"/>
                <a:gd name="connsiteY3" fmla="*/ 52705 h 116682"/>
                <a:gd name="connsiteX4" fmla="*/ 46554 w 252274"/>
                <a:gd name="connsiteY4" fmla="*/ 43375 h 116682"/>
                <a:gd name="connsiteX5" fmla="*/ 49605 w 252274"/>
                <a:gd name="connsiteY5" fmla="*/ 109219 h 116682"/>
                <a:gd name="connsiteX6" fmla="*/ 47616 w 252274"/>
                <a:gd name="connsiteY6" fmla="*/ 114150 h 116682"/>
                <a:gd name="connsiteX7" fmla="*/ 42575 w 252274"/>
                <a:gd name="connsiteY7" fmla="*/ 116150 h 116682"/>
                <a:gd name="connsiteX8" fmla="*/ 9417 w 252274"/>
                <a:gd name="connsiteY8" fmla="*/ 113617 h 116682"/>
                <a:gd name="connsiteX9" fmla="*/ 3316 w 252274"/>
                <a:gd name="connsiteY9" fmla="*/ 107619 h 116682"/>
                <a:gd name="connsiteX10" fmla="*/ 6499 w 252274"/>
                <a:gd name="connsiteY10" fmla="*/ 4588 h 116682"/>
                <a:gd name="connsiteX11" fmla="*/ 234365 w 252274"/>
                <a:gd name="connsiteY11" fmla="*/ 6987 h 116682"/>
                <a:gd name="connsiteX12" fmla="*/ 251342 w 252274"/>
                <a:gd name="connsiteY12" fmla="*/ 109485 h 116682"/>
                <a:gd name="connsiteX13" fmla="*/ 244975 w 252274"/>
                <a:gd name="connsiteY13" fmla="*/ 115750 h 116682"/>
                <a:gd name="connsiteX14" fmla="*/ 215398 w 252274"/>
                <a:gd name="connsiteY14" fmla="*/ 116550 h 116682"/>
                <a:gd name="connsiteX15" fmla="*/ 40188 w 252274"/>
                <a:gd name="connsiteY15" fmla="*/ 29779 h 116682"/>
                <a:gd name="connsiteX16" fmla="*/ 40188 w 252274"/>
                <a:gd name="connsiteY16" fmla="*/ 29779 h 116682"/>
                <a:gd name="connsiteX17" fmla="*/ 213408 w 252274"/>
                <a:gd name="connsiteY17" fmla="*/ 40309 h 116682"/>
                <a:gd name="connsiteX18" fmla="*/ 222030 w 252274"/>
                <a:gd name="connsiteY18" fmla="*/ 103221 h 116682"/>
                <a:gd name="connsiteX19" fmla="*/ 237813 w 252274"/>
                <a:gd name="connsiteY19" fmla="*/ 103221 h 116682"/>
                <a:gd name="connsiteX20" fmla="*/ 230916 w 252274"/>
                <a:gd name="connsiteY20" fmla="*/ 20449 h 116682"/>
                <a:gd name="connsiteX21" fmla="*/ 14722 w 252274"/>
                <a:gd name="connsiteY21" fmla="*/ 15517 h 116682"/>
                <a:gd name="connsiteX22" fmla="*/ 14722 w 252274"/>
                <a:gd name="connsiteY22" fmla="*/ 101355 h 116682"/>
                <a:gd name="connsiteX23" fmla="*/ 35811 w 252274"/>
                <a:gd name="connsiteY23" fmla="*/ 102821 h 116682"/>
                <a:gd name="connsiteX24" fmla="*/ 32761 w 252274"/>
                <a:gd name="connsiteY24" fmla="*/ 37110 h 116682"/>
                <a:gd name="connsiteX25" fmla="*/ 34617 w 252274"/>
                <a:gd name="connsiteY25" fmla="*/ 32178 h 116682"/>
                <a:gd name="connsiteX26" fmla="*/ 40188 w 252274"/>
                <a:gd name="connsiteY26" fmla="*/ 29779 h 116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52274" h="116682">
                  <a:moveTo>
                    <a:pt x="214867" y="116683"/>
                  </a:moveTo>
                  <a:cubicBezTo>
                    <a:pt x="211127" y="116629"/>
                    <a:pt x="208143" y="113537"/>
                    <a:pt x="208209" y="109792"/>
                  </a:cubicBezTo>
                  <a:cubicBezTo>
                    <a:pt x="208209" y="109592"/>
                    <a:pt x="208223" y="109405"/>
                    <a:pt x="208236" y="109219"/>
                  </a:cubicBezTo>
                  <a:cubicBezTo>
                    <a:pt x="211406" y="90518"/>
                    <a:pt x="211406" y="71405"/>
                    <a:pt x="208236" y="52705"/>
                  </a:cubicBezTo>
                  <a:cubicBezTo>
                    <a:pt x="195901" y="50439"/>
                    <a:pt x="106373" y="45907"/>
                    <a:pt x="46554" y="43375"/>
                  </a:cubicBezTo>
                  <a:lnTo>
                    <a:pt x="49605" y="109219"/>
                  </a:lnTo>
                  <a:cubicBezTo>
                    <a:pt x="49658" y="111071"/>
                    <a:pt x="48929" y="112857"/>
                    <a:pt x="47616" y="114150"/>
                  </a:cubicBezTo>
                  <a:cubicBezTo>
                    <a:pt x="46289" y="115497"/>
                    <a:pt x="44459" y="116216"/>
                    <a:pt x="42575" y="116150"/>
                  </a:cubicBezTo>
                  <a:lnTo>
                    <a:pt x="9417" y="113617"/>
                  </a:lnTo>
                  <a:cubicBezTo>
                    <a:pt x="6181" y="113430"/>
                    <a:pt x="3581" y="110872"/>
                    <a:pt x="3316" y="107619"/>
                  </a:cubicBezTo>
                  <a:cubicBezTo>
                    <a:pt x="-1989" y="45774"/>
                    <a:pt x="-929" y="11119"/>
                    <a:pt x="6499" y="4588"/>
                  </a:cubicBezTo>
                  <a:cubicBezTo>
                    <a:pt x="19762" y="-6875"/>
                    <a:pt x="231977" y="6720"/>
                    <a:pt x="234365" y="6987"/>
                  </a:cubicBezTo>
                  <a:cubicBezTo>
                    <a:pt x="252668" y="9786"/>
                    <a:pt x="253729" y="64301"/>
                    <a:pt x="251342" y="109485"/>
                  </a:cubicBezTo>
                  <a:cubicBezTo>
                    <a:pt x="251196" y="112937"/>
                    <a:pt x="248411" y="115683"/>
                    <a:pt x="244975" y="115750"/>
                  </a:cubicBezTo>
                  <a:lnTo>
                    <a:pt x="215398" y="116550"/>
                  </a:lnTo>
                  <a:close/>
                  <a:moveTo>
                    <a:pt x="40188" y="29779"/>
                  </a:moveTo>
                  <a:lnTo>
                    <a:pt x="40188" y="29779"/>
                  </a:lnTo>
                  <a:cubicBezTo>
                    <a:pt x="66715" y="30979"/>
                    <a:pt x="202400" y="36710"/>
                    <a:pt x="213408" y="40309"/>
                  </a:cubicBezTo>
                  <a:cubicBezTo>
                    <a:pt x="217255" y="41509"/>
                    <a:pt x="228396" y="45107"/>
                    <a:pt x="222030" y="103221"/>
                  </a:cubicBezTo>
                  <a:lnTo>
                    <a:pt x="237813" y="103221"/>
                  </a:lnTo>
                  <a:cubicBezTo>
                    <a:pt x="239537" y="62035"/>
                    <a:pt x="236487" y="24981"/>
                    <a:pt x="230916" y="20449"/>
                  </a:cubicBezTo>
                  <a:cubicBezTo>
                    <a:pt x="213939" y="18050"/>
                    <a:pt x="35811" y="10319"/>
                    <a:pt x="14722" y="15517"/>
                  </a:cubicBezTo>
                  <a:cubicBezTo>
                    <a:pt x="11406" y="24181"/>
                    <a:pt x="12468" y="64834"/>
                    <a:pt x="14722" y="101355"/>
                  </a:cubicBezTo>
                  <a:lnTo>
                    <a:pt x="35811" y="102821"/>
                  </a:lnTo>
                  <a:lnTo>
                    <a:pt x="32761" y="37110"/>
                  </a:lnTo>
                  <a:cubicBezTo>
                    <a:pt x="32681" y="35284"/>
                    <a:pt x="33344" y="33498"/>
                    <a:pt x="34617" y="32178"/>
                  </a:cubicBezTo>
                  <a:cubicBezTo>
                    <a:pt x="36036" y="30606"/>
                    <a:pt x="38079" y="29726"/>
                    <a:pt x="40188" y="29779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124EAE29-679A-4AC8-A7FC-A5AF4697C7CA}"/>
                </a:ext>
              </a:extLst>
            </p:cNvPr>
            <p:cNvSpPr/>
            <p:nvPr/>
          </p:nvSpPr>
          <p:spPr>
            <a:xfrm>
              <a:off x="9472442" y="3089466"/>
              <a:ext cx="458516" cy="831911"/>
            </a:xfrm>
            <a:custGeom>
              <a:avLst/>
              <a:gdLst>
                <a:gd name="connsiteX0" fmla="*/ 0 w 458516"/>
                <a:gd name="connsiteY0" fmla="*/ 831911 h 831911"/>
                <a:gd name="connsiteX1" fmla="*/ 458517 w 458516"/>
                <a:gd name="connsiteY1" fmla="*/ 829912 h 831911"/>
                <a:gd name="connsiteX2" fmla="*/ 421246 w 458516"/>
                <a:gd name="connsiteY2" fmla="*/ 5661 h 831911"/>
                <a:gd name="connsiteX3" fmla="*/ 100935 w 458516"/>
                <a:gd name="connsiteY3" fmla="*/ 45648 h 831911"/>
                <a:gd name="connsiteX4" fmla="*/ 0 w 458516"/>
                <a:gd name="connsiteY4" fmla="*/ 831911 h 831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516" h="831911">
                  <a:moveTo>
                    <a:pt x="0" y="831911"/>
                  </a:moveTo>
                  <a:lnTo>
                    <a:pt x="458517" y="829912"/>
                  </a:lnTo>
                  <a:cubicBezTo>
                    <a:pt x="458517" y="829912"/>
                    <a:pt x="442070" y="26188"/>
                    <a:pt x="421246" y="5661"/>
                  </a:cubicBezTo>
                  <a:cubicBezTo>
                    <a:pt x="400423" y="-14865"/>
                    <a:pt x="124146" y="25521"/>
                    <a:pt x="100935" y="45648"/>
                  </a:cubicBezTo>
                  <a:cubicBezTo>
                    <a:pt x="77724" y="65774"/>
                    <a:pt x="0" y="831911"/>
                    <a:pt x="0" y="831911"/>
                  </a:cubicBez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BC9B5F49-3DA3-4EC5-84C3-1E9773FD80C3}"/>
                </a:ext>
              </a:extLst>
            </p:cNvPr>
            <p:cNvSpPr/>
            <p:nvPr/>
          </p:nvSpPr>
          <p:spPr>
            <a:xfrm>
              <a:off x="9465532" y="3082588"/>
              <a:ext cx="472197" cy="845720"/>
            </a:xfrm>
            <a:custGeom>
              <a:avLst/>
              <a:gdLst>
                <a:gd name="connsiteX0" fmla="*/ 6911 w 472197"/>
                <a:gd name="connsiteY0" fmla="*/ 845720 h 845720"/>
                <a:gd name="connsiteX1" fmla="*/ 1870 w 472197"/>
                <a:gd name="connsiteY1" fmla="*/ 843454 h 845720"/>
                <a:gd name="connsiteX2" fmla="*/ 14 w 472197"/>
                <a:gd name="connsiteY2" fmla="*/ 838123 h 845720"/>
                <a:gd name="connsiteX3" fmla="*/ 103601 w 472197"/>
                <a:gd name="connsiteY3" fmla="*/ 47594 h 845720"/>
                <a:gd name="connsiteX4" fmla="*/ 268333 w 472197"/>
                <a:gd name="connsiteY4" fmla="*/ 10407 h 845720"/>
                <a:gd name="connsiteX5" fmla="*/ 433330 w 472197"/>
                <a:gd name="connsiteY5" fmla="*/ 7608 h 845720"/>
                <a:gd name="connsiteX6" fmla="*/ 472192 w 472197"/>
                <a:gd name="connsiteY6" fmla="*/ 836657 h 845720"/>
                <a:gd name="connsiteX7" fmla="*/ 470334 w 472197"/>
                <a:gd name="connsiteY7" fmla="*/ 841588 h 845720"/>
                <a:gd name="connsiteX8" fmla="*/ 465427 w 472197"/>
                <a:gd name="connsiteY8" fmla="*/ 843721 h 845720"/>
                <a:gd name="connsiteX9" fmla="*/ 6911 w 472197"/>
                <a:gd name="connsiteY9" fmla="*/ 845720 h 845720"/>
                <a:gd name="connsiteX10" fmla="*/ 394335 w 472197"/>
                <a:gd name="connsiteY10" fmla="*/ 12939 h 845720"/>
                <a:gd name="connsiteX11" fmla="*/ 112620 w 472197"/>
                <a:gd name="connsiteY11" fmla="*/ 57991 h 845720"/>
                <a:gd name="connsiteX12" fmla="*/ 14471 w 472197"/>
                <a:gd name="connsiteY12" fmla="*/ 831858 h 845720"/>
                <a:gd name="connsiteX13" fmla="*/ 458397 w 472197"/>
                <a:gd name="connsiteY13" fmla="*/ 829992 h 845720"/>
                <a:gd name="connsiteX14" fmla="*/ 423117 w 472197"/>
                <a:gd name="connsiteY14" fmla="*/ 16938 h 845720"/>
                <a:gd name="connsiteX15" fmla="*/ 394335 w 472197"/>
                <a:gd name="connsiteY15" fmla="*/ 12939 h 84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2197" h="845720">
                  <a:moveTo>
                    <a:pt x="6911" y="845720"/>
                  </a:moveTo>
                  <a:cubicBezTo>
                    <a:pt x="4987" y="845707"/>
                    <a:pt x="3157" y="844881"/>
                    <a:pt x="1870" y="843454"/>
                  </a:cubicBezTo>
                  <a:cubicBezTo>
                    <a:pt x="570" y="842002"/>
                    <a:pt x="-106" y="840082"/>
                    <a:pt x="14" y="838123"/>
                  </a:cubicBezTo>
                  <a:cubicBezTo>
                    <a:pt x="18450" y="657785"/>
                    <a:pt x="79594" y="68120"/>
                    <a:pt x="103601" y="47594"/>
                  </a:cubicBezTo>
                  <a:cubicBezTo>
                    <a:pt x="119384" y="34265"/>
                    <a:pt x="214616" y="17738"/>
                    <a:pt x="268333" y="10407"/>
                  </a:cubicBezTo>
                  <a:cubicBezTo>
                    <a:pt x="322049" y="3076"/>
                    <a:pt x="418474" y="-7320"/>
                    <a:pt x="433330" y="7608"/>
                  </a:cubicBezTo>
                  <a:cubicBezTo>
                    <a:pt x="454153" y="28534"/>
                    <a:pt x="468345" y="647388"/>
                    <a:pt x="472192" y="836657"/>
                  </a:cubicBezTo>
                  <a:cubicBezTo>
                    <a:pt x="472271" y="838483"/>
                    <a:pt x="471608" y="840269"/>
                    <a:pt x="470334" y="841588"/>
                  </a:cubicBezTo>
                  <a:cubicBezTo>
                    <a:pt x="469048" y="842935"/>
                    <a:pt x="467284" y="843708"/>
                    <a:pt x="465427" y="843721"/>
                  </a:cubicBezTo>
                  <a:lnTo>
                    <a:pt x="6911" y="845720"/>
                  </a:lnTo>
                  <a:close/>
                  <a:moveTo>
                    <a:pt x="394335" y="12939"/>
                  </a:moveTo>
                  <a:cubicBezTo>
                    <a:pt x="320325" y="12939"/>
                    <a:pt x="132913" y="39597"/>
                    <a:pt x="112620" y="57991"/>
                  </a:cubicBezTo>
                  <a:cubicBezTo>
                    <a:pt x="96306" y="80916"/>
                    <a:pt x="45242" y="530495"/>
                    <a:pt x="14471" y="831858"/>
                  </a:cubicBezTo>
                  <a:lnTo>
                    <a:pt x="458397" y="829992"/>
                  </a:lnTo>
                  <a:cubicBezTo>
                    <a:pt x="451899" y="514101"/>
                    <a:pt x="437176" y="41863"/>
                    <a:pt x="423117" y="16938"/>
                  </a:cubicBezTo>
                  <a:cubicBezTo>
                    <a:pt x="413978" y="13311"/>
                    <a:pt x="404110" y="11940"/>
                    <a:pt x="394335" y="12939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CBEEBBB3-B507-4355-A697-F5A52FBB2C58}"/>
                </a:ext>
              </a:extLst>
            </p:cNvPr>
            <p:cNvSpPr/>
            <p:nvPr/>
          </p:nvSpPr>
          <p:spPr>
            <a:xfrm>
              <a:off x="10140683" y="4258728"/>
              <a:ext cx="201959" cy="263741"/>
            </a:xfrm>
            <a:custGeom>
              <a:avLst/>
              <a:gdLst>
                <a:gd name="connsiteX0" fmla="*/ 50239 w 201959"/>
                <a:gd name="connsiteY0" fmla="*/ 47051 h 263741"/>
                <a:gd name="connsiteX1" fmla="*/ 4878 w 201959"/>
                <a:gd name="connsiteY1" fmla="*/ 128489 h 263741"/>
                <a:gd name="connsiteX2" fmla="*/ 2756 w 201959"/>
                <a:gd name="connsiteY2" fmla="*/ 175673 h 263741"/>
                <a:gd name="connsiteX3" fmla="*/ 49178 w 201959"/>
                <a:gd name="connsiteY3" fmla="*/ 171541 h 263741"/>
                <a:gd name="connsiteX4" fmla="*/ 50239 w 201959"/>
                <a:gd name="connsiteY4" fmla="*/ 262310 h 263741"/>
                <a:gd name="connsiteX5" fmla="*/ 90030 w 201959"/>
                <a:gd name="connsiteY5" fmla="*/ 206196 h 263741"/>
                <a:gd name="connsiteX6" fmla="*/ 118546 w 201959"/>
                <a:gd name="connsiteY6" fmla="*/ 224590 h 263741"/>
                <a:gd name="connsiteX7" fmla="*/ 149980 w 201959"/>
                <a:gd name="connsiteY7" fmla="*/ 198998 h 263741"/>
                <a:gd name="connsiteX8" fmla="*/ 192025 w 201959"/>
                <a:gd name="connsiteY8" fmla="*/ 198998 h 263741"/>
                <a:gd name="connsiteX9" fmla="*/ 189240 w 201959"/>
                <a:gd name="connsiteY9" fmla="*/ 56647 h 263741"/>
                <a:gd name="connsiteX10" fmla="*/ 189240 w 201959"/>
                <a:gd name="connsiteY10" fmla="*/ 6131 h 263741"/>
                <a:gd name="connsiteX11" fmla="*/ 48382 w 201959"/>
                <a:gd name="connsiteY11" fmla="*/ 0 h 263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1959" h="263741">
                  <a:moveTo>
                    <a:pt x="50239" y="47051"/>
                  </a:moveTo>
                  <a:cubicBezTo>
                    <a:pt x="32254" y="72482"/>
                    <a:pt x="17054" y="99792"/>
                    <a:pt x="4878" y="128489"/>
                  </a:cubicBezTo>
                  <a:cubicBezTo>
                    <a:pt x="-798" y="143591"/>
                    <a:pt x="-1541" y="160118"/>
                    <a:pt x="2756" y="175673"/>
                  </a:cubicBezTo>
                  <a:lnTo>
                    <a:pt x="49178" y="171541"/>
                  </a:lnTo>
                  <a:cubicBezTo>
                    <a:pt x="49178" y="171541"/>
                    <a:pt x="35915" y="261377"/>
                    <a:pt x="50239" y="262310"/>
                  </a:cubicBezTo>
                  <a:cubicBezTo>
                    <a:pt x="64564" y="263243"/>
                    <a:pt x="86316" y="275639"/>
                    <a:pt x="90030" y="206196"/>
                  </a:cubicBezTo>
                  <a:cubicBezTo>
                    <a:pt x="90030" y="206196"/>
                    <a:pt x="94406" y="232853"/>
                    <a:pt x="118546" y="224590"/>
                  </a:cubicBezTo>
                  <a:cubicBezTo>
                    <a:pt x="131982" y="220564"/>
                    <a:pt x="143282" y="211368"/>
                    <a:pt x="149980" y="198998"/>
                  </a:cubicBezTo>
                  <a:cubicBezTo>
                    <a:pt x="149980" y="198998"/>
                    <a:pt x="168151" y="234186"/>
                    <a:pt x="192025" y="198998"/>
                  </a:cubicBezTo>
                  <a:cubicBezTo>
                    <a:pt x="215899" y="163810"/>
                    <a:pt x="189240" y="56647"/>
                    <a:pt x="189240" y="56647"/>
                  </a:cubicBezTo>
                  <a:lnTo>
                    <a:pt x="189240" y="6131"/>
                  </a:lnTo>
                  <a:lnTo>
                    <a:pt x="48382" y="0"/>
                  </a:ln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4F41FCFF-60E2-4C05-AEE2-14C48529563F}"/>
                </a:ext>
              </a:extLst>
            </p:cNvPr>
            <p:cNvSpPr/>
            <p:nvPr/>
          </p:nvSpPr>
          <p:spPr>
            <a:xfrm>
              <a:off x="10133862" y="4251389"/>
              <a:ext cx="215877" cy="278053"/>
            </a:xfrm>
            <a:custGeom>
              <a:avLst/>
              <a:gdLst>
                <a:gd name="connsiteX0" fmla="*/ 70588 w 215877"/>
                <a:gd name="connsiteY0" fmla="*/ 278046 h 278053"/>
                <a:gd name="connsiteX1" fmla="*/ 61436 w 215877"/>
                <a:gd name="connsiteY1" fmla="*/ 277113 h 278053"/>
                <a:gd name="connsiteX2" fmla="*/ 56662 w 215877"/>
                <a:gd name="connsiteY2" fmla="*/ 276447 h 278053"/>
                <a:gd name="connsiteX3" fmla="*/ 49101 w 215877"/>
                <a:gd name="connsiteY3" fmla="*/ 272315 h 278053"/>
                <a:gd name="connsiteX4" fmla="*/ 48040 w 215877"/>
                <a:gd name="connsiteY4" fmla="*/ 186477 h 278053"/>
                <a:gd name="connsiteX5" fmla="*/ 10240 w 215877"/>
                <a:gd name="connsiteY5" fmla="*/ 189810 h 278053"/>
                <a:gd name="connsiteX6" fmla="*/ 3210 w 215877"/>
                <a:gd name="connsiteY6" fmla="*/ 185544 h 278053"/>
                <a:gd name="connsiteX7" fmla="*/ 5199 w 215877"/>
                <a:gd name="connsiteY7" fmla="*/ 133695 h 278053"/>
                <a:gd name="connsiteX8" fmla="*/ 50163 w 215877"/>
                <a:gd name="connsiteY8" fmla="*/ 52390 h 278053"/>
                <a:gd name="connsiteX9" fmla="*/ 48306 w 215877"/>
                <a:gd name="connsiteY9" fmla="*/ 7072 h 278053"/>
                <a:gd name="connsiteX10" fmla="*/ 50295 w 215877"/>
                <a:gd name="connsiteY10" fmla="*/ 2007 h 278053"/>
                <a:gd name="connsiteX11" fmla="*/ 55468 w 215877"/>
                <a:gd name="connsiteY11" fmla="*/ 8 h 278053"/>
                <a:gd name="connsiteX12" fmla="*/ 196458 w 215877"/>
                <a:gd name="connsiteY12" fmla="*/ 6406 h 278053"/>
                <a:gd name="connsiteX13" fmla="*/ 202957 w 215877"/>
                <a:gd name="connsiteY13" fmla="*/ 13190 h 278053"/>
                <a:gd name="connsiteX14" fmla="*/ 202957 w 215877"/>
                <a:gd name="connsiteY14" fmla="*/ 13337 h 278053"/>
                <a:gd name="connsiteX15" fmla="*/ 202957 w 215877"/>
                <a:gd name="connsiteY15" fmla="*/ 62920 h 278053"/>
                <a:gd name="connsiteX16" fmla="*/ 204681 w 215877"/>
                <a:gd name="connsiteY16" fmla="*/ 209536 h 278053"/>
                <a:gd name="connsiteX17" fmla="*/ 176032 w 215877"/>
                <a:gd name="connsiteY17" fmla="*/ 228330 h 278053"/>
                <a:gd name="connsiteX18" fmla="*/ 157066 w 215877"/>
                <a:gd name="connsiteY18" fmla="*/ 218066 h 278053"/>
                <a:gd name="connsiteX19" fmla="*/ 127753 w 215877"/>
                <a:gd name="connsiteY19" fmla="*/ 238060 h 278053"/>
                <a:gd name="connsiteX20" fmla="*/ 104410 w 215877"/>
                <a:gd name="connsiteY20" fmla="*/ 236860 h 278053"/>
                <a:gd name="connsiteX21" fmla="*/ 101757 w 215877"/>
                <a:gd name="connsiteY21" fmla="*/ 235127 h 278053"/>
                <a:gd name="connsiteX22" fmla="*/ 86504 w 215877"/>
                <a:gd name="connsiteY22" fmla="*/ 272315 h 278053"/>
                <a:gd name="connsiteX23" fmla="*/ 70588 w 215877"/>
                <a:gd name="connsiteY23" fmla="*/ 278046 h 278053"/>
                <a:gd name="connsiteX24" fmla="*/ 59314 w 215877"/>
                <a:gd name="connsiteY24" fmla="*/ 262984 h 278053"/>
                <a:gd name="connsiteX25" fmla="*/ 63426 w 215877"/>
                <a:gd name="connsiteY25" fmla="*/ 262984 h 278053"/>
                <a:gd name="connsiteX26" fmla="*/ 77618 w 215877"/>
                <a:gd name="connsiteY26" fmla="*/ 261518 h 278053"/>
                <a:gd name="connsiteX27" fmla="*/ 89820 w 215877"/>
                <a:gd name="connsiteY27" fmla="*/ 212735 h 278053"/>
                <a:gd name="connsiteX28" fmla="*/ 98017 w 215877"/>
                <a:gd name="connsiteY28" fmla="*/ 207417 h 278053"/>
                <a:gd name="connsiteX29" fmla="*/ 103084 w 215877"/>
                <a:gd name="connsiteY29" fmla="*/ 211935 h 278053"/>
                <a:gd name="connsiteX30" fmla="*/ 110776 w 215877"/>
                <a:gd name="connsiteY30" fmla="*/ 225264 h 278053"/>
                <a:gd name="connsiteX31" fmla="*/ 122581 w 215877"/>
                <a:gd name="connsiteY31" fmla="*/ 225264 h 278053"/>
                <a:gd name="connsiteX32" fmla="*/ 150036 w 215877"/>
                <a:gd name="connsiteY32" fmla="*/ 203272 h 278053"/>
                <a:gd name="connsiteX33" fmla="*/ 156004 w 215877"/>
                <a:gd name="connsiteY33" fmla="*/ 199140 h 278053"/>
                <a:gd name="connsiteX34" fmla="*/ 162371 w 215877"/>
                <a:gd name="connsiteY34" fmla="*/ 202872 h 278053"/>
                <a:gd name="connsiteX35" fmla="*/ 176298 w 215877"/>
                <a:gd name="connsiteY35" fmla="*/ 214734 h 278053"/>
                <a:gd name="connsiteX36" fmla="*/ 192612 w 215877"/>
                <a:gd name="connsiteY36" fmla="*/ 201406 h 278053"/>
                <a:gd name="connsiteX37" fmla="*/ 188898 w 215877"/>
                <a:gd name="connsiteY37" fmla="*/ 64519 h 278053"/>
                <a:gd name="connsiteX38" fmla="*/ 188898 w 215877"/>
                <a:gd name="connsiteY38" fmla="*/ 62920 h 278053"/>
                <a:gd name="connsiteX39" fmla="*/ 188898 w 215877"/>
                <a:gd name="connsiteY39" fmla="*/ 19068 h 278053"/>
                <a:gd name="connsiteX40" fmla="*/ 61834 w 215877"/>
                <a:gd name="connsiteY40" fmla="*/ 13203 h 278053"/>
                <a:gd name="connsiteX41" fmla="*/ 63558 w 215877"/>
                <a:gd name="connsiteY41" fmla="*/ 53190 h 278053"/>
                <a:gd name="connsiteX42" fmla="*/ 62365 w 215877"/>
                <a:gd name="connsiteY42" fmla="*/ 57322 h 278053"/>
                <a:gd name="connsiteX43" fmla="*/ 17800 w 215877"/>
                <a:gd name="connsiteY43" fmla="*/ 137294 h 278053"/>
                <a:gd name="connsiteX44" fmla="*/ 14351 w 215877"/>
                <a:gd name="connsiteY44" fmla="*/ 175148 h 278053"/>
                <a:gd name="connsiteX45" fmla="*/ 54937 w 215877"/>
                <a:gd name="connsiteY45" fmla="*/ 171549 h 278053"/>
                <a:gd name="connsiteX46" fmla="*/ 60508 w 215877"/>
                <a:gd name="connsiteY46" fmla="*/ 173682 h 278053"/>
                <a:gd name="connsiteX47" fmla="*/ 62365 w 215877"/>
                <a:gd name="connsiteY47" fmla="*/ 179413 h 278053"/>
                <a:gd name="connsiteX48" fmla="*/ 59314 w 215877"/>
                <a:gd name="connsiteY48" fmla="*/ 262984 h 278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15877" h="278053">
                  <a:moveTo>
                    <a:pt x="70588" y="278046"/>
                  </a:moveTo>
                  <a:cubicBezTo>
                    <a:pt x="67524" y="277966"/>
                    <a:pt x="64460" y="277659"/>
                    <a:pt x="61436" y="277113"/>
                  </a:cubicBezTo>
                  <a:lnTo>
                    <a:pt x="56662" y="276447"/>
                  </a:lnTo>
                  <a:cubicBezTo>
                    <a:pt x="53664" y="276260"/>
                    <a:pt x="50892" y="274740"/>
                    <a:pt x="49101" y="272315"/>
                  </a:cubicBezTo>
                  <a:cubicBezTo>
                    <a:pt x="39684" y="260718"/>
                    <a:pt x="44327" y="213535"/>
                    <a:pt x="48040" y="186477"/>
                  </a:cubicBezTo>
                  <a:lnTo>
                    <a:pt x="10240" y="189810"/>
                  </a:lnTo>
                  <a:cubicBezTo>
                    <a:pt x="7216" y="190103"/>
                    <a:pt x="4364" y="188370"/>
                    <a:pt x="3210" y="185544"/>
                  </a:cubicBezTo>
                  <a:cubicBezTo>
                    <a:pt x="-1671" y="168497"/>
                    <a:pt x="-968" y="150316"/>
                    <a:pt x="5199" y="133695"/>
                  </a:cubicBezTo>
                  <a:cubicBezTo>
                    <a:pt x="17070" y="104959"/>
                    <a:pt x="32151" y="77688"/>
                    <a:pt x="50163" y="52390"/>
                  </a:cubicBezTo>
                  <a:lnTo>
                    <a:pt x="48306" y="7072"/>
                  </a:lnTo>
                  <a:cubicBezTo>
                    <a:pt x="48226" y="5180"/>
                    <a:pt x="48942" y="3340"/>
                    <a:pt x="50295" y="2007"/>
                  </a:cubicBezTo>
                  <a:cubicBezTo>
                    <a:pt x="51661" y="648"/>
                    <a:pt x="53544" y="-85"/>
                    <a:pt x="55468" y="8"/>
                  </a:cubicBezTo>
                  <a:lnTo>
                    <a:pt x="196458" y="6406"/>
                  </a:lnTo>
                  <a:cubicBezTo>
                    <a:pt x="200119" y="6472"/>
                    <a:pt x="203036" y="9511"/>
                    <a:pt x="202957" y="13190"/>
                  </a:cubicBezTo>
                  <a:cubicBezTo>
                    <a:pt x="202957" y="13243"/>
                    <a:pt x="202957" y="13297"/>
                    <a:pt x="202957" y="13337"/>
                  </a:cubicBezTo>
                  <a:lnTo>
                    <a:pt x="202957" y="62920"/>
                  </a:lnTo>
                  <a:cubicBezTo>
                    <a:pt x="205742" y="73983"/>
                    <a:pt x="229484" y="173682"/>
                    <a:pt x="204681" y="209536"/>
                  </a:cubicBezTo>
                  <a:cubicBezTo>
                    <a:pt x="195795" y="222865"/>
                    <a:pt x="186643" y="228996"/>
                    <a:pt x="176032" y="228330"/>
                  </a:cubicBezTo>
                  <a:cubicBezTo>
                    <a:pt x="168631" y="227503"/>
                    <a:pt x="161827" y="223825"/>
                    <a:pt x="157066" y="218066"/>
                  </a:cubicBezTo>
                  <a:cubicBezTo>
                    <a:pt x="149280" y="227277"/>
                    <a:pt x="139147" y="234194"/>
                    <a:pt x="127753" y="238060"/>
                  </a:cubicBezTo>
                  <a:cubicBezTo>
                    <a:pt x="120206" y="241312"/>
                    <a:pt x="111585" y="240872"/>
                    <a:pt x="104410" y="236860"/>
                  </a:cubicBezTo>
                  <a:lnTo>
                    <a:pt x="101757" y="235127"/>
                  </a:lnTo>
                  <a:cubicBezTo>
                    <a:pt x="101333" y="248976"/>
                    <a:pt x="95908" y="262185"/>
                    <a:pt x="86504" y="272315"/>
                  </a:cubicBezTo>
                  <a:cubicBezTo>
                    <a:pt x="82087" y="276140"/>
                    <a:pt x="76424" y="278193"/>
                    <a:pt x="70588" y="278046"/>
                  </a:cubicBezTo>
                  <a:close/>
                  <a:moveTo>
                    <a:pt x="59314" y="262984"/>
                  </a:moveTo>
                  <a:lnTo>
                    <a:pt x="63426" y="262984"/>
                  </a:lnTo>
                  <a:cubicBezTo>
                    <a:pt x="69925" y="264051"/>
                    <a:pt x="74037" y="264451"/>
                    <a:pt x="77618" y="261518"/>
                  </a:cubicBezTo>
                  <a:cubicBezTo>
                    <a:pt x="81199" y="258586"/>
                    <a:pt x="88096" y="246190"/>
                    <a:pt x="89820" y="212735"/>
                  </a:cubicBezTo>
                  <a:cubicBezTo>
                    <a:pt x="90616" y="208990"/>
                    <a:pt x="94290" y="206617"/>
                    <a:pt x="98017" y="207417"/>
                  </a:cubicBezTo>
                  <a:cubicBezTo>
                    <a:pt x="100378" y="207923"/>
                    <a:pt x="102301" y="209643"/>
                    <a:pt x="103084" y="211935"/>
                  </a:cubicBezTo>
                  <a:cubicBezTo>
                    <a:pt x="103800" y="217227"/>
                    <a:pt x="106572" y="222012"/>
                    <a:pt x="110776" y="225264"/>
                  </a:cubicBezTo>
                  <a:cubicBezTo>
                    <a:pt x="114490" y="227117"/>
                    <a:pt x="118867" y="227117"/>
                    <a:pt x="122581" y="225264"/>
                  </a:cubicBezTo>
                  <a:cubicBezTo>
                    <a:pt x="134186" y="221732"/>
                    <a:pt x="144014" y="213855"/>
                    <a:pt x="150036" y="203272"/>
                  </a:cubicBezTo>
                  <a:cubicBezTo>
                    <a:pt x="151110" y="200886"/>
                    <a:pt x="153405" y="199300"/>
                    <a:pt x="156004" y="199140"/>
                  </a:cubicBezTo>
                  <a:cubicBezTo>
                    <a:pt x="158671" y="199006"/>
                    <a:pt x="161164" y="200473"/>
                    <a:pt x="162371" y="202872"/>
                  </a:cubicBezTo>
                  <a:cubicBezTo>
                    <a:pt x="163830" y="205804"/>
                    <a:pt x="169799" y="214334"/>
                    <a:pt x="176298" y="214734"/>
                  </a:cubicBezTo>
                  <a:cubicBezTo>
                    <a:pt x="182797" y="215134"/>
                    <a:pt x="188632" y="207937"/>
                    <a:pt x="192612" y="201406"/>
                  </a:cubicBezTo>
                  <a:cubicBezTo>
                    <a:pt x="210783" y="174748"/>
                    <a:pt x="196060" y="93443"/>
                    <a:pt x="188898" y="64519"/>
                  </a:cubicBezTo>
                  <a:cubicBezTo>
                    <a:pt x="188832" y="63986"/>
                    <a:pt x="188832" y="63453"/>
                    <a:pt x="188898" y="62920"/>
                  </a:cubicBezTo>
                  <a:lnTo>
                    <a:pt x="188898" y="19068"/>
                  </a:lnTo>
                  <a:lnTo>
                    <a:pt x="61834" y="13203"/>
                  </a:lnTo>
                  <a:lnTo>
                    <a:pt x="63558" y="53190"/>
                  </a:lnTo>
                  <a:cubicBezTo>
                    <a:pt x="63572" y="54656"/>
                    <a:pt x="63161" y="56095"/>
                    <a:pt x="62365" y="57322"/>
                  </a:cubicBezTo>
                  <a:cubicBezTo>
                    <a:pt x="44738" y="82327"/>
                    <a:pt x="29803" y="109130"/>
                    <a:pt x="17800" y="137294"/>
                  </a:cubicBezTo>
                  <a:cubicBezTo>
                    <a:pt x="13635" y="149450"/>
                    <a:pt x="12454" y="162432"/>
                    <a:pt x="14351" y="175148"/>
                  </a:cubicBezTo>
                  <a:lnTo>
                    <a:pt x="54937" y="171549"/>
                  </a:lnTo>
                  <a:cubicBezTo>
                    <a:pt x="57020" y="171349"/>
                    <a:pt x="59076" y="172149"/>
                    <a:pt x="60508" y="173682"/>
                  </a:cubicBezTo>
                  <a:cubicBezTo>
                    <a:pt x="61967" y="175201"/>
                    <a:pt x="62643" y="177321"/>
                    <a:pt x="62365" y="179413"/>
                  </a:cubicBezTo>
                  <a:cubicBezTo>
                    <a:pt x="57722" y="214068"/>
                    <a:pt x="55335" y="254454"/>
                    <a:pt x="59314" y="262984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F9C784BB-1D66-49CE-8756-FACE986A802B}"/>
                </a:ext>
              </a:extLst>
            </p:cNvPr>
            <p:cNvSpPr/>
            <p:nvPr/>
          </p:nvSpPr>
          <p:spPr>
            <a:xfrm>
              <a:off x="9825913" y="3054874"/>
              <a:ext cx="539584" cy="1224913"/>
            </a:xfrm>
            <a:custGeom>
              <a:avLst/>
              <a:gdLst>
                <a:gd name="connsiteX0" fmla="*/ 7295 w 539584"/>
                <a:gd name="connsiteY0" fmla="*/ 0 h 1224913"/>
                <a:gd name="connsiteX1" fmla="*/ 0 w 539584"/>
                <a:gd name="connsiteY1" fmla="*/ 1158669 h 1224913"/>
                <a:gd name="connsiteX2" fmla="*/ 295376 w 539584"/>
                <a:gd name="connsiteY2" fmla="*/ 1138809 h 1224913"/>
                <a:gd name="connsiteX3" fmla="*/ 302539 w 539584"/>
                <a:gd name="connsiteY3" fmla="*/ 1206253 h 1224913"/>
                <a:gd name="connsiteX4" fmla="*/ 535179 w 539584"/>
                <a:gd name="connsiteY4" fmla="*/ 1224913 h 1224913"/>
                <a:gd name="connsiteX5" fmla="*/ 528945 w 539584"/>
                <a:gd name="connsiteY5" fmla="*/ 540481 h 1224913"/>
                <a:gd name="connsiteX6" fmla="*/ 341003 w 539584"/>
                <a:gd name="connsiteY6" fmla="*/ 106630 h 1224913"/>
                <a:gd name="connsiteX7" fmla="*/ 7295 w 539584"/>
                <a:gd name="connsiteY7" fmla="*/ 0 h 122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9584" h="1224913">
                  <a:moveTo>
                    <a:pt x="7295" y="0"/>
                  </a:moveTo>
                  <a:cubicBezTo>
                    <a:pt x="3979" y="7997"/>
                    <a:pt x="0" y="1158669"/>
                    <a:pt x="0" y="1158669"/>
                  </a:cubicBezTo>
                  <a:lnTo>
                    <a:pt x="295376" y="1138809"/>
                  </a:lnTo>
                  <a:lnTo>
                    <a:pt x="302539" y="1206253"/>
                  </a:lnTo>
                  <a:lnTo>
                    <a:pt x="535179" y="1224913"/>
                  </a:lnTo>
                  <a:cubicBezTo>
                    <a:pt x="535179" y="1224913"/>
                    <a:pt x="548442" y="731749"/>
                    <a:pt x="528945" y="540481"/>
                  </a:cubicBezTo>
                  <a:cubicBezTo>
                    <a:pt x="509448" y="349213"/>
                    <a:pt x="404534" y="153947"/>
                    <a:pt x="341003" y="106630"/>
                  </a:cubicBezTo>
                  <a:cubicBezTo>
                    <a:pt x="218183" y="14128"/>
                    <a:pt x="7295" y="0"/>
                    <a:pt x="7295" y="0"/>
                  </a:cubicBezTo>
                  <a:close/>
                </a:path>
              </a:pathLst>
            </a:custGeom>
            <a:solidFill>
              <a:schemeClr val="accent2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E288B529-A086-46B5-A809-C001468E9FD1}"/>
                </a:ext>
              </a:extLst>
            </p:cNvPr>
            <p:cNvSpPr/>
            <p:nvPr/>
          </p:nvSpPr>
          <p:spPr>
            <a:xfrm>
              <a:off x="8911023" y="3024751"/>
              <a:ext cx="717662" cy="1203853"/>
            </a:xfrm>
            <a:custGeom>
              <a:avLst/>
              <a:gdLst>
                <a:gd name="connsiteX0" fmla="*/ 713153 w 717662"/>
                <a:gd name="connsiteY0" fmla="*/ 47717 h 1203853"/>
                <a:gd name="connsiteX1" fmla="*/ 717663 w 717662"/>
                <a:gd name="connsiteY1" fmla="*/ 1203854 h 1203853"/>
                <a:gd name="connsiteX2" fmla="*/ 389127 w 717662"/>
                <a:gd name="connsiteY2" fmla="*/ 1189059 h 1203853"/>
                <a:gd name="connsiteX3" fmla="*/ 405707 w 717662"/>
                <a:gd name="connsiteY3" fmla="*/ 636848 h 1203853"/>
                <a:gd name="connsiteX4" fmla="*/ 5284 w 717662"/>
                <a:gd name="connsiteY4" fmla="*/ 655775 h 1203853"/>
                <a:gd name="connsiteX5" fmla="*/ 403187 w 717662"/>
                <a:gd name="connsiteY5" fmla="*/ 0 h 1203853"/>
                <a:gd name="connsiteX6" fmla="*/ 534893 w 717662"/>
                <a:gd name="connsiteY6" fmla="*/ 118359 h 1203853"/>
                <a:gd name="connsiteX7" fmla="*/ 713153 w 717662"/>
                <a:gd name="connsiteY7" fmla="*/ 47717 h 120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7662" h="1203853">
                  <a:moveTo>
                    <a:pt x="713153" y="47717"/>
                  </a:moveTo>
                  <a:lnTo>
                    <a:pt x="717663" y="1203854"/>
                  </a:lnTo>
                  <a:lnTo>
                    <a:pt x="389127" y="1189059"/>
                  </a:lnTo>
                  <a:lnTo>
                    <a:pt x="405707" y="636848"/>
                  </a:lnTo>
                  <a:cubicBezTo>
                    <a:pt x="405707" y="636848"/>
                    <a:pt x="85395" y="897292"/>
                    <a:pt x="5284" y="655775"/>
                  </a:cubicBezTo>
                  <a:cubicBezTo>
                    <a:pt x="-53871" y="477570"/>
                    <a:pt x="403187" y="0"/>
                    <a:pt x="403187" y="0"/>
                  </a:cubicBezTo>
                  <a:lnTo>
                    <a:pt x="534893" y="118359"/>
                  </a:lnTo>
                  <a:cubicBezTo>
                    <a:pt x="534893" y="118359"/>
                    <a:pt x="649754" y="29190"/>
                    <a:pt x="713153" y="47717"/>
                  </a:cubicBezTo>
                  <a:close/>
                </a:path>
              </a:pathLst>
            </a:custGeom>
            <a:solidFill>
              <a:schemeClr val="accent2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09173581-50E0-4795-91E9-1AC52751B1E4}"/>
                </a:ext>
              </a:extLst>
            </p:cNvPr>
            <p:cNvSpPr/>
            <p:nvPr/>
          </p:nvSpPr>
          <p:spPr>
            <a:xfrm>
              <a:off x="9664099" y="3200291"/>
              <a:ext cx="145367" cy="662306"/>
            </a:xfrm>
            <a:custGeom>
              <a:avLst/>
              <a:gdLst>
                <a:gd name="connsiteX0" fmla="*/ 25996 w 145367"/>
                <a:gd name="connsiteY0" fmla="*/ 33855 h 662306"/>
                <a:gd name="connsiteX1" fmla="*/ 44035 w 145367"/>
                <a:gd name="connsiteY1" fmla="*/ 70376 h 662306"/>
                <a:gd name="connsiteX2" fmla="*/ 0 w 145367"/>
                <a:gd name="connsiteY2" fmla="*/ 567539 h 662306"/>
                <a:gd name="connsiteX3" fmla="*/ 70164 w 145367"/>
                <a:gd name="connsiteY3" fmla="*/ 662306 h 662306"/>
                <a:gd name="connsiteX4" fmla="*/ 145367 w 145367"/>
                <a:gd name="connsiteY4" fmla="*/ 560341 h 662306"/>
                <a:gd name="connsiteX5" fmla="*/ 75734 w 145367"/>
                <a:gd name="connsiteY5" fmla="*/ 65178 h 662306"/>
                <a:gd name="connsiteX6" fmla="*/ 100139 w 145367"/>
                <a:gd name="connsiteY6" fmla="*/ 27857 h 662306"/>
                <a:gd name="connsiteX7" fmla="*/ 65123 w 145367"/>
                <a:gd name="connsiteY7" fmla="*/ 0 h 662306"/>
                <a:gd name="connsiteX8" fmla="*/ 25996 w 145367"/>
                <a:gd name="connsiteY8" fmla="*/ 33855 h 662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367" h="662306">
                  <a:moveTo>
                    <a:pt x="25996" y="33855"/>
                  </a:moveTo>
                  <a:lnTo>
                    <a:pt x="44035" y="70376"/>
                  </a:lnTo>
                  <a:lnTo>
                    <a:pt x="0" y="567539"/>
                  </a:lnTo>
                  <a:lnTo>
                    <a:pt x="70164" y="662306"/>
                  </a:lnTo>
                  <a:lnTo>
                    <a:pt x="145367" y="560341"/>
                  </a:lnTo>
                  <a:lnTo>
                    <a:pt x="75734" y="65178"/>
                  </a:lnTo>
                  <a:lnTo>
                    <a:pt x="100139" y="27857"/>
                  </a:lnTo>
                  <a:lnTo>
                    <a:pt x="65123" y="0"/>
                  </a:lnTo>
                  <a:lnTo>
                    <a:pt x="25996" y="33855"/>
                  </a:ln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CE22E161-D285-4B1C-A79D-03B5891795F9}"/>
                </a:ext>
              </a:extLst>
            </p:cNvPr>
            <p:cNvSpPr/>
            <p:nvPr/>
          </p:nvSpPr>
          <p:spPr>
            <a:xfrm>
              <a:off x="9356387" y="2769172"/>
              <a:ext cx="228593" cy="383268"/>
            </a:xfrm>
            <a:custGeom>
              <a:avLst/>
              <a:gdLst>
                <a:gd name="connsiteX0" fmla="*/ 84886 w 228593"/>
                <a:gd name="connsiteY0" fmla="*/ 383268 h 383268"/>
                <a:gd name="connsiteX1" fmla="*/ 126135 w 228593"/>
                <a:gd name="connsiteY1" fmla="*/ 327421 h 383268"/>
                <a:gd name="connsiteX2" fmla="*/ 179189 w 228593"/>
                <a:gd name="connsiteY2" fmla="*/ 279571 h 383268"/>
                <a:gd name="connsiteX3" fmla="*/ 203593 w 228593"/>
                <a:gd name="connsiteY3" fmla="*/ 238252 h 383268"/>
                <a:gd name="connsiteX4" fmla="*/ 226009 w 228593"/>
                <a:gd name="connsiteY4" fmla="*/ 78306 h 383268"/>
                <a:gd name="connsiteX5" fmla="*/ 164864 w 228593"/>
                <a:gd name="connsiteY5" fmla="*/ 14995 h 383268"/>
                <a:gd name="connsiteX6" fmla="*/ 148550 w 228593"/>
                <a:gd name="connsiteY6" fmla="*/ 47917 h 383268"/>
                <a:gd name="connsiteX7" fmla="*/ 151203 w 228593"/>
                <a:gd name="connsiteY7" fmla="*/ 7931 h 383268"/>
                <a:gd name="connsiteX8" fmla="*/ 147755 w 228593"/>
                <a:gd name="connsiteY8" fmla="*/ 333 h 383268"/>
                <a:gd name="connsiteX9" fmla="*/ 139796 w 228593"/>
                <a:gd name="connsiteY9" fmla="*/ 3532 h 383268"/>
                <a:gd name="connsiteX10" fmla="*/ 104118 w 228593"/>
                <a:gd name="connsiteY10" fmla="*/ 72975 h 383268"/>
                <a:gd name="connsiteX11" fmla="*/ 114463 w 228593"/>
                <a:gd name="connsiteY11" fmla="*/ 15128 h 383268"/>
                <a:gd name="connsiteX12" fmla="*/ 85682 w 228593"/>
                <a:gd name="connsiteY12" fmla="*/ 35255 h 383268"/>
                <a:gd name="connsiteX13" fmla="*/ 67113 w 228593"/>
                <a:gd name="connsiteY13" fmla="*/ 86037 h 383268"/>
                <a:gd name="connsiteX14" fmla="*/ 0 w 228593"/>
                <a:gd name="connsiteY14" fmla="*/ 299297 h 383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8593" h="383268">
                  <a:moveTo>
                    <a:pt x="84886" y="383268"/>
                  </a:moveTo>
                  <a:cubicBezTo>
                    <a:pt x="96186" y="362946"/>
                    <a:pt x="110047" y="344175"/>
                    <a:pt x="126135" y="327421"/>
                  </a:cubicBezTo>
                  <a:cubicBezTo>
                    <a:pt x="144677" y="312463"/>
                    <a:pt x="162397" y="296489"/>
                    <a:pt x="179189" y="279571"/>
                  </a:cubicBezTo>
                  <a:cubicBezTo>
                    <a:pt x="189242" y="267042"/>
                    <a:pt x="197466" y="253126"/>
                    <a:pt x="203593" y="238252"/>
                  </a:cubicBezTo>
                  <a:cubicBezTo>
                    <a:pt x="225412" y="187979"/>
                    <a:pt x="233158" y="132678"/>
                    <a:pt x="226009" y="78306"/>
                  </a:cubicBezTo>
                  <a:cubicBezTo>
                    <a:pt x="222825" y="53648"/>
                    <a:pt x="202134" y="-31123"/>
                    <a:pt x="164864" y="14995"/>
                  </a:cubicBezTo>
                  <a:cubicBezTo>
                    <a:pt x="157105" y="24642"/>
                    <a:pt x="151534" y="35878"/>
                    <a:pt x="148550" y="47917"/>
                  </a:cubicBezTo>
                  <a:cubicBezTo>
                    <a:pt x="151070" y="34749"/>
                    <a:pt x="151972" y="21318"/>
                    <a:pt x="151203" y="7931"/>
                  </a:cubicBezTo>
                  <a:cubicBezTo>
                    <a:pt x="151203" y="4998"/>
                    <a:pt x="150540" y="1533"/>
                    <a:pt x="147755" y="333"/>
                  </a:cubicBezTo>
                  <a:cubicBezTo>
                    <a:pt x="144969" y="-866"/>
                    <a:pt x="141919" y="1399"/>
                    <a:pt x="139796" y="3532"/>
                  </a:cubicBezTo>
                  <a:cubicBezTo>
                    <a:pt x="120936" y="22331"/>
                    <a:pt x="108442" y="46632"/>
                    <a:pt x="104118" y="72975"/>
                  </a:cubicBezTo>
                  <a:cubicBezTo>
                    <a:pt x="110604" y="54368"/>
                    <a:pt x="114092" y="34840"/>
                    <a:pt x="114463" y="15128"/>
                  </a:cubicBezTo>
                  <a:cubicBezTo>
                    <a:pt x="114463" y="-7931"/>
                    <a:pt x="87936" y="30456"/>
                    <a:pt x="85682" y="35255"/>
                  </a:cubicBezTo>
                  <a:cubicBezTo>
                    <a:pt x="77339" y="51304"/>
                    <a:pt x="71092" y="68374"/>
                    <a:pt x="67113" y="86037"/>
                  </a:cubicBezTo>
                  <a:cubicBezTo>
                    <a:pt x="49340" y="159479"/>
                    <a:pt x="40586" y="232653"/>
                    <a:pt x="0" y="299297"/>
                  </a:cubicBezTo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2520D761-92C4-41B5-9F03-96E607D192E7}"/>
                </a:ext>
              </a:extLst>
            </p:cNvPr>
            <p:cNvSpPr/>
            <p:nvPr/>
          </p:nvSpPr>
          <p:spPr>
            <a:xfrm>
              <a:off x="9348964" y="2762286"/>
              <a:ext cx="241839" cy="396685"/>
            </a:xfrm>
            <a:custGeom>
              <a:avLst/>
              <a:gdLst>
                <a:gd name="connsiteX0" fmla="*/ 92309 w 241839"/>
                <a:gd name="connsiteY0" fmla="*/ 396686 h 396685"/>
                <a:gd name="connsiteX1" fmla="*/ 88728 w 241839"/>
                <a:gd name="connsiteY1" fmla="*/ 395620 h 396685"/>
                <a:gd name="connsiteX2" fmla="*/ 86474 w 241839"/>
                <a:gd name="connsiteY2" fmla="*/ 386156 h 396685"/>
                <a:gd name="connsiteX3" fmla="*/ 128386 w 241839"/>
                <a:gd name="connsiteY3" fmla="*/ 329376 h 396685"/>
                <a:gd name="connsiteX4" fmla="*/ 150005 w 241839"/>
                <a:gd name="connsiteY4" fmla="*/ 310715 h 396685"/>
                <a:gd name="connsiteX5" fmla="*/ 181042 w 241839"/>
                <a:gd name="connsiteY5" fmla="*/ 282058 h 396685"/>
                <a:gd name="connsiteX6" fmla="*/ 204385 w 241839"/>
                <a:gd name="connsiteY6" fmla="*/ 242072 h 396685"/>
                <a:gd name="connsiteX7" fmla="*/ 226403 w 241839"/>
                <a:gd name="connsiteY7" fmla="*/ 86259 h 396685"/>
                <a:gd name="connsiteX8" fmla="*/ 195366 w 241839"/>
                <a:gd name="connsiteY8" fmla="*/ 15750 h 396685"/>
                <a:gd name="connsiteX9" fmla="*/ 177328 w 241839"/>
                <a:gd name="connsiteY9" fmla="*/ 26413 h 396685"/>
                <a:gd name="connsiteX10" fmla="*/ 162208 w 241839"/>
                <a:gd name="connsiteY10" fmla="*/ 56936 h 396685"/>
                <a:gd name="connsiteX11" fmla="*/ 154117 w 241839"/>
                <a:gd name="connsiteY11" fmla="*/ 62134 h 396685"/>
                <a:gd name="connsiteX12" fmla="*/ 148944 w 241839"/>
                <a:gd name="connsiteY12" fmla="*/ 54003 h 396685"/>
                <a:gd name="connsiteX13" fmla="*/ 151464 w 241839"/>
                <a:gd name="connsiteY13" fmla="*/ 15883 h 396685"/>
                <a:gd name="connsiteX14" fmla="*/ 124938 w 241839"/>
                <a:gd name="connsiteY14" fmla="*/ 56669 h 396685"/>
                <a:gd name="connsiteX15" fmla="*/ 117775 w 241839"/>
                <a:gd name="connsiteY15" fmla="*/ 82527 h 396685"/>
                <a:gd name="connsiteX16" fmla="*/ 109486 w 241839"/>
                <a:gd name="connsiteY16" fmla="*/ 87525 h 396685"/>
                <a:gd name="connsiteX17" fmla="*/ 104512 w 241839"/>
                <a:gd name="connsiteY17" fmla="*/ 79195 h 396685"/>
                <a:gd name="connsiteX18" fmla="*/ 111541 w 241839"/>
                <a:gd name="connsiteY18" fmla="*/ 52537 h 396685"/>
                <a:gd name="connsiteX19" fmla="*/ 114725 w 241839"/>
                <a:gd name="connsiteY19" fmla="*/ 25080 h 396685"/>
                <a:gd name="connsiteX20" fmla="*/ 98809 w 241839"/>
                <a:gd name="connsiteY20" fmla="*/ 45606 h 396685"/>
                <a:gd name="connsiteX21" fmla="*/ 80505 w 241839"/>
                <a:gd name="connsiteY21" fmla="*/ 94523 h 396685"/>
                <a:gd name="connsiteX22" fmla="*/ 69894 w 241839"/>
                <a:gd name="connsiteY22" fmla="*/ 141840 h 396685"/>
                <a:gd name="connsiteX23" fmla="*/ 12596 w 241839"/>
                <a:gd name="connsiteY23" fmla="*/ 309382 h 396685"/>
                <a:gd name="connsiteX24" fmla="*/ 3179 w 241839"/>
                <a:gd name="connsiteY24" fmla="*/ 311515 h 396685"/>
                <a:gd name="connsiteX25" fmla="*/ 1057 w 241839"/>
                <a:gd name="connsiteY25" fmla="*/ 302052 h 396685"/>
                <a:gd name="connsiteX26" fmla="*/ 56498 w 241839"/>
                <a:gd name="connsiteY26" fmla="*/ 139041 h 396685"/>
                <a:gd name="connsiteX27" fmla="*/ 67242 w 241839"/>
                <a:gd name="connsiteY27" fmla="*/ 91324 h 396685"/>
                <a:gd name="connsiteX28" fmla="*/ 86474 w 241839"/>
                <a:gd name="connsiteY28" fmla="*/ 38809 h 396685"/>
                <a:gd name="connsiteX29" fmla="*/ 120428 w 241839"/>
                <a:gd name="connsiteY29" fmla="*/ 8152 h 396685"/>
                <a:gd name="connsiteX30" fmla="*/ 128121 w 241839"/>
                <a:gd name="connsiteY30" fmla="*/ 21481 h 396685"/>
                <a:gd name="connsiteX31" fmla="*/ 141384 w 241839"/>
                <a:gd name="connsiteY31" fmla="*/ 5487 h 396685"/>
                <a:gd name="connsiteX32" fmla="*/ 157035 w 241839"/>
                <a:gd name="connsiteY32" fmla="*/ 955 h 396685"/>
                <a:gd name="connsiteX33" fmla="*/ 164595 w 241839"/>
                <a:gd name="connsiteY33" fmla="*/ 14284 h 396685"/>
                <a:gd name="connsiteX34" fmla="*/ 164595 w 241839"/>
                <a:gd name="connsiteY34" fmla="*/ 19215 h 396685"/>
                <a:gd name="connsiteX35" fmla="*/ 165921 w 241839"/>
                <a:gd name="connsiteY35" fmla="*/ 17616 h 396685"/>
                <a:gd name="connsiteX36" fmla="*/ 198284 w 241839"/>
                <a:gd name="connsiteY36" fmla="*/ 2421 h 396685"/>
                <a:gd name="connsiteX37" fmla="*/ 239136 w 241839"/>
                <a:gd name="connsiteY37" fmla="*/ 84260 h 396685"/>
                <a:gd name="connsiteX38" fmla="*/ 216190 w 241839"/>
                <a:gd name="connsiteY38" fmla="*/ 247670 h 396685"/>
                <a:gd name="connsiteX39" fmla="*/ 190857 w 241839"/>
                <a:gd name="connsiteY39" fmla="*/ 290722 h 396685"/>
                <a:gd name="connsiteX40" fmla="*/ 157963 w 241839"/>
                <a:gd name="connsiteY40" fmla="*/ 321245 h 396685"/>
                <a:gd name="connsiteX41" fmla="*/ 137140 w 241839"/>
                <a:gd name="connsiteY41" fmla="*/ 339106 h 396685"/>
                <a:gd name="connsiteX42" fmla="*/ 97350 w 241839"/>
                <a:gd name="connsiteY42" fmla="*/ 393220 h 396685"/>
                <a:gd name="connsiteX43" fmla="*/ 92309 w 241839"/>
                <a:gd name="connsiteY43" fmla="*/ 396686 h 396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41839" h="396685">
                  <a:moveTo>
                    <a:pt x="92309" y="396686"/>
                  </a:moveTo>
                  <a:cubicBezTo>
                    <a:pt x="91049" y="396643"/>
                    <a:pt x="89816" y="396275"/>
                    <a:pt x="88728" y="395620"/>
                  </a:cubicBezTo>
                  <a:cubicBezTo>
                    <a:pt x="85532" y="393615"/>
                    <a:pt x="84524" y="389399"/>
                    <a:pt x="86474" y="386156"/>
                  </a:cubicBezTo>
                  <a:cubicBezTo>
                    <a:pt x="97960" y="365499"/>
                    <a:pt x="112046" y="346415"/>
                    <a:pt x="128386" y="329376"/>
                  </a:cubicBezTo>
                  <a:cubicBezTo>
                    <a:pt x="135416" y="322711"/>
                    <a:pt x="142843" y="316047"/>
                    <a:pt x="150005" y="310715"/>
                  </a:cubicBezTo>
                  <a:cubicBezTo>
                    <a:pt x="161200" y="302142"/>
                    <a:pt x="171598" y="292550"/>
                    <a:pt x="181042" y="282058"/>
                  </a:cubicBezTo>
                  <a:cubicBezTo>
                    <a:pt x="190671" y="269911"/>
                    <a:pt x="198536" y="256447"/>
                    <a:pt x="204385" y="242072"/>
                  </a:cubicBezTo>
                  <a:cubicBezTo>
                    <a:pt x="225713" y="193121"/>
                    <a:pt x="233326" y="139242"/>
                    <a:pt x="226403" y="86259"/>
                  </a:cubicBezTo>
                  <a:cubicBezTo>
                    <a:pt x="222954" y="59601"/>
                    <a:pt x="209823" y="19615"/>
                    <a:pt x="195366" y="15750"/>
                  </a:cubicBezTo>
                  <a:cubicBezTo>
                    <a:pt x="190194" y="14284"/>
                    <a:pt x="184225" y="17882"/>
                    <a:pt x="177328" y="26413"/>
                  </a:cubicBezTo>
                  <a:cubicBezTo>
                    <a:pt x="170113" y="35346"/>
                    <a:pt x="164953" y="45768"/>
                    <a:pt x="162208" y="56936"/>
                  </a:cubicBezTo>
                  <a:cubicBezTo>
                    <a:pt x="161399" y="60616"/>
                    <a:pt x="157778" y="62944"/>
                    <a:pt x="154117" y="62134"/>
                  </a:cubicBezTo>
                  <a:cubicBezTo>
                    <a:pt x="150456" y="61324"/>
                    <a:pt x="148135" y="57683"/>
                    <a:pt x="148944" y="54003"/>
                  </a:cubicBezTo>
                  <a:cubicBezTo>
                    <a:pt x="151305" y="41445"/>
                    <a:pt x="152154" y="28645"/>
                    <a:pt x="151464" y="15883"/>
                  </a:cubicBezTo>
                  <a:cubicBezTo>
                    <a:pt x="139885" y="27470"/>
                    <a:pt x="130853" y="41364"/>
                    <a:pt x="124938" y="56669"/>
                  </a:cubicBezTo>
                  <a:cubicBezTo>
                    <a:pt x="123213" y="65462"/>
                    <a:pt x="120826" y="74107"/>
                    <a:pt x="117775" y="82527"/>
                  </a:cubicBezTo>
                  <a:cubicBezTo>
                    <a:pt x="116860" y="86207"/>
                    <a:pt x="113146" y="88445"/>
                    <a:pt x="109486" y="87525"/>
                  </a:cubicBezTo>
                  <a:cubicBezTo>
                    <a:pt x="105825" y="86606"/>
                    <a:pt x="103597" y="82875"/>
                    <a:pt x="104512" y="79195"/>
                  </a:cubicBezTo>
                  <a:cubicBezTo>
                    <a:pt x="105958" y="70095"/>
                    <a:pt x="108318" y="61164"/>
                    <a:pt x="111541" y="52537"/>
                  </a:cubicBezTo>
                  <a:cubicBezTo>
                    <a:pt x="113332" y="43486"/>
                    <a:pt x="114406" y="34303"/>
                    <a:pt x="114725" y="25080"/>
                  </a:cubicBezTo>
                  <a:cubicBezTo>
                    <a:pt x="108769" y="31389"/>
                    <a:pt x="103438" y="38262"/>
                    <a:pt x="98809" y="45606"/>
                  </a:cubicBezTo>
                  <a:cubicBezTo>
                    <a:pt x="90532" y="61004"/>
                    <a:pt x="84378" y="77459"/>
                    <a:pt x="80505" y="94523"/>
                  </a:cubicBezTo>
                  <a:cubicBezTo>
                    <a:pt x="76659" y="110384"/>
                    <a:pt x="73343" y="126112"/>
                    <a:pt x="69894" y="141840"/>
                  </a:cubicBezTo>
                  <a:cubicBezTo>
                    <a:pt x="57824" y="198487"/>
                    <a:pt x="45357" y="257000"/>
                    <a:pt x="12596" y="309382"/>
                  </a:cubicBezTo>
                  <a:cubicBezTo>
                    <a:pt x="10580" y="312584"/>
                    <a:pt x="6363" y="313540"/>
                    <a:pt x="3179" y="311515"/>
                  </a:cubicBezTo>
                  <a:cubicBezTo>
                    <a:pt x="-4" y="309490"/>
                    <a:pt x="-959" y="305253"/>
                    <a:pt x="1057" y="302052"/>
                  </a:cubicBezTo>
                  <a:cubicBezTo>
                    <a:pt x="32491" y="251669"/>
                    <a:pt x="44163" y="196888"/>
                    <a:pt x="56498" y="139041"/>
                  </a:cubicBezTo>
                  <a:cubicBezTo>
                    <a:pt x="59947" y="123180"/>
                    <a:pt x="63395" y="107185"/>
                    <a:pt x="67242" y="91324"/>
                  </a:cubicBezTo>
                  <a:cubicBezTo>
                    <a:pt x="71207" y="73012"/>
                    <a:pt x="77680" y="55340"/>
                    <a:pt x="86474" y="38809"/>
                  </a:cubicBezTo>
                  <a:cubicBezTo>
                    <a:pt x="86474" y="38809"/>
                    <a:pt x="106501" y="4420"/>
                    <a:pt x="120428" y="8152"/>
                  </a:cubicBezTo>
                  <a:cubicBezTo>
                    <a:pt x="123876" y="9085"/>
                    <a:pt x="127988" y="12151"/>
                    <a:pt x="128121" y="21481"/>
                  </a:cubicBezTo>
                  <a:cubicBezTo>
                    <a:pt x="132113" y="15803"/>
                    <a:pt x="136543" y="10454"/>
                    <a:pt x="141384" y="5487"/>
                  </a:cubicBezTo>
                  <a:cubicBezTo>
                    <a:pt x="144952" y="556"/>
                    <a:pt x="151398" y="-1311"/>
                    <a:pt x="157035" y="955"/>
                  </a:cubicBezTo>
                  <a:cubicBezTo>
                    <a:pt x="161969" y="3490"/>
                    <a:pt x="164940" y="8724"/>
                    <a:pt x="164595" y="14284"/>
                  </a:cubicBezTo>
                  <a:cubicBezTo>
                    <a:pt x="164595" y="15883"/>
                    <a:pt x="164595" y="17483"/>
                    <a:pt x="164595" y="19215"/>
                  </a:cubicBezTo>
                  <a:lnTo>
                    <a:pt x="165921" y="17616"/>
                  </a:lnTo>
                  <a:cubicBezTo>
                    <a:pt x="176532" y="4287"/>
                    <a:pt x="187408" y="-645"/>
                    <a:pt x="198284" y="2421"/>
                  </a:cubicBezTo>
                  <a:cubicBezTo>
                    <a:pt x="228657" y="10952"/>
                    <a:pt x="239136" y="83593"/>
                    <a:pt x="239136" y="84260"/>
                  </a:cubicBezTo>
                  <a:cubicBezTo>
                    <a:pt x="246563" y="139814"/>
                    <a:pt x="238618" y="196349"/>
                    <a:pt x="216190" y="247670"/>
                  </a:cubicBezTo>
                  <a:cubicBezTo>
                    <a:pt x="209850" y="263168"/>
                    <a:pt x="201308" y="277667"/>
                    <a:pt x="190857" y="290722"/>
                  </a:cubicBezTo>
                  <a:cubicBezTo>
                    <a:pt x="180909" y="301954"/>
                    <a:pt x="169901" y="312177"/>
                    <a:pt x="157963" y="321245"/>
                  </a:cubicBezTo>
                  <a:cubicBezTo>
                    <a:pt x="150934" y="326976"/>
                    <a:pt x="143772" y="332841"/>
                    <a:pt x="137140" y="339106"/>
                  </a:cubicBezTo>
                  <a:cubicBezTo>
                    <a:pt x="121622" y="355352"/>
                    <a:pt x="108239" y="373539"/>
                    <a:pt x="97350" y="393220"/>
                  </a:cubicBezTo>
                  <a:cubicBezTo>
                    <a:pt x="96328" y="395130"/>
                    <a:pt x="94445" y="396423"/>
                    <a:pt x="92309" y="396686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8B446232-D80C-494B-843C-3A557D84F4B4}"/>
                </a:ext>
              </a:extLst>
            </p:cNvPr>
            <p:cNvSpPr/>
            <p:nvPr/>
          </p:nvSpPr>
          <p:spPr>
            <a:xfrm>
              <a:off x="9388883" y="2763241"/>
              <a:ext cx="192717" cy="320023"/>
            </a:xfrm>
            <a:custGeom>
              <a:avLst/>
              <a:gdLst>
                <a:gd name="connsiteX0" fmla="*/ 192718 w 192717"/>
                <a:gd name="connsiteY0" fmla="*/ 130489 h 320023"/>
                <a:gd name="connsiteX1" fmla="*/ 40586 w 192717"/>
                <a:gd name="connsiteY1" fmla="*/ 320024 h 320023"/>
                <a:gd name="connsiteX2" fmla="*/ 0 w 192717"/>
                <a:gd name="connsiteY2" fmla="*/ 171008 h 320023"/>
                <a:gd name="connsiteX3" fmla="*/ 152795 w 192717"/>
                <a:gd name="connsiteY3" fmla="*/ 0 h 320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717" h="320023">
                  <a:moveTo>
                    <a:pt x="192718" y="130489"/>
                  </a:moveTo>
                  <a:lnTo>
                    <a:pt x="40586" y="320024"/>
                  </a:lnTo>
                  <a:lnTo>
                    <a:pt x="0" y="171008"/>
                  </a:lnTo>
                  <a:lnTo>
                    <a:pt x="152795" y="0"/>
                  </a:ln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F0925B7E-EDC8-47BE-844F-6E534A6AB296}"/>
                </a:ext>
              </a:extLst>
            </p:cNvPr>
            <p:cNvSpPr/>
            <p:nvPr/>
          </p:nvSpPr>
          <p:spPr>
            <a:xfrm>
              <a:off x="9382281" y="2756810"/>
              <a:ext cx="205859" cy="333119"/>
            </a:xfrm>
            <a:custGeom>
              <a:avLst/>
              <a:gdLst>
                <a:gd name="connsiteX0" fmla="*/ 47188 w 205859"/>
                <a:gd name="connsiteY0" fmla="*/ 333119 h 333119"/>
                <a:gd name="connsiteX1" fmla="*/ 45861 w 205859"/>
                <a:gd name="connsiteY1" fmla="*/ 333119 h 333119"/>
                <a:gd name="connsiteX2" fmla="*/ 40821 w 205859"/>
                <a:gd name="connsiteY2" fmla="*/ 328321 h 333119"/>
                <a:gd name="connsiteX3" fmla="*/ 235 w 205859"/>
                <a:gd name="connsiteY3" fmla="*/ 179305 h 333119"/>
                <a:gd name="connsiteX4" fmla="*/ 1694 w 205859"/>
                <a:gd name="connsiteY4" fmla="*/ 173174 h 333119"/>
                <a:gd name="connsiteX5" fmla="*/ 154489 w 205859"/>
                <a:gd name="connsiteY5" fmla="*/ 2166 h 333119"/>
                <a:gd name="connsiteX6" fmla="*/ 160856 w 205859"/>
                <a:gd name="connsiteY6" fmla="*/ 167 h 333119"/>
                <a:gd name="connsiteX7" fmla="*/ 165763 w 205859"/>
                <a:gd name="connsiteY7" fmla="*/ 4699 h 333119"/>
                <a:gd name="connsiteX8" fmla="*/ 205553 w 205859"/>
                <a:gd name="connsiteY8" fmla="*/ 135054 h 333119"/>
                <a:gd name="connsiteX9" fmla="*/ 204492 w 205859"/>
                <a:gd name="connsiteY9" fmla="*/ 141052 h 333119"/>
                <a:gd name="connsiteX10" fmla="*/ 52361 w 205859"/>
                <a:gd name="connsiteY10" fmla="*/ 330587 h 333119"/>
                <a:gd name="connsiteX11" fmla="*/ 47188 w 205859"/>
                <a:gd name="connsiteY11" fmla="*/ 333119 h 333119"/>
                <a:gd name="connsiteX12" fmla="*/ 13897 w 205859"/>
                <a:gd name="connsiteY12" fmla="*/ 179172 h 333119"/>
                <a:gd name="connsiteX13" fmla="*/ 50106 w 205859"/>
                <a:gd name="connsiteY13" fmla="*/ 312460 h 333119"/>
                <a:gd name="connsiteX14" fmla="*/ 191892 w 205859"/>
                <a:gd name="connsiteY14" fmla="*/ 135720 h 333119"/>
                <a:gd name="connsiteX15" fmla="*/ 156611 w 205859"/>
                <a:gd name="connsiteY15" fmla="*/ 19894 h 333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5859" h="333119">
                  <a:moveTo>
                    <a:pt x="47188" y="333119"/>
                  </a:moveTo>
                  <a:lnTo>
                    <a:pt x="45861" y="333119"/>
                  </a:lnTo>
                  <a:cubicBezTo>
                    <a:pt x="43434" y="332574"/>
                    <a:pt x="41498" y="330731"/>
                    <a:pt x="40821" y="328321"/>
                  </a:cubicBezTo>
                  <a:lnTo>
                    <a:pt x="235" y="179305"/>
                  </a:lnTo>
                  <a:cubicBezTo>
                    <a:pt x="-362" y="177145"/>
                    <a:pt x="196" y="174831"/>
                    <a:pt x="1694" y="173174"/>
                  </a:cubicBezTo>
                  <a:lnTo>
                    <a:pt x="154489" y="2166"/>
                  </a:lnTo>
                  <a:cubicBezTo>
                    <a:pt x="156094" y="398"/>
                    <a:pt x="158534" y="-366"/>
                    <a:pt x="160856" y="167"/>
                  </a:cubicBezTo>
                  <a:cubicBezTo>
                    <a:pt x="163243" y="567"/>
                    <a:pt x="165166" y="2345"/>
                    <a:pt x="165763" y="4699"/>
                  </a:cubicBezTo>
                  <a:lnTo>
                    <a:pt x="205553" y="135054"/>
                  </a:lnTo>
                  <a:cubicBezTo>
                    <a:pt x="206203" y="137107"/>
                    <a:pt x="205805" y="139351"/>
                    <a:pt x="204492" y="141052"/>
                  </a:cubicBezTo>
                  <a:lnTo>
                    <a:pt x="52361" y="330587"/>
                  </a:lnTo>
                  <a:cubicBezTo>
                    <a:pt x="51101" y="332162"/>
                    <a:pt x="49204" y="333091"/>
                    <a:pt x="47188" y="333119"/>
                  </a:cubicBezTo>
                  <a:close/>
                  <a:moveTo>
                    <a:pt x="13897" y="179172"/>
                  </a:moveTo>
                  <a:lnTo>
                    <a:pt x="50106" y="312460"/>
                  </a:lnTo>
                  <a:lnTo>
                    <a:pt x="191892" y="135720"/>
                  </a:lnTo>
                  <a:lnTo>
                    <a:pt x="156611" y="19894"/>
                  </a:ln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076B53E5-8B51-4E44-9B0D-91189A76CA69}"/>
                </a:ext>
              </a:extLst>
            </p:cNvPr>
            <p:cNvSpPr/>
            <p:nvPr/>
          </p:nvSpPr>
          <p:spPr>
            <a:xfrm>
              <a:off x="9433459" y="2491705"/>
              <a:ext cx="486982" cy="375964"/>
            </a:xfrm>
            <a:custGeom>
              <a:avLst/>
              <a:gdLst>
                <a:gd name="connsiteX0" fmla="*/ 151059 w 486982"/>
                <a:gd name="connsiteY0" fmla="*/ 28952 h 375964"/>
                <a:gd name="connsiteX1" fmla="*/ 102515 w 486982"/>
                <a:gd name="connsiteY1" fmla="*/ 68939 h 375964"/>
                <a:gd name="connsiteX2" fmla="*/ 2774 w 486982"/>
                <a:gd name="connsiteY2" fmla="*/ 105726 h 375964"/>
                <a:gd name="connsiteX3" fmla="*/ 13252 w 486982"/>
                <a:gd name="connsiteY3" fmla="*/ 194362 h 375964"/>
                <a:gd name="connsiteX4" fmla="*/ 60602 w 486982"/>
                <a:gd name="connsiteY4" fmla="*/ 274335 h 375964"/>
                <a:gd name="connsiteX5" fmla="*/ 122145 w 486982"/>
                <a:gd name="connsiteY5" fmla="*/ 330715 h 375964"/>
                <a:gd name="connsiteX6" fmla="*/ 224671 w 486982"/>
                <a:gd name="connsiteY6" fmla="*/ 361372 h 375964"/>
                <a:gd name="connsiteX7" fmla="*/ 315790 w 486982"/>
                <a:gd name="connsiteY7" fmla="*/ 374700 h 375964"/>
                <a:gd name="connsiteX8" fmla="*/ 407706 w 486982"/>
                <a:gd name="connsiteY8" fmla="*/ 367103 h 375964"/>
                <a:gd name="connsiteX9" fmla="*/ 474023 w 486982"/>
                <a:gd name="connsiteY9" fmla="*/ 272735 h 375964"/>
                <a:gd name="connsiteX10" fmla="*/ 476676 w 486982"/>
                <a:gd name="connsiteY10" fmla="*/ 139448 h 375964"/>
                <a:gd name="connsiteX11" fmla="*/ 447895 w 486982"/>
                <a:gd name="connsiteY11" fmla="*/ 97196 h 375964"/>
                <a:gd name="connsiteX12" fmla="*/ 396300 w 486982"/>
                <a:gd name="connsiteY12" fmla="*/ 84933 h 375964"/>
                <a:gd name="connsiteX13" fmla="*/ 369773 w 486982"/>
                <a:gd name="connsiteY13" fmla="*/ 32551 h 375964"/>
                <a:gd name="connsiteX14" fmla="*/ 182361 w 486982"/>
                <a:gd name="connsiteY14" fmla="*/ 10958 h 375964"/>
                <a:gd name="connsiteX15" fmla="*/ 151059 w 486982"/>
                <a:gd name="connsiteY15" fmla="*/ 28952 h 375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6982" h="375964">
                  <a:moveTo>
                    <a:pt x="151059" y="28952"/>
                  </a:moveTo>
                  <a:cubicBezTo>
                    <a:pt x="134480" y="42281"/>
                    <a:pt x="118696" y="58675"/>
                    <a:pt x="102515" y="68939"/>
                  </a:cubicBezTo>
                  <a:cubicBezTo>
                    <a:pt x="72871" y="89434"/>
                    <a:pt x="38572" y="102087"/>
                    <a:pt x="2774" y="105726"/>
                  </a:cubicBezTo>
                  <a:cubicBezTo>
                    <a:pt x="-6643" y="106392"/>
                    <a:pt x="10732" y="187031"/>
                    <a:pt x="13252" y="194362"/>
                  </a:cubicBezTo>
                  <a:cubicBezTo>
                    <a:pt x="23226" y="224085"/>
                    <a:pt x="39368" y="251343"/>
                    <a:pt x="60602" y="274335"/>
                  </a:cubicBezTo>
                  <a:cubicBezTo>
                    <a:pt x="79954" y="294367"/>
                    <a:pt x="100512" y="313195"/>
                    <a:pt x="122145" y="330715"/>
                  </a:cubicBezTo>
                  <a:cubicBezTo>
                    <a:pt x="149335" y="353508"/>
                    <a:pt x="191115" y="357373"/>
                    <a:pt x="224671" y="361372"/>
                  </a:cubicBezTo>
                  <a:cubicBezTo>
                    <a:pt x="254514" y="365237"/>
                    <a:pt x="286213" y="373234"/>
                    <a:pt x="315790" y="374700"/>
                  </a:cubicBezTo>
                  <a:cubicBezTo>
                    <a:pt x="345368" y="376167"/>
                    <a:pt x="381047" y="378566"/>
                    <a:pt x="407706" y="367103"/>
                  </a:cubicBezTo>
                  <a:cubicBezTo>
                    <a:pt x="442589" y="352041"/>
                    <a:pt x="463015" y="306590"/>
                    <a:pt x="474023" y="272735"/>
                  </a:cubicBezTo>
                  <a:cubicBezTo>
                    <a:pt x="490337" y="229975"/>
                    <a:pt x="491279" y="182830"/>
                    <a:pt x="476676" y="139448"/>
                  </a:cubicBezTo>
                  <a:cubicBezTo>
                    <a:pt x="471092" y="122992"/>
                    <a:pt x="461145" y="108382"/>
                    <a:pt x="447895" y="97196"/>
                  </a:cubicBezTo>
                  <a:cubicBezTo>
                    <a:pt x="431315" y="83867"/>
                    <a:pt x="415266" y="85333"/>
                    <a:pt x="396300" y="84933"/>
                  </a:cubicBezTo>
                  <a:cubicBezTo>
                    <a:pt x="397891" y="60941"/>
                    <a:pt x="390066" y="47879"/>
                    <a:pt x="369773" y="32551"/>
                  </a:cubicBezTo>
                  <a:cubicBezTo>
                    <a:pt x="321759" y="-4236"/>
                    <a:pt x="238332" y="-7435"/>
                    <a:pt x="182361" y="10958"/>
                  </a:cubicBezTo>
                  <a:cubicBezTo>
                    <a:pt x="171007" y="15164"/>
                    <a:pt x="160423" y="21246"/>
                    <a:pt x="151059" y="28952"/>
                  </a:cubicBez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957AB8D1-5EDD-45E7-BF18-6BCCF765BE55}"/>
                </a:ext>
              </a:extLst>
            </p:cNvPr>
            <p:cNvSpPr/>
            <p:nvPr/>
          </p:nvSpPr>
          <p:spPr>
            <a:xfrm>
              <a:off x="9426748" y="2483404"/>
              <a:ext cx="501752" cy="390465"/>
            </a:xfrm>
            <a:custGeom>
              <a:avLst/>
              <a:gdLst>
                <a:gd name="connsiteX0" fmla="*/ 357915 w 501752"/>
                <a:gd name="connsiteY0" fmla="*/ 390332 h 390465"/>
                <a:gd name="connsiteX1" fmla="*/ 329133 w 501752"/>
                <a:gd name="connsiteY1" fmla="*/ 389533 h 390465"/>
                <a:gd name="connsiteX2" fmla="*/ 322236 w 501752"/>
                <a:gd name="connsiteY2" fmla="*/ 389533 h 390465"/>
                <a:gd name="connsiteX3" fmla="*/ 264408 w 501752"/>
                <a:gd name="connsiteY3" fmla="*/ 381802 h 390465"/>
                <a:gd name="connsiteX4" fmla="*/ 230586 w 501752"/>
                <a:gd name="connsiteY4" fmla="*/ 376337 h 390465"/>
                <a:gd name="connsiteX5" fmla="*/ 222893 w 501752"/>
                <a:gd name="connsiteY5" fmla="*/ 375804 h 390465"/>
                <a:gd name="connsiteX6" fmla="*/ 124478 w 501752"/>
                <a:gd name="connsiteY6" fmla="*/ 344615 h 390465"/>
                <a:gd name="connsiteX7" fmla="*/ 62273 w 501752"/>
                <a:gd name="connsiteY7" fmla="*/ 287701 h 390465"/>
                <a:gd name="connsiteX8" fmla="*/ 13464 w 501752"/>
                <a:gd name="connsiteY8" fmla="*/ 205596 h 390465"/>
                <a:gd name="connsiteX9" fmla="*/ 2322 w 501752"/>
                <a:gd name="connsiteY9" fmla="*/ 112295 h 390465"/>
                <a:gd name="connsiteX10" fmla="*/ 9087 w 501752"/>
                <a:gd name="connsiteY10" fmla="*/ 108296 h 390465"/>
                <a:gd name="connsiteX11" fmla="*/ 105512 w 501752"/>
                <a:gd name="connsiteY11" fmla="*/ 72575 h 390465"/>
                <a:gd name="connsiteX12" fmla="*/ 135354 w 501752"/>
                <a:gd name="connsiteY12" fmla="*/ 47917 h 390465"/>
                <a:gd name="connsiteX13" fmla="*/ 154056 w 501752"/>
                <a:gd name="connsiteY13" fmla="*/ 31789 h 390465"/>
                <a:gd name="connsiteX14" fmla="*/ 188143 w 501752"/>
                <a:gd name="connsiteY14" fmla="*/ 11529 h 390465"/>
                <a:gd name="connsiteX15" fmla="*/ 381922 w 501752"/>
                <a:gd name="connsiteY15" fmla="*/ 34188 h 390465"/>
                <a:gd name="connsiteX16" fmla="*/ 411234 w 501752"/>
                <a:gd name="connsiteY16" fmla="*/ 85237 h 390465"/>
                <a:gd name="connsiteX17" fmla="*/ 460043 w 501752"/>
                <a:gd name="connsiteY17" fmla="*/ 98566 h 390465"/>
                <a:gd name="connsiteX18" fmla="*/ 490947 w 501752"/>
                <a:gd name="connsiteY18" fmla="*/ 143750 h 390465"/>
                <a:gd name="connsiteX19" fmla="*/ 488427 w 501752"/>
                <a:gd name="connsiteY19" fmla="*/ 282370 h 390465"/>
                <a:gd name="connsiteX20" fmla="*/ 417600 w 501752"/>
                <a:gd name="connsiteY20" fmla="*/ 380736 h 390465"/>
                <a:gd name="connsiteX21" fmla="*/ 357915 w 501752"/>
                <a:gd name="connsiteY21" fmla="*/ 390332 h 390465"/>
                <a:gd name="connsiteX22" fmla="*/ 13066 w 501752"/>
                <a:gd name="connsiteY22" fmla="*/ 120692 h 390465"/>
                <a:gd name="connsiteX23" fmla="*/ 26329 w 501752"/>
                <a:gd name="connsiteY23" fmla="*/ 200664 h 390465"/>
                <a:gd name="connsiteX24" fmla="*/ 72221 w 501752"/>
                <a:gd name="connsiteY24" fmla="*/ 277704 h 390465"/>
                <a:gd name="connsiteX25" fmla="*/ 133100 w 501752"/>
                <a:gd name="connsiteY25" fmla="*/ 333552 h 390465"/>
                <a:gd name="connsiteX26" fmla="*/ 224352 w 501752"/>
                <a:gd name="connsiteY26" fmla="*/ 361676 h 390465"/>
                <a:gd name="connsiteX27" fmla="*/ 232178 w 501752"/>
                <a:gd name="connsiteY27" fmla="*/ 362609 h 390465"/>
                <a:gd name="connsiteX28" fmla="*/ 266662 w 501752"/>
                <a:gd name="connsiteY28" fmla="*/ 368207 h 390465"/>
                <a:gd name="connsiteX29" fmla="*/ 322634 w 501752"/>
                <a:gd name="connsiteY29" fmla="*/ 375671 h 390465"/>
                <a:gd name="connsiteX30" fmla="*/ 329531 w 501752"/>
                <a:gd name="connsiteY30" fmla="*/ 375671 h 390465"/>
                <a:gd name="connsiteX31" fmla="*/ 411631 w 501752"/>
                <a:gd name="connsiteY31" fmla="*/ 368207 h 390465"/>
                <a:gd name="connsiteX32" fmla="*/ 474765 w 501752"/>
                <a:gd name="connsiteY32" fmla="*/ 277971 h 390465"/>
                <a:gd name="connsiteX33" fmla="*/ 477551 w 501752"/>
                <a:gd name="connsiteY33" fmla="*/ 148815 h 390465"/>
                <a:gd name="connsiteX34" fmla="*/ 451024 w 501752"/>
                <a:gd name="connsiteY34" fmla="*/ 109495 h 390465"/>
                <a:gd name="connsiteX35" fmla="*/ 409112 w 501752"/>
                <a:gd name="connsiteY35" fmla="*/ 98832 h 390465"/>
                <a:gd name="connsiteX36" fmla="*/ 403541 w 501752"/>
                <a:gd name="connsiteY36" fmla="*/ 98832 h 390465"/>
                <a:gd name="connsiteX37" fmla="*/ 398634 w 501752"/>
                <a:gd name="connsiteY37" fmla="*/ 96567 h 390465"/>
                <a:gd name="connsiteX38" fmla="*/ 396776 w 501752"/>
                <a:gd name="connsiteY38" fmla="*/ 91502 h 390465"/>
                <a:gd name="connsiteX39" fmla="*/ 373168 w 501752"/>
                <a:gd name="connsiteY39" fmla="*/ 44984 h 390465"/>
                <a:gd name="connsiteX40" fmla="*/ 191989 w 501752"/>
                <a:gd name="connsiteY40" fmla="*/ 24458 h 390465"/>
                <a:gd name="connsiteX41" fmla="*/ 161881 w 501752"/>
                <a:gd name="connsiteY41" fmla="*/ 42585 h 390465"/>
                <a:gd name="connsiteX42" fmla="*/ 161881 w 501752"/>
                <a:gd name="connsiteY42" fmla="*/ 42585 h 390465"/>
                <a:gd name="connsiteX43" fmla="*/ 143843 w 501752"/>
                <a:gd name="connsiteY43" fmla="*/ 58180 h 390465"/>
                <a:gd name="connsiteX44" fmla="*/ 112939 w 501752"/>
                <a:gd name="connsiteY44" fmla="*/ 82571 h 390465"/>
                <a:gd name="connsiteX45" fmla="*/ 13596 w 501752"/>
                <a:gd name="connsiteY45" fmla="*/ 120692 h 390465"/>
                <a:gd name="connsiteX46" fmla="*/ 157239 w 501752"/>
                <a:gd name="connsiteY46" fmla="*/ 37254 h 390465"/>
                <a:gd name="connsiteX47" fmla="*/ 157239 w 501752"/>
                <a:gd name="connsiteY47" fmla="*/ 37254 h 390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501752" h="390465">
                  <a:moveTo>
                    <a:pt x="357915" y="390332"/>
                  </a:moveTo>
                  <a:cubicBezTo>
                    <a:pt x="347967" y="390332"/>
                    <a:pt x="338152" y="390332"/>
                    <a:pt x="329133" y="389533"/>
                  </a:cubicBezTo>
                  <a:lnTo>
                    <a:pt x="322236" y="389533"/>
                  </a:lnTo>
                  <a:cubicBezTo>
                    <a:pt x="302805" y="388242"/>
                    <a:pt x="283494" y="385659"/>
                    <a:pt x="264408" y="381802"/>
                  </a:cubicBezTo>
                  <a:cubicBezTo>
                    <a:pt x="253001" y="379803"/>
                    <a:pt x="241595" y="377803"/>
                    <a:pt x="230586" y="376337"/>
                  </a:cubicBezTo>
                  <a:lnTo>
                    <a:pt x="222893" y="375804"/>
                  </a:lnTo>
                  <a:cubicBezTo>
                    <a:pt x="189204" y="371672"/>
                    <a:pt x="151138" y="367007"/>
                    <a:pt x="124478" y="344615"/>
                  </a:cubicBezTo>
                  <a:cubicBezTo>
                    <a:pt x="102607" y="326944"/>
                    <a:pt x="81823" y="307937"/>
                    <a:pt x="62273" y="287701"/>
                  </a:cubicBezTo>
                  <a:cubicBezTo>
                    <a:pt x="40481" y="264057"/>
                    <a:pt x="23849" y="236088"/>
                    <a:pt x="13464" y="205596"/>
                  </a:cubicBezTo>
                  <a:cubicBezTo>
                    <a:pt x="13464" y="205596"/>
                    <a:pt x="-6697" y="125623"/>
                    <a:pt x="2322" y="112295"/>
                  </a:cubicBezTo>
                  <a:cubicBezTo>
                    <a:pt x="3794" y="109931"/>
                    <a:pt x="6315" y="108439"/>
                    <a:pt x="9087" y="108296"/>
                  </a:cubicBezTo>
                  <a:cubicBezTo>
                    <a:pt x="43704" y="104728"/>
                    <a:pt x="76876" y="92441"/>
                    <a:pt x="105512" y="72575"/>
                  </a:cubicBezTo>
                  <a:cubicBezTo>
                    <a:pt x="116056" y="65111"/>
                    <a:pt x="126030" y="56868"/>
                    <a:pt x="135354" y="47917"/>
                  </a:cubicBezTo>
                  <a:cubicBezTo>
                    <a:pt x="141588" y="42452"/>
                    <a:pt x="147689" y="36854"/>
                    <a:pt x="154056" y="31789"/>
                  </a:cubicBezTo>
                  <a:cubicBezTo>
                    <a:pt x="164163" y="23094"/>
                    <a:pt x="175689" y="16238"/>
                    <a:pt x="188143" y="11529"/>
                  </a:cubicBezTo>
                  <a:cubicBezTo>
                    <a:pt x="243451" y="-7131"/>
                    <a:pt x="330194" y="-5532"/>
                    <a:pt x="381922" y="34188"/>
                  </a:cubicBezTo>
                  <a:cubicBezTo>
                    <a:pt x="399894" y="44894"/>
                    <a:pt x="411008" y="64244"/>
                    <a:pt x="411234" y="85237"/>
                  </a:cubicBezTo>
                  <a:cubicBezTo>
                    <a:pt x="428569" y="83664"/>
                    <a:pt x="445891" y="88393"/>
                    <a:pt x="460043" y="98566"/>
                  </a:cubicBezTo>
                  <a:cubicBezTo>
                    <a:pt x="474235" y="110523"/>
                    <a:pt x="484925" y="126146"/>
                    <a:pt x="490947" y="143750"/>
                  </a:cubicBezTo>
                  <a:cubicBezTo>
                    <a:pt x="506173" y="188846"/>
                    <a:pt x="505285" y="237863"/>
                    <a:pt x="488427" y="282370"/>
                  </a:cubicBezTo>
                  <a:cubicBezTo>
                    <a:pt x="470256" y="335685"/>
                    <a:pt x="446514" y="368340"/>
                    <a:pt x="417600" y="380736"/>
                  </a:cubicBezTo>
                  <a:cubicBezTo>
                    <a:pt x="398540" y="387921"/>
                    <a:pt x="378247" y="391185"/>
                    <a:pt x="357915" y="390332"/>
                  </a:cubicBezTo>
                  <a:close/>
                  <a:moveTo>
                    <a:pt x="13066" y="120692"/>
                  </a:moveTo>
                  <a:cubicBezTo>
                    <a:pt x="14870" y="147721"/>
                    <a:pt x="19313" y="174508"/>
                    <a:pt x="26329" y="200664"/>
                  </a:cubicBezTo>
                  <a:cubicBezTo>
                    <a:pt x="36038" y="229314"/>
                    <a:pt x="51675" y="255571"/>
                    <a:pt x="72221" y="277704"/>
                  </a:cubicBezTo>
                  <a:cubicBezTo>
                    <a:pt x="91347" y="297572"/>
                    <a:pt x="111666" y="316225"/>
                    <a:pt x="133100" y="333552"/>
                  </a:cubicBezTo>
                  <a:cubicBezTo>
                    <a:pt x="156709" y="353279"/>
                    <a:pt x="192653" y="357677"/>
                    <a:pt x="224352" y="361676"/>
                  </a:cubicBezTo>
                  <a:lnTo>
                    <a:pt x="232178" y="362609"/>
                  </a:lnTo>
                  <a:cubicBezTo>
                    <a:pt x="243451" y="364075"/>
                    <a:pt x="254990" y="366074"/>
                    <a:pt x="266662" y="368207"/>
                  </a:cubicBezTo>
                  <a:cubicBezTo>
                    <a:pt x="285152" y="371820"/>
                    <a:pt x="303840" y="374313"/>
                    <a:pt x="322634" y="375671"/>
                  </a:cubicBezTo>
                  <a:lnTo>
                    <a:pt x="329531" y="375671"/>
                  </a:lnTo>
                  <a:cubicBezTo>
                    <a:pt x="356058" y="376737"/>
                    <a:pt x="388420" y="378203"/>
                    <a:pt x="411631" y="368207"/>
                  </a:cubicBezTo>
                  <a:cubicBezTo>
                    <a:pt x="434842" y="358210"/>
                    <a:pt x="457921" y="327021"/>
                    <a:pt x="474765" y="277971"/>
                  </a:cubicBezTo>
                  <a:cubicBezTo>
                    <a:pt x="490576" y="236547"/>
                    <a:pt x="491557" y="190889"/>
                    <a:pt x="477551" y="148815"/>
                  </a:cubicBezTo>
                  <a:cubicBezTo>
                    <a:pt x="472445" y="133522"/>
                    <a:pt x="463266" y="119924"/>
                    <a:pt x="451024" y="109495"/>
                  </a:cubicBezTo>
                  <a:cubicBezTo>
                    <a:pt x="438795" y="100976"/>
                    <a:pt x="423900" y="97188"/>
                    <a:pt x="409112" y="98832"/>
                  </a:cubicBezTo>
                  <a:lnTo>
                    <a:pt x="403541" y="98832"/>
                  </a:lnTo>
                  <a:cubicBezTo>
                    <a:pt x="401684" y="98723"/>
                    <a:pt x="399933" y="97914"/>
                    <a:pt x="398634" y="96567"/>
                  </a:cubicBezTo>
                  <a:cubicBezTo>
                    <a:pt x="397334" y="95216"/>
                    <a:pt x="396657" y="93377"/>
                    <a:pt x="396776" y="91502"/>
                  </a:cubicBezTo>
                  <a:cubicBezTo>
                    <a:pt x="398236" y="70709"/>
                    <a:pt x="392665" y="59912"/>
                    <a:pt x="373168" y="44984"/>
                  </a:cubicBezTo>
                  <a:cubicBezTo>
                    <a:pt x="326878" y="9530"/>
                    <a:pt x="244778" y="6731"/>
                    <a:pt x="191989" y="24458"/>
                  </a:cubicBezTo>
                  <a:cubicBezTo>
                    <a:pt x="181007" y="28745"/>
                    <a:pt x="170821" y="34874"/>
                    <a:pt x="161881" y="42585"/>
                  </a:cubicBezTo>
                  <a:lnTo>
                    <a:pt x="161881" y="42585"/>
                  </a:lnTo>
                  <a:cubicBezTo>
                    <a:pt x="155780" y="47517"/>
                    <a:pt x="149812" y="52848"/>
                    <a:pt x="143843" y="58180"/>
                  </a:cubicBezTo>
                  <a:cubicBezTo>
                    <a:pt x="134161" y="67067"/>
                    <a:pt x="123829" y="75219"/>
                    <a:pt x="112939" y="82571"/>
                  </a:cubicBezTo>
                  <a:cubicBezTo>
                    <a:pt x="83441" y="103283"/>
                    <a:pt x="49328" y="116376"/>
                    <a:pt x="13596" y="120692"/>
                  </a:cubicBezTo>
                  <a:close/>
                  <a:moveTo>
                    <a:pt x="157239" y="37254"/>
                  </a:moveTo>
                  <a:lnTo>
                    <a:pt x="157239" y="37254"/>
                  </a:ln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505E165C-03E9-4135-AEF7-C3D003C21319}"/>
                </a:ext>
              </a:extLst>
            </p:cNvPr>
            <p:cNvSpPr/>
            <p:nvPr/>
          </p:nvSpPr>
          <p:spPr>
            <a:xfrm>
              <a:off x="9537300" y="2685268"/>
              <a:ext cx="318720" cy="496022"/>
            </a:xfrm>
            <a:custGeom>
              <a:avLst/>
              <a:gdLst>
                <a:gd name="connsiteX0" fmla="*/ 85549 w 318720"/>
                <a:gd name="connsiteY0" fmla="*/ 320557 h 496022"/>
                <a:gd name="connsiteX1" fmla="*/ 82233 w 318720"/>
                <a:gd name="connsiteY1" fmla="*/ 452378 h 496022"/>
                <a:gd name="connsiteX2" fmla="*/ 225876 w 318720"/>
                <a:gd name="connsiteY2" fmla="*/ 490365 h 496022"/>
                <a:gd name="connsiteX3" fmla="*/ 318720 w 318720"/>
                <a:gd name="connsiteY3" fmla="*/ 406927 h 496022"/>
                <a:gd name="connsiteX4" fmla="*/ 306650 w 318720"/>
                <a:gd name="connsiteY4" fmla="*/ 167809 h 496022"/>
                <a:gd name="connsiteX5" fmla="*/ 254525 w 318720"/>
                <a:gd name="connsiteY5" fmla="*/ 0 h 496022"/>
                <a:gd name="connsiteX6" fmla="*/ 0 w 318720"/>
                <a:gd name="connsiteY6" fmla="*/ 36254 h 496022"/>
                <a:gd name="connsiteX7" fmla="*/ 18701 w 318720"/>
                <a:gd name="connsiteY7" fmla="*/ 255779 h 496022"/>
                <a:gd name="connsiteX8" fmla="*/ 85549 w 318720"/>
                <a:gd name="connsiteY8" fmla="*/ 320557 h 496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8720" h="496022">
                  <a:moveTo>
                    <a:pt x="85549" y="320557"/>
                  </a:moveTo>
                  <a:lnTo>
                    <a:pt x="82233" y="452378"/>
                  </a:lnTo>
                  <a:cubicBezTo>
                    <a:pt x="82233" y="452378"/>
                    <a:pt x="142449" y="514757"/>
                    <a:pt x="225876" y="490365"/>
                  </a:cubicBezTo>
                  <a:cubicBezTo>
                    <a:pt x="309303" y="465974"/>
                    <a:pt x="318720" y="406927"/>
                    <a:pt x="318720" y="406927"/>
                  </a:cubicBezTo>
                  <a:lnTo>
                    <a:pt x="306650" y="167809"/>
                  </a:lnTo>
                  <a:cubicBezTo>
                    <a:pt x="306650" y="167809"/>
                    <a:pt x="242455" y="137286"/>
                    <a:pt x="254525" y="0"/>
                  </a:cubicBezTo>
                  <a:cubicBezTo>
                    <a:pt x="254525" y="0"/>
                    <a:pt x="126135" y="46384"/>
                    <a:pt x="0" y="36254"/>
                  </a:cubicBezTo>
                  <a:cubicBezTo>
                    <a:pt x="0" y="36254"/>
                    <a:pt x="5438" y="190601"/>
                    <a:pt x="18701" y="255779"/>
                  </a:cubicBezTo>
                  <a:cubicBezTo>
                    <a:pt x="31965" y="320957"/>
                    <a:pt x="85549" y="320557"/>
                    <a:pt x="85549" y="320557"/>
                  </a:cubicBez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EECCD01C-4BF2-4233-AEEE-E0E0822D3347}"/>
                </a:ext>
              </a:extLst>
            </p:cNvPr>
            <p:cNvSpPr/>
            <p:nvPr/>
          </p:nvSpPr>
          <p:spPr>
            <a:xfrm>
              <a:off x="9531330" y="2678868"/>
              <a:ext cx="332565" cy="509829"/>
            </a:xfrm>
            <a:custGeom>
              <a:avLst/>
              <a:gdLst>
                <a:gd name="connsiteX0" fmla="*/ 192454 w 332565"/>
                <a:gd name="connsiteY0" fmla="*/ 509827 h 509829"/>
                <a:gd name="connsiteX1" fmla="*/ 83826 w 332565"/>
                <a:gd name="connsiteY1" fmla="*/ 464110 h 509829"/>
                <a:gd name="connsiteX2" fmla="*/ 81970 w 332565"/>
                <a:gd name="connsiteY2" fmla="*/ 459178 h 509829"/>
                <a:gd name="connsiteX3" fmla="*/ 85020 w 332565"/>
                <a:gd name="connsiteY3" fmla="*/ 333621 h 509829"/>
                <a:gd name="connsiteX4" fmla="*/ 18703 w 332565"/>
                <a:gd name="connsiteY4" fmla="*/ 264178 h 509829"/>
                <a:gd name="connsiteX5" fmla="*/ 2 w 332565"/>
                <a:gd name="connsiteY5" fmla="*/ 43454 h 509829"/>
                <a:gd name="connsiteX6" fmla="*/ 6899 w 332565"/>
                <a:gd name="connsiteY6" fmla="*/ 36252 h 509829"/>
                <a:gd name="connsiteX7" fmla="*/ 7296 w 332565"/>
                <a:gd name="connsiteY7" fmla="*/ 36256 h 509829"/>
                <a:gd name="connsiteX8" fmla="*/ 259302 w 332565"/>
                <a:gd name="connsiteY8" fmla="*/ 402 h 509829"/>
                <a:gd name="connsiteX9" fmla="*/ 267949 w 332565"/>
                <a:gd name="connsiteY9" fmla="*/ 4501 h 509829"/>
                <a:gd name="connsiteX10" fmla="*/ 268321 w 332565"/>
                <a:gd name="connsiteY10" fmla="*/ 7466 h 509829"/>
                <a:gd name="connsiteX11" fmla="*/ 316599 w 332565"/>
                <a:gd name="connsiteY11" fmla="*/ 168611 h 509829"/>
                <a:gd name="connsiteX12" fmla="*/ 320446 w 332565"/>
                <a:gd name="connsiteY12" fmla="*/ 174476 h 509829"/>
                <a:gd name="connsiteX13" fmla="*/ 332516 w 332565"/>
                <a:gd name="connsiteY13" fmla="*/ 413460 h 509829"/>
                <a:gd name="connsiteX14" fmla="*/ 332516 w 332565"/>
                <a:gd name="connsiteY14" fmla="*/ 414927 h 509829"/>
                <a:gd name="connsiteX15" fmla="*/ 234499 w 332565"/>
                <a:gd name="connsiteY15" fmla="*/ 503829 h 509829"/>
                <a:gd name="connsiteX16" fmla="*/ 192454 w 332565"/>
                <a:gd name="connsiteY16" fmla="*/ 509827 h 509829"/>
                <a:gd name="connsiteX17" fmla="*/ 95100 w 332565"/>
                <a:gd name="connsiteY17" fmla="*/ 456512 h 509829"/>
                <a:gd name="connsiteX18" fmla="*/ 229857 w 332565"/>
                <a:gd name="connsiteY18" fmla="*/ 490634 h 509829"/>
                <a:gd name="connsiteX19" fmla="*/ 318059 w 332565"/>
                <a:gd name="connsiteY19" fmla="*/ 413327 h 509829"/>
                <a:gd name="connsiteX20" fmla="*/ 306122 w 332565"/>
                <a:gd name="connsiteY20" fmla="*/ 178874 h 509829"/>
                <a:gd name="connsiteX21" fmla="*/ 253068 w 332565"/>
                <a:gd name="connsiteY21" fmla="*/ 16663 h 509829"/>
                <a:gd name="connsiteX22" fmla="*/ 13265 w 332565"/>
                <a:gd name="connsiteY22" fmla="*/ 50518 h 509829"/>
                <a:gd name="connsiteX23" fmla="*/ 31436 w 332565"/>
                <a:gd name="connsiteY23" fmla="*/ 261379 h 509829"/>
                <a:gd name="connsiteX24" fmla="*/ 91387 w 332565"/>
                <a:gd name="connsiteY24" fmla="*/ 320559 h 509829"/>
                <a:gd name="connsiteX25" fmla="*/ 91387 w 332565"/>
                <a:gd name="connsiteY25" fmla="*/ 320559 h 509829"/>
                <a:gd name="connsiteX26" fmla="*/ 96294 w 332565"/>
                <a:gd name="connsiteY26" fmla="*/ 322692 h 509829"/>
                <a:gd name="connsiteX27" fmla="*/ 98284 w 332565"/>
                <a:gd name="connsiteY27" fmla="*/ 327623 h 50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32565" h="509829">
                  <a:moveTo>
                    <a:pt x="192454" y="509827"/>
                  </a:moveTo>
                  <a:cubicBezTo>
                    <a:pt x="151841" y="508698"/>
                    <a:pt x="113112" y="492399"/>
                    <a:pt x="83826" y="464110"/>
                  </a:cubicBezTo>
                  <a:cubicBezTo>
                    <a:pt x="82553" y="462793"/>
                    <a:pt x="81890" y="461008"/>
                    <a:pt x="81970" y="459178"/>
                  </a:cubicBezTo>
                  <a:lnTo>
                    <a:pt x="85020" y="333621"/>
                  </a:lnTo>
                  <a:cubicBezTo>
                    <a:pt x="68971" y="331222"/>
                    <a:pt x="29977" y="319493"/>
                    <a:pt x="18703" y="264178"/>
                  </a:cubicBezTo>
                  <a:cubicBezTo>
                    <a:pt x="5440" y="199134"/>
                    <a:pt x="134" y="49719"/>
                    <a:pt x="2" y="43454"/>
                  </a:cubicBezTo>
                  <a:cubicBezTo>
                    <a:pt x="-78" y="39553"/>
                    <a:pt x="3012" y="36330"/>
                    <a:pt x="6899" y="36252"/>
                  </a:cubicBezTo>
                  <a:cubicBezTo>
                    <a:pt x="7031" y="36250"/>
                    <a:pt x="7164" y="36251"/>
                    <a:pt x="7296" y="36256"/>
                  </a:cubicBezTo>
                  <a:cubicBezTo>
                    <a:pt x="130381" y="46120"/>
                    <a:pt x="257710" y="802"/>
                    <a:pt x="259302" y="402"/>
                  </a:cubicBezTo>
                  <a:cubicBezTo>
                    <a:pt x="262816" y="-867"/>
                    <a:pt x="266689" y="967"/>
                    <a:pt x="267949" y="4501"/>
                  </a:cubicBezTo>
                  <a:cubicBezTo>
                    <a:pt x="268294" y="5450"/>
                    <a:pt x="268413" y="6463"/>
                    <a:pt x="268321" y="7466"/>
                  </a:cubicBezTo>
                  <a:cubicBezTo>
                    <a:pt x="256914" y="137555"/>
                    <a:pt x="316069" y="168344"/>
                    <a:pt x="316599" y="168611"/>
                  </a:cubicBezTo>
                  <a:cubicBezTo>
                    <a:pt x="318868" y="169697"/>
                    <a:pt x="320340" y="171955"/>
                    <a:pt x="320446" y="174476"/>
                  </a:cubicBezTo>
                  <a:lnTo>
                    <a:pt x="332516" y="413460"/>
                  </a:lnTo>
                  <a:cubicBezTo>
                    <a:pt x="332582" y="413947"/>
                    <a:pt x="332582" y="414440"/>
                    <a:pt x="332516" y="414927"/>
                  </a:cubicBezTo>
                  <a:cubicBezTo>
                    <a:pt x="332516" y="417592"/>
                    <a:pt x="321109" y="478505"/>
                    <a:pt x="234499" y="503829"/>
                  </a:cubicBezTo>
                  <a:cubicBezTo>
                    <a:pt x="220851" y="507879"/>
                    <a:pt x="206686" y="509899"/>
                    <a:pt x="192454" y="509827"/>
                  </a:cubicBezTo>
                  <a:close/>
                  <a:moveTo>
                    <a:pt x="95100" y="456512"/>
                  </a:moveTo>
                  <a:cubicBezTo>
                    <a:pt x="105976" y="466509"/>
                    <a:pt x="159826" y="511160"/>
                    <a:pt x="229857" y="490634"/>
                  </a:cubicBezTo>
                  <a:cubicBezTo>
                    <a:pt x="303999" y="468908"/>
                    <a:pt x="316599" y="419992"/>
                    <a:pt x="318059" y="413327"/>
                  </a:cubicBezTo>
                  <a:lnTo>
                    <a:pt x="306122" y="178874"/>
                  </a:lnTo>
                  <a:cubicBezTo>
                    <a:pt x="292858" y="169944"/>
                    <a:pt x="245906" y="131424"/>
                    <a:pt x="253068" y="16663"/>
                  </a:cubicBezTo>
                  <a:cubicBezTo>
                    <a:pt x="221103" y="26926"/>
                    <a:pt x="116852" y="56649"/>
                    <a:pt x="13265" y="50518"/>
                  </a:cubicBezTo>
                  <a:cubicBezTo>
                    <a:pt x="14591" y="82507"/>
                    <a:pt x="20162" y="205798"/>
                    <a:pt x="31436" y="261379"/>
                  </a:cubicBezTo>
                  <a:cubicBezTo>
                    <a:pt x="43373" y="319892"/>
                    <a:pt x="89265" y="320559"/>
                    <a:pt x="91387" y="320559"/>
                  </a:cubicBezTo>
                  <a:lnTo>
                    <a:pt x="91387" y="320559"/>
                  </a:lnTo>
                  <a:cubicBezTo>
                    <a:pt x="93244" y="320578"/>
                    <a:pt x="95008" y="321347"/>
                    <a:pt x="96294" y="322692"/>
                  </a:cubicBezTo>
                  <a:cubicBezTo>
                    <a:pt x="97594" y="323995"/>
                    <a:pt x="98310" y="325776"/>
                    <a:pt x="98284" y="327623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C65C068E-E629-4040-A3AA-2DF79FCC6EFD}"/>
                </a:ext>
              </a:extLst>
            </p:cNvPr>
            <p:cNvSpPr/>
            <p:nvPr/>
          </p:nvSpPr>
          <p:spPr>
            <a:xfrm>
              <a:off x="9794478" y="2800961"/>
              <a:ext cx="100061" cy="118974"/>
            </a:xfrm>
            <a:custGeom>
              <a:avLst/>
              <a:gdLst>
                <a:gd name="connsiteX0" fmla="*/ 0 w 100061"/>
                <a:gd name="connsiteY0" fmla="*/ 50783 h 118974"/>
                <a:gd name="connsiteX1" fmla="*/ 17375 w 100061"/>
                <a:gd name="connsiteY1" fmla="*/ 20393 h 118974"/>
                <a:gd name="connsiteX2" fmla="*/ 46157 w 100061"/>
                <a:gd name="connsiteY2" fmla="*/ 3999 h 118974"/>
                <a:gd name="connsiteX3" fmla="*/ 63665 w 100061"/>
                <a:gd name="connsiteY3" fmla="*/ 0 h 118974"/>
                <a:gd name="connsiteX4" fmla="*/ 75867 w 100061"/>
                <a:gd name="connsiteY4" fmla="*/ 3865 h 118974"/>
                <a:gd name="connsiteX5" fmla="*/ 97221 w 100061"/>
                <a:gd name="connsiteY5" fmla="*/ 24258 h 118974"/>
                <a:gd name="connsiteX6" fmla="*/ 99476 w 100061"/>
                <a:gd name="connsiteY6" fmla="*/ 48383 h 118974"/>
                <a:gd name="connsiteX7" fmla="*/ 94170 w 100061"/>
                <a:gd name="connsiteY7" fmla="*/ 75041 h 118974"/>
                <a:gd name="connsiteX8" fmla="*/ 9218 w 100061"/>
                <a:gd name="connsiteY8" fmla="*/ 114961 h 118974"/>
                <a:gd name="connsiteX9" fmla="*/ 7295 w 100061"/>
                <a:gd name="connsiteY9" fmla="*/ 114227 h 118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61" h="118974">
                  <a:moveTo>
                    <a:pt x="0" y="50783"/>
                  </a:moveTo>
                  <a:cubicBezTo>
                    <a:pt x="2401" y="39041"/>
                    <a:pt x="8489" y="28386"/>
                    <a:pt x="17375" y="20393"/>
                  </a:cubicBezTo>
                  <a:cubicBezTo>
                    <a:pt x="25970" y="13311"/>
                    <a:pt x="35705" y="7767"/>
                    <a:pt x="46157" y="3999"/>
                  </a:cubicBezTo>
                  <a:cubicBezTo>
                    <a:pt x="51621" y="1373"/>
                    <a:pt x="57603" y="7"/>
                    <a:pt x="63665" y="0"/>
                  </a:cubicBezTo>
                  <a:cubicBezTo>
                    <a:pt x="67962" y="411"/>
                    <a:pt x="72113" y="1729"/>
                    <a:pt x="75867" y="3865"/>
                  </a:cubicBezTo>
                  <a:cubicBezTo>
                    <a:pt x="85204" y="7843"/>
                    <a:pt x="92791" y="15088"/>
                    <a:pt x="97221" y="24258"/>
                  </a:cubicBezTo>
                  <a:cubicBezTo>
                    <a:pt x="99953" y="31986"/>
                    <a:pt x="100736" y="40278"/>
                    <a:pt x="99476" y="48383"/>
                  </a:cubicBezTo>
                  <a:cubicBezTo>
                    <a:pt x="98905" y="57468"/>
                    <a:pt x="97128" y="66436"/>
                    <a:pt x="94170" y="75041"/>
                  </a:cubicBezTo>
                  <a:cubicBezTo>
                    <a:pt x="81676" y="109641"/>
                    <a:pt x="43637" y="127514"/>
                    <a:pt x="9218" y="114961"/>
                  </a:cubicBezTo>
                  <a:cubicBezTo>
                    <a:pt x="8568" y="114726"/>
                    <a:pt x="7932" y="114482"/>
                    <a:pt x="7295" y="114227"/>
                  </a:cubicBezTo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B584DE17-1B39-4D6B-899F-618F040FD9F2}"/>
                </a:ext>
              </a:extLst>
            </p:cNvPr>
            <p:cNvSpPr/>
            <p:nvPr/>
          </p:nvSpPr>
          <p:spPr>
            <a:xfrm>
              <a:off x="9787689" y="2794030"/>
              <a:ext cx="113760" cy="131955"/>
            </a:xfrm>
            <a:custGeom>
              <a:avLst/>
              <a:gdLst>
                <a:gd name="connsiteX0" fmla="*/ 38488 w 113760"/>
                <a:gd name="connsiteY0" fmla="*/ 131822 h 131955"/>
                <a:gd name="connsiteX1" fmla="*/ 11962 w 113760"/>
                <a:gd name="connsiteY1" fmla="*/ 126890 h 131955"/>
                <a:gd name="connsiteX2" fmla="*/ 7982 w 113760"/>
                <a:gd name="connsiteY2" fmla="*/ 117960 h 131955"/>
                <a:gd name="connsiteX3" fmla="*/ 16869 w 113760"/>
                <a:gd name="connsiteY3" fmla="*/ 114095 h 131955"/>
                <a:gd name="connsiteX4" fmla="*/ 63158 w 113760"/>
                <a:gd name="connsiteY4" fmla="*/ 112895 h 131955"/>
                <a:gd name="connsiteX5" fmla="*/ 94725 w 113760"/>
                <a:gd name="connsiteY5" fmla="*/ 78507 h 131955"/>
                <a:gd name="connsiteX6" fmla="*/ 99633 w 113760"/>
                <a:gd name="connsiteY6" fmla="*/ 54249 h 131955"/>
                <a:gd name="connsiteX7" fmla="*/ 97909 w 113760"/>
                <a:gd name="connsiteY7" fmla="*/ 33323 h 131955"/>
                <a:gd name="connsiteX8" fmla="*/ 79472 w 113760"/>
                <a:gd name="connsiteY8" fmla="*/ 16928 h 131955"/>
                <a:gd name="connsiteX9" fmla="*/ 69790 w 113760"/>
                <a:gd name="connsiteY9" fmla="*/ 13729 h 131955"/>
                <a:gd name="connsiteX10" fmla="*/ 55200 w 113760"/>
                <a:gd name="connsiteY10" fmla="*/ 17328 h 131955"/>
                <a:gd name="connsiteX11" fmla="*/ 28674 w 113760"/>
                <a:gd name="connsiteY11" fmla="*/ 32390 h 131955"/>
                <a:gd name="connsiteX12" fmla="*/ 13553 w 113760"/>
                <a:gd name="connsiteY12" fmla="*/ 59047 h 131955"/>
                <a:gd name="connsiteX13" fmla="*/ 5463 w 113760"/>
                <a:gd name="connsiteY13" fmla="*/ 64512 h 131955"/>
                <a:gd name="connsiteX14" fmla="*/ 131 w 113760"/>
                <a:gd name="connsiteY14" fmla="*/ 56533 h 131955"/>
                <a:gd name="connsiteX15" fmla="*/ 157 w 113760"/>
                <a:gd name="connsiteY15" fmla="*/ 56381 h 131955"/>
                <a:gd name="connsiteX16" fmla="*/ 19654 w 113760"/>
                <a:gd name="connsiteY16" fmla="*/ 22126 h 131955"/>
                <a:gd name="connsiteX17" fmla="*/ 50425 w 113760"/>
                <a:gd name="connsiteY17" fmla="*/ 4666 h 131955"/>
                <a:gd name="connsiteX18" fmla="*/ 71116 w 113760"/>
                <a:gd name="connsiteY18" fmla="*/ 1 h 131955"/>
                <a:gd name="connsiteX19" fmla="*/ 85839 w 113760"/>
                <a:gd name="connsiteY19" fmla="*/ 4532 h 131955"/>
                <a:gd name="connsiteX20" fmla="*/ 110509 w 113760"/>
                <a:gd name="connsiteY20" fmla="*/ 28524 h 131955"/>
                <a:gd name="connsiteX21" fmla="*/ 113162 w 113760"/>
                <a:gd name="connsiteY21" fmla="*/ 55981 h 131955"/>
                <a:gd name="connsiteX22" fmla="*/ 107458 w 113760"/>
                <a:gd name="connsiteY22" fmla="*/ 83839 h 131955"/>
                <a:gd name="connsiteX23" fmla="*/ 38488 w 113760"/>
                <a:gd name="connsiteY23" fmla="*/ 131955 h 131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3760" h="131955">
                  <a:moveTo>
                    <a:pt x="38488" y="131822"/>
                  </a:moveTo>
                  <a:cubicBezTo>
                    <a:pt x="29416" y="131846"/>
                    <a:pt x="20424" y="130175"/>
                    <a:pt x="11962" y="126890"/>
                  </a:cubicBezTo>
                  <a:cubicBezTo>
                    <a:pt x="8420" y="125523"/>
                    <a:pt x="6630" y="121530"/>
                    <a:pt x="7982" y="117960"/>
                  </a:cubicBezTo>
                  <a:cubicBezTo>
                    <a:pt x="9455" y="114500"/>
                    <a:pt x="13354" y="112801"/>
                    <a:pt x="16869" y="114095"/>
                  </a:cubicBezTo>
                  <a:cubicBezTo>
                    <a:pt x="31857" y="119838"/>
                    <a:pt x="48489" y="119406"/>
                    <a:pt x="63158" y="112895"/>
                  </a:cubicBezTo>
                  <a:cubicBezTo>
                    <a:pt x="77735" y="105994"/>
                    <a:pt x="89048" y="93659"/>
                    <a:pt x="94725" y="78507"/>
                  </a:cubicBezTo>
                  <a:cubicBezTo>
                    <a:pt x="97404" y="70668"/>
                    <a:pt x="99049" y="62514"/>
                    <a:pt x="99633" y="54249"/>
                  </a:cubicBezTo>
                  <a:cubicBezTo>
                    <a:pt x="100614" y="47231"/>
                    <a:pt x="100030" y="40082"/>
                    <a:pt x="97909" y="33323"/>
                  </a:cubicBezTo>
                  <a:cubicBezTo>
                    <a:pt x="93823" y="25889"/>
                    <a:pt x="87311" y="20100"/>
                    <a:pt x="79472" y="16928"/>
                  </a:cubicBezTo>
                  <a:cubicBezTo>
                    <a:pt x="76462" y="15275"/>
                    <a:pt x="73185" y="14190"/>
                    <a:pt x="69790" y="13729"/>
                  </a:cubicBezTo>
                  <a:cubicBezTo>
                    <a:pt x="64723" y="13891"/>
                    <a:pt x="59763" y="15117"/>
                    <a:pt x="55200" y="17328"/>
                  </a:cubicBezTo>
                  <a:cubicBezTo>
                    <a:pt x="45598" y="20847"/>
                    <a:pt x="36631" y="25936"/>
                    <a:pt x="28674" y="32390"/>
                  </a:cubicBezTo>
                  <a:cubicBezTo>
                    <a:pt x="20901" y="39398"/>
                    <a:pt x="15596" y="48752"/>
                    <a:pt x="13553" y="59047"/>
                  </a:cubicBezTo>
                  <a:cubicBezTo>
                    <a:pt x="12757" y="62758"/>
                    <a:pt x="9176" y="65170"/>
                    <a:pt x="5463" y="64512"/>
                  </a:cubicBezTo>
                  <a:cubicBezTo>
                    <a:pt x="1802" y="63789"/>
                    <a:pt x="-599" y="60217"/>
                    <a:pt x="131" y="56533"/>
                  </a:cubicBezTo>
                  <a:cubicBezTo>
                    <a:pt x="131" y="56483"/>
                    <a:pt x="144" y="56432"/>
                    <a:pt x="157" y="56381"/>
                  </a:cubicBezTo>
                  <a:cubicBezTo>
                    <a:pt x="2743" y="43126"/>
                    <a:pt x="9601" y="31093"/>
                    <a:pt x="19654" y="22126"/>
                  </a:cubicBezTo>
                  <a:cubicBezTo>
                    <a:pt x="28833" y="14565"/>
                    <a:pt x="39245" y="8658"/>
                    <a:pt x="50425" y="4666"/>
                  </a:cubicBezTo>
                  <a:cubicBezTo>
                    <a:pt x="56885" y="1559"/>
                    <a:pt x="63954" y="-37"/>
                    <a:pt x="71116" y="1"/>
                  </a:cubicBezTo>
                  <a:cubicBezTo>
                    <a:pt x="76263" y="584"/>
                    <a:pt x="81250" y="2121"/>
                    <a:pt x="85839" y="4532"/>
                  </a:cubicBezTo>
                  <a:cubicBezTo>
                    <a:pt x="96635" y="9333"/>
                    <a:pt x="105376" y="17839"/>
                    <a:pt x="110509" y="28524"/>
                  </a:cubicBezTo>
                  <a:cubicBezTo>
                    <a:pt x="113586" y="37326"/>
                    <a:pt x="114501" y="46749"/>
                    <a:pt x="113162" y="55981"/>
                  </a:cubicBezTo>
                  <a:cubicBezTo>
                    <a:pt x="112591" y="65491"/>
                    <a:pt x="110668" y="74872"/>
                    <a:pt x="107458" y="83839"/>
                  </a:cubicBezTo>
                  <a:cubicBezTo>
                    <a:pt x="96781" y="112822"/>
                    <a:pt x="69246" y="132034"/>
                    <a:pt x="38488" y="131955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A6E03F11-1EA9-4F37-A74E-EFA25FFAF1C2}"/>
                </a:ext>
              </a:extLst>
            </p:cNvPr>
            <p:cNvSpPr/>
            <p:nvPr/>
          </p:nvSpPr>
          <p:spPr>
            <a:xfrm>
              <a:off x="9624176" y="2981566"/>
              <a:ext cx="116598" cy="91128"/>
            </a:xfrm>
            <a:custGeom>
              <a:avLst/>
              <a:gdLst>
                <a:gd name="connsiteX0" fmla="*/ 0 w 116598"/>
                <a:gd name="connsiteY0" fmla="*/ 90902 h 91128"/>
                <a:gd name="connsiteX1" fmla="*/ 85151 w 116598"/>
                <a:gd name="connsiteY1" fmla="*/ 58513 h 91128"/>
                <a:gd name="connsiteX2" fmla="*/ 116453 w 116598"/>
                <a:gd name="connsiteY2" fmla="*/ 0 h 91128"/>
                <a:gd name="connsiteX3" fmla="*/ 2255 w 116598"/>
                <a:gd name="connsiteY3" fmla="*/ 27324 h 91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598" h="91128">
                  <a:moveTo>
                    <a:pt x="0" y="90902"/>
                  </a:moveTo>
                  <a:cubicBezTo>
                    <a:pt x="31700" y="92941"/>
                    <a:pt x="62736" y="81136"/>
                    <a:pt x="85151" y="58513"/>
                  </a:cubicBezTo>
                  <a:cubicBezTo>
                    <a:pt x="120564" y="20793"/>
                    <a:pt x="116453" y="0"/>
                    <a:pt x="116453" y="0"/>
                  </a:cubicBezTo>
                  <a:cubicBezTo>
                    <a:pt x="116453" y="0"/>
                    <a:pt x="57961" y="35854"/>
                    <a:pt x="2255" y="27324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33202224-18A9-4852-BEEF-C29E5AFCEC19}"/>
                </a:ext>
              </a:extLst>
            </p:cNvPr>
            <p:cNvSpPr/>
            <p:nvPr/>
          </p:nvSpPr>
          <p:spPr>
            <a:xfrm>
              <a:off x="9617670" y="2974633"/>
              <a:ext cx="129440" cy="104106"/>
            </a:xfrm>
            <a:custGeom>
              <a:avLst/>
              <a:gdLst>
                <a:gd name="connsiteX0" fmla="*/ 13536 w 129440"/>
                <a:gd name="connsiteY0" fmla="*/ 104100 h 104106"/>
                <a:gd name="connsiteX1" fmla="*/ 5843 w 129440"/>
                <a:gd name="connsiteY1" fmla="*/ 104100 h 104106"/>
                <a:gd name="connsiteX2" fmla="*/ 7 w 129440"/>
                <a:gd name="connsiteY2" fmla="*/ 97302 h 104106"/>
                <a:gd name="connsiteX3" fmla="*/ 2129 w 129440"/>
                <a:gd name="connsiteY3" fmla="*/ 33724 h 104106"/>
                <a:gd name="connsiteX4" fmla="*/ 4517 w 129440"/>
                <a:gd name="connsiteY4" fmla="*/ 28925 h 104106"/>
                <a:gd name="connsiteX5" fmla="*/ 9689 w 129440"/>
                <a:gd name="connsiteY5" fmla="*/ 27459 h 104106"/>
                <a:gd name="connsiteX6" fmla="*/ 119511 w 129440"/>
                <a:gd name="connsiteY6" fmla="*/ 802 h 104106"/>
                <a:gd name="connsiteX7" fmla="*/ 125612 w 129440"/>
                <a:gd name="connsiteY7" fmla="*/ 802 h 104106"/>
                <a:gd name="connsiteX8" fmla="*/ 129325 w 129440"/>
                <a:gd name="connsiteY8" fmla="*/ 5600 h 104106"/>
                <a:gd name="connsiteX9" fmla="*/ 96432 w 129440"/>
                <a:gd name="connsiteY9" fmla="*/ 69845 h 104106"/>
                <a:gd name="connsiteX10" fmla="*/ 13536 w 129440"/>
                <a:gd name="connsiteY10" fmla="*/ 104100 h 104106"/>
                <a:gd name="connsiteX11" fmla="*/ 15127 w 129440"/>
                <a:gd name="connsiteY11" fmla="*/ 41055 h 104106"/>
                <a:gd name="connsiteX12" fmla="*/ 13403 w 129440"/>
                <a:gd name="connsiteY12" fmla="*/ 90771 h 104106"/>
                <a:gd name="connsiteX13" fmla="*/ 86750 w 129440"/>
                <a:gd name="connsiteY13" fmla="*/ 60248 h 104106"/>
                <a:gd name="connsiteX14" fmla="*/ 114603 w 129440"/>
                <a:gd name="connsiteY14" fmla="*/ 18396 h 104106"/>
                <a:gd name="connsiteX15" fmla="*/ 15127 w 129440"/>
                <a:gd name="connsiteY15" fmla="*/ 41055 h 10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9440" h="104106">
                  <a:moveTo>
                    <a:pt x="13536" y="104100"/>
                  </a:moveTo>
                  <a:cubicBezTo>
                    <a:pt x="9159" y="104100"/>
                    <a:pt x="6373" y="104100"/>
                    <a:pt x="5843" y="104100"/>
                  </a:cubicBezTo>
                  <a:cubicBezTo>
                    <a:pt x="2408" y="103749"/>
                    <a:pt x="-152" y="100765"/>
                    <a:pt x="7" y="97302"/>
                  </a:cubicBezTo>
                  <a:lnTo>
                    <a:pt x="2129" y="33724"/>
                  </a:lnTo>
                  <a:cubicBezTo>
                    <a:pt x="2169" y="31846"/>
                    <a:pt x="3044" y="30084"/>
                    <a:pt x="4517" y="28925"/>
                  </a:cubicBezTo>
                  <a:cubicBezTo>
                    <a:pt x="5962" y="27724"/>
                    <a:pt x="7832" y="27193"/>
                    <a:pt x="9689" y="27459"/>
                  </a:cubicBezTo>
                  <a:cubicBezTo>
                    <a:pt x="62743" y="35456"/>
                    <a:pt x="118847" y="802"/>
                    <a:pt x="119511" y="802"/>
                  </a:cubicBezTo>
                  <a:cubicBezTo>
                    <a:pt x="121407" y="-267"/>
                    <a:pt x="123715" y="-267"/>
                    <a:pt x="125612" y="802"/>
                  </a:cubicBezTo>
                  <a:cubicBezTo>
                    <a:pt x="127548" y="1708"/>
                    <a:pt x="128928" y="3493"/>
                    <a:pt x="129325" y="5600"/>
                  </a:cubicBezTo>
                  <a:cubicBezTo>
                    <a:pt x="129325" y="7999"/>
                    <a:pt x="133172" y="30791"/>
                    <a:pt x="96432" y="69845"/>
                  </a:cubicBezTo>
                  <a:cubicBezTo>
                    <a:pt x="74561" y="92073"/>
                    <a:pt x="44638" y="104434"/>
                    <a:pt x="13536" y="104100"/>
                  </a:cubicBezTo>
                  <a:close/>
                  <a:moveTo>
                    <a:pt x="15127" y="41055"/>
                  </a:moveTo>
                  <a:lnTo>
                    <a:pt x="13403" y="90771"/>
                  </a:lnTo>
                  <a:cubicBezTo>
                    <a:pt x="40938" y="90877"/>
                    <a:pt x="67359" y="79883"/>
                    <a:pt x="86750" y="60248"/>
                  </a:cubicBezTo>
                  <a:cubicBezTo>
                    <a:pt x="98965" y="48513"/>
                    <a:pt x="108475" y="34226"/>
                    <a:pt x="114603" y="18396"/>
                  </a:cubicBezTo>
                  <a:cubicBezTo>
                    <a:pt x="83991" y="34583"/>
                    <a:pt x="49692" y="42398"/>
                    <a:pt x="15127" y="41055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C5559F0B-B190-4A2D-BDB6-1879E95B3EB7}"/>
                </a:ext>
              </a:extLst>
            </p:cNvPr>
            <p:cNvSpPr/>
            <p:nvPr/>
          </p:nvSpPr>
          <p:spPr>
            <a:xfrm>
              <a:off x="9624233" y="2817089"/>
              <a:ext cx="41457" cy="84616"/>
            </a:xfrm>
            <a:custGeom>
              <a:avLst/>
              <a:gdLst>
                <a:gd name="connsiteX0" fmla="*/ 34561 w 41457"/>
                <a:gd name="connsiteY0" fmla="*/ 0 h 84616"/>
                <a:gd name="connsiteX1" fmla="*/ 1667 w 41457"/>
                <a:gd name="connsiteY1" fmla="*/ 78373 h 84616"/>
                <a:gd name="connsiteX2" fmla="*/ 41458 w 41457"/>
                <a:gd name="connsiteY2" fmla="*/ 81705 h 84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457" h="84616">
                  <a:moveTo>
                    <a:pt x="34561" y="0"/>
                  </a:moveTo>
                  <a:cubicBezTo>
                    <a:pt x="34561" y="0"/>
                    <a:pt x="-8943" y="66644"/>
                    <a:pt x="1667" y="78373"/>
                  </a:cubicBezTo>
                  <a:cubicBezTo>
                    <a:pt x="12278" y="90102"/>
                    <a:pt x="41458" y="81705"/>
                    <a:pt x="41458" y="81705"/>
                  </a:cubicBezTo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6E360A89-8E9F-46E7-85E3-892585E26AD0}"/>
                </a:ext>
              </a:extLst>
            </p:cNvPr>
            <p:cNvSpPr/>
            <p:nvPr/>
          </p:nvSpPr>
          <p:spPr>
            <a:xfrm>
              <a:off x="9617896" y="2810437"/>
              <a:ext cx="54652" cy="97922"/>
            </a:xfrm>
            <a:custGeom>
              <a:avLst/>
              <a:gdLst>
                <a:gd name="connsiteX0" fmla="*/ 27899 w 54652"/>
                <a:gd name="connsiteY0" fmla="*/ 97821 h 97922"/>
                <a:gd name="connsiteX1" fmla="*/ 3229 w 54652"/>
                <a:gd name="connsiteY1" fmla="*/ 89557 h 97922"/>
                <a:gd name="connsiteX2" fmla="*/ 35326 w 54652"/>
                <a:gd name="connsiteY2" fmla="*/ 3053 h 97922"/>
                <a:gd name="connsiteX3" fmla="*/ 44478 w 54652"/>
                <a:gd name="connsiteY3" fmla="*/ 1054 h 97922"/>
                <a:gd name="connsiteX4" fmla="*/ 46468 w 54652"/>
                <a:gd name="connsiteY4" fmla="*/ 10384 h 97922"/>
                <a:gd name="connsiteX5" fmla="*/ 13176 w 54652"/>
                <a:gd name="connsiteY5" fmla="*/ 80760 h 97922"/>
                <a:gd name="connsiteX6" fmla="*/ 46335 w 54652"/>
                <a:gd name="connsiteY6" fmla="*/ 81960 h 97922"/>
                <a:gd name="connsiteX7" fmla="*/ 54426 w 54652"/>
                <a:gd name="connsiteY7" fmla="*/ 86625 h 97922"/>
                <a:gd name="connsiteX8" fmla="*/ 49784 w 54652"/>
                <a:gd name="connsiteY8" fmla="*/ 94889 h 97922"/>
                <a:gd name="connsiteX9" fmla="*/ 27899 w 54652"/>
                <a:gd name="connsiteY9" fmla="*/ 97821 h 97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652" h="97922">
                  <a:moveTo>
                    <a:pt x="27899" y="97821"/>
                  </a:moveTo>
                  <a:cubicBezTo>
                    <a:pt x="18906" y="98526"/>
                    <a:pt x="10006" y="95546"/>
                    <a:pt x="3229" y="89557"/>
                  </a:cubicBezTo>
                  <a:cubicBezTo>
                    <a:pt x="-8576" y="76228"/>
                    <a:pt x="14237" y="35576"/>
                    <a:pt x="35326" y="3053"/>
                  </a:cubicBezTo>
                  <a:cubicBezTo>
                    <a:pt x="37303" y="-33"/>
                    <a:pt x="41401" y="-928"/>
                    <a:pt x="44478" y="1054"/>
                  </a:cubicBezTo>
                  <a:cubicBezTo>
                    <a:pt x="47568" y="3095"/>
                    <a:pt x="48457" y="7251"/>
                    <a:pt x="46468" y="10384"/>
                  </a:cubicBezTo>
                  <a:cubicBezTo>
                    <a:pt x="26174" y="41574"/>
                    <a:pt x="10524" y="74496"/>
                    <a:pt x="13176" y="80760"/>
                  </a:cubicBezTo>
                  <a:cubicBezTo>
                    <a:pt x="18880" y="86758"/>
                    <a:pt x="37979" y="84226"/>
                    <a:pt x="46335" y="81960"/>
                  </a:cubicBezTo>
                  <a:cubicBezTo>
                    <a:pt x="49850" y="81024"/>
                    <a:pt x="53457" y="83105"/>
                    <a:pt x="54426" y="86625"/>
                  </a:cubicBezTo>
                  <a:cubicBezTo>
                    <a:pt x="55367" y="90189"/>
                    <a:pt x="53298" y="93854"/>
                    <a:pt x="49784" y="94889"/>
                  </a:cubicBezTo>
                  <a:cubicBezTo>
                    <a:pt x="42621" y="96696"/>
                    <a:pt x="35287" y="97680"/>
                    <a:pt x="27899" y="97821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72F41824-0D20-4FD2-B8A6-FBC5F758CDB6}"/>
                </a:ext>
              </a:extLst>
            </p:cNvPr>
            <p:cNvSpPr/>
            <p:nvPr/>
          </p:nvSpPr>
          <p:spPr>
            <a:xfrm rot="-4703400">
              <a:off x="9718521" y="2803528"/>
              <a:ext cx="30771" cy="21859"/>
            </a:xfrm>
            <a:custGeom>
              <a:avLst/>
              <a:gdLst>
                <a:gd name="connsiteX0" fmla="*/ 30771 w 30771"/>
                <a:gd name="connsiteY0" fmla="*/ 10930 h 21859"/>
                <a:gd name="connsiteX1" fmla="*/ 15386 w 30771"/>
                <a:gd name="connsiteY1" fmla="*/ 21859 h 21859"/>
                <a:gd name="connsiteX2" fmla="*/ 0 w 30771"/>
                <a:gd name="connsiteY2" fmla="*/ 10930 h 21859"/>
                <a:gd name="connsiteX3" fmla="*/ 15386 w 30771"/>
                <a:gd name="connsiteY3" fmla="*/ 0 h 21859"/>
                <a:gd name="connsiteX4" fmla="*/ 30771 w 30771"/>
                <a:gd name="connsiteY4" fmla="*/ 10930 h 21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71" h="21859">
                  <a:moveTo>
                    <a:pt x="30771" y="10930"/>
                  </a:moveTo>
                  <a:cubicBezTo>
                    <a:pt x="30771" y="16966"/>
                    <a:pt x="23883" y="21859"/>
                    <a:pt x="15386" y="21859"/>
                  </a:cubicBezTo>
                  <a:cubicBezTo>
                    <a:pt x="6888" y="21859"/>
                    <a:pt x="0" y="16966"/>
                    <a:pt x="0" y="10930"/>
                  </a:cubicBezTo>
                  <a:cubicBezTo>
                    <a:pt x="0" y="4893"/>
                    <a:pt x="6888" y="0"/>
                    <a:pt x="15386" y="0"/>
                  </a:cubicBezTo>
                  <a:cubicBezTo>
                    <a:pt x="23883" y="0"/>
                    <a:pt x="30771" y="4893"/>
                    <a:pt x="30771" y="10930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E2A70829-7A5A-4350-A192-2BF8E544B5A4}"/>
                </a:ext>
              </a:extLst>
            </p:cNvPr>
            <p:cNvSpPr/>
            <p:nvPr/>
          </p:nvSpPr>
          <p:spPr>
            <a:xfrm rot="-4703400">
              <a:off x="9603393" y="2805722"/>
              <a:ext cx="30771" cy="21859"/>
            </a:xfrm>
            <a:custGeom>
              <a:avLst/>
              <a:gdLst>
                <a:gd name="connsiteX0" fmla="*/ 30771 w 30771"/>
                <a:gd name="connsiteY0" fmla="*/ 10930 h 21859"/>
                <a:gd name="connsiteX1" fmla="*/ 15386 w 30771"/>
                <a:gd name="connsiteY1" fmla="*/ 21859 h 21859"/>
                <a:gd name="connsiteX2" fmla="*/ 0 w 30771"/>
                <a:gd name="connsiteY2" fmla="*/ 10930 h 21859"/>
                <a:gd name="connsiteX3" fmla="*/ 15386 w 30771"/>
                <a:gd name="connsiteY3" fmla="*/ 0 h 21859"/>
                <a:gd name="connsiteX4" fmla="*/ 30771 w 30771"/>
                <a:gd name="connsiteY4" fmla="*/ 10930 h 21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71" h="21859">
                  <a:moveTo>
                    <a:pt x="30771" y="10930"/>
                  </a:moveTo>
                  <a:cubicBezTo>
                    <a:pt x="30771" y="16966"/>
                    <a:pt x="23883" y="21859"/>
                    <a:pt x="15386" y="21859"/>
                  </a:cubicBezTo>
                  <a:cubicBezTo>
                    <a:pt x="6888" y="21859"/>
                    <a:pt x="0" y="16966"/>
                    <a:pt x="0" y="10930"/>
                  </a:cubicBezTo>
                  <a:cubicBezTo>
                    <a:pt x="0" y="4893"/>
                    <a:pt x="6888" y="0"/>
                    <a:pt x="15386" y="0"/>
                  </a:cubicBezTo>
                  <a:cubicBezTo>
                    <a:pt x="23883" y="0"/>
                    <a:pt x="30771" y="4893"/>
                    <a:pt x="30771" y="10930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5E5C9016-7703-44A1-804E-8AD70DBDEA79}"/>
                </a:ext>
              </a:extLst>
            </p:cNvPr>
            <p:cNvSpPr/>
            <p:nvPr/>
          </p:nvSpPr>
          <p:spPr>
            <a:xfrm>
              <a:off x="9631073" y="2915189"/>
              <a:ext cx="63881" cy="60727"/>
            </a:xfrm>
            <a:custGeom>
              <a:avLst/>
              <a:gdLst>
                <a:gd name="connsiteX0" fmla="*/ 62736 w 63881"/>
                <a:gd name="connsiteY0" fmla="*/ 0 h 60727"/>
                <a:gd name="connsiteX1" fmla="*/ 0 w 63881"/>
                <a:gd name="connsiteY1" fmla="*/ 14795 h 60727"/>
                <a:gd name="connsiteX2" fmla="*/ 32628 w 63881"/>
                <a:gd name="connsiteY2" fmla="*/ 60513 h 60727"/>
                <a:gd name="connsiteX3" fmla="*/ 62736 w 63881"/>
                <a:gd name="connsiteY3" fmla="*/ 0 h 60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81" h="60727">
                  <a:moveTo>
                    <a:pt x="62736" y="0"/>
                  </a:moveTo>
                  <a:lnTo>
                    <a:pt x="0" y="14795"/>
                  </a:lnTo>
                  <a:cubicBezTo>
                    <a:pt x="0" y="14795"/>
                    <a:pt x="2388" y="64378"/>
                    <a:pt x="32628" y="60513"/>
                  </a:cubicBezTo>
                  <a:cubicBezTo>
                    <a:pt x="56635" y="57447"/>
                    <a:pt x="67643" y="7331"/>
                    <a:pt x="62736" y="0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ED8A0B5C-3500-487B-9D8C-6E6F2DB378B5}"/>
                </a:ext>
              </a:extLst>
            </p:cNvPr>
            <p:cNvSpPr/>
            <p:nvPr/>
          </p:nvSpPr>
          <p:spPr>
            <a:xfrm>
              <a:off x="9624435" y="2908500"/>
              <a:ext cx="77122" cy="74135"/>
            </a:xfrm>
            <a:custGeom>
              <a:avLst/>
              <a:gdLst>
                <a:gd name="connsiteX0" fmla="*/ 35950 w 77122"/>
                <a:gd name="connsiteY0" fmla="*/ 74133 h 74135"/>
                <a:gd name="connsiteX1" fmla="*/ 18044 w 77122"/>
                <a:gd name="connsiteY1" fmla="*/ 67468 h 74135"/>
                <a:gd name="connsiteX2" fmla="*/ 6 w 77122"/>
                <a:gd name="connsiteY2" fmla="*/ 21751 h 74135"/>
                <a:gd name="connsiteX3" fmla="*/ 5178 w 77122"/>
                <a:gd name="connsiteY3" fmla="*/ 15086 h 74135"/>
                <a:gd name="connsiteX4" fmla="*/ 67915 w 77122"/>
                <a:gd name="connsiteY4" fmla="*/ 158 h 74135"/>
                <a:gd name="connsiteX5" fmla="*/ 74944 w 77122"/>
                <a:gd name="connsiteY5" fmla="*/ 2957 h 74135"/>
                <a:gd name="connsiteX6" fmla="*/ 68843 w 77122"/>
                <a:gd name="connsiteY6" fmla="*/ 46809 h 74135"/>
                <a:gd name="connsiteX7" fmla="*/ 40061 w 77122"/>
                <a:gd name="connsiteY7" fmla="*/ 73466 h 74135"/>
                <a:gd name="connsiteX8" fmla="*/ 35950 w 77122"/>
                <a:gd name="connsiteY8" fmla="*/ 74133 h 74135"/>
                <a:gd name="connsiteX9" fmla="*/ 13800 w 77122"/>
                <a:gd name="connsiteY9" fmla="*/ 26549 h 74135"/>
                <a:gd name="connsiteX10" fmla="*/ 27063 w 77122"/>
                <a:gd name="connsiteY10" fmla="*/ 57338 h 74135"/>
                <a:gd name="connsiteX11" fmla="*/ 39000 w 77122"/>
                <a:gd name="connsiteY11" fmla="*/ 60671 h 74135"/>
                <a:gd name="connsiteX12" fmla="*/ 53723 w 77122"/>
                <a:gd name="connsiteY12" fmla="*/ 48142 h 74135"/>
                <a:gd name="connsiteX13" fmla="*/ 64466 w 77122"/>
                <a:gd name="connsiteY13" fmla="*/ 14820 h 74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122" h="74135">
                  <a:moveTo>
                    <a:pt x="35950" y="74133"/>
                  </a:moveTo>
                  <a:cubicBezTo>
                    <a:pt x="29371" y="74222"/>
                    <a:pt x="22978" y="71847"/>
                    <a:pt x="18044" y="67468"/>
                  </a:cubicBezTo>
                  <a:cubicBezTo>
                    <a:pt x="1863" y="54140"/>
                    <a:pt x="138" y="23084"/>
                    <a:pt x="6" y="21751"/>
                  </a:cubicBezTo>
                  <a:cubicBezTo>
                    <a:pt x="-127" y="18556"/>
                    <a:pt x="2062" y="15735"/>
                    <a:pt x="5178" y="15086"/>
                  </a:cubicBezTo>
                  <a:lnTo>
                    <a:pt x="67915" y="158"/>
                  </a:lnTo>
                  <a:cubicBezTo>
                    <a:pt x="70607" y="-435"/>
                    <a:pt x="73392" y="672"/>
                    <a:pt x="74944" y="2957"/>
                  </a:cubicBezTo>
                  <a:cubicBezTo>
                    <a:pt x="80249" y="11088"/>
                    <a:pt x="74944" y="33747"/>
                    <a:pt x="68843" y="46809"/>
                  </a:cubicBezTo>
                  <a:cubicBezTo>
                    <a:pt x="64559" y="60149"/>
                    <a:pt x="53643" y="70265"/>
                    <a:pt x="40061" y="73466"/>
                  </a:cubicBezTo>
                  <a:cubicBezTo>
                    <a:pt x="38722" y="73821"/>
                    <a:pt x="37342" y="74043"/>
                    <a:pt x="35950" y="74133"/>
                  </a:cubicBezTo>
                  <a:close/>
                  <a:moveTo>
                    <a:pt x="13800" y="26549"/>
                  </a:moveTo>
                  <a:cubicBezTo>
                    <a:pt x="14728" y="38001"/>
                    <a:pt x="19384" y="48825"/>
                    <a:pt x="27063" y="57338"/>
                  </a:cubicBezTo>
                  <a:cubicBezTo>
                    <a:pt x="30392" y="60112"/>
                    <a:pt x="34729" y="61324"/>
                    <a:pt x="39000" y="60671"/>
                  </a:cubicBezTo>
                  <a:cubicBezTo>
                    <a:pt x="45460" y="58791"/>
                    <a:pt x="50818" y="54234"/>
                    <a:pt x="53723" y="48142"/>
                  </a:cubicBezTo>
                  <a:cubicBezTo>
                    <a:pt x="59691" y="37957"/>
                    <a:pt x="63352" y="26584"/>
                    <a:pt x="64466" y="14820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E7D93990-2C76-42BE-BE75-A4C7752CA41E}"/>
                </a:ext>
              </a:extLst>
            </p:cNvPr>
            <p:cNvSpPr/>
            <p:nvPr/>
          </p:nvSpPr>
          <p:spPr>
            <a:xfrm>
              <a:off x="9807874" y="2593966"/>
              <a:ext cx="19497" cy="48116"/>
            </a:xfrm>
            <a:custGeom>
              <a:avLst/>
              <a:gdLst>
                <a:gd name="connsiteX0" fmla="*/ 19497 w 19497"/>
                <a:gd name="connsiteY0" fmla="*/ 0 h 48116"/>
                <a:gd name="connsiteX1" fmla="*/ 0 w 19497"/>
                <a:gd name="connsiteY1" fmla="*/ 48117 h 4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497" h="48116">
                  <a:moveTo>
                    <a:pt x="19497" y="0"/>
                  </a:moveTo>
                  <a:cubicBezTo>
                    <a:pt x="12162" y="15687"/>
                    <a:pt x="5664" y="31748"/>
                    <a:pt x="0" y="48117"/>
                  </a:cubicBezTo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8279111A-24DD-4982-82F1-72E5F03AB195}"/>
                </a:ext>
              </a:extLst>
            </p:cNvPr>
            <p:cNvSpPr/>
            <p:nvPr/>
          </p:nvSpPr>
          <p:spPr>
            <a:xfrm>
              <a:off x="9800784" y="2587688"/>
              <a:ext cx="32838" cy="61164"/>
            </a:xfrm>
            <a:custGeom>
              <a:avLst/>
              <a:gdLst>
                <a:gd name="connsiteX0" fmla="*/ 6692 w 32838"/>
                <a:gd name="connsiteY0" fmla="*/ 61059 h 61164"/>
                <a:gd name="connsiteX1" fmla="*/ 4570 w 32838"/>
                <a:gd name="connsiteY1" fmla="*/ 61059 h 61164"/>
                <a:gd name="connsiteX2" fmla="*/ 325 w 32838"/>
                <a:gd name="connsiteY2" fmla="*/ 52662 h 61164"/>
                <a:gd name="connsiteX3" fmla="*/ 20220 w 32838"/>
                <a:gd name="connsiteY3" fmla="*/ 3745 h 61164"/>
                <a:gd name="connsiteX4" fmla="*/ 29107 w 32838"/>
                <a:gd name="connsiteY4" fmla="*/ 680 h 61164"/>
                <a:gd name="connsiteX5" fmla="*/ 32158 w 32838"/>
                <a:gd name="connsiteY5" fmla="*/ 9610 h 61164"/>
                <a:gd name="connsiteX6" fmla="*/ 13324 w 32838"/>
                <a:gd name="connsiteY6" fmla="*/ 56527 h 61164"/>
                <a:gd name="connsiteX7" fmla="*/ 6692 w 32838"/>
                <a:gd name="connsiteY7" fmla="*/ 61059 h 61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838" h="61164">
                  <a:moveTo>
                    <a:pt x="6692" y="61059"/>
                  </a:moveTo>
                  <a:cubicBezTo>
                    <a:pt x="5989" y="61199"/>
                    <a:pt x="5273" y="61199"/>
                    <a:pt x="4570" y="61059"/>
                  </a:cubicBezTo>
                  <a:cubicBezTo>
                    <a:pt x="1095" y="59916"/>
                    <a:pt x="-802" y="56158"/>
                    <a:pt x="325" y="52662"/>
                  </a:cubicBezTo>
                  <a:cubicBezTo>
                    <a:pt x="6108" y="36020"/>
                    <a:pt x="12740" y="19692"/>
                    <a:pt x="20220" y="3745"/>
                  </a:cubicBezTo>
                  <a:cubicBezTo>
                    <a:pt x="21825" y="433"/>
                    <a:pt x="25805" y="-940"/>
                    <a:pt x="29107" y="680"/>
                  </a:cubicBezTo>
                  <a:cubicBezTo>
                    <a:pt x="32410" y="2299"/>
                    <a:pt x="33776" y="6298"/>
                    <a:pt x="32158" y="9610"/>
                  </a:cubicBezTo>
                  <a:cubicBezTo>
                    <a:pt x="25088" y="24916"/>
                    <a:pt x="18801" y="40574"/>
                    <a:pt x="13324" y="56527"/>
                  </a:cubicBezTo>
                  <a:cubicBezTo>
                    <a:pt x="12369" y="59362"/>
                    <a:pt x="9663" y="61215"/>
                    <a:pt x="6692" y="61059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AC04713A-3CBD-4ABE-96DD-F4FD55E2BB6F}"/>
                </a:ext>
              </a:extLst>
            </p:cNvPr>
            <p:cNvSpPr/>
            <p:nvPr/>
          </p:nvSpPr>
          <p:spPr>
            <a:xfrm>
              <a:off x="9222752" y="3017846"/>
              <a:ext cx="263050" cy="545788"/>
            </a:xfrm>
            <a:custGeom>
              <a:avLst/>
              <a:gdLst>
                <a:gd name="connsiteX0" fmla="*/ 6837 w 263050"/>
                <a:gd name="connsiteY0" fmla="*/ 545788 h 545788"/>
                <a:gd name="connsiteX1" fmla="*/ 2991 w 263050"/>
                <a:gd name="connsiteY1" fmla="*/ 544588 h 545788"/>
                <a:gd name="connsiteX2" fmla="*/ 1160 w 263050"/>
                <a:gd name="connsiteY2" fmla="*/ 535151 h 545788"/>
                <a:gd name="connsiteX3" fmla="*/ 1266 w 263050"/>
                <a:gd name="connsiteY3" fmla="*/ 534991 h 545788"/>
                <a:gd name="connsiteX4" fmla="*/ 247568 w 263050"/>
                <a:gd name="connsiteY4" fmla="*/ 175115 h 545788"/>
                <a:gd name="connsiteX5" fmla="*/ 86285 w 263050"/>
                <a:gd name="connsiteY5" fmla="*/ 10105 h 545788"/>
                <a:gd name="connsiteX6" fmla="*/ 87346 w 263050"/>
                <a:gd name="connsiteY6" fmla="*/ 1308 h 545788"/>
                <a:gd name="connsiteX7" fmla="*/ 96896 w 263050"/>
                <a:gd name="connsiteY7" fmla="*/ 2774 h 545788"/>
                <a:gd name="connsiteX8" fmla="*/ 260964 w 263050"/>
                <a:gd name="connsiteY8" fmla="*/ 170050 h 545788"/>
                <a:gd name="connsiteX9" fmla="*/ 261760 w 263050"/>
                <a:gd name="connsiteY9" fmla="*/ 178847 h 545788"/>
                <a:gd name="connsiteX10" fmla="*/ 12142 w 263050"/>
                <a:gd name="connsiteY10" fmla="*/ 543522 h 545788"/>
                <a:gd name="connsiteX11" fmla="*/ 6837 w 263050"/>
                <a:gd name="connsiteY11" fmla="*/ 545788 h 545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3050" h="545788">
                  <a:moveTo>
                    <a:pt x="6837" y="545788"/>
                  </a:moveTo>
                  <a:cubicBezTo>
                    <a:pt x="5471" y="545788"/>
                    <a:pt x="4131" y="545361"/>
                    <a:pt x="2991" y="544588"/>
                  </a:cubicBezTo>
                  <a:cubicBezTo>
                    <a:pt x="-113" y="542495"/>
                    <a:pt x="-936" y="538270"/>
                    <a:pt x="1160" y="535151"/>
                  </a:cubicBezTo>
                  <a:cubicBezTo>
                    <a:pt x="1187" y="535098"/>
                    <a:pt x="1227" y="535045"/>
                    <a:pt x="1266" y="534991"/>
                  </a:cubicBezTo>
                  <a:lnTo>
                    <a:pt x="247568" y="175115"/>
                  </a:lnTo>
                  <a:cubicBezTo>
                    <a:pt x="223826" y="152189"/>
                    <a:pt x="110424" y="42893"/>
                    <a:pt x="86285" y="10105"/>
                  </a:cubicBezTo>
                  <a:cubicBezTo>
                    <a:pt x="84428" y="7312"/>
                    <a:pt x="84879" y="3574"/>
                    <a:pt x="87346" y="1308"/>
                  </a:cubicBezTo>
                  <a:cubicBezTo>
                    <a:pt x="90396" y="-900"/>
                    <a:pt x="94641" y="-248"/>
                    <a:pt x="96896" y="2774"/>
                  </a:cubicBezTo>
                  <a:cubicBezTo>
                    <a:pt x="122494" y="37695"/>
                    <a:pt x="259505" y="168717"/>
                    <a:pt x="260964" y="170050"/>
                  </a:cubicBezTo>
                  <a:cubicBezTo>
                    <a:pt x="263405" y="172360"/>
                    <a:pt x="263750" y="176133"/>
                    <a:pt x="261760" y="178847"/>
                  </a:cubicBezTo>
                  <a:lnTo>
                    <a:pt x="12142" y="543522"/>
                  </a:lnTo>
                  <a:cubicBezTo>
                    <a:pt x="10776" y="545001"/>
                    <a:pt x="8853" y="545828"/>
                    <a:pt x="6837" y="545788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F4D95390-B2C4-4BD1-97E9-A8FEDB9CD559}"/>
                </a:ext>
              </a:extLst>
            </p:cNvPr>
            <p:cNvSpPr/>
            <p:nvPr/>
          </p:nvSpPr>
          <p:spPr>
            <a:xfrm>
              <a:off x="9469259" y="2909528"/>
              <a:ext cx="72729" cy="160941"/>
            </a:xfrm>
            <a:custGeom>
              <a:avLst/>
              <a:gdLst>
                <a:gd name="connsiteX0" fmla="*/ 0 w 72729"/>
                <a:gd name="connsiteY0" fmla="*/ 160941 h 160941"/>
                <a:gd name="connsiteX1" fmla="*/ 35546 w 72729"/>
                <a:gd name="connsiteY1" fmla="*/ 59376 h 160941"/>
                <a:gd name="connsiteX2" fmla="*/ 62073 w 72729"/>
                <a:gd name="connsiteY2" fmla="*/ 2329 h 160941"/>
                <a:gd name="connsiteX3" fmla="*/ 62073 w 72729"/>
                <a:gd name="connsiteY3" fmla="*/ 102295 h 16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729" h="160941">
                  <a:moveTo>
                    <a:pt x="0" y="160941"/>
                  </a:moveTo>
                  <a:cubicBezTo>
                    <a:pt x="0" y="160941"/>
                    <a:pt x="21089" y="105760"/>
                    <a:pt x="35546" y="59376"/>
                  </a:cubicBezTo>
                  <a:cubicBezTo>
                    <a:pt x="50003" y="12992"/>
                    <a:pt x="50136" y="-7267"/>
                    <a:pt x="62073" y="2329"/>
                  </a:cubicBezTo>
                  <a:cubicBezTo>
                    <a:pt x="74010" y="11926"/>
                    <a:pt x="78387" y="49780"/>
                    <a:pt x="62073" y="102295"/>
                  </a:cubicBezTo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id="{1B48EC12-0AD2-4317-BDCF-714F55CDEA83}"/>
                </a:ext>
              </a:extLst>
            </p:cNvPr>
            <p:cNvSpPr/>
            <p:nvPr/>
          </p:nvSpPr>
          <p:spPr>
            <a:xfrm>
              <a:off x="9462449" y="2903527"/>
              <a:ext cx="86158" cy="174012"/>
            </a:xfrm>
            <a:custGeom>
              <a:avLst/>
              <a:gdLst>
                <a:gd name="connsiteX0" fmla="*/ 6810 w 86158"/>
                <a:gd name="connsiteY0" fmla="*/ 173873 h 174012"/>
                <a:gd name="connsiteX1" fmla="*/ 4422 w 86158"/>
                <a:gd name="connsiteY1" fmla="*/ 173873 h 174012"/>
                <a:gd name="connsiteX2" fmla="*/ 417 w 86158"/>
                <a:gd name="connsiteY2" fmla="*/ 165142 h 174012"/>
                <a:gd name="connsiteX3" fmla="*/ 443 w 86158"/>
                <a:gd name="connsiteY3" fmla="*/ 165076 h 174012"/>
                <a:gd name="connsiteX4" fmla="*/ 35857 w 86158"/>
                <a:gd name="connsiteY4" fmla="*/ 63777 h 174012"/>
                <a:gd name="connsiteX5" fmla="*/ 44611 w 86158"/>
                <a:gd name="connsiteY5" fmla="*/ 33121 h 174012"/>
                <a:gd name="connsiteX6" fmla="*/ 60394 w 86158"/>
                <a:gd name="connsiteY6" fmla="*/ 466 h 174012"/>
                <a:gd name="connsiteX7" fmla="*/ 72862 w 86158"/>
                <a:gd name="connsiteY7" fmla="*/ 3531 h 174012"/>
                <a:gd name="connsiteX8" fmla="*/ 75780 w 86158"/>
                <a:gd name="connsiteY8" fmla="*/ 110161 h 174012"/>
                <a:gd name="connsiteX9" fmla="*/ 67158 w 86158"/>
                <a:gd name="connsiteY9" fmla="*/ 114826 h 174012"/>
                <a:gd name="connsiteX10" fmla="*/ 62516 w 86158"/>
                <a:gd name="connsiteY10" fmla="*/ 106163 h 174012"/>
                <a:gd name="connsiteX11" fmla="*/ 64506 w 86158"/>
                <a:gd name="connsiteY11" fmla="*/ 13928 h 174012"/>
                <a:gd name="connsiteX12" fmla="*/ 57609 w 86158"/>
                <a:gd name="connsiteY12" fmla="*/ 36053 h 174012"/>
                <a:gd name="connsiteX13" fmla="*/ 48722 w 86158"/>
                <a:gd name="connsiteY13" fmla="*/ 67243 h 174012"/>
                <a:gd name="connsiteX14" fmla="*/ 13044 w 86158"/>
                <a:gd name="connsiteY14" fmla="*/ 169341 h 174012"/>
                <a:gd name="connsiteX15" fmla="*/ 6810 w 86158"/>
                <a:gd name="connsiteY15" fmla="*/ 173873 h 174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6158" h="174012">
                  <a:moveTo>
                    <a:pt x="6810" y="173873"/>
                  </a:moveTo>
                  <a:cubicBezTo>
                    <a:pt x="6027" y="174060"/>
                    <a:pt x="5205" y="174060"/>
                    <a:pt x="4422" y="173873"/>
                  </a:cubicBezTo>
                  <a:cubicBezTo>
                    <a:pt x="921" y="172573"/>
                    <a:pt x="-870" y="168664"/>
                    <a:pt x="417" y="165142"/>
                  </a:cubicBezTo>
                  <a:cubicBezTo>
                    <a:pt x="430" y="165120"/>
                    <a:pt x="430" y="165097"/>
                    <a:pt x="443" y="165076"/>
                  </a:cubicBezTo>
                  <a:cubicBezTo>
                    <a:pt x="443" y="165076"/>
                    <a:pt x="21665" y="109495"/>
                    <a:pt x="35857" y="63777"/>
                  </a:cubicBezTo>
                  <a:cubicBezTo>
                    <a:pt x="39570" y="51781"/>
                    <a:pt x="42356" y="41518"/>
                    <a:pt x="44611" y="33121"/>
                  </a:cubicBezTo>
                  <a:cubicBezTo>
                    <a:pt x="50181" y="12462"/>
                    <a:pt x="52701" y="3131"/>
                    <a:pt x="60394" y="466"/>
                  </a:cubicBezTo>
                  <a:cubicBezTo>
                    <a:pt x="64797" y="-735"/>
                    <a:pt x="69506" y="422"/>
                    <a:pt x="72862" y="3531"/>
                  </a:cubicBezTo>
                  <a:cubicBezTo>
                    <a:pt x="89441" y="16860"/>
                    <a:pt x="90635" y="61378"/>
                    <a:pt x="75780" y="110161"/>
                  </a:cubicBezTo>
                  <a:cubicBezTo>
                    <a:pt x="74679" y="113841"/>
                    <a:pt x="70819" y="115930"/>
                    <a:pt x="67158" y="114826"/>
                  </a:cubicBezTo>
                  <a:cubicBezTo>
                    <a:pt x="63498" y="113723"/>
                    <a:pt x="61415" y="109843"/>
                    <a:pt x="62516" y="106163"/>
                  </a:cubicBezTo>
                  <a:cubicBezTo>
                    <a:pt x="78565" y="52848"/>
                    <a:pt x="71800" y="19926"/>
                    <a:pt x="64506" y="13928"/>
                  </a:cubicBezTo>
                  <a:cubicBezTo>
                    <a:pt x="61747" y="21148"/>
                    <a:pt x="59439" y="28539"/>
                    <a:pt x="57609" y="36053"/>
                  </a:cubicBezTo>
                  <a:cubicBezTo>
                    <a:pt x="55354" y="44584"/>
                    <a:pt x="52569" y="54980"/>
                    <a:pt x="48722" y="67243"/>
                  </a:cubicBezTo>
                  <a:cubicBezTo>
                    <a:pt x="34398" y="113360"/>
                    <a:pt x="13309" y="168808"/>
                    <a:pt x="13044" y="169341"/>
                  </a:cubicBezTo>
                  <a:cubicBezTo>
                    <a:pt x="12102" y="172008"/>
                    <a:pt x="9622" y="173813"/>
                    <a:pt x="6810" y="173873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4" name="任意多边形: 形状 63">
              <a:extLst>
                <a:ext uri="{FF2B5EF4-FFF2-40B4-BE49-F238E27FC236}">
                  <a16:creationId xmlns:a16="http://schemas.microsoft.com/office/drawing/2014/main" id="{3DAB3CFE-5CE4-4219-B0DB-5F4D07E6BF30}"/>
                </a:ext>
              </a:extLst>
            </p:cNvPr>
            <p:cNvSpPr/>
            <p:nvPr/>
          </p:nvSpPr>
          <p:spPr>
            <a:xfrm>
              <a:off x="9943559" y="4533034"/>
              <a:ext cx="99608" cy="467839"/>
            </a:xfrm>
            <a:custGeom>
              <a:avLst/>
              <a:gdLst>
                <a:gd name="connsiteX0" fmla="*/ 88467 w 99608"/>
                <a:gd name="connsiteY0" fmla="*/ 0 h 467839"/>
                <a:gd name="connsiteX1" fmla="*/ 0 w 99608"/>
                <a:gd name="connsiteY1" fmla="*/ 4265 h 467839"/>
                <a:gd name="connsiteX2" fmla="*/ 6234 w 99608"/>
                <a:gd name="connsiteY2" fmla="*/ 453311 h 467839"/>
                <a:gd name="connsiteX3" fmla="*/ 99608 w 99608"/>
                <a:gd name="connsiteY3" fmla="*/ 467839 h 467839"/>
                <a:gd name="connsiteX4" fmla="*/ 88467 w 99608"/>
                <a:gd name="connsiteY4" fmla="*/ 0 h 467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608" h="467839">
                  <a:moveTo>
                    <a:pt x="88467" y="0"/>
                  </a:moveTo>
                  <a:lnTo>
                    <a:pt x="0" y="4265"/>
                  </a:lnTo>
                  <a:lnTo>
                    <a:pt x="6234" y="453311"/>
                  </a:lnTo>
                  <a:lnTo>
                    <a:pt x="99608" y="467839"/>
                  </a:lnTo>
                  <a:lnTo>
                    <a:pt x="88467" y="0"/>
                  </a:ln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5" name="任意多边形: 形状 64">
              <a:extLst>
                <a:ext uri="{FF2B5EF4-FFF2-40B4-BE49-F238E27FC236}">
                  <a16:creationId xmlns:a16="http://schemas.microsoft.com/office/drawing/2014/main" id="{ED64668D-50A9-405A-B18D-7454632816D8}"/>
                </a:ext>
              </a:extLst>
            </p:cNvPr>
            <p:cNvSpPr/>
            <p:nvPr/>
          </p:nvSpPr>
          <p:spPr>
            <a:xfrm>
              <a:off x="9937193" y="4526225"/>
              <a:ext cx="113402" cy="481601"/>
            </a:xfrm>
            <a:custGeom>
              <a:avLst/>
              <a:gdLst>
                <a:gd name="connsiteX0" fmla="*/ 105975 w 113402"/>
                <a:gd name="connsiteY0" fmla="*/ 481579 h 481601"/>
                <a:gd name="connsiteX1" fmla="*/ 104914 w 113402"/>
                <a:gd name="connsiteY1" fmla="*/ 481579 h 481601"/>
                <a:gd name="connsiteX2" fmla="*/ 12070 w 113402"/>
                <a:gd name="connsiteY2" fmla="*/ 467051 h 481601"/>
                <a:gd name="connsiteX3" fmla="*/ 6367 w 113402"/>
                <a:gd name="connsiteY3" fmla="*/ 460386 h 481601"/>
                <a:gd name="connsiteX4" fmla="*/ 0 w 113402"/>
                <a:gd name="connsiteY4" fmla="*/ 11340 h 481601"/>
                <a:gd name="connsiteX5" fmla="*/ 6499 w 113402"/>
                <a:gd name="connsiteY5" fmla="*/ 4409 h 481601"/>
                <a:gd name="connsiteX6" fmla="*/ 94966 w 113402"/>
                <a:gd name="connsiteY6" fmla="*/ 11 h 481601"/>
                <a:gd name="connsiteX7" fmla="*/ 100006 w 113402"/>
                <a:gd name="connsiteY7" fmla="*/ 1877 h 481601"/>
                <a:gd name="connsiteX8" fmla="*/ 102129 w 113402"/>
                <a:gd name="connsiteY8" fmla="*/ 6675 h 481601"/>
                <a:gd name="connsiteX9" fmla="*/ 113402 w 113402"/>
                <a:gd name="connsiteY9" fmla="*/ 474648 h 481601"/>
                <a:gd name="connsiteX10" fmla="*/ 111015 w 113402"/>
                <a:gd name="connsiteY10" fmla="*/ 479980 h 481601"/>
                <a:gd name="connsiteX11" fmla="*/ 105975 w 113402"/>
                <a:gd name="connsiteY11" fmla="*/ 481579 h 481601"/>
                <a:gd name="connsiteX12" fmla="*/ 19364 w 113402"/>
                <a:gd name="connsiteY12" fmla="*/ 454921 h 481601"/>
                <a:gd name="connsiteX13" fmla="*/ 98945 w 113402"/>
                <a:gd name="connsiteY13" fmla="*/ 467317 h 481601"/>
                <a:gd name="connsiteX14" fmla="*/ 88069 w 113402"/>
                <a:gd name="connsiteY14" fmla="*/ 14139 h 481601"/>
                <a:gd name="connsiteX15" fmla="*/ 13263 w 113402"/>
                <a:gd name="connsiteY15" fmla="*/ 17738 h 48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3402" h="481601">
                  <a:moveTo>
                    <a:pt x="105975" y="481579"/>
                  </a:moveTo>
                  <a:lnTo>
                    <a:pt x="104914" y="481579"/>
                  </a:lnTo>
                  <a:lnTo>
                    <a:pt x="12070" y="467051"/>
                  </a:lnTo>
                  <a:cubicBezTo>
                    <a:pt x="8807" y="466531"/>
                    <a:pt x="6393" y="463705"/>
                    <a:pt x="6367" y="460386"/>
                  </a:cubicBezTo>
                  <a:lnTo>
                    <a:pt x="0" y="11340"/>
                  </a:lnTo>
                  <a:cubicBezTo>
                    <a:pt x="0" y="7661"/>
                    <a:pt x="2852" y="4623"/>
                    <a:pt x="6499" y="4409"/>
                  </a:cubicBezTo>
                  <a:lnTo>
                    <a:pt x="94966" y="11"/>
                  </a:lnTo>
                  <a:cubicBezTo>
                    <a:pt x="96836" y="-96"/>
                    <a:pt x="98653" y="584"/>
                    <a:pt x="100006" y="1877"/>
                  </a:cubicBezTo>
                  <a:cubicBezTo>
                    <a:pt x="101333" y="3116"/>
                    <a:pt x="102102" y="4849"/>
                    <a:pt x="102129" y="6675"/>
                  </a:cubicBezTo>
                  <a:lnTo>
                    <a:pt x="113402" y="474648"/>
                  </a:lnTo>
                  <a:cubicBezTo>
                    <a:pt x="113376" y="476687"/>
                    <a:pt x="112514" y="478607"/>
                    <a:pt x="111015" y="479980"/>
                  </a:cubicBezTo>
                  <a:cubicBezTo>
                    <a:pt x="109609" y="481152"/>
                    <a:pt x="107792" y="481726"/>
                    <a:pt x="105975" y="481579"/>
                  </a:cubicBezTo>
                  <a:close/>
                  <a:moveTo>
                    <a:pt x="19364" y="454921"/>
                  </a:moveTo>
                  <a:lnTo>
                    <a:pt x="98945" y="467317"/>
                  </a:lnTo>
                  <a:lnTo>
                    <a:pt x="88069" y="14139"/>
                  </a:lnTo>
                  <a:lnTo>
                    <a:pt x="13263" y="17738"/>
                  </a:ln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6" name="任意多边形: 形状 65">
              <a:extLst>
                <a:ext uri="{FF2B5EF4-FFF2-40B4-BE49-F238E27FC236}">
                  <a16:creationId xmlns:a16="http://schemas.microsoft.com/office/drawing/2014/main" id="{31547C6B-AA1D-459B-8BE2-AE973DDCFF87}"/>
                </a:ext>
              </a:extLst>
            </p:cNvPr>
            <p:cNvSpPr/>
            <p:nvPr/>
          </p:nvSpPr>
          <p:spPr>
            <a:xfrm>
              <a:off x="10031716" y="4533034"/>
              <a:ext cx="438666" cy="467839"/>
            </a:xfrm>
            <a:custGeom>
              <a:avLst/>
              <a:gdLst>
                <a:gd name="connsiteX0" fmla="*/ 310 w 438666"/>
                <a:gd name="connsiteY0" fmla="*/ 0 h 467839"/>
                <a:gd name="connsiteX1" fmla="*/ 11451 w 438666"/>
                <a:gd name="connsiteY1" fmla="*/ 467839 h 467839"/>
                <a:gd name="connsiteX2" fmla="*/ 434555 w 438666"/>
                <a:gd name="connsiteY2" fmla="*/ 454511 h 467839"/>
                <a:gd name="connsiteX3" fmla="*/ 438667 w 438666"/>
                <a:gd name="connsiteY3" fmla="*/ 4132 h 467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66" h="467839">
                  <a:moveTo>
                    <a:pt x="310" y="0"/>
                  </a:moveTo>
                  <a:cubicBezTo>
                    <a:pt x="-2210" y="5998"/>
                    <a:pt x="11451" y="467839"/>
                    <a:pt x="11451" y="467839"/>
                  </a:cubicBezTo>
                  <a:lnTo>
                    <a:pt x="434555" y="454511"/>
                  </a:lnTo>
                  <a:lnTo>
                    <a:pt x="438667" y="4132"/>
                  </a:ln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7" name="任意多边形: 形状 66">
              <a:extLst>
                <a:ext uri="{FF2B5EF4-FFF2-40B4-BE49-F238E27FC236}">
                  <a16:creationId xmlns:a16="http://schemas.microsoft.com/office/drawing/2014/main" id="{6789C60B-2A86-48C0-A3AF-E087E806867E}"/>
                </a:ext>
              </a:extLst>
            </p:cNvPr>
            <p:cNvSpPr/>
            <p:nvPr/>
          </p:nvSpPr>
          <p:spPr>
            <a:xfrm>
              <a:off x="10025094" y="4526103"/>
              <a:ext cx="452185" cy="482234"/>
            </a:xfrm>
            <a:custGeom>
              <a:avLst/>
              <a:gdLst>
                <a:gd name="connsiteX0" fmla="*/ 18073 w 452185"/>
                <a:gd name="connsiteY0" fmla="*/ 481701 h 482234"/>
                <a:gd name="connsiteX1" fmla="*/ 13431 w 452185"/>
                <a:gd name="connsiteY1" fmla="*/ 479835 h 482234"/>
                <a:gd name="connsiteX2" fmla="*/ 11177 w 452185"/>
                <a:gd name="connsiteY2" fmla="*/ 475037 h 482234"/>
                <a:gd name="connsiteX3" fmla="*/ 566 w 452185"/>
                <a:gd name="connsiteY3" fmla="*/ 4265 h 482234"/>
                <a:gd name="connsiteX4" fmla="*/ 6932 w 452185"/>
                <a:gd name="connsiteY4" fmla="*/ 0 h 482234"/>
                <a:gd name="connsiteX5" fmla="*/ 445421 w 452185"/>
                <a:gd name="connsiteY5" fmla="*/ 4798 h 482234"/>
                <a:gd name="connsiteX6" fmla="*/ 452185 w 452185"/>
                <a:gd name="connsiteY6" fmla="*/ 11729 h 482234"/>
                <a:gd name="connsiteX7" fmla="*/ 448074 w 452185"/>
                <a:gd name="connsiteY7" fmla="*/ 462108 h 482234"/>
                <a:gd name="connsiteX8" fmla="*/ 441442 w 452185"/>
                <a:gd name="connsiteY8" fmla="*/ 468906 h 482234"/>
                <a:gd name="connsiteX9" fmla="*/ 18339 w 452185"/>
                <a:gd name="connsiteY9" fmla="*/ 482235 h 482234"/>
                <a:gd name="connsiteX10" fmla="*/ 13431 w 452185"/>
                <a:gd name="connsiteY10" fmla="*/ 13862 h 482234"/>
                <a:gd name="connsiteX11" fmla="*/ 24705 w 452185"/>
                <a:gd name="connsiteY11" fmla="*/ 467706 h 482234"/>
                <a:gd name="connsiteX12" fmla="*/ 434412 w 452185"/>
                <a:gd name="connsiteY12" fmla="*/ 455444 h 482234"/>
                <a:gd name="connsiteX13" fmla="*/ 438391 w 452185"/>
                <a:gd name="connsiteY13" fmla="*/ 18527 h 48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185" h="482234">
                  <a:moveTo>
                    <a:pt x="18073" y="481701"/>
                  </a:moveTo>
                  <a:cubicBezTo>
                    <a:pt x="16349" y="481715"/>
                    <a:pt x="14678" y="481048"/>
                    <a:pt x="13431" y="479835"/>
                  </a:cubicBezTo>
                  <a:cubicBezTo>
                    <a:pt x="12145" y="478556"/>
                    <a:pt x="11336" y="476850"/>
                    <a:pt x="11177" y="475037"/>
                  </a:cubicBezTo>
                  <a:cubicBezTo>
                    <a:pt x="-2087" y="11596"/>
                    <a:pt x="-230" y="6131"/>
                    <a:pt x="566" y="4265"/>
                  </a:cubicBezTo>
                  <a:cubicBezTo>
                    <a:pt x="1866" y="1879"/>
                    <a:pt x="4240" y="280"/>
                    <a:pt x="6932" y="0"/>
                  </a:cubicBezTo>
                  <a:lnTo>
                    <a:pt x="445421" y="4798"/>
                  </a:lnTo>
                  <a:cubicBezTo>
                    <a:pt x="449175" y="4865"/>
                    <a:pt x="452185" y="7957"/>
                    <a:pt x="452185" y="11729"/>
                  </a:cubicBezTo>
                  <a:lnTo>
                    <a:pt x="448074" y="462108"/>
                  </a:lnTo>
                  <a:cubicBezTo>
                    <a:pt x="448074" y="465813"/>
                    <a:pt x="445129" y="468839"/>
                    <a:pt x="441442" y="468906"/>
                  </a:cubicBezTo>
                  <a:lnTo>
                    <a:pt x="18339" y="482235"/>
                  </a:lnTo>
                  <a:close/>
                  <a:moveTo>
                    <a:pt x="13431" y="13862"/>
                  </a:moveTo>
                  <a:cubicBezTo>
                    <a:pt x="13431" y="55314"/>
                    <a:pt x="19798" y="298964"/>
                    <a:pt x="24705" y="467706"/>
                  </a:cubicBezTo>
                  <a:lnTo>
                    <a:pt x="434412" y="455444"/>
                  </a:lnTo>
                  <a:lnTo>
                    <a:pt x="438391" y="18527"/>
                  </a:ln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id="{73ADC05D-63DC-4FA9-ACEC-6C02E01A5468}"/>
                </a:ext>
              </a:extLst>
            </p:cNvPr>
            <p:cNvSpPr/>
            <p:nvPr/>
          </p:nvSpPr>
          <p:spPr>
            <a:xfrm>
              <a:off x="10025409" y="4526152"/>
              <a:ext cx="451421" cy="175757"/>
            </a:xfrm>
            <a:custGeom>
              <a:avLst/>
              <a:gdLst>
                <a:gd name="connsiteX0" fmla="*/ 97605 w 451421"/>
                <a:gd name="connsiteY0" fmla="*/ 175757 h 175757"/>
                <a:gd name="connsiteX1" fmla="*/ 91636 w 451421"/>
                <a:gd name="connsiteY1" fmla="*/ 172292 h 175757"/>
                <a:gd name="connsiteX2" fmla="*/ 914 w 451421"/>
                <a:gd name="connsiteY2" fmla="*/ 10214 h 175757"/>
                <a:gd name="connsiteX3" fmla="*/ 3368 w 451421"/>
                <a:gd name="connsiteY3" fmla="*/ 924 h 175757"/>
                <a:gd name="connsiteX4" fmla="*/ 3434 w 451421"/>
                <a:gd name="connsiteY4" fmla="*/ 884 h 175757"/>
                <a:gd name="connsiteX5" fmla="*/ 12851 w 451421"/>
                <a:gd name="connsiteY5" fmla="*/ 3417 h 175757"/>
                <a:gd name="connsiteX6" fmla="*/ 101849 w 451421"/>
                <a:gd name="connsiteY6" fmla="*/ 161896 h 175757"/>
                <a:gd name="connsiteX7" fmla="*/ 370301 w 451421"/>
                <a:gd name="connsiteY7" fmla="*/ 160296 h 175757"/>
                <a:gd name="connsiteX8" fmla="*/ 438607 w 451421"/>
                <a:gd name="connsiteY8" fmla="*/ 8748 h 175757"/>
                <a:gd name="connsiteX9" fmla="*/ 448064 w 451421"/>
                <a:gd name="connsiteY9" fmla="*/ 6362 h 175757"/>
                <a:gd name="connsiteX10" fmla="*/ 451075 w 451421"/>
                <a:gd name="connsiteY10" fmla="*/ 14479 h 175757"/>
                <a:gd name="connsiteX11" fmla="*/ 380646 w 451421"/>
                <a:gd name="connsiteY11" fmla="*/ 170026 h 175757"/>
                <a:gd name="connsiteX12" fmla="*/ 374412 w 451421"/>
                <a:gd name="connsiteY12" fmla="*/ 174025 h 175757"/>
                <a:gd name="connsiteX13" fmla="*/ 97472 w 451421"/>
                <a:gd name="connsiteY13" fmla="*/ 175757 h 175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1421" h="175757">
                  <a:moveTo>
                    <a:pt x="97605" y="175757"/>
                  </a:moveTo>
                  <a:cubicBezTo>
                    <a:pt x="95138" y="175784"/>
                    <a:pt x="92843" y="174451"/>
                    <a:pt x="91636" y="172292"/>
                  </a:cubicBezTo>
                  <a:lnTo>
                    <a:pt x="914" y="10214"/>
                  </a:lnTo>
                  <a:cubicBezTo>
                    <a:pt x="-956" y="6962"/>
                    <a:pt x="132" y="2803"/>
                    <a:pt x="3368" y="924"/>
                  </a:cubicBezTo>
                  <a:cubicBezTo>
                    <a:pt x="3395" y="911"/>
                    <a:pt x="3408" y="897"/>
                    <a:pt x="3434" y="884"/>
                  </a:cubicBezTo>
                  <a:cubicBezTo>
                    <a:pt x="6737" y="-955"/>
                    <a:pt x="10901" y="164"/>
                    <a:pt x="12851" y="3417"/>
                  </a:cubicBezTo>
                  <a:lnTo>
                    <a:pt x="101849" y="161896"/>
                  </a:lnTo>
                  <a:lnTo>
                    <a:pt x="370301" y="160296"/>
                  </a:lnTo>
                  <a:lnTo>
                    <a:pt x="438607" y="8748"/>
                  </a:lnTo>
                  <a:cubicBezTo>
                    <a:pt x="440557" y="5469"/>
                    <a:pt x="444801" y="4390"/>
                    <a:pt x="448064" y="6362"/>
                  </a:cubicBezTo>
                  <a:cubicBezTo>
                    <a:pt x="450836" y="8028"/>
                    <a:pt x="452083" y="11401"/>
                    <a:pt x="451075" y="14479"/>
                  </a:cubicBezTo>
                  <a:lnTo>
                    <a:pt x="380646" y="170026"/>
                  </a:lnTo>
                  <a:cubicBezTo>
                    <a:pt x="379492" y="172439"/>
                    <a:pt x="377078" y="173985"/>
                    <a:pt x="374412" y="174025"/>
                  </a:cubicBezTo>
                  <a:lnTo>
                    <a:pt x="97472" y="175757"/>
                  </a:ln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9" name="任意多边形: 形状 68">
              <a:extLst>
                <a:ext uri="{FF2B5EF4-FFF2-40B4-BE49-F238E27FC236}">
                  <a16:creationId xmlns:a16="http://schemas.microsoft.com/office/drawing/2014/main" id="{9D770D64-A666-4F76-B849-DD42D26530EA}"/>
                </a:ext>
              </a:extLst>
            </p:cNvPr>
            <p:cNvSpPr/>
            <p:nvPr/>
          </p:nvSpPr>
          <p:spPr>
            <a:xfrm rot="-126000">
              <a:off x="10255717" y="4659838"/>
              <a:ext cx="40851" cy="82238"/>
            </a:xfrm>
            <a:custGeom>
              <a:avLst/>
              <a:gdLst>
                <a:gd name="connsiteX0" fmla="*/ 0 w 40851"/>
                <a:gd name="connsiteY0" fmla="*/ 0 h 82238"/>
                <a:gd name="connsiteX1" fmla="*/ 40851 w 40851"/>
                <a:gd name="connsiteY1" fmla="*/ 0 h 82238"/>
                <a:gd name="connsiteX2" fmla="*/ 40851 w 40851"/>
                <a:gd name="connsiteY2" fmla="*/ 82238 h 82238"/>
                <a:gd name="connsiteX3" fmla="*/ 0 w 40851"/>
                <a:gd name="connsiteY3" fmla="*/ 82238 h 8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851" h="82238">
                  <a:moveTo>
                    <a:pt x="0" y="0"/>
                  </a:moveTo>
                  <a:lnTo>
                    <a:pt x="40851" y="0"/>
                  </a:lnTo>
                  <a:lnTo>
                    <a:pt x="40851" y="82238"/>
                  </a:lnTo>
                  <a:lnTo>
                    <a:pt x="0" y="82238"/>
                  </a:ln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0" name="任意多边形: 形状 69">
              <a:extLst>
                <a:ext uri="{FF2B5EF4-FFF2-40B4-BE49-F238E27FC236}">
                  <a16:creationId xmlns:a16="http://schemas.microsoft.com/office/drawing/2014/main" id="{DFAC1ACF-47B8-4EBD-AE28-E233B1C3F43C}"/>
                </a:ext>
              </a:extLst>
            </p:cNvPr>
            <p:cNvSpPr/>
            <p:nvPr/>
          </p:nvSpPr>
          <p:spPr>
            <a:xfrm>
              <a:off x="9346255" y="5524027"/>
              <a:ext cx="333759" cy="152777"/>
            </a:xfrm>
            <a:custGeom>
              <a:avLst/>
              <a:gdLst>
                <a:gd name="connsiteX0" fmla="*/ 333760 w 333759"/>
                <a:gd name="connsiteY0" fmla="*/ 0 h 152777"/>
                <a:gd name="connsiteX1" fmla="*/ 330311 w 333759"/>
                <a:gd name="connsiteY1" fmla="*/ 113161 h 152777"/>
                <a:gd name="connsiteX2" fmla="*/ 239324 w 333759"/>
                <a:gd name="connsiteY2" fmla="*/ 125557 h 152777"/>
                <a:gd name="connsiteX3" fmla="*/ 241977 w 333759"/>
                <a:gd name="connsiteY3" fmla="*/ 86504 h 152777"/>
                <a:gd name="connsiteX4" fmla="*/ 183618 w 333759"/>
                <a:gd name="connsiteY4" fmla="*/ 130089 h 152777"/>
                <a:gd name="connsiteX5" fmla="*/ 6153 w 333759"/>
                <a:gd name="connsiteY5" fmla="*/ 149015 h 152777"/>
                <a:gd name="connsiteX6" fmla="*/ 89845 w 333759"/>
                <a:gd name="connsiteY6" fmla="*/ 13329 h 152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759" h="152777">
                  <a:moveTo>
                    <a:pt x="333760" y="0"/>
                  </a:moveTo>
                  <a:lnTo>
                    <a:pt x="330311" y="113161"/>
                  </a:lnTo>
                  <a:lnTo>
                    <a:pt x="239324" y="125557"/>
                  </a:lnTo>
                  <a:lnTo>
                    <a:pt x="241977" y="86504"/>
                  </a:lnTo>
                  <a:cubicBezTo>
                    <a:pt x="229456" y="108603"/>
                    <a:pt x="208287" y="124424"/>
                    <a:pt x="183618" y="130089"/>
                  </a:cubicBezTo>
                  <a:cubicBezTo>
                    <a:pt x="141970" y="139552"/>
                    <a:pt x="40107" y="161545"/>
                    <a:pt x="6153" y="149015"/>
                  </a:cubicBezTo>
                  <a:cubicBezTo>
                    <a:pt x="-27801" y="136487"/>
                    <a:pt x="89845" y="13329"/>
                    <a:pt x="89845" y="13329"/>
                  </a:cubicBezTo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1" name="任意多边形: 形状 70">
              <a:extLst>
                <a:ext uri="{FF2B5EF4-FFF2-40B4-BE49-F238E27FC236}">
                  <a16:creationId xmlns:a16="http://schemas.microsoft.com/office/drawing/2014/main" id="{9AF3C9BE-2E04-458E-98AE-9E7F3F81B3AE}"/>
                </a:ext>
              </a:extLst>
            </p:cNvPr>
            <p:cNvSpPr/>
            <p:nvPr/>
          </p:nvSpPr>
          <p:spPr>
            <a:xfrm>
              <a:off x="9339381" y="5517628"/>
              <a:ext cx="346868" cy="166147"/>
            </a:xfrm>
            <a:custGeom>
              <a:avLst/>
              <a:gdLst>
                <a:gd name="connsiteX0" fmla="*/ 43002 w 346868"/>
                <a:gd name="connsiteY0" fmla="*/ 166078 h 166147"/>
                <a:gd name="connsiteX1" fmla="*/ 10639 w 346868"/>
                <a:gd name="connsiteY1" fmla="*/ 161813 h 166147"/>
                <a:gd name="connsiteX2" fmla="*/ 426 w 346868"/>
                <a:gd name="connsiteY2" fmla="*/ 150350 h 166147"/>
                <a:gd name="connsiteX3" fmla="*/ 91811 w 346868"/>
                <a:gd name="connsiteY3" fmla="*/ 14930 h 166147"/>
                <a:gd name="connsiteX4" fmla="*/ 101494 w 346868"/>
                <a:gd name="connsiteY4" fmla="*/ 14930 h 166147"/>
                <a:gd name="connsiteX5" fmla="*/ 101613 w 346868"/>
                <a:gd name="connsiteY5" fmla="*/ 24539 h 166147"/>
                <a:gd name="connsiteX6" fmla="*/ 101494 w 346868"/>
                <a:gd name="connsiteY6" fmla="*/ 24659 h 166147"/>
                <a:gd name="connsiteX7" fmla="*/ 13690 w 346868"/>
                <a:gd name="connsiteY7" fmla="*/ 147418 h 166147"/>
                <a:gd name="connsiteX8" fmla="*/ 15149 w 346868"/>
                <a:gd name="connsiteY8" fmla="*/ 149017 h 166147"/>
                <a:gd name="connsiteX9" fmla="*/ 188900 w 346868"/>
                <a:gd name="connsiteY9" fmla="*/ 129824 h 166147"/>
                <a:gd name="connsiteX10" fmla="*/ 241953 w 346868"/>
                <a:gd name="connsiteY10" fmla="*/ 89837 h 166147"/>
                <a:gd name="connsiteX11" fmla="*/ 249911 w 346868"/>
                <a:gd name="connsiteY11" fmla="*/ 86239 h 166147"/>
                <a:gd name="connsiteX12" fmla="*/ 254951 w 346868"/>
                <a:gd name="connsiteY12" fmla="*/ 93303 h 166147"/>
                <a:gd name="connsiteX13" fmla="*/ 252962 w 346868"/>
                <a:gd name="connsiteY13" fmla="*/ 123825 h 166147"/>
                <a:gd name="connsiteX14" fmla="*/ 329890 w 346868"/>
                <a:gd name="connsiteY14" fmla="*/ 113296 h 166147"/>
                <a:gd name="connsiteX15" fmla="*/ 333206 w 346868"/>
                <a:gd name="connsiteY15" fmla="*/ 6666 h 166147"/>
                <a:gd name="connsiteX16" fmla="*/ 340235 w 346868"/>
                <a:gd name="connsiteY16" fmla="*/ 2 h 166147"/>
                <a:gd name="connsiteX17" fmla="*/ 346867 w 346868"/>
                <a:gd name="connsiteY17" fmla="*/ 6932 h 166147"/>
                <a:gd name="connsiteX18" fmla="*/ 346867 w 346868"/>
                <a:gd name="connsiteY18" fmla="*/ 7066 h 166147"/>
                <a:gd name="connsiteX19" fmla="*/ 343419 w 346868"/>
                <a:gd name="connsiteY19" fmla="*/ 120093 h 166147"/>
                <a:gd name="connsiteX20" fmla="*/ 337450 w 346868"/>
                <a:gd name="connsiteY20" fmla="*/ 126758 h 166147"/>
                <a:gd name="connsiteX21" fmla="*/ 246463 w 346868"/>
                <a:gd name="connsiteY21" fmla="*/ 139154 h 166147"/>
                <a:gd name="connsiteX22" fmla="*/ 240892 w 346868"/>
                <a:gd name="connsiteY22" fmla="*/ 137421 h 166147"/>
                <a:gd name="connsiteX23" fmla="*/ 238637 w 346868"/>
                <a:gd name="connsiteY23" fmla="*/ 131823 h 166147"/>
                <a:gd name="connsiteX24" fmla="*/ 239699 w 346868"/>
                <a:gd name="connsiteY24" fmla="*/ 116095 h 166147"/>
                <a:gd name="connsiteX25" fmla="*/ 191420 w 346868"/>
                <a:gd name="connsiteY25" fmla="*/ 143552 h 166147"/>
                <a:gd name="connsiteX26" fmla="*/ 43002 w 346868"/>
                <a:gd name="connsiteY26" fmla="*/ 166078 h 166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46868" h="166147">
                  <a:moveTo>
                    <a:pt x="43002" y="166078"/>
                  </a:moveTo>
                  <a:cubicBezTo>
                    <a:pt x="32046" y="166491"/>
                    <a:pt x="21117" y="165052"/>
                    <a:pt x="10639" y="161813"/>
                  </a:cubicBezTo>
                  <a:cubicBezTo>
                    <a:pt x="5466" y="160067"/>
                    <a:pt x="1594" y="155708"/>
                    <a:pt x="426" y="150350"/>
                  </a:cubicBezTo>
                  <a:cubicBezTo>
                    <a:pt x="-6603" y="119694"/>
                    <a:pt x="75365" y="32257"/>
                    <a:pt x="91811" y="14930"/>
                  </a:cubicBezTo>
                  <a:cubicBezTo>
                    <a:pt x="94491" y="12277"/>
                    <a:pt x="98815" y="12277"/>
                    <a:pt x="101494" y="14930"/>
                  </a:cubicBezTo>
                  <a:cubicBezTo>
                    <a:pt x="104173" y="17555"/>
                    <a:pt x="104226" y="21861"/>
                    <a:pt x="101613" y="24539"/>
                  </a:cubicBezTo>
                  <a:cubicBezTo>
                    <a:pt x="101573" y="24580"/>
                    <a:pt x="101534" y="24620"/>
                    <a:pt x="101494" y="24659"/>
                  </a:cubicBezTo>
                  <a:cubicBezTo>
                    <a:pt x="62632" y="64646"/>
                    <a:pt x="9711" y="130223"/>
                    <a:pt x="13690" y="147418"/>
                  </a:cubicBezTo>
                  <a:cubicBezTo>
                    <a:pt x="13690" y="148217"/>
                    <a:pt x="13690" y="148617"/>
                    <a:pt x="15149" y="149017"/>
                  </a:cubicBezTo>
                  <a:cubicBezTo>
                    <a:pt x="37431" y="157281"/>
                    <a:pt x="99106" y="150483"/>
                    <a:pt x="188900" y="129824"/>
                  </a:cubicBezTo>
                  <a:cubicBezTo>
                    <a:pt x="211315" y="124425"/>
                    <a:pt x="230520" y="109950"/>
                    <a:pt x="241953" y="89837"/>
                  </a:cubicBezTo>
                  <a:cubicBezTo>
                    <a:pt x="243373" y="86852"/>
                    <a:pt x="246742" y="85332"/>
                    <a:pt x="249911" y="86239"/>
                  </a:cubicBezTo>
                  <a:cubicBezTo>
                    <a:pt x="253095" y="87012"/>
                    <a:pt x="255243" y="90024"/>
                    <a:pt x="254951" y="93303"/>
                  </a:cubicBezTo>
                  <a:lnTo>
                    <a:pt x="252962" y="123825"/>
                  </a:lnTo>
                  <a:lnTo>
                    <a:pt x="329890" y="113296"/>
                  </a:lnTo>
                  <a:lnTo>
                    <a:pt x="333206" y="6666"/>
                  </a:lnTo>
                  <a:cubicBezTo>
                    <a:pt x="333352" y="2894"/>
                    <a:pt x="336482" y="-79"/>
                    <a:pt x="340235" y="2"/>
                  </a:cubicBezTo>
                  <a:cubicBezTo>
                    <a:pt x="343976" y="68"/>
                    <a:pt x="346947" y="3174"/>
                    <a:pt x="346867" y="6932"/>
                  </a:cubicBezTo>
                  <a:cubicBezTo>
                    <a:pt x="346867" y="6972"/>
                    <a:pt x="346867" y="7026"/>
                    <a:pt x="346867" y="7066"/>
                  </a:cubicBezTo>
                  <a:lnTo>
                    <a:pt x="343419" y="120093"/>
                  </a:lnTo>
                  <a:cubicBezTo>
                    <a:pt x="343273" y="123466"/>
                    <a:pt x="340766" y="126251"/>
                    <a:pt x="337450" y="126758"/>
                  </a:cubicBezTo>
                  <a:lnTo>
                    <a:pt x="246463" y="139154"/>
                  </a:lnTo>
                  <a:cubicBezTo>
                    <a:pt x="244447" y="139420"/>
                    <a:pt x="242418" y="138780"/>
                    <a:pt x="240892" y="137421"/>
                  </a:cubicBezTo>
                  <a:cubicBezTo>
                    <a:pt x="239327" y="135995"/>
                    <a:pt x="238492" y="133942"/>
                    <a:pt x="238637" y="131823"/>
                  </a:cubicBezTo>
                  <a:lnTo>
                    <a:pt x="239699" y="116095"/>
                  </a:lnTo>
                  <a:cubicBezTo>
                    <a:pt x="226661" y="129837"/>
                    <a:pt x="209856" y="139393"/>
                    <a:pt x="191420" y="143552"/>
                  </a:cubicBezTo>
                  <a:cubicBezTo>
                    <a:pt x="142823" y="156028"/>
                    <a:pt x="93098" y="163572"/>
                    <a:pt x="43002" y="166078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id="{978A1A72-6997-4FD5-933C-938D68839991}"/>
                </a:ext>
              </a:extLst>
            </p:cNvPr>
            <p:cNvSpPr/>
            <p:nvPr/>
          </p:nvSpPr>
          <p:spPr>
            <a:xfrm>
              <a:off x="9875916" y="5530558"/>
              <a:ext cx="340578" cy="152768"/>
            </a:xfrm>
            <a:custGeom>
              <a:avLst/>
              <a:gdLst>
                <a:gd name="connsiteX0" fmla="*/ 0 w 340578"/>
                <a:gd name="connsiteY0" fmla="*/ 3732 h 152768"/>
                <a:gd name="connsiteX1" fmla="*/ 5703 w 340578"/>
                <a:gd name="connsiteY1" fmla="*/ 105963 h 152768"/>
                <a:gd name="connsiteX2" fmla="*/ 70562 w 340578"/>
                <a:gd name="connsiteY2" fmla="*/ 116493 h 152768"/>
                <a:gd name="connsiteX3" fmla="*/ 72684 w 340578"/>
                <a:gd name="connsiteY3" fmla="*/ 83705 h 152768"/>
                <a:gd name="connsiteX4" fmla="*/ 127461 w 340578"/>
                <a:gd name="connsiteY4" fmla="*/ 124491 h 152768"/>
                <a:gd name="connsiteX5" fmla="*/ 339676 w 340578"/>
                <a:gd name="connsiteY5" fmla="*/ 138752 h 152768"/>
                <a:gd name="connsiteX6" fmla="*/ 246832 w 340578"/>
                <a:gd name="connsiteY6" fmla="*/ 0 h 15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0578" h="152768">
                  <a:moveTo>
                    <a:pt x="0" y="3732"/>
                  </a:moveTo>
                  <a:lnTo>
                    <a:pt x="5703" y="105963"/>
                  </a:lnTo>
                  <a:lnTo>
                    <a:pt x="70562" y="116493"/>
                  </a:lnTo>
                  <a:lnTo>
                    <a:pt x="72684" y="83705"/>
                  </a:lnTo>
                  <a:cubicBezTo>
                    <a:pt x="86411" y="102565"/>
                    <a:pt x="105510" y="116787"/>
                    <a:pt x="127461" y="124491"/>
                  </a:cubicBezTo>
                  <a:cubicBezTo>
                    <a:pt x="161548" y="135020"/>
                    <a:pt x="329198" y="173007"/>
                    <a:pt x="339676" y="138752"/>
                  </a:cubicBezTo>
                  <a:cubicBezTo>
                    <a:pt x="350154" y="104497"/>
                    <a:pt x="266329" y="50649"/>
                    <a:pt x="246832" y="0"/>
                  </a:cubicBezTo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3" name="任意多边形: 形状 72">
              <a:extLst>
                <a:ext uri="{FF2B5EF4-FFF2-40B4-BE49-F238E27FC236}">
                  <a16:creationId xmlns:a16="http://schemas.microsoft.com/office/drawing/2014/main" id="{8F34D815-DA8D-4E68-B1D6-D078A3D298E7}"/>
                </a:ext>
              </a:extLst>
            </p:cNvPr>
            <p:cNvSpPr/>
            <p:nvPr/>
          </p:nvSpPr>
          <p:spPr>
            <a:xfrm>
              <a:off x="9869013" y="5523385"/>
              <a:ext cx="354841" cy="166585"/>
            </a:xfrm>
            <a:custGeom>
              <a:avLst/>
              <a:gdLst>
                <a:gd name="connsiteX0" fmla="*/ 300952 w 354841"/>
                <a:gd name="connsiteY0" fmla="*/ 166585 h 166585"/>
                <a:gd name="connsiteX1" fmla="*/ 132374 w 354841"/>
                <a:gd name="connsiteY1" fmla="*/ 138195 h 166585"/>
                <a:gd name="connsiteX2" fmla="*/ 85289 w 354841"/>
                <a:gd name="connsiteY2" fmla="*/ 108205 h 166585"/>
                <a:gd name="connsiteX3" fmla="*/ 84228 w 354841"/>
                <a:gd name="connsiteY3" fmla="*/ 124200 h 166585"/>
                <a:gd name="connsiteX4" fmla="*/ 81708 w 354841"/>
                <a:gd name="connsiteY4" fmla="*/ 128998 h 166585"/>
                <a:gd name="connsiteX5" fmla="*/ 76402 w 354841"/>
                <a:gd name="connsiteY5" fmla="*/ 130465 h 166585"/>
                <a:gd name="connsiteX6" fmla="*/ 11412 w 354841"/>
                <a:gd name="connsiteY6" fmla="*/ 119935 h 166585"/>
                <a:gd name="connsiteX7" fmla="*/ 5708 w 354841"/>
                <a:gd name="connsiteY7" fmla="*/ 113537 h 166585"/>
                <a:gd name="connsiteX8" fmla="*/ 5 w 354841"/>
                <a:gd name="connsiteY8" fmla="*/ 11172 h 166585"/>
                <a:gd name="connsiteX9" fmla="*/ 6504 w 354841"/>
                <a:gd name="connsiteY9" fmla="*/ 3974 h 166585"/>
                <a:gd name="connsiteX10" fmla="*/ 13640 w 354841"/>
                <a:gd name="connsiteY10" fmla="*/ 10079 h 166585"/>
                <a:gd name="connsiteX11" fmla="*/ 13667 w 354841"/>
                <a:gd name="connsiteY11" fmla="*/ 10506 h 166585"/>
                <a:gd name="connsiteX12" fmla="*/ 19104 w 354841"/>
                <a:gd name="connsiteY12" fmla="*/ 107272 h 166585"/>
                <a:gd name="connsiteX13" fmla="*/ 71097 w 354841"/>
                <a:gd name="connsiteY13" fmla="*/ 115669 h 166585"/>
                <a:gd name="connsiteX14" fmla="*/ 72821 w 354841"/>
                <a:gd name="connsiteY14" fmla="*/ 90345 h 166585"/>
                <a:gd name="connsiteX15" fmla="*/ 79891 w 354841"/>
                <a:gd name="connsiteY15" fmla="*/ 83867 h 166585"/>
                <a:gd name="connsiteX16" fmla="*/ 85289 w 354841"/>
                <a:gd name="connsiteY16" fmla="*/ 87013 h 166585"/>
                <a:gd name="connsiteX17" fmla="*/ 136353 w 354841"/>
                <a:gd name="connsiteY17" fmla="*/ 125000 h 166585"/>
                <a:gd name="connsiteX18" fmla="*/ 340079 w 354841"/>
                <a:gd name="connsiteY18" fmla="*/ 143926 h 166585"/>
                <a:gd name="connsiteX19" fmla="*/ 299361 w 354841"/>
                <a:gd name="connsiteY19" fmla="*/ 79682 h 166585"/>
                <a:gd name="connsiteX20" fmla="*/ 247766 w 354841"/>
                <a:gd name="connsiteY20" fmla="*/ 9573 h 166585"/>
                <a:gd name="connsiteX21" fmla="*/ 251944 w 354841"/>
                <a:gd name="connsiteY21" fmla="*/ 442 h 166585"/>
                <a:gd name="connsiteX22" fmla="*/ 261029 w 354841"/>
                <a:gd name="connsiteY22" fmla="*/ 4641 h 166585"/>
                <a:gd name="connsiteX23" fmla="*/ 309971 w 354841"/>
                <a:gd name="connsiteY23" fmla="*/ 70352 h 166585"/>
                <a:gd name="connsiteX24" fmla="*/ 353608 w 354841"/>
                <a:gd name="connsiteY24" fmla="*/ 147925 h 166585"/>
                <a:gd name="connsiteX25" fmla="*/ 300952 w 354841"/>
                <a:gd name="connsiteY25" fmla="*/ 166585 h 166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54841" h="166585">
                  <a:moveTo>
                    <a:pt x="300952" y="166585"/>
                  </a:moveTo>
                  <a:cubicBezTo>
                    <a:pt x="235829" y="166585"/>
                    <a:pt x="133700" y="138595"/>
                    <a:pt x="132374" y="138195"/>
                  </a:cubicBezTo>
                  <a:cubicBezTo>
                    <a:pt x="114455" y="132250"/>
                    <a:pt x="98287" y="121947"/>
                    <a:pt x="85289" y="108205"/>
                  </a:cubicBezTo>
                  <a:lnTo>
                    <a:pt x="84228" y="124200"/>
                  </a:lnTo>
                  <a:cubicBezTo>
                    <a:pt x="84069" y="126079"/>
                    <a:pt x="83167" y="127812"/>
                    <a:pt x="81708" y="128998"/>
                  </a:cubicBezTo>
                  <a:cubicBezTo>
                    <a:pt x="80222" y="130211"/>
                    <a:pt x="78299" y="130731"/>
                    <a:pt x="76402" y="130465"/>
                  </a:cubicBezTo>
                  <a:lnTo>
                    <a:pt x="11412" y="119935"/>
                  </a:lnTo>
                  <a:cubicBezTo>
                    <a:pt x="8242" y="119428"/>
                    <a:pt x="5854" y="116762"/>
                    <a:pt x="5708" y="113537"/>
                  </a:cubicBezTo>
                  <a:lnTo>
                    <a:pt x="5" y="11172"/>
                  </a:lnTo>
                  <a:cubicBezTo>
                    <a:pt x="-141" y="7387"/>
                    <a:pt x="2750" y="4188"/>
                    <a:pt x="6504" y="3974"/>
                  </a:cubicBezTo>
                  <a:cubicBezTo>
                    <a:pt x="10152" y="3681"/>
                    <a:pt x="13348" y="6414"/>
                    <a:pt x="13640" y="10079"/>
                  </a:cubicBezTo>
                  <a:cubicBezTo>
                    <a:pt x="13653" y="10225"/>
                    <a:pt x="13667" y="10359"/>
                    <a:pt x="13667" y="10506"/>
                  </a:cubicBezTo>
                  <a:lnTo>
                    <a:pt x="19104" y="107272"/>
                  </a:lnTo>
                  <a:lnTo>
                    <a:pt x="71097" y="115669"/>
                  </a:lnTo>
                  <a:lnTo>
                    <a:pt x="72821" y="90345"/>
                  </a:lnTo>
                  <a:cubicBezTo>
                    <a:pt x="72994" y="86599"/>
                    <a:pt x="76151" y="83694"/>
                    <a:pt x="79891" y="83867"/>
                  </a:cubicBezTo>
                  <a:cubicBezTo>
                    <a:pt x="82093" y="83974"/>
                    <a:pt x="84108" y="85146"/>
                    <a:pt x="85289" y="87013"/>
                  </a:cubicBezTo>
                  <a:cubicBezTo>
                    <a:pt x="98141" y="104527"/>
                    <a:pt x="115928" y="117762"/>
                    <a:pt x="136353" y="125000"/>
                  </a:cubicBezTo>
                  <a:cubicBezTo>
                    <a:pt x="191794" y="142194"/>
                    <a:pt x="333050" y="166719"/>
                    <a:pt x="340079" y="143926"/>
                  </a:cubicBezTo>
                  <a:cubicBezTo>
                    <a:pt x="344722" y="128732"/>
                    <a:pt x="321643" y="103940"/>
                    <a:pt x="299361" y="79682"/>
                  </a:cubicBezTo>
                  <a:cubicBezTo>
                    <a:pt x="277078" y="55424"/>
                    <a:pt x="256785" y="33564"/>
                    <a:pt x="247766" y="9573"/>
                  </a:cubicBezTo>
                  <a:cubicBezTo>
                    <a:pt x="246413" y="5894"/>
                    <a:pt x="248283" y="1802"/>
                    <a:pt x="251944" y="442"/>
                  </a:cubicBezTo>
                  <a:cubicBezTo>
                    <a:pt x="255605" y="-917"/>
                    <a:pt x="259676" y="962"/>
                    <a:pt x="261029" y="4641"/>
                  </a:cubicBezTo>
                  <a:cubicBezTo>
                    <a:pt x="269120" y="26100"/>
                    <a:pt x="289944" y="48626"/>
                    <a:pt x="309971" y="70352"/>
                  </a:cubicBezTo>
                  <a:cubicBezTo>
                    <a:pt x="336498" y="99808"/>
                    <a:pt x="360637" y="125133"/>
                    <a:pt x="353608" y="147925"/>
                  </a:cubicBezTo>
                  <a:cubicBezTo>
                    <a:pt x="348966" y="161520"/>
                    <a:pt x="328142" y="166585"/>
                    <a:pt x="300952" y="166585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4" name="任意多边形: 形状 73">
              <a:extLst>
                <a:ext uri="{FF2B5EF4-FFF2-40B4-BE49-F238E27FC236}">
                  <a16:creationId xmlns:a16="http://schemas.microsoft.com/office/drawing/2014/main" id="{AE24F9B3-605B-4421-80C4-F53916A67DDA}"/>
                </a:ext>
              </a:extLst>
            </p:cNvPr>
            <p:cNvSpPr/>
            <p:nvPr/>
          </p:nvSpPr>
          <p:spPr>
            <a:xfrm>
              <a:off x="10108555" y="3298124"/>
              <a:ext cx="19498" cy="902490"/>
            </a:xfrm>
            <a:custGeom>
              <a:avLst/>
              <a:gdLst>
                <a:gd name="connsiteX0" fmla="*/ 12867 w 19498"/>
                <a:gd name="connsiteY0" fmla="*/ 902490 h 902490"/>
                <a:gd name="connsiteX1" fmla="*/ 5970 w 19498"/>
                <a:gd name="connsiteY1" fmla="*/ 895559 h 902490"/>
                <a:gd name="connsiteX2" fmla="*/ 2 w 19498"/>
                <a:gd name="connsiteY2" fmla="*/ 6931 h 902490"/>
                <a:gd name="connsiteX3" fmla="*/ 6633 w 19498"/>
                <a:gd name="connsiteY3" fmla="*/ 1 h 902490"/>
                <a:gd name="connsiteX4" fmla="*/ 6766 w 19498"/>
                <a:gd name="connsiteY4" fmla="*/ 0 h 902490"/>
                <a:gd name="connsiteX5" fmla="*/ 6766 w 19498"/>
                <a:gd name="connsiteY5" fmla="*/ 0 h 902490"/>
                <a:gd name="connsiteX6" fmla="*/ 13530 w 19498"/>
                <a:gd name="connsiteY6" fmla="*/ 6798 h 902490"/>
                <a:gd name="connsiteX7" fmla="*/ 19499 w 19498"/>
                <a:gd name="connsiteY7" fmla="*/ 895559 h 902490"/>
                <a:gd name="connsiteX8" fmla="*/ 12734 w 19498"/>
                <a:gd name="connsiteY8" fmla="*/ 902490 h 902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98" h="902490">
                  <a:moveTo>
                    <a:pt x="12867" y="902490"/>
                  </a:moveTo>
                  <a:cubicBezTo>
                    <a:pt x="9060" y="902490"/>
                    <a:pt x="5970" y="899385"/>
                    <a:pt x="5970" y="895559"/>
                  </a:cubicBezTo>
                  <a:lnTo>
                    <a:pt x="2" y="6931"/>
                  </a:lnTo>
                  <a:cubicBezTo>
                    <a:pt x="-78" y="3178"/>
                    <a:pt x="2893" y="75"/>
                    <a:pt x="6633" y="1"/>
                  </a:cubicBezTo>
                  <a:cubicBezTo>
                    <a:pt x="6673" y="0"/>
                    <a:pt x="6726" y="0"/>
                    <a:pt x="6766" y="0"/>
                  </a:cubicBezTo>
                  <a:lnTo>
                    <a:pt x="6766" y="0"/>
                  </a:lnTo>
                  <a:cubicBezTo>
                    <a:pt x="10506" y="0"/>
                    <a:pt x="13530" y="3043"/>
                    <a:pt x="13530" y="6798"/>
                  </a:cubicBezTo>
                  <a:lnTo>
                    <a:pt x="19499" y="895559"/>
                  </a:lnTo>
                  <a:cubicBezTo>
                    <a:pt x="19432" y="899305"/>
                    <a:pt x="16461" y="902344"/>
                    <a:pt x="12734" y="902490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5" name="任意多边形: 形状 74">
              <a:extLst>
                <a:ext uri="{FF2B5EF4-FFF2-40B4-BE49-F238E27FC236}">
                  <a16:creationId xmlns:a16="http://schemas.microsoft.com/office/drawing/2014/main" id="{B17A0267-E475-44C7-B667-C38EF6A28484}"/>
                </a:ext>
              </a:extLst>
            </p:cNvPr>
            <p:cNvSpPr/>
            <p:nvPr/>
          </p:nvSpPr>
          <p:spPr>
            <a:xfrm>
              <a:off x="9485361" y="3178783"/>
              <a:ext cx="117512" cy="547461"/>
            </a:xfrm>
            <a:custGeom>
              <a:avLst/>
              <a:gdLst>
                <a:gd name="connsiteX0" fmla="*/ 110696 w 117512"/>
                <a:gd name="connsiteY0" fmla="*/ 547461 h 547461"/>
                <a:gd name="connsiteX1" fmla="*/ 104329 w 117512"/>
                <a:gd name="connsiteY1" fmla="*/ 543462 h 547461"/>
                <a:gd name="connsiteX2" fmla="*/ 1007 w 117512"/>
                <a:gd name="connsiteY2" fmla="*/ 307676 h 547461"/>
                <a:gd name="connsiteX3" fmla="*/ 76742 w 117512"/>
                <a:gd name="connsiteY3" fmla="*/ 199180 h 547461"/>
                <a:gd name="connsiteX4" fmla="*/ 5384 w 117512"/>
                <a:gd name="connsiteY4" fmla="*/ 152663 h 547461"/>
                <a:gd name="connsiteX5" fmla="*/ 212 w 117512"/>
                <a:gd name="connsiteY5" fmla="*/ 147198 h 547461"/>
                <a:gd name="connsiteX6" fmla="*/ 97300 w 117512"/>
                <a:gd name="connsiteY6" fmla="*/ 2315 h 547461"/>
                <a:gd name="connsiteX7" fmla="*/ 107035 w 117512"/>
                <a:gd name="connsiteY7" fmla="*/ 1761 h 547461"/>
                <a:gd name="connsiteX8" fmla="*/ 108043 w 117512"/>
                <a:gd name="connsiteY8" fmla="*/ 10978 h 547461"/>
                <a:gd name="connsiteX9" fmla="*/ 14403 w 117512"/>
                <a:gd name="connsiteY9" fmla="*/ 141733 h 547461"/>
                <a:gd name="connsiteX10" fmla="*/ 90801 w 117512"/>
                <a:gd name="connsiteY10" fmla="*/ 192249 h 547461"/>
                <a:gd name="connsiteX11" fmla="*/ 92300 w 117512"/>
                <a:gd name="connsiteY11" fmla="*/ 202126 h 547461"/>
                <a:gd name="connsiteX12" fmla="*/ 91994 w 117512"/>
                <a:gd name="connsiteY12" fmla="*/ 202512 h 547461"/>
                <a:gd name="connsiteX13" fmla="*/ 14271 w 117512"/>
                <a:gd name="connsiteY13" fmla="*/ 304211 h 547461"/>
                <a:gd name="connsiteX14" fmla="*/ 116930 w 117512"/>
                <a:gd name="connsiteY14" fmla="*/ 537731 h 547461"/>
                <a:gd name="connsiteX15" fmla="*/ 113481 w 117512"/>
                <a:gd name="connsiteY15" fmla="*/ 546928 h 547461"/>
                <a:gd name="connsiteX16" fmla="*/ 110696 w 117512"/>
                <a:gd name="connsiteY16" fmla="*/ 547461 h 547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7512" h="547461">
                  <a:moveTo>
                    <a:pt x="110696" y="547461"/>
                  </a:moveTo>
                  <a:cubicBezTo>
                    <a:pt x="107990" y="547474"/>
                    <a:pt x="105510" y="545915"/>
                    <a:pt x="104329" y="543462"/>
                  </a:cubicBezTo>
                  <a:cubicBezTo>
                    <a:pt x="100350" y="534265"/>
                    <a:pt x="5119" y="319806"/>
                    <a:pt x="1007" y="307676"/>
                  </a:cubicBezTo>
                  <a:cubicBezTo>
                    <a:pt x="-186" y="303811"/>
                    <a:pt x="-4033" y="292482"/>
                    <a:pt x="76742" y="199180"/>
                  </a:cubicBezTo>
                  <a:cubicBezTo>
                    <a:pt x="53862" y="182319"/>
                    <a:pt x="30041" y="166778"/>
                    <a:pt x="5384" y="152663"/>
                  </a:cubicBezTo>
                  <a:cubicBezTo>
                    <a:pt x="2957" y="151669"/>
                    <a:pt x="1074" y="149679"/>
                    <a:pt x="212" y="147198"/>
                  </a:cubicBezTo>
                  <a:cubicBezTo>
                    <a:pt x="-2972" y="136668"/>
                    <a:pt x="29789" y="87885"/>
                    <a:pt x="97300" y="2315"/>
                  </a:cubicBezTo>
                  <a:cubicBezTo>
                    <a:pt x="99833" y="-541"/>
                    <a:pt x="104197" y="-788"/>
                    <a:pt x="107035" y="1761"/>
                  </a:cubicBezTo>
                  <a:cubicBezTo>
                    <a:pt x="109675" y="4123"/>
                    <a:pt x="110099" y="8099"/>
                    <a:pt x="108043" y="10978"/>
                  </a:cubicBezTo>
                  <a:cubicBezTo>
                    <a:pt x="65733" y="64293"/>
                    <a:pt x="21433" y="125072"/>
                    <a:pt x="14403" y="141733"/>
                  </a:cubicBezTo>
                  <a:cubicBezTo>
                    <a:pt x="32574" y="151197"/>
                    <a:pt x="80721" y="185052"/>
                    <a:pt x="90801" y="192249"/>
                  </a:cubicBezTo>
                  <a:cubicBezTo>
                    <a:pt x="93931" y="194555"/>
                    <a:pt x="94594" y="198980"/>
                    <a:pt x="92300" y="202126"/>
                  </a:cubicBezTo>
                  <a:cubicBezTo>
                    <a:pt x="92207" y="202259"/>
                    <a:pt x="92101" y="202393"/>
                    <a:pt x="91994" y="202512"/>
                  </a:cubicBezTo>
                  <a:cubicBezTo>
                    <a:pt x="55387" y="244498"/>
                    <a:pt x="16791" y="293415"/>
                    <a:pt x="14271" y="304211"/>
                  </a:cubicBezTo>
                  <a:cubicBezTo>
                    <a:pt x="20372" y="319939"/>
                    <a:pt x="90005" y="477485"/>
                    <a:pt x="116930" y="537731"/>
                  </a:cubicBezTo>
                  <a:cubicBezTo>
                    <a:pt x="118442" y="541223"/>
                    <a:pt x="116917" y="545302"/>
                    <a:pt x="113481" y="546928"/>
                  </a:cubicBezTo>
                  <a:cubicBezTo>
                    <a:pt x="112606" y="547301"/>
                    <a:pt x="111651" y="547474"/>
                    <a:pt x="110696" y="547461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6" name="任意多边形: 形状 75">
              <a:extLst>
                <a:ext uri="{FF2B5EF4-FFF2-40B4-BE49-F238E27FC236}">
                  <a16:creationId xmlns:a16="http://schemas.microsoft.com/office/drawing/2014/main" id="{3C63CE60-ECA2-4CE3-BA7C-CFF197762FAE}"/>
                </a:ext>
              </a:extLst>
            </p:cNvPr>
            <p:cNvSpPr/>
            <p:nvPr/>
          </p:nvSpPr>
          <p:spPr>
            <a:xfrm>
              <a:off x="9874335" y="3158985"/>
              <a:ext cx="108624" cy="479695"/>
            </a:xfrm>
            <a:custGeom>
              <a:avLst/>
              <a:gdLst>
                <a:gd name="connsiteX0" fmla="*/ 11130 w 108624"/>
                <a:gd name="connsiteY0" fmla="*/ 479556 h 479695"/>
                <a:gd name="connsiteX1" fmla="*/ 8212 w 108624"/>
                <a:gd name="connsiteY1" fmla="*/ 479556 h 479695"/>
                <a:gd name="connsiteX2" fmla="*/ 4896 w 108624"/>
                <a:gd name="connsiteY2" fmla="*/ 470359 h 479695"/>
                <a:gd name="connsiteX3" fmla="*/ 85670 w 108624"/>
                <a:gd name="connsiteY3" fmla="*/ 294819 h 479695"/>
                <a:gd name="connsiteX4" fmla="*/ 13650 w 108624"/>
                <a:gd name="connsiteY4" fmla="*/ 222578 h 479695"/>
                <a:gd name="connsiteX5" fmla="*/ 11660 w 108624"/>
                <a:gd name="connsiteY5" fmla="*/ 217379 h 479695"/>
                <a:gd name="connsiteX6" fmla="*/ 14180 w 108624"/>
                <a:gd name="connsiteY6" fmla="*/ 212314 h 479695"/>
                <a:gd name="connsiteX7" fmla="*/ 92567 w 108624"/>
                <a:gd name="connsiteY7" fmla="*/ 148603 h 479695"/>
                <a:gd name="connsiteX8" fmla="*/ 917 w 108624"/>
                <a:gd name="connsiteY8" fmla="*/ 10384 h 479695"/>
                <a:gd name="connsiteX9" fmla="*/ 3463 w 108624"/>
                <a:gd name="connsiteY9" fmla="*/ 922 h 479695"/>
                <a:gd name="connsiteX10" fmla="*/ 12323 w 108624"/>
                <a:gd name="connsiteY10" fmla="*/ 2653 h 479695"/>
                <a:gd name="connsiteX11" fmla="*/ 107422 w 108624"/>
                <a:gd name="connsiteY11" fmla="*/ 146204 h 479695"/>
                <a:gd name="connsiteX12" fmla="*/ 106096 w 108624"/>
                <a:gd name="connsiteY12" fmla="*/ 155267 h 479695"/>
                <a:gd name="connsiteX13" fmla="*/ 28770 w 108624"/>
                <a:gd name="connsiteY13" fmla="*/ 218312 h 479695"/>
                <a:gd name="connsiteX14" fmla="*/ 98668 w 108624"/>
                <a:gd name="connsiteY14" fmla="*/ 288555 h 479695"/>
                <a:gd name="connsiteX15" fmla="*/ 99994 w 108624"/>
                <a:gd name="connsiteY15" fmla="*/ 296286 h 479695"/>
                <a:gd name="connsiteX16" fmla="*/ 16833 w 108624"/>
                <a:gd name="connsiteY16" fmla="*/ 475691 h 479695"/>
                <a:gd name="connsiteX17" fmla="*/ 11130 w 108624"/>
                <a:gd name="connsiteY17" fmla="*/ 479556 h 47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8624" h="479695">
                  <a:moveTo>
                    <a:pt x="11130" y="479556"/>
                  </a:moveTo>
                  <a:cubicBezTo>
                    <a:pt x="10162" y="479743"/>
                    <a:pt x="9180" y="479743"/>
                    <a:pt x="8212" y="479556"/>
                  </a:cubicBezTo>
                  <a:cubicBezTo>
                    <a:pt x="4777" y="477930"/>
                    <a:pt x="3291" y="473825"/>
                    <a:pt x="4896" y="470359"/>
                  </a:cubicBezTo>
                  <a:lnTo>
                    <a:pt x="85670" y="294819"/>
                  </a:lnTo>
                  <a:lnTo>
                    <a:pt x="13650" y="222578"/>
                  </a:lnTo>
                  <a:cubicBezTo>
                    <a:pt x="12297" y="221205"/>
                    <a:pt x="11567" y="219312"/>
                    <a:pt x="11660" y="217379"/>
                  </a:cubicBezTo>
                  <a:cubicBezTo>
                    <a:pt x="11806" y="215420"/>
                    <a:pt x="12708" y="213607"/>
                    <a:pt x="14180" y="212314"/>
                  </a:cubicBezTo>
                  <a:lnTo>
                    <a:pt x="92567" y="148603"/>
                  </a:lnTo>
                  <a:lnTo>
                    <a:pt x="917" y="10384"/>
                  </a:lnTo>
                  <a:cubicBezTo>
                    <a:pt x="-980" y="7065"/>
                    <a:pt x="161" y="2828"/>
                    <a:pt x="3463" y="922"/>
                  </a:cubicBezTo>
                  <a:cubicBezTo>
                    <a:pt x="6434" y="-794"/>
                    <a:pt x="10215" y="-57"/>
                    <a:pt x="12323" y="2653"/>
                  </a:cubicBezTo>
                  <a:lnTo>
                    <a:pt x="107422" y="146204"/>
                  </a:lnTo>
                  <a:cubicBezTo>
                    <a:pt x="109438" y="149100"/>
                    <a:pt x="108868" y="153079"/>
                    <a:pt x="106096" y="155267"/>
                  </a:cubicBezTo>
                  <a:lnTo>
                    <a:pt x="28770" y="218312"/>
                  </a:lnTo>
                  <a:lnTo>
                    <a:pt x="98668" y="288555"/>
                  </a:lnTo>
                  <a:cubicBezTo>
                    <a:pt x="100737" y="290568"/>
                    <a:pt x="101268" y="293686"/>
                    <a:pt x="99994" y="296286"/>
                  </a:cubicBezTo>
                  <a:lnTo>
                    <a:pt x="16833" y="475691"/>
                  </a:lnTo>
                  <a:cubicBezTo>
                    <a:pt x="15732" y="477890"/>
                    <a:pt x="13570" y="479356"/>
                    <a:pt x="11130" y="479556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7" name="任意多边形: 形状 76">
              <a:extLst>
                <a:ext uri="{FF2B5EF4-FFF2-40B4-BE49-F238E27FC236}">
                  <a16:creationId xmlns:a16="http://schemas.microsoft.com/office/drawing/2014/main" id="{21278C13-5089-4721-B2B5-58A85D89E385}"/>
                </a:ext>
              </a:extLst>
            </p:cNvPr>
            <p:cNvSpPr/>
            <p:nvPr/>
          </p:nvSpPr>
          <p:spPr>
            <a:xfrm>
              <a:off x="9367307" y="4001178"/>
              <a:ext cx="143910" cy="91474"/>
            </a:xfrm>
            <a:custGeom>
              <a:avLst/>
              <a:gdLst>
                <a:gd name="connsiteX0" fmla="*/ 6588 w 143910"/>
                <a:gd name="connsiteY0" fmla="*/ 91473 h 91474"/>
                <a:gd name="connsiteX1" fmla="*/ 884 w 143910"/>
                <a:gd name="connsiteY1" fmla="*/ 88141 h 91474"/>
                <a:gd name="connsiteX2" fmla="*/ 3272 w 143910"/>
                <a:gd name="connsiteY2" fmla="*/ 79078 h 91474"/>
                <a:gd name="connsiteX3" fmla="*/ 133917 w 143910"/>
                <a:gd name="connsiteY3" fmla="*/ 971 h 91474"/>
                <a:gd name="connsiteX4" fmla="*/ 142856 w 143910"/>
                <a:gd name="connsiteY4" fmla="*/ 3104 h 91474"/>
                <a:gd name="connsiteX5" fmla="*/ 142936 w 143910"/>
                <a:gd name="connsiteY5" fmla="*/ 3237 h 91474"/>
                <a:gd name="connsiteX6" fmla="*/ 140734 w 143910"/>
                <a:gd name="connsiteY6" fmla="*/ 12394 h 91474"/>
                <a:gd name="connsiteX7" fmla="*/ 140681 w 143910"/>
                <a:gd name="connsiteY7" fmla="*/ 12434 h 91474"/>
                <a:gd name="connsiteX8" fmla="*/ 10036 w 143910"/>
                <a:gd name="connsiteY8" fmla="*/ 90540 h 91474"/>
                <a:gd name="connsiteX9" fmla="*/ 6588 w 143910"/>
                <a:gd name="connsiteY9" fmla="*/ 91473 h 9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910" h="91474">
                  <a:moveTo>
                    <a:pt x="6588" y="91473"/>
                  </a:moveTo>
                  <a:cubicBezTo>
                    <a:pt x="4240" y="91433"/>
                    <a:pt x="2078" y="90167"/>
                    <a:pt x="884" y="88141"/>
                  </a:cubicBezTo>
                  <a:cubicBezTo>
                    <a:pt x="-933" y="84969"/>
                    <a:pt x="142" y="80930"/>
                    <a:pt x="3272" y="79078"/>
                  </a:cubicBezTo>
                  <a:lnTo>
                    <a:pt x="133917" y="971"/>
                  </a:lnTo>
                  <a:cubicBezTo>
                    <a:pt x="136967" y="-922"/>
                    <a:pt x="140973" y="38"/>
                    <a:pt x="142856" y="3104"/>
                  </a:cubicBezTo>
                  <a:cubicBezTo>
                    <a:pt x="142883" y="3157"/>
                    <a:pt x="142909" y="3197"/>
                    <a:pt x="142936" y="3237"/>
                  </a:cubicBezTo>
                  <a:cubicBezTo>
                    <a:pt x="144845" y="6383"/>
                    <a:pt x="143864" y="10475"/>
                    <a:pt x="140734" y="12394"/>
                  </a:cubicBezTo>
                  <a:cubicBezTo>
                    <a:pt x="140721" y="12407"/>
                    <a:pt x="140694" y="12420"/>
                    <a:pt x="140681" y="12434"/>
                  </a:cubicBezTo>
                  <a:lnTo>
                    <a:pt x="10036" y="90540"/>
                  </a:lnTo>
                  <a:cubicBezTo>
                    <a:pt x="9002" y="91180"/>
                    <a:pt x="7808" y="91500"/>
                    <a:pt x="6588" y="91473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8" name="任意多边形: 形状 77">
              <a:extLst>
                <a:ext uri="{FF2B5EF4-FFF2-40B4-BE49-F238E27FC236}">
                  <a16:creationId xmlns:a16="http://schemas.microsoft.com/office/drawing/2014/main" id="{C7C51A17-0FAC-40FC-8B1C-B21676CB4799}"/>
                </a:ext>
              </a:extLst>
            </p:cNvPr>
            <p:cNvSpPr/>
            <p:nvPr/>
          </p:nvSpPr>
          <p:spPr>
            <a:xfrm>
              <a:off x="9914503" y="4026488"/>
              <a:ext cx="116399" cy="102018"/>
            </a:xfrm>
            <a:custGeom>
              <a:avLst/>
              <a:gdLst>
                <a:gd name="connsiteX0" fmla="*/ 109697 w 116399"/>
                <a:gd name="connsiteY0" fmla="*/ 102018 h 102018"/>
                <a:gd name="connsiteX1" fmla="*/ 105453 w 116399"/>
                <a:gd name="connsiteY1" fmla="*/ 100419 h 102018"/>
                <a:gd name="connsiteX2" fmla="*/ 2264 w 116399"/>
                <a:gd name="connsiteY2" fmla="*/ 11782 h 102018"/>
                <a:gd name="connsiteX3" fmla="*/ 1601 w 116399"/>
                <a:gd name="connsiteY3" fmla="*/ 2319 h 102018"/>
                <a:gd name="connsiteX4" fmla="*/ 10766 w 116399"/>
                <a:gd name="connsiteY4" fmla="*/ 1546 h 102018"/>
                <a:gd name="connsiteX5" fmla="*/ 10885 w 116399"/>
                <a:gd name="connsiteY5" fmla="*/ 1652 h 102018"/>
                <a:gd name="connsiteX6" fmla="*/ 114075 w 116399"/>
                <a:gd name="connsiteY6" fmla="*/ 90289 h 102018"/>
                <a:gd name="connsiteX7" fmla="*/ 114804 w 116399"/>
                <a:gd name="connsiteY7" fmla="*/ 99685 h 102018"/>
                <a:gd name="connsiteX8" fmla="*/ 109697 w 116399"/>
                <a:gd name="connsiteY8" fmla="*/ 102018 h 10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399" h="102018">
                  <a:moveTo>
                    <a:pt x="109697" y="102018"/>
                  </a:moveTo>
                  <a:cubicBezTo>
                    <a:pt x="108132" y="102018"/>
                    <a:pt x="106634" y="101445"/>
                    <a:pt x="105453" y="100419"/>
                  </a:cubicBezTo>
                  <a:lnTo>
                    <a:pt x="2264" y="11782"/>
                  </a:lnTo>
                  <a:cubicBezTo>
                    <a:pt x="-469" y="9330"/>
                    <a:pt x="-774" y="5131"/>
                    <a:pt x="1601" y="2319"/>
                  </a:cubicBezTo>
                  <a:cubicBezTo>
                    <a:pt x="3922" y="-440"/>
                    <a:pt x="8020" y="-787"/>
                    <a:pt x="10766" y="1546"/>
                  </a:cubicBezTo>
                  <a:cubicBezTo>
                    <a:pt x="10805" y="1573"/>
                    <a:pt x="10845" y="1613"/>
                    <a:pt x="10885" y="1652"/>
                  </a:cubicBezTo>
                  <a:lnTo>
                    <a:pt x="114075" y="90289"/>
                  </a:lnTo>
                  <a:cubicBezTo>
                    <a:pt x="116860" y="92675"/>
                    <a:pt x="117191" y="96886"/>
                    <a:pt x="114804" y="99685"/>
                  </a:cubicBezTo>
                  <a:cubicBezTo>
                    <a:pt x="113531" y="101178"/>
                    <a:pt x="111661" y="102045"/>
                    <a:pt x="109697" y="102018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9" name="任意多边形: 形状 78">
              <a:extLst>
                <a:ext uri="{FF2B5EF4-FFF2-40B4-BE49-F238E27FC236}">
                  <a16:creationId xmlns:a16="http://schemas.microsoft.com/office/drawing/2014/main" id="{654C1645-43DE-46D5-9C6B-EB21734064E6}"/>
                </a:ext>
              </a:extLst>
            </p:cNvPr>
            <p:cNvSpPr/>
            <p:nvPr/>
          </p:nvSpPr>
          <p:spPr>
            <a:xfrm>
              <a:off x="9706934" y="3966693"/>
              <a:ext cx="32740" cy="351348"/>
            </a:xfrm>
            <a:custGeom>
              <a:avLst/>
              <a:gdLst>
                <a:gd name="connsiteX0" fmla="*/ 26134 w 32740"/>
                <a:gd name="connsiteY0" fmla="*/ 351348 h 351348"/>
                <a:gd name="connsiteX1" fmla="*/ 19635 w 32740"/>
                <a:gd name="connsiteY1" fmla="*/ 345883 h 351348"/>
                <a:gd name="connsiteX2" fmla="*/ 5 w 32740"/>
                <a:gd name="connsiteY2" fmla="*/ 6799 h 351348"/>
                <a:gd name="connsiteX3" fmla="*/ 6226 w 32740"/>
                <a:gd name="connsiteY3" fmla="*/ 2 h 351348"/>
                <a:gd name="connsiteX4" fmla="*/ 6239 w 32740"/>
                <a:gd name="connsiteY4" fmla="*/ 2 h 351348"/>
                <a:gd name="connsiteX5" fmla="*/ 13136 w 32740"/>
                <a:gd name="connsiteY5" fmla="*/ 6266 h 351348"/>
                <a:gd name="connsiteX6" fmla="*/ 32633 w 32740"/>
                <a:gd name="connsiteY6" fmla="*/ 343617 h 351348"/>
                <a:gd name="connsiteX7" fmla="*/ 27328 w 32740"/>
                <a:gd name="connsiteY7" fmla="*/ 351348 h 351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740" h="351348">
                  <a:moveTo>
                    <a:pt x="26134" y="351348"/>
                  </a:moveTo>
                  <a:cubicBezTo>
                    <a:pt x="22925" y="351388"/>
                    <a:pt x="20166" y="349069"/>
                    <a:pt x="19635" y="345883"/>
                  </a:cubicBezTo>
                  <a:cubicBezTo>
                    <a:pt x="12208" y="303364"/>
                    <a:pt x="536" y="18929"/>
                    <a:pt x="5" y="6799"/>
                  </a:cubicBezTo>
                  <a:cubicBezTo>
                    <a:pt x="-141" y="3201"/>
                    <a:pt x="2645" y="148"/>
                    <a:pt x="6226" y="2"/>
                  </a:cubicBezTo>
                  <a:cubicBezTo>
                    <a:pt x="6226" y="2"/>
                    <a:pt x="6239" y="2"/>
                    <a:pt x="6239" y="2"/>
                  </a:cubicBezTo>
                  <a:cubicBezTo>
                    <a:pt x="9834" y="-78"/>
                    <a:pt x="12858" y="2667"/>
                    <a:pt x="13136" y="6266"/>
                  </a:cubicBezTo>
                  <a:cubicBezTo>
                    <a:pt x="13136" y="9332"/>
                    <a:pt x="25338" y="302031"/>
                    <a:pt x="32633" y="343617"/>
                  </a:cubicBezTo>
                  <a:cubicBezTo>
                    <a:pt x="33283" y="347216"/>
                    <a:pt x="30909" y="350668"/>
                    <a:pt x="27328" y="351348"/>
                  </a:cubicBez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0" name="任意多边形: 形状 79">
              <a:extLst>
                <a:ext uri="{FF2B5EF4-FFF2-40B4-BE49-F238E27FC236}">
                  <a16:creationId xmlns:a16="http://schemas.microsoft.com/office/drawing/2014/main" id="{3818B34E-08F2-4EC3-91F4-A0E651E058C7}"/>
                </a:ext>
              </a:extLst>
            </p:cNvPr>
            <p:cNvSpPr/>
            <p:nvPr/>
          </p:nvSpPr>
          <p:spPr>
            <a:xfrm>
              <a:off x="9300679" y="3558968"/>
              <a:ext cx="22816" cy="383468"/>
            </a:xfrm>
            <a:custGeom>
              <a:avLst/>
              <a:gdLst>
                <a:gd name="connsiteX0" fmla="*/ 6633 w 22816"/>
                <a:gd name="connsiteY0" fmla="*/ 383468 h 383468"/>
                <a:gd name="connsiteX1" fmla="*/ 6633 w 22816"/>
                <a:gd name="connsiteY1" fmla="*/ 383468 h 383468"/>
                <a:gd name="connsiteX2" fmla="*/ 2 w 22816"/>
                <a:gd name="connsiteY2" fmla="*/ 376537 h 383468"/>
                <a:gd name="connsiteX3" fmla="*/ 2 w 22816"/>
                <a:gd name="connsiteY3" fmla="*/ 376404 h 383468"/>
                <a:gd name="connsiteX4" fmla="*/ 9419 w 22816"/>
                <a:gd name="connsiteY4" fmla="*/ 6664 h 383468"/>
                <a:gd name="connsiteX5" fmla="*/ 16183 w 22816"/>
                <a:gd name="connsiteY5" fmla="*/ 0 h 383468"/>
                <a:gd name="connsiteX6" fmla="*/ 16183 w 22816"/>
                <a:gd name="connsiteY6" fmla="*/ 0 h 383468"/>
                <a:gd name="connsiteX7" fmla="*/ 22815 w 22816"/>
                <a:gd name="connsiteY7" fmla="*/ 6931 h 383468"/>
                <a:gd name="connsiteX8" fmla="*/ 22815 w 22816"/>
                <a:gd name="connsiteY8" fmla="*/ 7064 h 383468"/>
                <a:gd name="connsiteX9" fmla="*/ 13398 w 22816"/>
                <a:gd name="connsiteY9" fmla="*/ 376404 h 383468"/>
                <a:gd name="connsiteX10" fmla="*/ 6633 w 22816"/>
                <a:gd name="connsiteY10" fmla="*/ 383468 h 383468"/>
                <a:gd name="connsiteX11" fmla="*/ 6633 w 22816"/>
                <a:gd name="connsiteY11" fmla="*/ 383468 h 383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816" h="383468">
                  <a:moveTo>
                    <a:pt x="6633" y="383468"/>
                  </a:moveTo>
                  <a:lnTo>
                    <a:pt x="6633" y="383468"/>
                  </a:lnTo>
                  <a:cubicBezTo>
                    <a:pt x="2893" y="383402"/>
                    <a:pt x="-78" y="380296"/>
                    <a:pt x="2" y="376537"/>
                  </a:cubicBezTo>
                  <a:cubicBezTo>
                    <a:pt x="2" y="376497"/>
                    <a:pt x="2" y="376444"/>
                    <a:pt x="2" y="376404"/>
                  </a:cubicBezTo>
                  <a:lnTo>
                    <a:pt x="9419" y="6664"/>
                  </a:lnTo>
                  <a:cubicBezTo>
                    <a:pt x="9485" y="2959"/>
                    <a:pt x="12496" y="0"/>
                    <a:pt x="16183" y="0"/>
                  </a:cubicBezTo>
                  <a:lnTo>
                    <a:pt x="16183" y="0"/>
                  </a:lnTo>
                  <a:cubicBezTo>
                    <a:pt x="19923" y="67"/>
                    <a:pt x="22894" y="3172"/>
                    <a:pt x="22815" y="6931"/>
                  </a:cubicBezTo>
                  <a:cubicBezTo>
                    <a:pt x="22815" y="6971"/>
                    <a:pt x="22815" y="7024"/>
                    <a:pt x="22815" y="7064"/>
                  </a:cubicBezTo>
                  <a:lnTo>
                    <a:pt x="13398" y="376404"/>
                  </a:lnTo>
                  <a:cubicBezTo>
                    <a:pt x="13477" y="380229"/>
                    <a:pt x="10440" y="383389"/>
                    <a:pt x="6633" y="383468"/>
                  </a:cubicBezTo>
                  <a:cubicBezTo>
                    <a:pt x="6633" y="383468"/>
                    <a:pt x="6633" y="383468"/>
                    <a:pt x="6633" y="383468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1" name="任意多边形: 形状 80">
              <a:extLst>
                <a:ext uri="{FF2B5EF4-FFF2-40B4-BE49-F238E27FC236}">
                  <a16:creationId xmlns:a16="http://schemas.microsoft.com/office/drawing/2014/main" id="{EEBBB8E1-910E-4322-8B67-3A49728B0E0D}"/>
                </a:ext>
              </a:extLst>
            </p:cNvPr>
            <p:cNvSpPr/>
            <p:nvPr/>
          </p:nvSpPr>
          <p:spPr>
            <a:xfrm>
              <a:off x="10818149" y="4692312"/>
              <a:ext cx="214486" cy="278304"/>
            </a:xfrm>
            <a:custGeom>
              <a:avLst/>
              <a:gdLst>
                <a:gd name="connsiteX0" fmla="*/ 112739 w 214486"/>
                <a:gd name="connsiteY0" fmla="*/ 66644 h 278304"/>
                <a:gd name="connsiteX1" fmla="*/ 214337 w 214486"/>
                <a:gd name="connsiteY1" fmla="*/ 0 h 278304"/>
                <a:gd name="connsiteX2" fmla="*/ 132634 w 214486"/>
                <a:gd name="connsiteY2" fmla="*/ 278305 h 278304"/>
                <a:gd name="connsiteX3" fmla="*/ 0 w 214486"/>
                <a:gd name="connsiteY3" fmla="*/ 278305 h 278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486" h="278304">
                  <a:moveTo>
                    <a:pt x="112739" y="66644"/>
                  </a:moveTo>
                  <a:cubicBezTo>
                    <a:pt x="143006" y="39333"/>
                    <a:pt x="177279" y="16848"/>
                    <a:pt x="214337" y="0"/>
                  </a:cubicBezTo>
                  <a:cubicBezTo>
                    <a:pt x="217387" y="109163"/>
                    <a:pt x="173353" y="209661"/>
                    <a:pt x="132634" y="278305"/>
                  </a:cubicBezTo>
                  <a:lnTo>
                    <a:pt x="0" y="278305"/>
                  </a:lnTo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2" name="任意多边形: 形状 81">
              <a:extLst>
                <a:ext uri="{FF2B5EF4-FFF2-40B4-BE49-F238E27FC236}">
                  <a16:creationId xmlns:a16="http://schemas.microsoft.com/office/drawing/2014/main" id="{1A97A616-0926-4572-A5E8-A6C50596F911}"/>
                </a:ext>
              </a:extLst>
            </p:cNvPr>
            <p:cNvSpPr/>
            <p:nvPr/>
          </p:nvSpPr>
          <p:spPr>
            <a:xfrm>
              <a:off x="10809353" y="4685565"/>
              <a:ext cx="230582" cy="292252"/>
            </a:xfrm>
            <a:custGeom>
              <a:avLst/>
              <a:gdLst>
                <a:gd name="connsiteX0" fmla="*/ 141430 w 230582"/>
                <a:gd name="connsiteY0" fmla="*/ 291983 h 292252"/>
                <a:gd name="connsiteX1" fmla="*/ 8796 w 230582"/>
                <a:gd name="connsiteY1" fmla="*/ 291983 h 292252"/>
                <a:gd name="connsiteX2" fmla="*/ 268 w 230582"/>
                <a:gd name="connsiteY2" fmla="*/ 287225 h 292252"/>
                <a:gd name="connsiteX3" fmla="*/ 5003 w 230582"/>
                <a:gd name="connsiteY3" fmla="*/ 278654 h 292252"/>
                <a:gd name="connsiteX4" fmla="*/ 8796 w 230582"/>
                <a:gd name="connsiteY4" fmla="*/ 278654 h 292252"/>
                <a:gd name="connsiteX5" fmla="*/ 137319 w 230582"/>
                <a:gd name="connsiteY5" fmla="*/ 278654 h 292252"/>
                <a:gd name="connsiteX6" fmla="*/ 216899 w 230582"/>
                <a:gd name="connsiteY6" fmla="*/ 17811 h 292252"/>
                <a:gd name="connsiteX7" fmla="*/ 126575 w 230582"/>
                <a:gd name="connsiteY7" fmla="*/ 78856 h 292252"/>
                <a:gd name="connsiteX8" fmla="*/ 116946 w 230582"/>
                <a:gd name="connsiteY8" fmla="*/ 77270 h 292252"/>
                <a:gd name="connsiteX9" fmla="*/ 117424 w 230582"/>
                <a:gd name="connsiteY9" fmla="*/ 68593 h 292252"/>
                <a:gd name="connsiteX10" fmla="*/ 221011 w 230582"/>
                <a:gd name="connsiteY10" fmla="*/ 750 h 292252"/>
                <a:gd name="connsiteX11" fmla="*/ 227245 w 230582"/>
                <a:gd name="connsiteY11" fmla="*/ 750 h 292252"/>
                <a:gd name="connsiteX12" fmla="*/ 230428 w 230582"/>
                <a:gd name="connsiteY12" fmla="*/ 6348 h 292252"/>
                <a:gd name="connsiteX13" fmla="*/ 147664 w 230582"/>
                <a:gd name="connsiteY13" fmla="*/ 288384 h 292252"/>
                <a:gd name="connsiteX14" fmla="*/ 141430 w 230582"/>
                <a:gd name="connsiteY14" fmla="*/ 291983 h 292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0582" h="292252">
                  <a:moveTo>
                    <a:pt x="141430" y="291983"/>
                  </a:moveTo>
                  <a:lnTo>
                    <a:pt x="8796" y="291983"/>
                  </a:lnTo>
                  <a:cubicBezTo>
                    <a:pt x="5135" y="293036"/>
                    <a:pt x="1315" y="290903"/>
                    <a:pt x="268" y="287225"/>
                  </a:cubicBezTo>
                  <a:cubicBezTo>
                    <a:pt x="-780" y="283546"/>
                    <a:pt x="1342" y="279707"/>
                    <a:pt x="5003" y="278654"/>
                  </a:cubicBezTo>
                  <a:cubicBezTo>
                    <a:pt x="6249" y="278294"/>
                    <a:pt x="7562" y="278294"/>
                    <a:pt x="8796" y="278654"/>
                  </a:cubicBezTo>
                  <a:lnTo>
                    <a:pt x="137319" y="278654"/>
                  </a:lnTo>
                  <a:cubicBezTo>
                    <a:pt x="174191" y="215609"/>
                    <a:pt x="216899" y="120975"/>
                    <a:pt x="216899" y="17811"/>
                  </a:cubicBezTo>
                  <a:cubicBezTo>
                    <a:pt x="184218" y="34032"/>
                    <a:pt x="153845" y="54558"/>
                    <a:pt x="126575" y="78856"/>
                  </a:cubicBezTo>
                  <a:cubicBezTo>
                    <a:pt x="123485" y="81082"/>
                    <a:pt x="119174" y="80376"/>
                    <a:pt x="116946" y="77270"/>
                  </a:cubicBezTo>
                  <a:cubicBezTo>
                    <a:pt x="115063" y="74618"/>
                    <a:pt x="115261" y="71019"/>
                    <a:pt x="117424" y="68593"/>
                  </a:cubicBezTo>
                  <a:cubicBezTo>
                    <a:pt x="148288" y="40789"/>
                    <a:pt x="183223" y="17904"/>
                    <a:pt x="221011" y="750"/>
                  </a:cubicBezTo>
                  <a:cubicBezTo>
                    <a:pt x="222974" y="-250"/>
                    <a:pt x="225282" y="-250"/>
                    <a:pt x="227245" y="750"/>
                  </a:cubicBezTo>
                  <a:cubicBezTo>
                    <a:pt x="229181" y="1963"/>
                    <a:pt x="230375" y="4068"/>
                    <a:pt x="230428" y="6348"/>
                  </a:cubicBezTo>
                  <a:cubicBezTo>
                    <a:pt x="233611" y="118709"/>
                    <a:pt x="187189" y="221741"/>
                    <a:pt x="147664" y="288384"/>
                  </a:cubicBezTo>
                  <a:cubicBezTo>
                    <a:pt x="146417" y="290663"/>
                    <a:pt x="144016" y="292050"/>
                    <a:pt x="141430" y="291983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3" name="任意多边形: 形状 82">
              <a:extLst>
                <a:ext uri="{FF2B5EF4-FFF2-40B4-BE49-F238E27FC236}">
                  <a16:creationId xmlns:a16="http://schemas.microsoft.com/office/drawing/2014/main" id="{F91F40C6-7511-4208-AB11-3BB4C341F115}"/>
                </a:ext>
              </a:extLst>
            </p:cNvPr>
            <p:cNvSpPr/>
            <p:nvPr/>
          </p:nvSpPr>
          <p:spPr>
            <a:xfrm>
              <a:off x="10741089" y="4510242"/>
              <a:ext cx="193249" cy="460375"/>
            </a:xfrm>
            <a:custGeom>
              <a:avLst/>
              <a:gdLst>
                <a:gd name="connsiteX0" fmla="*/ 0 w 193249"/>
                <a:gd name="connsiteY0" fmla="*/ 278038 h 460375"/>
                <a:gd name="connsiteX1" fmla="*/ 165660 w 193249"/>
                <a:gd name="connsiteY1" fmla="*/ 0 h 460375"/>
                <a:gd name="connsiteX2" fmla="*/ 189800 w 193249"/>
                <a:gd name="connsiteY2" fmla="*/ 248715 h 460375"/>
                <a:gd name="connsiteX3" fmla="*/ 144041 w 193249"/>
                <a:gd name="connsiteY3" fmla="*/ 460375 h 460375"/>
                <a:gd name="connsiteX4" fmla="*/ 1459 w 193249"/>
                <a:gd name="connsiteY4" fmla="*/ 460375 h 460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249" h="460375">
                  <a:moveTo>
                    <a:pt x="0" y="278038"/>
                  </a:moveTo>
                  <a:cubicBezTo>
                    <a:pt x="32495" y="107297"/>
                    <a:pt x="165660" y="0"/>
                    <a:pt x="165660" y="0"/>
                  </a:cubicBezTo>
                  <a:cubicBezTo>
                    <a:pt x="190436" y="80399"/>
                    <a:pt x="198646" y="165024"/>
                    <a:pt x="189800" y="248715"/>
                  </a:cubicBezTo>
                  <a:cubicBezTo>
                    <a:pt x="182982" y="320850"/>
                    <a:pt x="167623" y="391906"/>
                    <a:pt x="144041" y="460375"/>
                  </a:cubicBezTo>
                  <a:lnTo>
                    <a:pt x="1459" y="460375"/>
                  </a:lnTo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4" name="任意多边形: 形状 83">
              <a:extLst>
                <a:ext uri="{FF2B5EF4-FFF2-40B4-BE49-F238E27FC236}">
                  <a16:creationId xmlns:a16="http://schemas.microsoft.com/office/drawing/2014/main" id="{337DC5BA-04BE-4025-AA1C-A1668B77060B}"/>
                </a:ext>
              </a:extLst>
            </p:cNvPr>
            <p:cNvSpPr/>
            <p:nvPr/>
          </p:nvSpPr>
          <p:spPr>
            <a:xfrm>
              <a:off x="10734351" y="4503690"/>
              <a:ext cx="207056" cy="473859"/>
            </a:xfrm>
            <a:custGeom>
              <a:avLst/>
              <a:gdLst>
                <a:gd name="connsiteX0" fmla="*/ 150778 w 207056"/>
                <a:gd name="connsiteY0" fmla="*/ 473858 h 473859"/>
                <a:gd name="connsiteX1" fmla="*/ 8196 w 207056"/>
                <a:gd name="connsiteY1" fmla="*/ 473858 h 473859"/>
                <a:gd name="connsiteX2" fmla="*/ 3462 w 207056"/>
                <a:gd name="connsiteY2" fmla="*/ 465288 h 473859"/>
                <a:gd name="connsiteX3" fmla="*/ 8196 w 207056"/>
                <a:gd name="connsiteY3" fmla="*/ 460530 h 473859"/>
                <a:gd name="connsiteX4" fmla="*/ 145871 w 207056"/>
                <a:gd name="connsiteY4" fmla="*/ 460530 h 473859"/>
                <a:gd name="connsiteX5" fmla="*/ 189773 w 207056"/>
                <a:gd name="connsiteY5" fmla="*/ 255000 h 473859"/>
                <a:gd name="connsiteX6" fmla="*/ 168949 w 207056"/>
                <a:gd name="connsiteY6" fmla="*/ 18948 h 473859"/>
                <a:gd name="connsiteX7" fmla="*/ 13369 w 207056"/>
                <a:gd name="connsiteY7" fmla="*/ 286323 h 473859"/>
                <a:gd name="connsiteX8" fmla="*/ 5305 w 207056"/>
                <a:gd name="connsiteY8" fmla="*/ 291494 h 473859"/>
                <a:gd name="connsiteX9" fmla="*/ 106 w 207056"/>
                <a:gd name="connsiteY9" fmla="*/ 283657 h 473859"/>
                <a:gd name="connsiteX10" fmla="*/ 168286 w 207056"/>
                <a:gd name="connsiteY10" fmla="*/ 1487 h 473859"/>
                <a:gd name="connsiteX11" fmla="*/ 174520 w 207056"/>
                <a:gd name="connsiteY11" fmla="*/ 287 h 473859"/>
                <a:gd name="connsiteX12" fmla="*/ 179029 w 207056"/>
                <a:gd name="connsiteY12" fmla="*/ 4819 h 473859"/>
                <a:gd name="connsiteX13" fmla="*/ 203567 w 207056"/>
                <a:gd name="connsiteY13" fmla="*/ 256200 h 473859"/>
                <a:gd name="connsiteX14" fmla="*/ 157410 w 207056"/>
                <a:gd name="connsiteY14" fmla="*/ 469460 h 473859"/>
                <a:gd name="connsiteX15" fmla="*/ 150778 w 207056"/>
                <a:gd name="connsiteY15" fmla="*/ 473858 h 473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7056" h="473859">
                  <a:moveTo>
                    <a:pt x="150778" y="473858"/>
                  </a:moveTo>
                  <a:lnTo>
                    <a:pt x="8196" y="473858"/>
                  </a:lnTo>
                  <a:cubicBezTo>
                    <a:pt x="4536" y="472805"/>
                    <a:pt x="2414" y="468967"/>
                    <a:pt x="3462" y="465288"/>
                  </a:cubicBezTo>
                  <a:cubicBezTo>
                    <a:pt x="4111" y="462982"/>
                    <a:pt x="5902" y="461183"/>
                    <a:pt x="8196" y="460530"/>
                  </a:cubicBezTo>
                  <a:lnTo>
                    <a:pt x="145871" y="460530"/>
                  </a:lnTo>
                  <a:cubicBezTo>
                    <a:pt x="168339" y="393952"/>
                    <a:pt x="183075" y="324976"/>
                    <a:pt x="189773" y="255000"/>
                  </a:cubicBezTo>
                  <a:cubicBezTo>
                    <a:pt x="198129" y="175707"/>
                    <a:pt x="191046" y="95535"/>
                    <a:pt x="168949" y="18948"/>
                  </a:cubicBezTo>
                  <a:cubicBezTo>
                    <a:pt x="140433" y="44806"/>
                    <a:pt x="40559" y="143572"/>
                    <a:pt x="13369" y="286323"/>
                  </a:cubicBezTo>
                  <a:cubicBezTo>
                    <a:pt x="12560" y="289988"/>
                    <a:pt x="8953" y="292307"/>
                    <a:pt x="5305" y="291494"/>
                  </a:cubicBezTo>
                  <a:cubicBezTo>
                    <a:pt x="1764" y="290708"/>
                    <a:pt x="-531" y="287256"/>
                    <a:pt x="106" y="283657"/>
                  </a:cubicBezTo>
                  <a:cubicBezTo>
                    <a:pt x="32734" y="112382"/>
                    <a:pt x="166827" y="2687"/>
                    <a:pt x="168286" y="1487"/>
                  </a:cubicBezTo>
                  <a:cubicBezTo>
                    <a:pt x="170050" y="88"/>
                    <a:pt x="172371" y="-352"/>
                    <a:pt x="174520" y="287"/>
                  </a:cubicBezTo>
                  <a:cubicBezTo>
                    <a:pt x="176695" y="927"/>
                    <a:pt x="178393" y="2633"/>
                    <a:pt x="179029" y="4819"/>
                  </a:cubicBezTo>
                  <a:cubicBezTo>
                    <a:pt x="204177" y="86058"/>
                    <a:pt x="212533" y="171602"/>
                    <a:pt x="203567" y="256200"/>
                  </a:cubicBezTo>
                  <a:cubicBezTo>
                    <a:pt x="196603" y="328868"/>
                    <a:pt x="181112" y="400457"/>
                    <a:pt x="157410" y="469460"/>
                  </a:cubicBezTo>
                  <a:cubicBezTo>
                    <a:pt x="156309" y="472166"/>
                    <a:pt x="153683" y="473912"/>
                    <a:pt x="150778" y="473858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5" name="任意多边形: 形状 84">
              <a:extLst>
                <a:ext uri="{FF2B5EF4-FFF2-40B4-BE49-F238E27FC236}">
                  <a16:creationId xmlns:a16="http://schemas.microsoft.com/office/drawing/2014/main" id="{4B059376-2A61-45B8-8E85-C080C0055795}"/>
                </a:ext>
              </a:extLst>
            </p:cNvPr>
            <p:cNvSpPr/>
            <p:nvPr/>
          </p:nvSpPr>
          <p:spPr>
            <a:xfrm>
              <a:off x="10593680" y="4665255"/>
              <a:ext cx="203242" cy="305495"/>
            </a:xfrm>
            <a:custGeom>
              <a:avLst/>
              <a:gdLst>
                <a:gd name="connsiteX0" fmla="*/ 76979 w 203242"/>
                <a:gd name="connsiteY0" fmla="*/ 305496 h 305495"/>
                <a:gd name="connsiteX1" fmla="*/ 203115 w 203242"/>
                <a:gd name="connsiteY1" fmla="*/ 305496 h 305495"/>
                <a:gd name="connsiteX2" fmla="*/ 155366 w 203242"/>
                <a:gd name="connsiteY2" fmla="*/ 137287 h 305495"/>
                <a:gd name="connsiteX3" fmla="*/ 147276 w 203242"/>
                <a:gd name="connsiteY3" fmla="*/ 123025 h 305495"/>
                <a:gd name="connsiteX4" fmla="*/ 7346 w 203242"/>
                <a:gd name="connsiteY4" fmla="*/ 1 h 305495"/>
                <a:gd name="connsiteX5" fmla="*/ 76979 w 203242"/>
                <a:gd name="connsiteY5" fmla="*/ 305496 h 305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242" h="305495">
                  <a:moveTo>
                    <a:pt x="76979" y="305496"/>
                  </a:moveTo>
                  <a:lnTo>
                    <a:pt x="203115" y="305496"/>
                  </a:lnTo>
                  <a:cubicBezTo>
                    <a:pt x="204441" y="267909"/>
                    <a:pt x="195952" y="210995"/>
                    <a:pt x="155366" y="137287"/>
                  </a:cubicBezTo>
                  <a:lnTo>
                    <a:pt x="147276" y="123025"/>
                  </a:lnTo>
                  <a:cubicBezTo>
                    <a:pt x="74194" y="-1332"/>
                    <a:pt x="7346" y="1"/>
                    <a:pt x="7346" y="1"/>
                  </a:cubicBezTo>
                  <a:cubicBezTo>
                    <a:pt x="-20904" y="130889"/>
                    <a:pt x="38781" y="247516"/>
                    <a:pt x="76979" y="305496"/>
                  </a:cubicBez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6" name="任意多边形: 形状 85">
              <a:extLst>
                <a:ext uri="{FF2B5EF4-FFF2-40B4-BE49-F238E27FC236}">
                  <a16:creationId xmlns:a16="http://schemas.microsoft.com/office/drawing/2014/main" id="{5C9D60C9-DCDC-491D-8045-184B236B3988}"/>
                </a:ext>
              </a:extLst>
            </p:cNvPr>
            <p:cNvSpPr/>
            <p:nvPr/>
          </p:nvSpPr>
          <p:spPr>
            <a:xfrm>
              <a:off x="10586772" y="4658324"/>
              <a:ext cx="216902" cy="319224"/>
            </a:xfrm>
            <a:custGeom>
              <a:avLst/>
              <a:gdLst>
                <a:gd name="connsiteX0" fmla="*/ 210023 w 216902"/>
                <a:gd name="connsiteY0" fmla="*/ 319224 h 319224"/>
                <a:gd name="connsiteX1" fmla="*/ 83888 w 216902"/>
                <a:gd name="connsiteY1" fmla="*/ 319224 h 319224"/>
                <a:gd name="connsiteX2" fmla="*/ 78185 w 216902"/>
                <a:gd name="connsiteY2" fmla="*/ 316158 h 319224"/>
                <a:gd name="connsiteX3" fmla="*/ 7491 w 216902"/>
                <a:gd name="connsiteY3" fmla="*/ 5465 h 319224"/>
                <a:gd name="connsiteX4" fmla="*/ 14123 w 216902"/>
                <a:gd name="connsiteY4" fmla="*/ 0 h 319224"/>
                <a:gd name="connsiteX5" fmla="*/ 160020 w 216902"/>
                <a:gd name="connsiteY5" fmla="*/ 126490 h 319224"/>
                <a:gd name="connsiteX6" fmla="*/ 168111 w 216902"/>
                <a:gd name="connsiteY6" fmla="*/ 140885 h 319224"/>
                <a:gd name="connsiteX7" fmla="*/ 216788 w 216902"/>
                <a:gd name="connsiteY7" fmla="*/ 312559 h 319224"/>
                <a:gd name="connsiteX8" fmla="*/ 210023 w 216902"/>
                <a:gd name="connsiteY8" fmla="*/ 319224 h 319224"/>
                <a:gd name="connsiteX9" fmla="*/ 87602 w 216902"/>
                <a:gd name="connsiteY9" fmla="*/ 305895 h 319224"/>
                <a:gd name="connsiteX10" fmla="*/ 203259 w 216902"/>
                <a:gd name="connsiteY10" fmla="*/ 305895 h 319224"/>
                <a:gd name="connsiteX11" fmla="*/ 156306 w 216902"/>
                <a:gd name="connsiteY11" fmla="*/ 147949 h 319224"/>
                <a:gd name="connsiteX12" fmla="*/ 148348 w 216902"/>
                <a:gd name="connsiteY12" fmla="*/ 133821 h 319224"/>
                <a:gd name="connsiteX13" fmla="*/ 19693 w 216902"/>
                <a:gd name="connsiteY13" fmla="*/ 14795 h 319224"/>
                <a:gd name="connsiteX14" fmla="*/ 87602 w 216902"/>
                <a:gd name="connsiteY14" fmla="*/ 305495 h 31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6902" h="319224">
                  <a:moveTo>
                    <a:pt x="210023" y="319224"/>
                  </a:moveTo>
                  <a:lnTo>
                    <a:pt x="83888" y="319224"/>
                  </a:lnTo>
                  <a:cubicBezTo>
                    <a:pt x="81580" y="319264"/>
                    <a:pt x="79431" y="318104"/>
                    <a:pt x="78185" y="316158"/>
                  </a:cubicBezTo>
                  <a:cubicBezTo>
                    <a:pt x="39456" y="257512"/>
                    <a:pt x="-21291" y="139019"/>
                    <a:pt x="7491" y="5465"/>
                  </a:cubicBezTo>
                  <a:cubicBezTo>
                    <a:pt x="8247" y="2373"/>
                    <a:pt x="10952" y="147"/>
                    <a:pt x="14123" y="0"/>
                  </a:cubicBezTo>
                  <a:cubicBezTo>
                    <a:pt x="16908" y="0"/>
                    <a:pt x="85878" y="0"/>
                    <a:pt x="160020" y="126490"/>
                  </a:cubicBezTo>
                  <a:lnTo>
                    <a:pt x="168111" y="140885"/>
                  </a:lnTo>
                  <a:cubicBezTo>
                    <a:pt x="210421" y="217925"/>
                    <a:pt x="217981" y="276838"/>
                    <a:pt x="216788" y="312559"/>
                  </a:cubicBezTo>
                  <a:cubicBezTo>
                    <a:pt x="216642" y="316238"/>
                    <a:pt x="213684" y="319157"/>
                    <a:pt x="210023" y="319224"/>
                  </a:cubicBezTo>
                  <a:close/>
                  <a:moveTo>
                    <a:pt x="87602" y="305895"/>
                  </a:moveTo>
                  <a:lnTo>
                    <a:pt x="203259" y="305895"/>
                  </a:lnTo>
                  <a:cubicBezTo>
                    <a:pt x="203259" y="271374"/>
                    <a:pt x="194505" y="217525"/>
                    <a:pt x="156306" y="147949"/>
                  </a:cubicBezTo>
                  <a:cubicBezTo>
                    <a:pt x="153521" y="143151"/>
                    <a:pt x="150868" y="138353"/>
                    <a:pt x="148348" y="133821"/>
                  </a:cubicBezTo>
                  <a:cubicBezTo>
                    <a:pt x="89857" y="34388"/>
                    <a:pt x="36405" y="17594"/>
                    <a:pt x="19693" y="14795"/>
                  </a:cubicBezTo>
                  <a:cubicBezTo>
                    <a:pt x="-4579" y="138219"/>
                    <a:pt x="50597" y="248448"/>
                    <a:pt x="87602" y="305495"/>
                  </a:cubicBez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7" name="任意多边形: 形状 86">
              <a:extLst>
                <a:ext uri="{FF2B5EF4-FFF2-40B4-BE49-F238E27FC236}">
                  <a16:creationId xmlns:a16="http://schemas.microsoft.com/office/drawing/2014/main" id="{9F142576-B855-4651-96AB-C518E4EBB73B}"/>
                </a:ext>
              </a:extLst>
            </p:cNvPr>
            <p:cNvSpPr/>
            <p:nvPr/>
          </p:nvSpPr>
          <p:spPr>
            <a:xfrm>
              <a:off x="10653683" y="4970750"/>
              <a:ext cx="327341" cy="200997"/>
            </a:xfrm>
            <a:custGeom>
              <a:avLst/>
              <a:gdLst>
                <a:gd name="connsiteX0" fmla="*/ 39923 w 327341"/>
                <a:gd name="connsiteY0" fmla="*/ 200998 h 200997"/>
                <a:gd name="connsiteX1" fmla="*/ 287419 w 327341"/>
                <a:gd name="connsiteY1" fmla="*/ 200998 h 200997"/>
                <a:gd name="connsiteX2" fmla="*/ 327342 w 327341"/>
                <a:gd name="connsiteY2" fmla="*/ 0 h 200997"/>
                <a:gd name="connsiteX3" fmla="*/ 0 w 327341"/>
                <a:gd name="connsiteY3" fmla="*/ 0 h 200997"/>
                <a:gd name="connsiteX4" fmla="*/ 39923 w 327341"/>
                <a:gd name="connsiteY4" fmla="*/ 200998 h 200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341" h="200997">
                  <a:moveTo>
                    <a:pt x="39923" y="200998"/>
                  </a:moveTo>
                  <a:lnTo>
                    <a:pt x="287419" y="200998"/>
                  </a:lnTo>
                  <a:lnTo>
                    <a:pt x="327342" y="0"/>
                  </a:lnTo>
                  <a:lnTo>
                    <a:pt x="0" y="0"/>
                  </a:lnTo>
                  <a:lnTo>
                    <a:pt x="39923" y="200998"/>
                  </a:lnTo>
                  <a:close/>
                </a:path>
              </a:pathLst>
            </a:custGeom>
            <a:solidFill>
              <a:schemeClr val="accent1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8" name="任意多边形: 形状 87">
              <a:extLst>
                <a:ext uri="{FF2B5EF4-FFF2-40B4-BE49-F238E27FC236}">
                  <a16:creationId xmlns:a16="http://schemas.microsoft.com/office/drawing/2014/main" id="{6BE73386-BC25-4490-9A10-3F145F9F6838}"/>
                </a:ext>
              </a:extLst>
            </p:cNvPr>
            <p:cNvSpPr/>
            <p:nvPr/>
          </p:nvSpPr>
          <p:spPr>
            <a:xfrm>
              <a:off x="7486244" y="2907991"/>
              <a:ext cx="418858" cy="420922"/>
            </a:xfrm>
            <a:custGeom>
              <a:avLst/>
              <a:gdLst>
                <a:gd name="connsiteX0" fmla="*/ 418859 w 418858"/>
                <a:gd name="connsiteY0" fmla="*/ 210461 h 420922"/>
                <a:gd name="connsiteX1" fmla="*/ 209429 w 418858"/>
                <a:gd name="connsiteY1" fmla="*/ 420922 h 420922"/>
                <a:gd name="connsiteX2" fmla="*/ 0 w 418858"/>
                <a:gd name="connsiteY2" fmla="*/ 210461 h 420922"/>
                <a:gd name="connsiteX3" fmla="*/ 209429 w 418858"/>
                <a:gd name="connsiteY3" fmla="*/ 0 h 420922"/>
                <a:gd name="connsiteX4" fmla="*/ 418859 w 418858"/>
                <a:gd name="connsiteY4" fmla="*/ 210461 h 420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858" h="420922">
                  <a:moveTo>
                    <a:pt x="418859" y="210461"/>
                  </a:moveTo>
                  <a:cubicBezTo>
                    <a:pt x="418859" y="326696"/>
                    <a:pt x="325094" y="420922"/>
                    <a:pt x="209429" y="420922"/>
                  </a:cubicBezTo>
                  <a:cubicBezTo>
                    <a:pt x="93765" y="420922"/>
                    <a:pt x="0" y="326696"/>
                    <a:pt x="0" y="210461"/>
                  </a:cubicBezTo>
                  <a:cubicBezTo>
                    <a:pt x="0" y="94227"/>
                    <a:pt x="93765" y="0"/>
                    <a:pt x="209429" y="0"/>
                  </a:cubicBezTo>
                  <a:cubicBezTo>
                    <a:pt x="325094" y="0"/>
                    <a:pt x="418859" y="94227"/>
                    <a:pt x="418859" y="210461"/>
                  </a:cubicBez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9" name="任意多边形: 形状 88">
              <a:extLst>
                <a:ext uri="{FF2B5EF4-FFF2-40B4-BE49-F238E27FC236}">
                  <a16:creationId xmlns:a16="http://schemas.microsoft.com/office/drawing/2014/main" id="{CD6706EC-D792-4DEE-9529-10361B583670}"/>
                </a:ext>
              </a:extLst>
            </p:cNvPr>
            <p:cNvSpPr/>
            <p:nvPr/>
          </p:nvSpPr>
          <p:spPr>
            <a:xfrm>
              <a:off x="7480276" y="2901860"/>
              <a:ext cx="431061" cy="433184"/>
            </a:xfrm>
            <a:custGeom>
              <a:avLst/>
              <a:gdLst>
                <a:gd name="connsiteX0" fmla="*/ 215398 w 431061"/>
                <a:gd name="connsiteY0" fmla="*/ 433185 h 433184"/>
                <a:gd name="connsiteX1" fmla="*/ 0 w 431061"/>
                <a:gd name="connsiteY1" fmla="*/ 216459 h 433184"/>
                <a:gd name="connsiteX2" fmla="*/ 215663 w 431061"/>
                <a:gd name="connsiteY2" fmla="*/ 0 h 433184"/>
                <a:gd name="connsiteX3" fmla="*/ 431061 w 431061"/>
                <a:gd name="connsiteY3" fmla="*/ 216592 h 433184"/>
                <a:gd name="connsiteX4" fmla="*/ 215398 w 431061"/>
                <a:gd name="connsiteY4" fmla="*/ 433185 h 433184"/>
                <a:gd name="connsiteX5" fmla="*/ 215398 w 431061"/>
                <a:gd name="connsiteY5" fmla="*/ 12263 h 433184"/>
                <a:gd name="connsiteX6" fmla="*/ 12070 w 431061"/>
                <a:gd name="connsiteY6" fmla="*/ 216592 h 433184"/>
                <a:gd name="connsiteX7" fmla="*/ 215398 w 431061"/>
                <a:gd name="connsiteY7" fmla="*/ 420922 h 433184"/>
                <a:gd name="connsiteX8" fmla="*/ 418726 w 431061"/>
                <a:gd name="connsiteY8" fmla="*/ 216592 h 433184"/>
                <a:gd name="connsiteX9" fmla="*/ 215398 w 431061"/>
                <a:gd name="connsiteY9" fmla="*/ 12263 h 433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1061" h="433184">
                  <a:moveTo>
                    <a:pt x="215398" y="433185"/>
                  </a:moveTo>
                  <a:cubicBezTo>
                    <a:pt x="96364" y="433112"/>
                    <a:pt x="-73" y="336079"/>
                    <a:pt x="0" y="216459"/>
                  </a:cubicBezTo>
                  <a:cubicBezTo>
                    <a:pt x="73" y="96839"/>
                    <a:pt x="96629" y="-73"/>
                    <a:pt x="215663" y="0"/>
                  </a:cubicBezTo>
                  <a:cubicBezTo>
                    <a:pt x="334650" y="73"/>
                    <a:pt x="431061" y="97024"/>
                    <a:pt x="431061" y="216592"/>
                  </a:cubicBezTo>
                  <a:cubicBezTo>
                    <a:pt x="430915" y="336205"/>
                    <a:pt x="334424" y="433112"/>
                    <a:pt x="215398" y="433185"/>
                  </a:cubicBezTo>
                  <a:close/>
                  <a:moveTo>
                    <a:pt x="215398" y="12263"/>
                  </a:moveTo>
                  <a:cubicBezTo>
                    <a:pt x="103103" y="12263"/>
                    <a:pt x="12070" y="103744"/>
                    <a:pt x="12070" y="216592"/>
                  </a:cubicBezTo>
                  <a:cubicBezTo>
                    <a:pt x="12070" y="329440"/>
                    <a:pt x="103103" y="420922"/>
                    <a:pt x="215398" y="420922"/>
                  </a:cubicBezTo>
                  <a:cubicBezTo>
                    <a:pt x="327700" y="420922"/>
                    <a:pt x="418726" y="329440"/>
                    <a:pt x="418726" y="216592"/>
                  </a:cubicBezTo>
                  <a:cubicBezTo>
                    <a:pt x="418580" y="103804"/>
                    <a:pt x="327633" y="12409"/>
                    <a:pt x="215398" y="12263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0" name="任意多边形: 形状 89">
              <a:extLst>
                <a:ext uri="{FF2B5EF4-FFF2-40B4-BE49-F238E27FC236}">
                  <a16:creationId xmlns:a16="http://schemas.microsoft.com/office/drawing/2014/main" id="{E66A35BF-47C2-4FE6-9BC2-E7F3D27F3035}"/>
                </a:ext>
              </a:extLst>
            </p:cNvPr>
            <p:cNvSpPr/>
            <p:nvPr/>
          </p:nvSpPr>
          <p:spPr>
            <a:xfrm>
              <a:off x="7583200" y="2962373"/>
              <a:ext cx="112473" cy="188468"/>
            </a:xfrm>
            <a:custGeom>
              <a:avLst/>
              <a:gdLst>
                <a:gd name="connsiteX0" fmla="*/ 0 w 112473"/>
                <a:gd name="connsiteY0" fmla="*/ 78773 h 188468"/>
                <a:gd name="connsiteX1" fmla="*/ 112474 w 112473"/>
                <a:gd name="connsiteY1" fmla="*/ 188469 h 188468"/>
                <a:gd name="connsiteX2" fmla="*/ 112474 w 112473"/>
                <a:gd name="connsiteY2" fmla="*/ 0 h 18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473" h="188468">
                  <a:moveTo>
                    <a:pt x="0" y="78773"/>
                  </a:moveTo>
                  <a:lnTo>
                    <a:pt x="112474" y="188469"/>
                  </a:lnTo>
                  <a:lnTo>
                    <a:pt x="112474" y="0"/>
                  </a:lnTo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1" name="任意多边形: 形状 90">
              <a:extLst>
                <a:ext uri="{FF2B5EF4-FFF2-40B4-BE49-F238E27FC236}">
                  <a16:creationId xmlns:a16="http://schemas.microsoft.com/office/drawing/2014/main" id="{07CECCFA-8DDC-4A32-9A4D-7749B937692E}"/>
                </a:ext>
              </a:extLst>
            </p:cNvPr>
            <p:cNvSpPr/>
            <p:nvPr/>
          </p:nvSpPr>
          <p:spPr>
            <a:xfrm>
              <a:off x="7577172" y="2956241"/>
              <a:ext cx="124735" cy="200734"/>
            </a:xfrm>
            <a:custGeom>
              <a:avLst/>
              <a:gdLst>
                <a:gd name="connsiteX0" fmla="*/ 118502 w 124735"/>
                <a:gd name="connsiteY0" fmla="*/ 200731 h 200734"/>
                <a:gd name="connsiteX1" fmla="*/ 114257 w 124735"/>
                <a:gd name="connsiteY1" fmla="*/ 198998 h 200734"/>
                <a:gd name="connsiteX2" fmla="*/ 1784 w 124735"/>
                <a:gd name="connsiteY2" fmla="*/ 89569 h 200734"/>
                <a:gd name="connsiteX3" fmla="*/ 1784 w 124735"/>
                <a:gd name="connsiteY3" fmla="*/ 80906 h 200734"/>
                <a:gd name="connsiteX4" fmla="*/ 10405 w 124735"/>
                <a:gd name="connsiteY4" fmla="*/ 80906 h 200734"/>
                <a:gd name="connsiteX5" fmla="*/ 112533 w 124735"/>
                <a:gd name="connsiteY5" fmla="*/ 180471 h 200734"/>
                <a:gd name="connsiteX6" fmla="*/ 112533 w 124735"/>
                <a:gd name="connsiteY6" fmla="*/ 6131 h 200734"/>
                <a:gd name="connsiteX7" fmla="*/ 118634 w 124735"/>
                <a:gd name="connsiteY7" fmla="*/ 0 h 200734"/>
                <a:gd name="connsiteX8" fmla="*/ 124736 w 124735"/>
                <a:gd name="connsiteY8" fmla="*/ 6131 h 200734"/>
                <a:gd name="connsiteX9" fmla="*/ 124736 w 124735"/>
                <a:gd name="connsiteY9" fmla="*/ 194600 h 200734"/>
                <a:gd name="connsiteX10" fmla="*/ 121022 w 124735"/>
                <a:gd name="connsiteY10" fmla="*/ 200331 h 200734"/>
                <a:gd name="connsiteX11" fmla="*/ 118502 w 124735"/>
                <a:gd name="connsiteY11" fmla="*/ 200731 h 20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735" h="200734">
                  <a:moveTo>
                    <a:pt x="118502" y="200731"/>
                  </a:moveTo>
                  <a:cubicBezTo>
                    <a:pt x="116910" y="200745"/>
                    <a:pt x="115385" y="200121"/>
                    <a:pt x="114257" y="198998"/>
                  </a:cubicBezTo>
                  <a:lnTo>
                    <a:pt x="1784" y="89569"/>
                  </a:lnTo>
                  <a:cubicBezTo>
                    <a:pt x="-595" y="87175"/>
                    <a:pt x="-595" y="83299"/>
                    <a:pt x="1784" y="80906"/>
                  </a:cubicBezTo>
                  <a:cubicBezTo>
                    <a:pt x="4195" y="78586"/>
                    <a:pt x="7995" y="78586"/>
                    <a:pt x="10405" y="80906"/>
                  </a:cubicBezTo>
                  <a:lnTo>
                    <a:pt x="112533" y="180471"/>
                  </a:lnTo>
                  <a:lnTo>
                    <a:pt x="112533" y="6131"/>
                  </a:lnTo>
                  <a:cubicBezTo>
                    <a:pt x="112600" y="2775"/>
                    <a:pt x="115292" y="71"/>
                    <a:pt x="118634" y="0"/>
                  </a:cubicBezTo>
                  <a:cubicBezTo>
                    <a:pt x="122003" y="0"/>
                    <a:pt x="124736" y="2744"/>
                    <a:pt x="124736" y="6131"/>
                  </a:cubicBezTo>
                  <a:lnTo>
                    <a:pt x="124736" y="194600"/>
                  </a:lnTo>
                  <a:cubicBezTo>
                    <a:pt x="124736" y="197080"/>
                    <a:pt x="123277" y="199328"/>
                    <a:pt x="121022" y="200331"/>
                  </a:cubicBezTo>
                  <a:cubicBezTo>
                    <a:pt x="120213" y="200621"/>
                    <a:pt x="119364" y="200757"/>
                    <a:pt x="118502" y="200731"/>
                  </a:cubicBezTo>
                  <a:close/>
                </a:path>
              </a:pathLst>
            </a:custGeom>
            <a:solidFill>
              <a:srgbClr val="D1D3D4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2" name="任意多边形: 形状 91">
              <a:extLst>
                <a:ext uri="{FF2B5EF4-FFF2-40B4-BE49-F238E27FC236}">
                  <a16:creationId xmlns:a16="http://schemas.microsoft.com/office/drawing/2014/main" id="{991CDB95-0597-4743-913B-55CD1031A6EA}"/>
                </a:ext>
              </a:extLst>
            </p:cNvPr>
            <p:cNvSpPr/>
            <p:nvPr/>
          </p:nvSpPr>
          <p:spPr>
            <a:xfrm>
              <a:off x="7302209" y="3582826"/>
              <a:ext cx="1019763" cy="440115"/>
            </a:xfrm>
            <a:custGeom>
              <a:avLst/>
              <a:gdLst>
                <a:gd name="connsiteX0" fmla="*/ 1019764 w 1019763"/>
                <a:gd name="connsiteY0" fmla="*/ 440116 h 440115"/>
                <a:gd name="connsiteX1" fmla="*/ 1019764 w 1019763"/>
                <a:gd name="connsiteY1" fmla="*/ 395998 h 440115"/>
                <a:gd name="connsiteX2" fmla="*/ 673190 w 1019763"/>
                <a:gd name="connsiteY2" fmla="*/ 395998 h 440115"/>
                <a:gd name="connsiteX3" fmla="*/ 573317 w 1019763"/>
                <a:gd name="connsiteY3" fmla="*/ 32122 h 440115"/>
                <a:gd name="connsiteX4" fmla="*/ 531272 w 1019763"/>
                <a:gd name="connsiteY4" fmla="*/ 0 h 440115"/>
                <a:gd name="connsiteX5" fmla="*/ 43708 w 1019763"/>
                <a:gd name="connsiteY5" fmla="*/ 0 h 440115"/>
                <a:gd name="connsiteX6" fmla="*/ 0 w 1019763"/>
                <a:gd name="connsiteY6" fmla="*/ 43785 h 440115"/>
                <a:gd name="connsiteX7" fmla="*/ 2194 w 1019763"/>
                <a:gd name="connsiteY7" fmla="*/ 57580 h 440115"/>
                <a:gd name="connsiteX8" fmla="*/ 126207 w 1019763"/>
                <a:gd name="connsiteY8" fmla="*/ 437050 h 44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9763" h="440115">
                  <a:moveTo>
                    <a:pt x="1019764" y="440116"/>
                  </a:moveTo>
                  <a:lnTo>
                    <a:pt x="1019764" y="395998"/>
                  </a:lnTo>
                  <a:lnTo>
                    <a:pt x="673190" y="395998"/>
                  </a:lnTo>
                  <a:lnTo>
                    <a:pt x="573317" y="32122"/>
                  </a:lnTo>
                  <a:cubicBezTo>
                    <a:pt x="568038" y="13169"/>
                    <a:pt x="550862" y="40"/>
                    <a:pt x="531272" y="0"/>
                  </a:cubicBezTo>
                  <a:lnTo>
                    <a:pt x="43708" y="0"/>
                  </a:lnTo>
                  <a:cubicBezTo>
                    <a:pt x="19609" y="-40"/>
                    <a:pt x="40" y="19567"/>
                    <a:pt x="0" y="43785"/>
                  </a:cubicBezTo>
                  <a:cubicBezTo>
                    <a:pt x="-8" y="48463"/>
                    <a:pt x="734" y="53129"/>
                    <a:pt x="2194" y="57580"/>
                  </a:cubicBezTo>
                  <a:lnTo>
                    <a:pt x="126207" y="437050"/>
                  </a:lnTo>
                  <a:close/>
                </a:path>
              </a:pathLst>
            </a:custGeom>
            <a:solidFill>
              <a:srgbClr val="231F20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3" name="任意多边形: 形状 92">
              <a:extLst>
                <a:ext uri="{FF2B5EF4-FFF2-40B4-BE49-F238E27FC236}">
                  <a16:creationId xmlns:a16="http://schemas.microsoft.com/office/drawing/2014/main" id="{4A262726-3EFA-4FCE-B185-7C0FFEE301EF}"/>
                </a:ext>
              </a:extLst>
            </p:cNvPr>
            <p:cNvSpPr/>
            <p:nvPr/>
          </p:nvSpPr>
          <p:spPr>
            <a:xfrm>
              <a:off x="7408919" y="3956432"/>
              <a:ext cx="509050" cy="13328"/>
            </a:xfrm>
            <a:custGeom>
              <a:avLst/>
              <a:gdLst>
                <a:gd name="connsiteX0" fmla="*/ 502419 w 509050"/>
                <a:gd name="connsiteY0" fmla="*/ 13329 h 13328"/>
                <a:gd name="connsiteX1" fmla="*/ 6632 w 509050"/>
                <a:gd name="connsiteY1" fmla="*/ 13329 h 13328"/>
                <a:gd name="connsiteX2" fmla="*/ 0 w 509050"/>
                <a:gd name="connsiteY2" fmla="*/ 6664 h 13328"/>
                <a:gd name="connsiteX3" fmla="*/ 6632 w 509050"/>
                <a:gd name="connsiteY3" fmla="*/ 0 h 13328"/>
                <a:gd name="connsiteX4" fmla="*/ 502419 w 509050"/>
                <a:gd name="connsiteY4" fmla="*/ 0 h 13328"/>
                <a:gd name="connsiteX5" fmla="*/ 509050 w 509050"/>
                <a:gd name="connsiteY5" fmla="*/ 6664 h 13328"/>
                <a:gd name="connsiteX6" fmla="*/ 502419 w 509050"/>
                <a:gd name="connsiteY6" fmla="*/ 13329 h 1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9050" h="13328">
                  <a:moveTo>
                    <a:pt x="502419" y="13329"/>
                  </a:moveTo>
                  <a:lnTo>
                    <a:pt x="6632" y="13329"/>
                  </a:lnTo>
                  <a:cubicBezTo>
                    <a:pt x="2970" y="13329"/>
                    <a:pt x="0" y="10343"/>
                    <a:pt x="0" y="6664"/>
                  </a:cubicBezTo>
                  <a:cubicBezTo>
                    <a:pt x="0" y="2986"/>
                    <a:pt x="2970" y="0"/>
                    <a:pt x="6632" y="0"/>
                  </a:cubicBezTo>
                  <a:lnTo>
                    <a:pt x="502419" y="0"/>
                  </a:lnTo>
                  <a:cubicBezTo>
                    <a:pt x="506079" y="0"/>
                    <a:pt x="509050" y="2986"/>
                    <a:pt x="509050" y="6664"/>
                  </a:cubicBezTo>
                  <a:cubicBezTo>
                    <a:pt x="509050" y="10343"/>
                    <a:pt x="506079" y="13329"/>
                    <a:pt x="502419" y="13329"/>
                  </a:cubicBezTo>
                  <a:close/>
                </a:path>
              </a:pathLst>
            </a:custGeom>
            <a:solidFill>
              <a:srgbClr val="FFFFFF"/>
            </a:solidFill>
            <a:ln w="13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94" name="文本框 93">
            <a:extLst>
              <a:ext uri="{FF2B5EF4-FFF2-40B4-BE49-F238E27FC236}">
                <a16:creationId xmlns:a16="http://schemas.microsoft.com/office/drawing/2014/main" id="{128F1683-D96A-4275-A845-3E2AD6D548BE}"/>
              </a:ext>
            </a:extLst>
          </p:cNvPr>
          <p:cNvSpPr txBox="1"/>
          <p:nvPr/>
        </p:nvSpPr>
        <p:spPr>
          <a:xfrm>
            <a:off x="6183253" y="1954531"/>
            <a:ext cx="1673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accent2"/>
                </a:solidFill>
              </a:rPr>
              <a:t>联系方式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6F127767-5622-40E0-87B0-045A371DFEB0}"/>
              </a:ext>
            </a:extLst>
          </p:cNvPr>
          <p:cNvGrpSpPr/>
          <p:nvPr/>
        </p:nvGrpSpPr>
        <p:grpSpPr>
          <a:xfrm>
            <a:off x="6221018" y="3219319"/>
            <a:ext cx="527204" cy="527204"/>
            <a:chOff x="6221018" y="2828311"/>
            <a:chExt cx="527204" cy="527204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D2474A0F-2FF9-4EA7-A51E-5124149BEBC1}"/>
                </a:ext>
              </a:extLst>
            </p:cNvPr>
            <p:cNvSpPr/>
            <p:nvPr/>
          </p:nvSpPr>
          <p:spPr>
            <a:xfrm>
              <a:off x="6221018" y="2828311"/>
              <a:ext cx="527204" cy="527204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iconfont-11573-5485618">
              <a:extLst>
                <a:ext uri="{FF2B5EF4-FFF2-40B4-BE49-F238E27FC236}">
                  <a16:creationId xmlns:a16="http://schemas.microsoft.com/office/drawing/2014/main" id="{E5D8D2DC-50BF-4112-B866-A128BF32DB11}"/>
                </a:ext>
              </a:extLst>
            </p:cNvPr>
            <p:cNvSpPr/>
            <p:nvPr/>
          </p:nvSpPr>
          <p:spPr>
            <a:xfrm>
              <a:off x="6331124" y="2907226"/>
              <a:ext cx="311142" cy="369658"/>
            </a:xfrm>
            <a:custGeom>
              <a:avLst/>
              <a:gdLst>
                <a:gd name="T0" fmla="*/ 6002 w 9604"/>
                <a:gd name="T1" fmla="*/ 4957 h 11409"/>
                <a:gd name="T2" fmla="*/ 5261 w 9604"/>
                <a:gd name="T3" fmla="*/ 3848 h 11409"/>
                <a:gd name="T4" fmla="*/ 3954 w 9604"/>
                <a:gd name="T5" fmla="*/ 4109 h 11409"/>
                <a:gd name="T6" fmla="*/ 3693 w 9604"/>
                <a:gd name="T7" fmla="*/ 5416 h 11409"/>
                <a:gd name="T8" fmla="*/ 4802 w 9604"/>
                <a:gd name="T9" fmla="*/ 6157 h 11409"/>
                <a:gd name="T10" fmla="*/ 6002 w 9604"/>
                <a:gd name="T11" fmla="*/ 4957 h 11409"/>
                <a:gd name="T12" fmla="*/ 6802 w 9604"/>
                <a:gd name="T13" fmla="*/ 4957 h 11409"/>
                <a:gd name="T14" fmla="*/ 5567 w 9604"/>
                <a:gd name="T15" fmla="*/ 6805 h 11409"/>
                <a:gd name="T16" fmla="*/ 3388 w 9604"/>
                <a:gd name="T17" fmla="*/ 6371 h 11409"/>
                <a:gd name="T18" fmla="*/ 2954 w 9604"/>
                <a:gd name="T19" fmla="*/ 4192 h 11409"/>
                <a:gd name="T20" fmla="*/ 4802 w 9604"/>
                <a:gd name="T21" fmla="*/ 2957 h 11409"/>
                <a:gd name="T22" fmla="*/ 6802 w 9604"/>
                <a:gd name="T23" fmla="*/ 4957 h 11409"/>
                <a:gd name="T24" fmla="*/ 2 w 9604"/>
                <a:gd name="T25" fmla="*/ 4993 h 11409"/>
                <a:gd name="T26" fmla="*/ 2417 w 9604"/>
                <a:gd name="T27" fmla="*/ 851 h 11409"/>
                <a:gd name="T28" fmla="*/ 7212 w 9604"/>
                <a:gd name="T29" fmla="*/ 865 h 11409"/>
                <a:gd name="T30" fmla="*/ 9602 w 9604"/>
                <a:gd name="T31" fmla="*/ 5022 h 11409"/>
                <a:gd name="T32" fmla="*/ 7202 w 9604"/>
                <a:gd name="T33" fmla="*/ 9173 h 11409"/>
                <a:gd name="T34" fmla="*/ 5202 w 9604"/>
                <a:gd name="T35" fmla="*/ 11173 h 11409"/>
                <a:gd name="T36" fmla="*/ 4354 w 9604"/>
                <a:gd name="T37" fmla="*/ 11173 h 11409"/>
                <a:gd name="T38" fmla="*/ 2258 w 9604"/>
                <a:gd name="T39" fmla="*/ 9085 h 11409"/>
                <a:gd name="T40" fmla="*/ 2 w 9604"/>
                <a:gd name="T41" fmla="*/ 4993 h 11409"/>
                <a:gd name="T42" fmla="*/ 4634 w 9604"/>
                <a:gd name="T43" fmla="*/ 10617 h 11409"/>
                <a:gd name="T44" fmla="*/ 6718 w 9604"/>
                <a:gd name="T45" fmla="*/ 8529 h 11409"/>
                <a:gd name="T46" fmla="*/ 6766 w 9604"/>
                <a:gd name="T47" fmla="*/ 8505 h 11409"/>
                <a:gd name="T48" fmla="*/ 8850 w 9604"/>
                <a:gd name="T49" fmla="*/ 5038 h 11409"/>
                <a:gd name="T50" fmla="*/ 6868 w 9604"/>
                <a:gd name="T51" fmla="*/ 1512 h 11409"/>
                <a:gd name="T52" fmla="*/ 2823 w 9604"/>
                <a:gd name="T53" fmla="*/ 1489 h 11409"/>
                <a:gd name="T54" fmla="*/ 802 w 9604"/>
                <a:gd name="T55" fmla="*/ 4993 h 11409"/>
                <a:gd name="T56" fmla="*/ 2718 w 9604"/>
                <a:gd name="T57" fmla="*/ 8429 h 11409"/>
                <a:gd name="T58" fmla="*/ 2758 w 9604"/>
                <a:gd name="T59" fmla="*/ 8457 h 11409"/>
                <a:gd name="T60" fmla="*/ 2790 w 9604"/>
                <a:gd name="T61" fmla="*/ 8489 h 11409"/>
                <a:gd name="T62" fmla="*/ 4790 w 9604"/>
                <a:gd name="T63" fmla="*/ 10489 h 11409"/>
                <a:gd name="T64" fmla="*/ 6718 w 9604"/>
                <a:gd name="T65" fmla="*/ 8529 h 1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04" h="11409">
                  <a:moveTo>
                    <a:pt x="6002" y="4957"/>
                  </a:moveTo>
                  <a:cubicBezTo>
                    <a:pt x="6002" y="4472"/>
                    <a:pt x="5710" y="4034"/>
                    <a:pt x="5261" y="3848"/>
                  </a:cubicBezTo>
                  <a:cubicBezTo>
                    <a:pt x="4813" y="3663"/>
                    <a:pt x="4297" y="3765"/>
                    <a:pt x="3954" y="4109"/>
                  </a:cubicBezTo>
                  <a:cubicBezTo>
                    <a:pt x="3610" y="4452"/>
                    <a:pt x="3508" y="4968"/>
                    <a:pt x="3693" y="5416"/>
                  </a:cubicBezTo>
                  <a:cubicBezTo>
                    <a:pt x="3879" y="5865"/>
                    <a:pt x="4317" y="6157"/>
                    <a:pt x="4802" y="6157"/>
                  </a:cubicBezTo>
                  <a:cubicBezTo>
                    <a:pt x="5465" y="6157"/>
                    <a:pt x="6002" y="5620"/>
                    <a:pt x="6002" y="4957"/>
                  </a:cubicBezTo>
                  <a:close/>
                  <a:moveTo>
                    <a:pt x="6802" y="4957"/>
                  </a:moveTo>
                  <a:cubicBezTo>
                    <a:pt x="6802" y="5766"/>
                    <a:pt x="6315" y="6495"/>
                    <a:pt x="5567" y="6805"/>
                  </a:cubicBezTo>
                  <a:cubicBezTo>
                    <a:pt x="4820" y="7114"/>
                    <a:pt x="3960" y="6943"/>
                    <a:pt x="3388" y="6371"/>
                  </a:cubicBezTo>
                  <a:cubicBezTo>
                    <a:pt x="2816" y="5799"/>
                    <a:pt x="2645" y="4939"/>
                    <a:pt x="2954" y="4192"/>
                  </a:cubicBezTo>
                  <a:cubicBezTo>
                    <a:pt x="3264" y="3444"/>
                    <a:pt x="3993" y="2957"/>
                    <a:pt x="4802" y="2957"/>
                  </a:cubicBezTo>
                  <a:cubicBezTo>
                    <a:pt x="5907" y="2957"/>
                    <a:pt x="6802" y="3852"/>
                    <a:pt x="6802" y="4957"/>
                  </a:cubicBezTo>
                  <a:close/>
                  <a:moveTo>
                    <a:pt x="2" y="4993"/>
                  </a:moveTo>
                  <a:cubicBezTo>
                    <a:pt x="10" y="3280"/>
                    <a:pt x="931" y="1702"/>
                    <a:pt x="2417" y="851"/>
                  </a:cubicBezTo>
                  <a:cubicBezTo>
                    <a:pt x="3903" y="0"/>
                    <a:pt x="5731" y="5"/>
                    <a:pt x="7212" y="865"/>
                  </a:cubicBezTo>
                  <a:cubicBezTo>
                    <a:pt x="8693" y="1725"/>
                    <a:pt x="9604" y="3309"/>
                    <a:pt x="9602" y="5022"/>
                  </a:cubicBezTo>
                  <a:cubicBezTo>
                    <a:pt x="9600" y="6735"/>
                    <a:pt x="8685" y="8317"/>
                    <a:pt x="7202" y="9173"/>
                  </a:cubicBezTo>
                  <a:lnTo>
                    <a:pt x="5202" y="11173"/>
                  </a:lnTo>
                  <a:cubicBezTo>
                    <a:pt x="4969" y="11409"/>
                    <a:pt x="4587" y="11409"/>
                    <a:pt x="4354" y="11173"/>
                  </a:cubicBezTo>
                  <a:lnTo>
                    <a:pt x="2258" y="9085"/>
                  </a:lnTo>
                  <a:cubicBezTo>
                    <a:pt x="852" y="8200"/>
                    <a:pt x="0" y="6654"/>
                    <a:pt x="2" y="4993"/>
                  </a:cubicBezTo>
                  <a:close/>
                  <a:moveTo>
                    <a:pt x="4634" y="10617"/>
                  </a:moveTo>
                  <a:close/>
                  <a:moveTo>
                    <a:pt x="6718" y="8529"/>
                  </a:moveTo>
                  <a:lnTo>
                    <a:pt x="6766" y="8505"/>
                  </a:lnTo>
                  <a:cubicBezTo>
                    <a:pt x="8033" y="7808"/>
                    <a:pt x="8828" y="6484"/>
                    <a:pt x="8850" y="5038"/>
                  </a:cubicBezTo>
                  <a:cubicBezTo>
                    <a:pt x="8871" y="3592"/>
                    <a:pt x="8114" y="2246"/>
                    <a:pt x="6868" y="1512"/>
                  </a:cubicBezTo>
                  <a:cubicBezTo>
                    <a:pt x="5622" y="778"/>
                    <a:pt x="4077" y="770"/>
                    <a:pt x="2823" y="1489"/>
                  </a:cubicBezTo>
                  <a:cubicBezTo>
                    <a:pt x="1569" y="2209"/>
                    <a:pt x="797" y="3547"/>
                    <a:pt x="802" y="4993"/>
                  </a:cubicBezTo>
                  <a:cubicBezTo>
                    <a:pt x="800" y="6394"/>
                    <a:pt x="1525" y="7695"/>
                    <a:pt x="2718" y="8429"/>
                  </a:cubicBezTo>
                  <a:lnTo>
                    <a:pt x="2758" y="8457"/>
                  </a:lnTo>
                  <a:lnTo>
                    <a:pt x="2790" y="8489"/>
                  </a:lnTo>
                  <a:lnTo>
                    <a:pt x="4790" y="10489"/>
                  </a:lnTo>
                  <a:lnTo>
                    <a:pt x="6718" y="8529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68" name="组合 7167">
            <a:extLst>
              <a:ext uri="{FF2B5EF4-FFF2-40B4-BE49-F238E27FC236}">
                <a16:creationId xmlns:a16="http://schemas.microsoft.com/office/drawing/2014/main" id="{5CAF8610-AC60-43B2-927F-AA9A0B3A6B59}"/>
              </a:ext>
            </a:extLst>
          </p:cNvPr>
          <p:cNvGrpSpPr/>
          <p:nvPr/>
        </p:nvGrpSpPr>
        <p:grpSpPr>
          <a:xfrm>
            <a:off x="6221018" y="4185617"/>
            <a:ext cx="527204" cy="527204"/>
            <a:chOff x="6221018" y="3831995"/>
            <a:chExt cx="527204" cy="527204"/>
          </a:xfrm>
        </p:grpSpPr>
        <p:sp>
          <p:nvSpPr>
            <p:cNvPr id="97" name="small-mail-envelope_18609">
              <a:extLst>
                <a:ext uri="{FF2B5EF4-FFF2-40B4-BE49-F238E27FC236}">
                  <a16:creationId xmlns:a16="http://schemas.microsoft.com/office/drawing/2014/main" id="{9BA33CE4-9421-4B5F-B427-5670A7F0747F}"/>
                </a:ext>
              </a:extLst>
            </p:cNvPr>
            <p:cNvSpPr/>
            <p:nvPr/>
          </p:nvSpPr>
          <p:spPr>
            <a:xfrm>
              <a:off x="6299232" y="3974026"/>
              <a:ext cx="376120" cy="243142"/>
            </a:xfrm>
            <a:custGeom>
              <a:avLst/>
              <a:gdLst>
                <a:gd name="connsiteX0" fmla="*/ 484944 w 606157"/>
                <a:gd name="connsiteY0" fmla="*/ 71655 h 391850"/>
                <a:gd name="connsiteX1" fmla="*/ 501399 w 606157"/>
                <a:gd name="connsiteY1" fmla="*/ 71655 h 391850"/>
                <a:gd name="connsiteX2" fmla="*/ 501399 w 606157"/>
                <a:gd name="connsiteY2" fmla="*/ 88087 h 391850"/>
                <a:gd name="connsiteX3" fmla="*/ 392879 w 606157"/>
                <a:gd name="connsiteY3" fmla="*/ 196451 h 391850"/>
                <a:gd name="connsiteX4" fmla="*/ 499894 w 606157"/>
                <a:gd name="connsiteY4" fmla="*/ 303205 h 391850"/>
                <a:gd name="connsiteX5" fmla="*/ 499894 w 606157"/>
                <a:gd name="connsiteY5" fmla="*/ 319744 h 391850"/>
                <a:gd name="connsiteX6" fmla="*/ 491612 w 606157"/>
                <a:gd name="connsiteY6" fmla="*/ 323073 h 391850"/>
                <a:gd name="connsiteX7" fmla="*/ 483331 w 606157"/>
                <a:gd name="connsiteY7" fmla="*/ 319744 h 391850"/>
                <a:gd name="connsiteX8" fmla="*/ 376424 w 606157"/>
                <a:gd name="connsiteY8" fmla="*/ 212883 h 391850"/>
                <a:gd name="connsiteX9" fmla="*/ 309742 w 606157"/>
                <a:gd name="connsiteY9" fmla="*/ 279577 h 391850"/>
                <a:gd name="connsiteX10" fmla="*/ 301460 w 606157"/>
                <a:gd name="connsiteY10" fmla="*/ 282906 h 391850"/>
                <a:gd name="connsiteX11" fmla="*/ 293286 w 606157"/>
                <a:gd name="connsiteY11" fmla="*/ 279577 h 391850"/>
                <a:gd name="connsiteX12" fmla="*/ 228110 w 606157"/>
                <a:gd name="connsiteY12" fmla="*/ 214494 h 391850"/>
                <a:gd name="connsiteX13" fmla="*/ 119589 w 606157"/>
                <a:gd name="connsiteY13" fmla="*/ 322858 h 391850"/>
                <a:gd name="connsiteX14" fmla="*/ 111308 w 606157"/>
                <a:gd name="connsiteY14" fmla="*/ 326295 h 391850"/>
                <a:gd name="connsiteX15" fmla="*/ 103134 w 606157"/>
                <a:gd name="connsiteY15" fmla="*/ 322858 h 391850"/>
                <a:gd name="connsiteX16" fmla="*/ 103134 w 606157"/>
                <a:gd name="connsiteY16" fmla="*/ 306426 h 391850"/>
                <a:gd name="connsiteX17" fmla="*/ 211654 w 606157"/>
                <a:gd name="connsiteY17" fmla="*/ 198062 h 391850"/>
                <a:gd name="connsiteX18" fmla="*/ 104640 w 606157"/>
                <a:gd name="connsiteY18" fmla="*/ 91201 h 391850"/>
                <a:gd name="connsiteX19" fmla="*/ 104640 w 606157"/>
                <a:gd name="connsiteY19" fmla="*/ 74770 h 391850"/>
                <a:gd name="connsiteX20" fmla="*/ 121203 w 606157"/>
                <a:gd name="connsiteY20" fmla="*/ 74770 h 391850"/>
                <a:gd name="connsiteX21" fmla="*/ 236391 w 606157"/>
                <a:gd name="connsiteY21" fmla="*/ 189793 h 391850"/>
                <a:gd name="connsiteX22" fmla="*/ 301460 w 606157"/>
                <a:gd name="connsiteY22" fmla="*/ 254876 h 391850"/>
                <a:gd name="connsiteX23" fmla="*/ 368142 w 606157"/>
                <a:gd name="connsiteY23" fmla="*/ 188182 h 391850"/>
                <a:gd name="connsiteX24" fmla="*/ 23338 w 606157"/>
                <a:gd name="connsiteY24" fmla="*/ 23303 h 391850"/>
                <a:gd name="connsiteX25" fmla="*/ 23338 w 606157"/>
                <a:gd name="connsiteY25" fmla="*/ 368655 h 391850"/>
                <a:gd name="connsiteX26" fmla="*/ 582819 w 606157"/>
                <a:gd name="connsiteY26" fmla="*/ 368655 h 391850"/>
                <a:gd name="connsiteX27" fmla="*/ 582819 w 606157"/>
                <a:gd name="connsiteY27" fmla="*/ 23303 h 391850"/>
                <a:gd name="connsiteX28" fmla="*/ 11615 w 606157"/>
                <a:gd name="connsiteY28" fmla="*/ 0 h 391850"/>
                <a:gd name="connsiteX29" fmla="*/ 594434 w 606157"/>
                <a:gd name="connsiteY29" fmla="*/ 0 h 391850"/>
                <a:gd name="connsiteX30" fmla="*/ 606157 w 606157"/>
                <a:gd name="connsiteY30" fmla="*/ 11705 h 391850"/>
                <a:gd name="connsiteX31" fmla="*/ 606157 w 606157"/>
                <a:gd name="connsiteY31" fmla="*/ 380252 h 391850"/>
                <a:gd name="connsiteX32" fmla="*/ 594434 w 606157"/>
                <a:gd name="connsiteY32" fmla="*/ 391850 h 391850"/>
                <a:gd name="connsiteX33" fmla="*/ 11615 w 606157"/>
                <a:gd name="connsiteY33" fmla="*/ 391850 h 391850"/>
                <a:gd name="connsiteX34" fmla="*/ 0 w 606157"/>
                <a:gd name="connsiteY34" fmla="*/ 380252 h 391850"/>
                <a:gd name="connsiteX35" fmla="*/ 0 w 606157"/>
                <a:gd name="connsiteY35" fmla="*/ 11705 h 391850"/>
                <a:gd name="connsiteX36" fmla="*/ 11615 w 606157"/>
                <a:gd name="connsiteY36" fmla="*/ 0 h 39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6157" h="391850">
                  <a:moveTo>
                    <a:pt x="484944" y="71655"/>
                  </a:moveTo>
                  <a:cubicBezTo>
                    <a:pt x="489569" y="67037"/>
                    <a:pt x="496882" y="67037"/>
                    <a:pt x="501399" y="71655"/>
                  </a:cubicBezTo>
                  <a:cubicBezTo>
                    <a:pt x="506024" y="76166"/>
                    <a:pt x="506024" y="83576"/>
                    <a:pt x="501399" y="88087"/>
                  </a:cubicBezTo>
                  <a:lnTo>
                    <a:pt x="392879" y="196451"/>
                  </a:lnTo>
                  <a:lnTo>
                    <a:pt x="499894" y="303205"/>
                  </a:lnTo>
                  <a:cubicBezTo>
                    <a:pt x="504411" y="307823"/>
                    <a:pt x="504411" y="315126"/>
                    <a:pt x="499894" y="319744"/>
                  </a:cubicBezTo>
                  <a:cubicBezTo>
                    <a:pt x="497635" y="321999"/>
                    <a:pt x="494624" y="323073"/>
                    <a:pt x="491612" y="323073"/>
                  </a:cubicBezTo>
                  <a:cubicBezTo>
                    <a:pt x="488601" y="323073"/>
                    <a:pt x="485697" y="321999"/>
                    <a:pt x="483331" y="319744"/>
                  </a:cubicBezTo>
                  <a:lnTo>
                    <a:pt x="376424" y="212883"/>
                  </a:lnTo>
                  <a:lnTo>
                    <a:pt x="309742" y="279577"/>
                  </a:lnTo>
                  <a:cubicBezTo>
                    <a:pt x="307483" y="281832"/>
                    <a:pt x="304472" y="282906"/>
                    <a:pt x="301460" y="282906"/>
                  </a:cubicBezTo>
                  <a:cubicBezTo>
                    <a:pt x="298449" y="282906"/>
                    <a:pt x="295545" y="281832"/>
                    <a:pt x="293286" y="279577"/>
                  </a:cubicBezTo>
                  <a:lnTo>
                    <a:pt x="228110" y="214494"/>
                  </a:lnTo>
                  <a:lnTo>
                    <a:pt x="119589" y="322858"/>
                  </a:lnTo>
                  <a:cubicBezTo>
                    <a:pt x="117331" y="325114"/>
                    <a:pt x="114319" y="326295"/>
                    <a:pt x="111308" y="326295"/>
                  </a:cubicBezTo>
                  <a:cubicBezTo>
                    <a:pt x="108404" y="326295"/>
                    <a:pt x="105393" y="325114"/>
                    <a:pt x="103134" y="322858"/>
                  </a:cubicBezTo>
                  <a:cubicBezTo>
                    <a:pt x="98509" y="318348"/>
                    <a:pt x="98509" y="310937"/>
                    <a:pt x="103134" y="306426"/>
                  </a:cubicBezTo>
                  <a:lnTo>
                    <a:pt x="211654" y="198062"/>
                  </a:lnTo>
                  <a:lnTo>
                    <a:pt x="104640" y="91201"/>
                  </a:lnTo>
                  <a:cubicBezTo>
                    <a:pt x="100123" y="86691"/>
                    <a:pt x="100123" y="79388"/>
                    <a:pt x="104640" y="74770"/>
                  </a:cubicBezTo>
                  <a:cubicBezTo>
                    <a:pt x="109264" y="70259"/>
                    <a:pt x="116578" y="70259"/>
                    <a:pt x="121203" y="74770"/>
                  </a:cubicBezTo>
                  <a:lnTo>
                    <a:pt x="236391" y="189793"/>
                  </a:lnTo>
                  <a:lnTo>
                    <a:pt x="301460" y="254876"/>
                  </a:lnTo>
                  <a:lnTo>
                    <a:pt x="368142" y="188182"/>
                  </a:lnTo>
                  <a:close/>
                  <a:moveTo>
                    <a:pt x="23338" y="23303"/>
                  </a:moveTo>
                  <a:lnTo>
                    <a:pt x="23338" y="368655"/>
                  </a:lnTo>
                  <a:lnTo>
                    <a:pt x="582819" y="368655"/>
                  </a:lnTo>
                  <a:lnTo>
                    <a:pt x="582819" y="23303"/>
                  </a:lnTo>
                  <a:close/>
                  <a:moveTo>
                    <a:pt x="11615" y="0"/>
                  </a:moveTo>
                  <a:lnTo>
                    <a:pt x="594434" y="0"/>
                  </a:lnTo>
                  <a:cubicBezTo>
                    <a:pt x="600887" y="0"/>
                    <a:pt x="606157" y="5262"/>
                    <a:pt x="606157" y="11705"/>
                  </a:cubicBezTo>
                  <a:lnTo>
                    <a:pt x="606157" y="380252"/>
                  </a:lnTo>
                  <a:cubicBezTo>
                    <a:pt x="606157" y="386695"/>
                    <a:pt x="600887" y="391850"/>
                    <a:pt x="594434" y="391850"/>
                  </a:cubicBezTo>
                  <a:lnTo>
                    <a:pt x="11615" y="391850"/>
                  </a:lnTo>
                  <a:cubicBezTo>
                    <a:pt x="5270" y="391850"/>
                    <a:pt x="0" y="386695"/>
                    <a:pt x="0" y="380252"/>
                  </a:cubicBezTo>
                  <a:lnTo>
                    <a:pt x="0" y="11705"/>
                  </a:lnTo>
                  <a:cubicBezTo>
                    <a:pt x="0" y="5262"/>
                    <a:pt x="5270" y="0"/>
                    <a:pt x="11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椭圆 100">
              <a:extLst>
                <a:ext uri="{FF2B5EF4-FFF2-40B4-BE49-F238E27FC236}">
                  <a16:creationId xmlns:a16="http://schemas.microsoft.com/office/drawing/2014/main" id="{7C1603A1-19EC-4BC0-BED9-90FEF69DB8A7}"/>
                </a:ext>
              </a:extLst>
            </p:cNvPr>
            <p:cNvSpPr/>
            <p:nvPr/>
          </p:nvSpPr>
          <p:spPr>
            <a:xfrm>
              <a:off x="6221018" y="3831995"/>
              <a:ext cx="527204" cy="527204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169" name="组合 7168">
            <a:extLst>
              <a:ext uri="{FF2B5EF4-FFF2-40B4-BE49-F238E27FC236}">
                <a16:creationId xmlns:a16="http://schemas.microsoft.com/office/drawing/2014/main" id="{FC26E701-1F17-4EAE-B6CD-4F46375FC731}"/>
              </a:ext>
            </a:extLst>
          </p:cNvPr>
          <p:cNvGrpSpPr/>
          <p:nvPr/>
        </p:nvGrpSpPr>
        <p:grpSpPr>
          <a:xfrm>
            <a:off x="6221018" y="5151914"/>
            <a:ext cx="527204" cy="527204"/>
            <a:chOff x="6221018" y="4760906"/>
            <a:chExt cx="527204" cy="527204"/>
          </a:xfrm>
        </p:grpSpPr>
        <p:sp>
          <p:nvSpPr>
            <p:cNvPr id="96" name="iconfont-1047-784257">
              <a:extLst>
                <a:ext uri="{FF2B5EF4-FFF2-40B4-BE49-F238E27FC236}">
                  <a16:creationId xmlns:a16="http://schemas.microsoft.com/office/drawing/2014/main" id="{6817D970-97C5-43DA-929B-679A6439456C}"/>
                </a:ext>
              </a:extLst>
            </p:cNvPr>
            <p:cNvSpPr/>
            <p:nvPr/>
          </p:nvSpPr>
          <p:spPr>
            <a:xfrm>
              <a:off x="6324805" y="4844303"/>
              <a:ext cx="363796" cy="363974"/>
            </a:xfrm>
            <a:custGeom>
              <a:avLst/>
              <a:gdLst>
                <a:gd name="T0" fmla="*/ 12574 w 12786"/>
                <a:gd name="T1" fmla="*/ 10933 h 12793"/>
                <a:gd name="T2" fmla="*/ 11696 w 12786"/>
                <a:gd name="T3" fmla="*/ 11978 h 12793"/>
                <a:gd name="T4" fmla="*/ 10490 w 12786"/>
                <a:gd name="T5" fmla="*/ 12793 h 12793"/>
                <a:gd name="T6" fmla="*/ 10472 w 12786"/>
                <a:gd name="T7" fmla="*/ 12793 h 12793"/>
                <a:gd name="T8" fmla="*/ 10465 w 12786"/>
                <a:gd name="T9" fmla="*/ 12793 h 12793"/>
                <a:gd name="T10" fmla="*/ 8437 w 12786"/>
                <a:gd name="T11" fmla="*/ 12247 h 12793"/>
                <a:gd name="T12" fmla="*/ 3963 w 12786"/>
                <a:gd name="T13" fmla="*/ 8835 h 12793"/>
                <a:gd name="T14" fmla="*/ 551 w 12786"/>
                <a:gd name="T15" fmla="*/ 4359 h 12793"/>
                <a:gd name="T16" fmla="*/ 6 w 12786"/>
                <a:gd name="T17" fmla="*/ 2332 h 12793"/>
                <a:gd name="T18" fmla="*/ 5 w 12786"/>
                <a:gd name="T19" fmla="*/ 2324 h 12793"/>
                <a:gd name="T20" fmla="*/ 820 w 12786"/>
                <a:gd name="T21" fmla="*/ 1100 h 12793"/>
                <a:gd name="T22" fmla="*/ 1865 w 12786"/>
                <a:gd name="T23" fmla="*/ 221 h 12793"/>
                <a:gd name="T24" fmla="*/ 2546 w 12786"/>
                <a:gd name="T25" fmla="*/ 27 h 12793"/>
                <a:gd name="T26" fmla="*/ 3067 w 12786"/>
                <a:gd name="T27" fmla="*/ 301 h 12793"/>
                <a:gd name="T28" fmla="*/ 4796 w 12786"/>
                <a:gd name="T29" fmla="*/ 2913 h 12793"/>
                <a:gd name="T30" fmla="*/ 4731 w 12786"/>
                <a:gd name="T31" fmla="*/ 3889 h 12793"/>
                <a:gd name="T32" fmla="*/ 4071 w 12786"/>
                <a:gd name="T33" fmla="*/ 5065 h 12793"/>
                <a:gd name="T34" fmla="*/ 5781 w 12786"/>
                <a:gd name="T35" fmla="*/ 7017 h 12793"/>
                <a:gd name="T36" fmla="*/ 7852 w 12786"/>
                <a:gd name="T37" fmla="*/ 8807 h 12793"/>
                <a:gd name="T38" fmla="*/ 7942 w 12786"/>
                <a:gd name="T39" fmla="*/ 9157 h 12793"/>
                <a:gd name="T40" fmla="*/ 7593 w 12786"/>
                <a:gd name="T41" fmla="*/ 9247 h 12793"/>
                <a:gd name="T42" fmla="*/ 5419 w 12786"/>
                <a:gd name="T43" fmla="*/ 7378 h 12793"/>
                <a:gd name="T44" fmla="*/ 3551 w 12786"/>
                <a:gd name="T45" fmla="*/ 5204 h 12793"/>
                <a:gd name="T46" fmla="*/ 3549 w 12786"/>
                <a:gd name="T47" fmla="*/ 4947 h 12793"/>
                <a:gd name="T48" fmla="*/ 4279 w 12786"/>
                <a:gd name="T49" fmla="*/ 3651 h 12793"/>
                <a:gd name="T50" fmla="*/ 4365 w 12786"/>
                <a:gd name="T51" fmla="*/ 3187 h 12793"/>
                <a:gd name="T52" fmla="*/ 2653 w 12786"/>
                <a:gd name="T53" fmla="*/ 600 h 12793"/>
                <a:gd name="T54" fmla="*/ 2158 w 12786"/>
                <a:gd name="T55" fmla="*/ 640 h 12793"/>
                <a:gd name="T56" fmla="*/ 1178 w 12786"/>
                <a:gd name="T57" fmla="*/ 1465 h 12793"/>
                <a:gd name="T58" fmla="*/ 516 w 12786"/>
                <a:gd name="T59" fmla="*/ 2308 h 12793"/>
                <a:gd name="T60" fmla="*/ 516 w 12786"/>
                <a:gd name="T61" fmla="*/ 2316 h 12793"/>
                <a:gd name="T62" fmla="*/ 1013 w 12786"/>
                <a:gd name="T63" fmla="*/ 4141 h 12793"/>
                <a:gd name="T64" fmla="*/ 4324 w 12786"/>
                <a:gd name="T65" fmla="*/ 8473 h 12793"/>
                <a:gd name="T66" fmla="*/ 8655 w 12786"/>
                <a:gd name="T67" fmla="*/ 11785 h 12793"/>
                <a:gd name="T68" fmla="*/ 10481 w 12786"/>
                <a:gd name="T69" fmla="*/ 12282 h 12793"/>
                <a:gd name="T70" fmla="*/ 10489 w 12786"/>
                <a:gd name="T71" fmla="*/ 12282 h 12793"/>
                <a:gd name="T72" fmla="*/ 10675 w 12786"/>
                <a:gd name="T73" fmla="*/ 12197 h 12793"/>
                <a:gd name="T74" fmla="*/ 11332 w 12786"/>
                <a:gd name="T75" fmla="*/ 11620 h 12793"/>
                <a:gd name="T76" fmla="*/ 12155 w 12786"/>
                <a:gd name="T77" fmla="*/ 10640 h 12793"/>
                <a:gd name="T78" fmla="*/ 12199 w 12786"/>
                <a:gd name="T79" fmla="*/ 10148 h 12793"/>
                <a:gd name="T80" fmla="*/ 9614 w 12786"/>
                <a:gd name="T81" fmla="*/ 8435 h 12793"/>
                <a:gd name="T82" fmla="*/ 9226 w 12786"/>
                <a:gd name="T83" fmla="*/ 8480 h 12793"/>
                <a:gd name="T84" fmla="*/ 9147 w 12786"/>
                <a:gd name="T85" fmla="*/ 8518 h 12793"/>
                <a:gd name="T86" fmla="*/ 8801 w 12786"/>
                <a:gd name="T87" fmla="*/ 8412 h 12793"/>
                <a:gd name="T88" fmla="*/ 8908 w 12786"/>
                <a:gd name="T89" fmla="*/ 8066 h 12793"/>
                <a:gd name="T90" fmla="*/ 9024 w 12786"/>
                <a:gd name="T91" fmla="*/ 8011 h 12793"/>
                <a:gd name="T92" fmla="*/ 9880 w 12786"/>
                <a:gd name="T93" fmla="*/ 7999 h 12793"/>
                <a:gd name="T94" fmla="*/ 12492 w 12786"/>
                <a:gd name="T95" fmla="*/ 9729 h 12793"/>
                <a:gd name="T96" fmla="*/ 12772 w 12786"/>
                <a:gd name="T97" fmla="*/ 10254 h 12793"/>
                <a:gd name="T98" fmla="*/ 12574 w 12786"/>
                <a:gd name="T99" fmla="*/ 10933 h 12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786" h="12793">
                  <a:moveTo>
                    <a:pt x="12574" y="10933"/>
                  </a:moveTo>
                  <a:cubicBezTo>
                    <a:pt x="12445" y="11118"/>
                    <a:pt x="12092" y="11566"/>
                    <a:pt x="11696" y="11978"/>
                  </a:cubicBezTo>
                  <a:cubicBezTo>
                    <a:pt x="11006" y="12698"/>
                    <a:pt x="10677" y="12793"/>
                    <a:pt x="10490" y="12793"/>
                  </a:cubicBezTo>
                  <a:cubicBezTo>
                    <a:pt x="10484" y="12793"/>
                    <a:pt x="10478" y="12793"/>
                    <a:pt x="10472" y="12793"/>
                  </a:cubicBezTo>
                  <a:lnTo>
                    <a:pt x="10465" y="12793"/>
                  </a:lnTo>
                  <a:cubicBezTo>
                    <a:pt x="10209" y="12785"/>
                    <a:pt x="9529" y="12763"/>
                    <a:pt x="8437" y="12247"/>
                  </a:cubicBezTo>
                  <a:cubicBezTo>
                    <a:pt x="7100" y="11616"/>
                    <a:pt x="5595" y="10467"/>
                    <a:pt x="3963" y="8835"/>
                  </a:cubicBezTo>
                  <a:cubicBezTo>
                    <a:pt x="2330" y="7202"/>
                    <a:pt x="1182" y="5696"/>
                    <a:pt x="551" y="4359"/>
                  </a:cubicBezTo>
                  <a:cubicBezTo>
                    <a:pt x="35" y="3267"/>
                    <a:pt x="14" y="2588"/>
                    <a:pt x="6" y="2332"/>
                  </a:cubicBezTo>
                  <a:lnTo>
                    <a:pt x="5" y="2324"/>
                  </a:lnTo>
                  <a:cubicBezTo>
                    <a:pt x="0" y="2140"/>
                    <a:pt x="78" y="1813"/>
                    <a:pt x="820" y="1100"/>
                  </a:cubicBezTo>
                  <a:cubicBezTo>
                    <a:pt x="1232" y="704"/>
                    <a:pt x="1680" y="351"/>
                    <a:pt x="1865" y="221"/>
                  </a:cubicBezTo>
                  <a:cubicBezTo>
                    <a:pt x="2014" y="118"/>
                    <a:pt x="2253" y="0"/>
                    <a:pt x="2546" y="27"/>
                  </a:cubicBezTo>
                  <a:cubicBezTo>
                    <a:pt x="2766" y="48"/>
                    <a:pt x="2956" y="148"/>
                    <a:pt x="3067" y="301"/>
                  </a:cubicBezTo>
                  <a:cubicBezTo>
                    <a:pt x="3216" y="507"/>
                    <a:pt x="4641" y="2667"/>
                    <a:pt x="4796" y="2913"/>
                  </a:cubicBezTo>
                  <a:cubicBezTo>
                    <a:pt x="4950" y="3155"/>
                    <a:pt x="4926" y="3520"/>
                    <a:pt x="4731" y="3889"/>
                  </a:cubicBezTo>
                  <a:cubicBezTo>
                    <a:pt x="4619" y="4104"/>
                    <a:pt x="4237" y="4774"/>
                    <a:pt x="4071" y="5065"/>
                  </a:cubicBezTo>
                  <a:cubicBezTo>
                    <a:pt x="4247" y="5319"/>
                    <a:pt x="4739" y="5976"/>
                    <a:pt x="5781" y="7017"/>
                  </a:cubicBezTo>
                  <a:cubicBezTo>
                    <a:pt x="7142" y="8378"/>
                    <a:pt x="7846" y="8803"/>
                    <a:pt x="7852" y="8807"/>
                  </a:cubicBezTo>
                  <a:cubicBezTo>
                    <a:pt x="7974" y="8879"/>
                    <a:pt x="8014" y="9035"/>
                    <a:pt x="7942" y="9157"/>
                  </a:cubicBezTo>
                  <a:cubicBezTo>
                    <a:pt x="7871" y="9278"/>
                    <a:pt x="7715" y="9318"/>
                    <a:pt x="7593" y="9247"/>
                  </a:cubicBezTo>
                  <a:cubicBezTo>
                    <a:pt x="7563" y="9229"/>
                    <a:pt x="6837" y="8796"/>
                    <a:pt x="5419" y="7378"/>
                  </a:cubicBezTo>
                  <a:cubicBezTo>
                    <a:pt x="4001" y="5960"/>
                    <a:pt x="3568" y="5234"/>
                    <a:pt x="3551" y="5204"/>
                  </a:cubicBezTo>
                  <a:cubicBezTo>
                    <a:pt x="3504" y="5125"/>
                    <a:pt x="3504" y="5027"/>
                    <a:pt x="3549" y="4947"/>
                  </a:cubicBezTo>
                  <a:cubicBezTo>
                    <a:pt x="3555" y="4937"/>
                    <a:pt x="4141" y="3914"/>
                    <a:pt x="4279" y="3651"/>
                  </a:cubicBezTo>
                  <a:cubicBezTo>
                    <a:pt x="4405" y="3412"/>
                    <a:pt x="4398" y="3240"/>
                    <a:pt x="4365" y="3187"/>
                  </a:cubicBezTo>
                  <a:cubicBezTo>
                    <a:pt x="4217" y="2953"/>
                    <a:pt x="2792" y="793"/>
                    <a:pt x="2653" y="600"/>
                  </a:cubicBezTo>
                  <a:cubicBezTo>
                    <a:pt x="2611" y="543"/>
                    <a:pt x="2403" y="470"/>
                    <a:pt x="2158" y="640"/>
                  </a:cubicBezTo>
                  <a:cubicBezTo>
                    <a:pt x="2013" y="741"/>
                    <a:pt x="1583" y="1076"/>
                    <a:pt x="1178" y="1465"/>
                  </a:cubicBezTo>
                  <a:cubicBezTo>
                    <a:pt x="522" y="2094"/>
                    <a:pt x="516" y="2306"/>
                    <a:pt x="516" y="2308"/>
                  </a:cubicBezTo>
                  <a:lnTo>
                    <a:pt x="516" y="2316"/>
                  </a:lnTo>
                  <a:cubicBezTo>
                    <a:pt x="524" y="2542"/>
                    <a:pt x="543" y="3144"/>
                    <a:pt x="1013" y="4141"/>
                  </a:cubicBezTo>
                  <a:cubicBezTo>
                    <a:pt x="1619" y="5424"/>
                    <a:pt x="2733" y="6882"/>
                    <a:pt x="4324" y="8473"/>
                  </a:cubicBezTo>
                  <a:cubicBezTo>
                    <a:pt x="5915" y="10064"/>
                    <a:pt x="7372" y="11179"/>
                    <a:pt x="8655" y="11785"/>
                  </a:cubicBezTo>
                  <a:cubicBezTo>
                    <a:pt x="9652" y="12256"/>
                    <a:pt x="10254" y="12275"/>
                    <a:pt x="10481" y="12282"/>
                  </a:cubicBezTo>
                  <a:lnTo>
                    <a:pt x="10489" y="12282"/>
                  </a:lnTo>
                  <a:cubicBezTo>
                    <a:pt x="10490" y="12282"/>
                    <a:pt x="10543" y="12280"/>
                    <a:pt x="10675" y="12197"/>
                  </a:cubicBezTo>
                  <a:cubicBezTo>
                    <a:pt x="10807" y="12113"/>
                    <a:pt x="11018" y="11948"/>
                    <a:pt x="11332" y="11620"/>
                  </a:cubicBezTo>
                  <a:cubicBezTo>
                    <a:pt x="11720" y="11215"/>
                    <a:pt x="12054" y="10785"/>
                    <a:pt x="12155" y="10640"/>
                  </a:cubicBezTo>
                  <a:cubicBezTo>
                    <a:pt x="12328" y="10394"/>
                    <a:pt x="12256" y="10188"/>
                    <a:pt x="12199" y="10148"/>
                  </a:cubicBezTo>
                  <a:cubicBezTo>
                    <a:pt x="12033" y="10032"/>
                    <a:pt x="9871" y="8592"/>
                    <a:pt x="9614" y="8435"/>
                  </a:cubicBezTo>
                  <a:cubicBezTo>
                    <a:pt x="9557" y="8401"/>
                    <a:pt x="9412" y="8400"/>
                    <a:pt x="9226" y="8480"/>
                  </a:cubicBezTo>
                  <a:cubicBezTo>
                    <a:pt x="9200" y="8492"/>
                    <a:pt x="9173" y="8504"/>
                    <a:pt x="9147" y="8518"/>
                  </a:cubicBezTo>
                  <a:cubicBezTo>
                    <a:pt x="9022" y="8584"/>
                    <a:pt x="8867" y="8536"/>
                    <a:pt x="8801" y="8412"/>
                  </a:cubicBezTo>
                  <a:cubicBezTo>
                    <a:pt x="8735" y="8287"/>
                    <a:pt x="8783" y="8132"/>
                    <a:pt x="8908" y="8066"/>
                  </a:cubicBezTo>
                  <a:cubicBezTo>
                    <a:pt x="8946" y="8046"/>
                    <a:pt x="8985" y="8027"/>
                    <a:pt x="9024" y="8011"/>
                  </a:cubicBezTo>
                  <a:cubicBezTo>
                    <a:pt x="9351" y="7870"/>
                    <a:pt x="9663" y="7866"/>
                    <a:pt x="9880" y="7999"/>
                  </a:cubicBezTo>
                  <a:cubicBezTo>
                    <a:pt x="10142" y="8159"/>
                    <a:pt x="12294" y="9591"/>
                    <a:pt x="12492" y="9729"/>
                  </a:cubicBezTo>
                  <a:cubicBezTo>
                    <a:pt x="12650" y="9840"/>
                    <a:pt x="12752" y="10031"/>
                    <a:pt x="12772" y="10254"/>
                  </a:cubicBezTo>
                  <a:cubicBezTo>
                    <a:pt x="12786" y="10415"/>
                    <a:pt x="12763" y="10663"/>
                    <a:pt x="12574" y="109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椭圆 102">
              <a:extLst>
                <a:ext uri="{FF2B5EF4-FFF2-40B4-BE49-F238E27FC236}">
                  <a16:creationId xmlns:a16="http://schemas.microsoft.com/office/drawing/2014/main" id="{3D42EAE0-6A97-4E4F-8837-1FB80FB9FFB0}"/>
                </a:ext>
              </a:extLst>
            </p:cNvPr>
            <p:cNvSpPr/>
            <p:nvPr/>
          </p:nvSpPr>
          <p:spPr>
            <a:xfrm>
              <a:off x="6221018" y="4760906"/>
              <a:ext cx="527204" cy="527204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6" name="文本框 105">
            <a:extLst>
              <a:ext uri="{FF2B5EF4-FFF2-40B4-BE49-F238E27FC236}">
                <a16:creationId xmlns:a16="http://schemas.microsoft.com/office/drawing/2014/main" id="{A298D188-FC03-4FF2-8DE1-8B5281DABFB8}"/>
              </a:ext>
            </a:extLst>
          </p:cNvPr>
          <p:cNvSpPr txBox="1"/>
          <p:nvPr/>
        </p:nvSpPr>
        <p:spPr>
          <a:xfrm>
            <a:off x="6183253" y="2358172"/>
            <a:ext cx="2029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chemeClr val="accent2">
                    <a:lumMod val="60000"/>
                    <a:lumOff val="40000"/>
                  </a:schemeClr>
                </a:solidFill>
              </a:rPr>
              <a:t>CONTACT</a:t>
            </a:r>
            <a:endParaRPr lang="zh-CN" altLang="en-US" sz="2000" b="1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7" name="文本框 106">
            <a:extLst>
              <a:ext uri="{FF2B5EF4-FFF2-40B4-BE49-F238E27FC236}">
                <a16:creationId xmlns:a16="http://schemas.microsoft.com/office/drawing/2014/main" id="{F9AE22CD-DE76-4306-A18A-DE6280CD7E6E}"/>
              </a:ext>
            </a:extLst>
          </p:cNvPr>
          <p:cNvSpPr txBox="1"/>
          <p:nvPr/>
        </p:nvSpPr>
        <p:spPr>
          <a:xfrm>
            <a:off x="6779139" y="3126790"/>
            <a:ext cx="1673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accent2"/>
                </a:solidFill>
              </a:rPr>
              <a:t>所在位置</a:t>
            </a:r>
          </a:p>
        </p:txBody>
      </p:sp>
      <p:sp>
        <p:nvSpPr>
          <p:cNvPr id="108" name="文本框 107">
            <a:extLst>
              <a:ext uri="{FF2B5EF4-FFF2-40B4-BE49-F238E27FC236}">
                <a16:creationId xmlns:a16="http://schemas.microsoft.com/office/drawing/2014/main" id="{AA3964BA-C5FA-452A-B038-4FA1E884D55A}"/>
              </a:ext>
            </a:extLst>
          </p:cNvPr>
          <p:cNvSpPr txBox="1"/>
          <p:nvPr/>
        </p:nvSpPr>
        <p:spPr>
          <a:xfrm>
            <a:off x="6779138" y="3482921"/>
            <a:ext cx="3928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accent2">
                    <a:lumMod val="60000"/>
                    <a:lumOff val="40000"/>
                  </a:schemeClr>
                </a:solidFill>
              </a:rPr>
              <a:t>在此输入所在位置的相关内容</a:t>
            </a:r>
          </a:p>
        </p:txBody>
      </p:sp>
      <p:sp>
        <p:nvSpPr>
          <p:cNvPr id="109" name="文本框 108">
            <a:extLst>
              <a:ext uri="{FF2B5EF4-FFF2-40B4-BE49-F238E27FC236}">
                <a16:creationId xmlns:a16="http://schemas.microsoft.com/office/drawing/2014/main" id="{E7BDD9D5-F51C-4239-8937-E0CAECAE732B}"/>
              </a:ext>
            </a:extLst>
          </p:cNvPr>
          <p:cNvSpPr txBox="1"/>
          <p:nvPr/>
        </p:nvSpPr>
        <p:spPr>
          <a:xfrm>
            <a:off x="6779139" y="4076044"/>
            <a:ext cx="1673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accent2"/>
                </a:solidFill>
              </a:rPr>
              <a:t>邮箱地址</a:t>
            </a:r>
          </a:p>
        </p:txBody>
      </p:sp>
      <p:sp>
        <p:nvSpPr>
          <p:cNvPr id="110" name="文本框 109">
            <a:extLst>
              <a:ext uri="{FF2B5EF4-FFF2-40B4-BE49-F238E27FC236}">
                <a16:creationId xmlns:a16="http://schemas.microsoft.com/office/drawing/2014/main" id="{72FE41C6-5F91-4FCB-B5E5-25965F061195}"/>
              </a:ext>
            </a:extLst>
          </p:cNvPr>
          <p:cNvSpPr txBox="1"/>
          <p:nvPr/>
        </p:nvSpPr>
        <p:spPr>
          <a:xfrm>
            <a:off x="6779138" y="4432175"/>
            <a:ext cx="3928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accent2">
                    <a:lumMod val="60000"/>
                    <a:lumOff val="40000"/>
                  </a:schemeClr>
                </a:solidFill>
              </a:rPr>
              <a:t>在此输入邮箱地址的相关内容</a:t>
            </a:r>
          </a:p>
        </p:txBody>
      </p:sp>
      <p:sp>
        <p:nvSpPr>
          <p:cNvPr id="111" name="文本框 110">
            <a:extLst>
              <a:ext uri="{FF2B5EF4-FFF2-40B4-BE49-F238E27FC236}">
                <a16:creationId xmlns:a16="http://schemas.microsoft.com/office/drawing/2014/main" id="{436C220E-A1FB-4E37-AE96-99A54758E45B}"/>
              </a:ext>
            </a:extLst>
          </p:cNvPr>
          <p:cNvSpPr txBox="1"/>
          <p:nvPr/>
        </p:nvSpPr>
        <p:spPr>
          <a:xfrm>
            <a:off x="6779139" y="5066754"/>
            <a:ext cx="1673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accent2"/>
                </a:solidFill>
              </a:rPr>
              <a:t>电话号码</a:t>
            </a:r>
          </a:p>
        </p:txBody>
      </p:sp>
      <p:sp>
        <p:nvSpPr>
          <p:cNvPr id="112" name="文本框 111">
            <a:extLst>
              <a:ext uri="{FF2B5EF4-FFF2-40B4-BE49-F238E27FC236}">
                <a16:creationId xmlns:a16="http://schemas.microsoft.com/office/drawing/2014/main" id="{A1EDD6F3-CC04-4398-A4C5-D8D86A8D7117}"/>
              </a:ext>
            </a:extLst>
          </p:cNvPr>
          <p:cNvSpPr txBox="1"/>
          <p:nvPr/>
        </p:nvSpPr>
        <p:spPr>
          <a:xfrm>
            <a:off x="6779138" y="5422885"/>
            <a:ext cx="3928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accent2">
                    <a:lumMod val="60000"/>
                    <a:lumOff val="40000"/>
                  </a:schemeClr>
                </a:solidFill>
              </a:rPr>
              <a:t>在此输入电话号码的相关内容</a:t>
            </a:r>
          </a:p>
        </p:txBody>
      </p:sp>
      <p:sp>
        <p:nvSpPr>
          <p:cNvPr id="7171" name="文本框 7170">
            <a:extLst>
              <a:ext uri="{FF2B5EF4-FFF2-40B4-BE49-F238E27FC236}">
                <a16:creationId xmlns:a16="http://schemas.microsoft.com/office/drawing/2014/main" id="{55C329C3-A989-41A9-8B88-2765D36FDD68}"/>
              </a:ext>
            </a:extLst>
          </p:cNvPr>
          <p:cNvSpPr txBox="1"/>
          <p:nvPr/>
        </p:nvSpPr>
        <p:spPr>
          <a:xfrm>
            <a:off x="1240791" y="1254640"/>
            <a:ext cx="1673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accent2"/>
                </a:solidFill>
              </a:rPr>
              <a:t>关于我们</a:t>
            </a:r>
          </a:p>
        </p:txBody>
      </p:sp>
      <p:sp>
        <p:nvSpPr>
          <p:cNvPr id="7172" name="文本框 7171">
            <a:extLst>
              <a:ext uri="{FF2B5EF4-FFF2-40B4-BE49-F238E27FC236}">
                <a16:creationId xmlns:a16="http://schemas.microsoft.com/office/drawing/2014/main" id="{6CCC2AA8-BDC8-468E-BA4F-3559AF2F129F}"/>
              </a:ext>
            </a:extLst>
          </p:cNvPr>
          <p:cNvSpPr txBox="1"/>
          <p:nvPr/>
        </p:nvSpPr>
        <p:spPr>
          <a:xfrm>
            <a:off x="1240790" y="1653182"/>
            <a:ext cx="1593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chemeClr val="accent2">
                    <a:lumMod val="60000"/>
                    <a:lumOff val="40000"/>
                  </a:schemeClr>
                </a:solidFill>
              </a:rPr>
              <a:t>ABOUT US</a:t>
            </a:r>
            <a:endParaRPr lang="zh-CN" altLang="en-US" b="1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173" name="矩形 7172">
            <a:extLst>
              <a:ext uri="{FF2B5EF4-FFF2-40B4-BE49-F238E27FC236}">
                <a16:creationId xmlns:a16="http://schemas.microsoft.com/office/drawing/2014/main" id="{AC8DBD8C-ED7A-463E-B03C-D250BBDCCDDF}"/>
              </a:ext>
            </a:extLst>
          </p:cNvPr>
          <p:cNvSpPr/>
          <p:nvPr/>
        </p:nvSpPr>
        <p:spPr>
          <a:xfrm>
            <a:off x="1126759" y="1339381"/>
            <a:ext cx="60056" cy="6151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7632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文本框 7170">
            <a:extLst>
              <a:ext uri="{FF2B5EF4-FFF2-40B4-BE49-F238E27FC236}">
                <a16:creationId xmlns:a16="http://schemas.microsoft.com/office/drawing/2014/main" id="{55C329C3-A989-41A9-8B88-2765D36FDD68}"/>
              </a:ext>
            </a:extLst>
          </p:cNvPr>
          <p:cNvSpPr txBox="1"/>
          <p:nvPr/>
        </p:nvSpPr>
        <p:spPr>
          <a:xfrm>
            <a:off x="1240791" y="1254640"/>
            <a:ext cx="1673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accent2"/>
                </a:solidFill>
              </a:rPr>
              <a:t>关于我们</a:t>
            </a:r>
          </a:p>
        </p:txBody>
      </p:sp>
      <p:sp>
        <p:nvSpPr>
          <p:cNvPr id="7172" name="文本框 7171">
            <a:extLst>
              <a:ext uri="{FF2B5EF4-FFF2-40B4-BE49-F238E27FC236}">
                <a16:creationId xmlns:a16="http://schemas.microsoft.com/office/drawing/2014/main" id="{6CCC2AA8-BDC8-468E-BA4F-3559AF2F129F}"/>
              </a:ext>
            </a:extLst>
          </p:cNvPr>
          <p:cNvSpPr txBox="1"/>
          <p:nvPr/>
        </p:nvSpPr>
        <p:spPr>
          <a:xfrm>
            <a:off x="1240790" y="1653182"/>
            <a:ext cx="1593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chemeClr val="accent2">
                    <a:lumMod val="60000"/>
                    <a:lumOff val="40000"/>
                  </a:schemeClr>
                </a:solidFill>
              </a:rPr>
              <a:t>ABOUT US</a:t>
            </a:r>
            <a:endParaRPr lang="zh-CN" altLang="en-US" b="1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173" name="矩形 7172">
            <a:extLst>
              <a:ext uri="{FF2B5EF4-FFF2-40B4-BE49-F238E27FC236}">
                <a16:creationId xmlns:a16="http://schemas.microsoft.com/office/drawing/2014/main" id="{AC8DBD8C-ED7A-463E-B03C-D250BBDCCDDF}"/>
              </a:ext>
            </a:extLst>
          </p:cNvPr>
          <p:cNvSpPr/>
          <p:nvPr/>
        </p:nvSpPr>
        <p:spPr>
          <a:xfrm>
            <a:off x="1126759" y="1339381"/>
            <a:ext cx="60056" cy="6151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170" name="组合 7169">
            <a:extLst>
              <a:ext uri="{FF2B5EF4-FFF2-40B4-BE49-F238E27FC236}">
                <a16:creationId xmlns:a16="http://schemas.microsoft.com/office/drawing/2014/main" id="{118824D0-23FB-4FE3-A827-27BD489648B0}"/>
              </a:ext>
            </a:extLst>
          </p:cNvPr>
          <p:cNvGrpSpPr/>
          <p:nvPr/>
        </p:nvGrpSpPr>
        <p:grpSpPr>
          <a:xfrm>
            <a:off x="1316429" y="2564252"/>
            <a:ext cx="9559143" cy="1370722"/>
            <a:chOff x="1240790" y="2564252"/>
            <a:chExt cx="9559143" cy="1370722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AF89B52C-FDE0-41F3-B2A8-794BA4F241D1}"/>
                </a:ext>
              </a:extLst>
            </p:cNvPr>
            <p:cNvGrpSpPr/>
            <p:nvPr/>
          </p:nvGrpSpPr>
          <p:grpSpPr>
            <a:xfrm>
              <a:off x="1240790" y="2564252"/>
              <a:ext cx="4286103" cy="1370722"/>
              <a:chOff x="1240790" y="2564252"/>
              <a:chExt cx="4286103" cy="1370722"/>
            </a:xfrm>
          </p:grpSpPr>
          <p:grpSp>
            <p:nvGrpSpPr>
              <p:cNvPr id="3" name="组合 2">
                <a:extLst>
                  <a:ext uri="{FF2B5EF4-FFF2-40B4-BE49-F238E27FC236}">
                    <a16:creationId xmlns:a16="http://schemas.microsoft.com/office/drawing/2014/main" id="{109223AD-F2A2-4513-AC1B-BC0D2AABDA7C}"/>
                  </a:ext>
                </a:extLst>
              </p:cNvPr>
              <p:cNvGrpSpPr/>
              <p:nvPr/>
            </p:nvGrpSpPr>
            <p:grpSpPr>
              <a:xfrm>
                <a:off x="1240790" y="2564252"/>
                <a:ext cx="4286103" cy="1370722"/>
                <a:chOff x="1240790" y="2705322"/>
                <a:chExt cx="4286103" cy="1370722"/>
              </a:xfrm>
              <a:effectLst>
                <a:outerShdw blurRad="63500" sx="102000" sy="102000" algn="ctr" rotWithShape="0">
                  <a:schemeClr val="bg1">
                    <a:lumMod val="50000"/>
                    <a:alpha val="40000"/>
                  </a:schemeClr>
                </a:outerShdw>
              </a:effectLst>
            </p:grpSpPr>
            <p:sp>
              <p:nvSpPr>
                <p:cNvPr id="120" name="矩形: 圆角 119">
                  <a:extLst>
                    <a:ext uri="{FF2B5EF4-FFF2-40B4-BE49-F238E27FC236}">
                      <a16:creationId xmlns:a16="http://schemas.microsoft.com/office/drawing/2014/main" id="{C2BC2291-FFB2-4765-A476-E50CAE6F7505}"/>
                    </a:ext>
                  </a:extLst>
                </p:cNvPr>
                <p:cNvSpPr/>
                <p:nvPr/>
              </p:nvSpPr>
              <p:spPr>
                <a:xfrm>
                  <a:off x="1240790" y="2994696"/>
                  <a:ext cx="4286103" cy="1081348"/>
                </a:xfrm>
                <a:prstGeom prst="roundRect">
                  <a:avLst>
                    <a:gd name="adj" fmla="val 12675"/>
                  </a:avLst>
                </a:prstGeom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" name="矩形: 圆角 1">
                  <a:extLst>
                    <a:ext uri="{FF2B5EF4-FFF2-40B4-BE49-F238E27FC236}">
                      <a16:creationId xmlns:a16="http://schemas.microsoft.com/office/drawing/2014/main" id="{395928C5-1259-4EA4-BAA2-2AD4D227EA1B}"/>
                    </a:ext>
                  </a:extLst>
                </p:cNvPr>
                <p:cNvSpPr/>
                <p:nvPr/>
              </p:nvSpPr>
              <p:spPr>
                <a:xfrm>
                  <a:off x="1240790" y="2705322"/>
                  <a:ext cx="4286103" cy="483748"/>
                </a:xfrm>
                <a:prstGeom prst="roundRect">
                  <a:avLst>
                    <a:gd name="adj" fmla="val 12675"/>
                  </a:avLst>
                </a:prstGeom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13" name="组合 112">
                <a:extLst>
                  <a:ext uri="{FF2B5EF4-FFF2-40B4-BE49-F238E27FC236}">
                    <a16:creationId xmlns:a16="http://schemas.microsoft.com/office/drawing/2014/main" id="{F029FF0D-CD7F-48A5-923F-741673645DDF}"/>
                  </a:ext>
                </a:extLst>
              </p:cNvPr>
              <p:cNvGrpSpPr/>
              <p:nvPr/>
            </p:nvGrpSpPr>
            <p:grpSpPr>
              <a:xfrm>
                <a:off x="1412487" y="3315291"/>
                <a:ext cx="1673860" cy="369332"/>
                <a:chOff x="1200784" y="2937341"/>
                <a:chExt cx="1673860" cy="369332"/>
              </a:xfrm>
            </p:grpSpPr>
            <p:sp>
              <p:nvSpPr>
                <p:cNvPr id="114" name="矩形: 圆角 113">
                  <a:extLst>
                    <a:ext uri="{FF2B5EF4-FFF2-40B4-BE49-F238E27FC236}">
                      <a16:creationId xmlns:a16="http://schemas.microsoft.com/office/drawing/2014/main" id="{03DC9C16-B523-41CE-BF7C-FD83B244F14A}"/>
                    </a:ext>
                  </a:extLst>
                </p:cNvPr>
                <p:cNvSpPr/>
                <p:nvPr/>
              </p:nvSpPr>
              <p:spPr>
                <a:xfrm>
                  <a:off x="1200784" y="2937341"/>
                  <a:ext cx="1673860" cy="369332"/>
                </a:xfrm>
                <a:prstGeom prst="roundRect">
                  <a:avLst>
                    <a:gd name="adj" fmla="val 50000"/>
                  </a:avLst>
                </a:prstGeom>
                <a:noFill/>
                <a:ln w="15875">
                  <a:solidFill>
                    <a:schemeClr val="accent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5" name="文本框 114">
                  <a:extLst>
                    <a:ext uri="{FF2B5EF4-FFF2-40B4-BE49-F238E27FC236}">
                      <a16:creationId xmlns:a16="http://schemas.microsoft.com/office/drawing/2014/main" id="{BEB5E7AD-B0AE-4D64-891F-0E9B31F81288}"/>
                    </a:ext>
                  </a:extLst>
                </p:cNvPr>
                <p:cNvSpPr txBox="1"/>
                <p:nvPr/>
              </p:nvSpPr>
              <p:spPr>
                <a:xfrm>
                  <a:off x="1456594" y="2937341"/>
                  <a:ext cx="116224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>
                      <a:solidFill>
                        <a:schemeClr val="accent1"/>
                      </a:solidFill>
                    </a:rPr>
                    <a:t>部门名称</a:t>
                  </a:r>
                </a:p>
              </p:txBody>
            </p:sp>
          </p:grpSp>
          <p:sp>
            <p:nvSpPr>
              <p:cNvPr id="121" name="文本框 120">
                <a:extLst>
                  <a:ext uri="{FF2B5EF4-FFF2-40B4-BE49-F238E27FC236}">
                    <a16:creationId xmlns:a16="http://schemas.microsoft.com/office/drawing/2014/main" id="{03F2E1B5-38C4-40DF-9609-C638E6CFA49F}"/>
                  </a:ext>
                </a:extLst>
              </p:cNvPr>
              <p:cNvSpPr txBox="1"/>
              <p:nvPr/>
            </p:nvSpPr>
            <p:spPr>
              <a:xfrm>
                <a:off x="2546911" y="2586335"/>
                <a:ext cx="16738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>
                    <a:solidFill>
                      <a:schemeClr val="bg1"/>
                    </a:solidFill>
                  </a:rPr>
                  <a:t>部门名称</a:t>
                </a:r>
              </a:p>
            </p:txBody>
          </p:sp>
          <p:grpSp>
            <p:nvGrpSpPr>
              <p:cNvPr id="123" name="组合 122">
                <a:extLst>
                  <a:ext uri="{FF2B5EF4-FFF2-40B4-BE49-F238E27FC236}">
                    <a16:creationId xmlns:a16="http://schemas.microsoft.com/office/drawing/2014/main" id="{747FB1BB-DBA1-4ABD-9C7B-0BC08536069A}"/>
                  </a:ext>
                </a:extLst>
              </p:cNvPr>
              <p:cNvGrpSpPr/>
              <p:nvPr/>
            </p:nvGrpSpPr>
            <p:grpSpPr>
              <a:xfrm>
                <a:off x="3642225" y="3315291"/>
                <a:ext cx="1673860" cy="369332"/>
                <a:chOff x="1200784" y="2937341"/>
                <a:chExt cx="1673860" cy="369332"/>
              </a:xfrm>
            </p:grpSpPr>
            <p:sp>
              <p:nvSpPr>
                <p:cNvPr id="124" name="矩形: 圆角 123">
                  <a:extLst>
                    <a:ext uri="{FF2B5EF4-FFF2-40B4-BE49-F238E27FC236}">
                      <a16:creationId xmlns:a16="http://schemas.microsoft.com/office/drawing/2014/main" id="{B0D5B418-B860-42C2-B95E-2ED922BE93F6}"/>
                    </a:ext>
                  </a:extLst>
                </p:cNvPr>
                <p:cNvSpPr/>
                <p:nvPr/>
              </p:nvSpPr>
              <p:spPr>
                <a:xfrm>
                  <a:off x="1200784" y="2937341"/>
                  <a:ext cx="1673860" cy="369332"/>
                </a:xfrm>
                <a:prstGeom prst="roundRect">
                  <a:avLst>
                    <a:gd name="adj" fmla="val 50000"/>
                  </a:avLst>
                </a:prstGeom>
                <a:noFill/>
                <a:ln w="15875">
                  <a:solidFill>
                    <a:schemeClr val="accent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5" name="文本框 124">
                  <a:extLst>
                    <a:ext uri="{FF2B5EF4-FFF2-40B4-BE49-F238E27FC236}">
                      <a16:creationId xmlns:a16="http://schemas.microsoft.com/office/drawing/2014/main" id="{A375ED92-1A59-4F99-AA01-CD6FF8B8C768}"/>
                    </a:ext>
                  </a:extLst>
                </p:cNvPr>
                <p:cNvSpPr txBox="1"/>
                <p:nvPr/>
              </p:nvSpPr>
              <p:spPr>
                <a:xfrm>
                  <a:off x="1456594" y="2937341"/>
                  <a:ext cx="116224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>
                      <a:solidFill>
                        <a:schemeClr val="accent1"/>
                      </a:solidFill>
                    </a:rPr>
                    <a:t>部门名称</a:t>
                  </a:r>
                </a:p>
              </p:txBody>
            </p:sp>
          </p:grpSp>
        </p:grpSp>
        <p:grpSp>
          <p:nvGrpSpPr>
            <p:cNvPr id="137" name="组合 136">
              <a:extLst>
                <a:ext uri="{FF2B5EF4-FFF2-40B4-BE49-F238E27FC236}">
                  <a16:creationId xmlns:a16="http://schemas.microsoft.com/office/drawing/2014/main" id="{2404FF0F-594A-4CBC-9DEA-C62EF807B08D}"/>
                </a:ext>
              </a:extLst>
            </p:cNvPr>
            <p:cNvGrpSpPr/>
            <p:nvPr/>
          </p:nvGrpSpPr>
          <p:grpSpPr>
            <a:xfrm>
              <a:off x="6513830" y="2564252"/>
              <a:ext cx="4286103" cy="1370722"/>
              <a:chOff x="1240790" y="2564252"/>
              <a:chExt cx="4286103" cy="1370722"/>
            </a:xfrm>
          </p:grpSpPr>
          <p:grpSp>
            <p:nvGrpSpPr>
              <p:cNvPr id="138" name="组合 137">
                <a:extLst>
                  <a:ext uri="{FF2B5EF4-FFF2-40B4-BE49-F238E27FC236}">
                    <a16:creationId xmlns:a16="http://schemas.microsoft.com/office/drawing/2014/main" id="{515D033B-0455-4C75-B4A0-8A5043AFFDA7}"/>
                  </a:ext>
                </a:extLst>
              </p:cNvPr>
              <p:cNvGrpSpPr/>
              <p:nvPr/>
            </p:nvGrpSpPr>
            <p:grpSpPr>
              <a:xfrm>
                <a:off x="1240790" y="2564252"/>
                <a:ext cx="4286103" cy="1370722"/>
                <a:chOff x="1240790" y="2705322"/>
                <a:chExt cx="4286103" cy="1370722"/>
              </a:xfrm>
              <a:effectLst>
                <a:outerShdw blurRad="63500" sx="102000" sy="102000" algn="ctr" rotWithShape="0">
                  <a:schemeClr val="bg1">
                    <a:lumMod val="50000"/>
                    <a:alpha val="40000"/>
                  </a:schemeClr>
                </a:outerShdw>
              </a:effectLst>
            </p:grpSpPr>
            <p:sp>
              <p:nvSpPr>
                <p:cNvPr id="146" name="矩形: 圆角 145">
                  <a:extLst>
                    <a:ext uri="{FF2B5EF4-FFF2-40B4-BE49-F238E27FC236}">
                      <a16:creationId xmlns:a16="http://schemas.microsoft.com/office/drawing/2014/main" id="{8337BB93-A326-449B-8245-E3AD9F395A92}"/>
                    </a:ext>
                  </a:extLst>
                </p:cNvPr>
                <p:cNvSpPr/>
                <p:nvPr/>
              </p:nvSpPr>
              <p:spPr>
                <a:xfrm>
                  <a:off x="1240790" y="2994696"/>
                  <a:ext cx="4286103" cy="1081348"/>
                </a:xfrm>
                <a:prstGeom prst="roundRect">
                  <a:avLst>
                    <a:gd name="adj" fmla="val 12675"/>
                  </a:avLst>
                </a:prstGeom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7" name="矩形: 圆角 146">
                  <a:extLst>
                    <a:ext uri="{FF2B5EF4-FFF2-40B4-BE49-F238E27FC236}">
                      <a16:creationId xmlns:a16="http://schemas.microsoft.com/office/drawing/2014/main" id="{257F055B-5F81-4A51-9C3F-B25274410945}"/>
                    </a:ext>
                  </a:extLst>
                </p:cNvPr>
                <p:cNvSpPr/>
                <p:nvPr/>
              </p:nvSpPr>
              <p:spPr>
                <a:xfrm>
                  <a:off x="1240790" y="2705322"/>
                  <a:ext cx="4286103" cy="483748"/>
                </a:xfrm>
                <a:prstGeom prst="roundRect">
                  <a:avLst>
                    <a:gd name="adj" fmla="val 12675"/>
                  </a:avLst>
                </a:prstGeom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39" name="组合 138">
                <a:extLst>
                  <a:ext uri="{FF2B5EF4-FFF2-40B4-BE49-F238E27FC236}">
                    <a16:creationId xmlns:a16="http://schemas.microsoft.com/office/drawing/2014/main" id="{70E53237-E123-41EE-9022-49E37C80D7C0}"/>
                  </a:ext>
                </a:extLst>
              </p:cNvPr>
              <p:cNvGrpSpPr/>
              <p:nvPr/>
            </p:nvGrpSpPr>
            <p:grpSpPr>
              <a:xfrm>
                <a:off x="1412487" y="3315291"/>
                <a:ext cx="1673860" cy="369332"/>
                <a:chOff x="1200784" y="2937341"/>
                <a:chExt cx="1673860" cy="369332"/>
              </a:xfrm>
            </p:grpSpPr>
            <p:sp>
              <p:nvSpPr>
                <p:cNvPr id="144" name="矩形: 圆角 143">
                  <a:extLst>
                    <a:ext uri="{FF2B5EF4-FFF2-40B4-BE49-F238E27FC236}">
                      <a16:creationId xmlns:a16="http://schemas.microsoft.com/office/drawing/2014/main" id="{CE39EB7F-5A88-42A7-BA59-C7397977CF00}"/>
                    </a:ext>
                  </a:extLst>
                </p:cNvPr>
                <p:cNvSpPr/>
                <p:nvPr/>
              </p:nvSpPr>
              <p:spPr>
                <a:xfrm>
                  <a:off x="1200784" y="2937341"/>
                  <a:ext cx="1673860" cy="369332"/>
                </a:xfrm>
                <a:prstGeom prst="roundRect">
                  <a:avLst>
                    <a:gd name="adj" fmla="val 50000"/>
                  </a:avLst>
                </a:prstGeom>
                <a:noFill/>
                <a:ln w="15875">
                  <a:solidFill>
                    <a:schemeClr val="accent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5" name="文本框 144">
                  <a:extLst>
                    <a:ext uri="{FF2B5EF4-FFF2-40B4-BE49-F238E27FC236}">
                      <a16:creationId xmlns:a16="http://schemas.microsoft.com/office/drawing/2014/main" id="{E224D2B4-7447-4A56-AFB1-3E03AD6B7807}"/>
                    </a:ext>
                  </a:extLst>
                </p:cNvPr>
                <p:cNvSpPr txBox="1"/>
                <p:nvPr/>
              </p:nvSpPr>
              <p:spPr>
                <a:xfrm>
                  <a:off x="1456594" y="2937341"/>
                  <a:ext cx="116224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>
                      <a:solidFill>
                        <a:schemeClr val="accent1"/>
                      </a:solidFill>
                    </a:rPr>
                    <a:t>部门名称</a:t>
                  </a:r>
                </a:p>
              </p:txBody>
            </p:sp>
          </p:grpSp>
          <p:sp>
            <p:nvSpPr>
              <p:cNvPr id="140" name="文本框 139">
                <a:extLst>
                  <a:ext uri="{FF2B5EF4-FFF2-40B4-BE49-F238E27FC236}">
                    <a16:creationId xmlns:a16="http://schemas.microsoft.com/office/drawing/2014/main" id="{E6223F66-A45C-4CCF-BEEA-8CA9DF1132DC}"/>
                  </a:ext>
                </a:extLst>
              </p:cNvPr>
              <p:cNvSpPr txBox="1"/>
              <p:nvPr/>
            </p:nvSpPr>
            <p:spPr>
              <a:xfrm>
                <a:off x="2546911" y="2586335"/>
                <a:ext cx="16738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>
                    <a:solidFill>
                      <a:schemeClr val="bg1"/>
                    </a:solidFill>
                  </a:rPr>
                  <a:t>部门名称</a:t>
                </a:r>
              </a:p>
            </p:txBody>
          </p:sp>
          <p:grpSp>
            <p:nvGrpSpPr>
              <p:cNvPr id="141" name="组合 140">
                <a:extLst>
                  <a:ext uri="{FF2B5EF4-FFF2-40B4-BE49-F238E27FC236}">
                    <a16:creationId xmlns:a16="http://schemas.microsoft.com/office/drawing/2014/main" id="{BBAC548F-062E-4E2D-BBDF-0102F9069946}"/>
                  </a:ext>
                </a:extLst>
              </p:cNvPr>
              <p:cNvGrpSpPr/>
              <p:nvPr/>
            </p:nvGrpSpPr>
            <p:grpSpPr>
              <a:xfrm>
                <a:off x="3642225" y="3315291"/>
                <a:ext cx="1673860" cy="369332"/>
                <a:chOff x="1200784" y="2937341"/>
                <a:chExt cx="1673860" cy="369332"/>
              </a:xfrm>
            </p:grpSpPr>
            <p:sp>
              <p:nvSpPr>
                <p:cNvPr id="142" name="矩形: 圆角 141">
                  <a:extLst>
                    <a:ext uri="{FF2B5EF4-FFF2-40B4-BE49-F238E27FC236}">
                      <a16:creationId xmlns:a16="http://schemas.microsoft.com/office/drawing/2014/main" id="{0EAACEED-E400-4D55-BBE5-AA6CDE3CC61E}"/>
                    </a:ext>
                  </a:extLst>
                </p:cNvPr>
                <p:cNvSpPr/>
                <p:nvPr/>
              </p:nvSpPr>
              <p:spPr>
                <a:xfrm>
                  <a:off x="1200784" y="2937341"/>
                  <a:ext cx="1673860" cy="369332"/>
                </a:xfrm>
                <a:prstGeom prst="roundRect">
                  <a:avLst>
                    <a:gd name="adj" fmla="val 50000"/>
                  </a:avLst>
                </a:prstGeom>
                <a:noFill/>
                <a:ln w="15875">
                  <a:solidFill>
                    <a:schemeClr val="accent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3" name="文本框 142">
                  <a:extLst>
                    <a:ext uri="{FF2B5EF4-FFF2-40B4-BE49-F238E27FC236}">
                      <a16:creationId xmlns:a16="http://schemas.microsoft.com/office/drawing/2014/main" id="{FB24C35B-23B3-4FF4-98FD-DBBB00F976AC}"/>
                    </a:ext>
                  </a:extLst>
                </p:cNvPr>
                <p:cNvSpPr txBox="1"/>
                <p:nvPr/>
              </p:nvSpPr>
              <p:spPr>
                <a:xfrm>
                  <a:off x="1456594" y="2937341"/>
                  <a:ext cx="116224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>
                      <a:solidFill>
                        <a:schemeClr val="accent1"/>
                      </a:solidFill>
                    </a:rPr>
                    <a:t>部门名称</a:t>
                  </a:r>
                </a:p>
              </p:txBody>
            </p:sp>
          </p:grpSp>
        </p:grpSp>
      </p:grpSp>
      <p:grpSp>
        <p:nvGrpSpPr>
          <p:cNvPr id="160" name="组合 159">
            <a:extLst>
              <a:ext uri="{FF2B5EF4-FFF2-40B4-BE49-F238E27FC236}">
                <a16:creationId xmlns:a16="http://schemas.microsoft.com/office/drawing/2014/main" id="{85B695A2-24B4-4C58-984A-5AC31190A7A0}"/>
              </a:ext>
            </a:extLst>
          </p:cNvPr>
          <p:cNvGrpSpPr/>
          <p:nvPr/>
        </p:nvGrpSpPr>
        <p:grpSpPr>
          <a:xfrm>
            <a:off x="1316429" y="4394780"/>
            <a:ext cx="4286103" cy="1370722"/>
            <a:chOff x="1240790" y="2564252"/>
            <a:chExt cx="4286103" cy="1370722"/>
          </a:xfrm>
        </p:grpSpPr>
        <p:grpSp>
          <p:nvGrpSpPr>
            <p:cNvPr id="172" name="组合 171">
              <a:extLst>
                <a:ext uri="{FF2B5EF4-FFF2-40B4-BE49-F238E27FC236}">
                  <a16:creationId xmlns:a16="http://schemas.microsoft.com/office/drawing/2014/main" id="{38FAB278-6931-4721-B97A-1152E7722D0D}"/>
                </a:ext>
              </a:extLst>
            </p:cNvPr>
            <p:cNvGrpSpPr/>
            <p:nvPr/>
          </p:nvGrpSpPr>
          <p:grpSpPr>
            <a:xfrm>
              <a:off x="1240790" y="2564252"/>
              <a:ext cx="4286103" cy="1370722"/>
              <a:chOff x="1240790" y="2705322"/>
              <a:chExt cx="4286103" cy="1370722"/>
            </a:xfrm>
            <a:effectLst>
              <a:outerShdw blurRad="63500" sx="102000" sy="102000" algn="ctr" rotWithShape="0">
                <a:schemeClr val="bg1">
                  <a:lumMod val="50000"/>
                  <a:alpha val="40000"/>
                </a:schemeClr>
              </a:outerShdw>
            </a:effectLst>
          </p:grpSpPr>
          <p:sp>
            <p:nvSpPr>
              <p:cNvPr id="180" name="矩形: 圆角 179">
                <a:extLst>
                  <a:ext uri="{FF2B5EF4-FFF2-40B4-BE49-F238E27FC236}">
                    <a16:creationId xmlns:a16="http://schemas.microsoft.com/office/drawing/2014/main" id="{0C79AFBD-DD64-466A-A465-13325E1D6EE9}"/>
                  </a:ext>
                </a:extLst>
              </p:cNvPr>
              <p:cNvSpPr/>
              <p:nvPr/>
            </p:nvSpPr>
            <p:spPr>
              <a:xfrm>
                <a:off x="1240790" y="2994696"/>
                <a:ext cx="4286103" cy="1081348"/>
              </a:xfrm>
              <a:prstGeom prst="roundRect">
                <a:avLst>
                  <a:gd name="adj" fmla="val 12675"/>
                </a:avLst>
              </a:prstGeom>
              <a:gradFill>
                <a:gsLst>
                  <a:gs pos="0">
                    <a:schemeClr val="bg1"/>
                  </a:gs>
                  <a:gs pos="100000">
                    <a:schemeClr val="accent2">
                      <a:lumMod val="20000"/>
                      <a:lumOff val="8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1" name="矩形: 圆角 180">
                <a:extLst>
                  <a:ext uri="{FF2B5EF4-FFF2-40B4-BE49-F238E27FC236}">
                    <a16:creationId xmlns:a16="http://schemas.microsoft.com/office/drawing/2014/main" id="{A65718A9-356C-4648-853D-4A180CCF1F89}"/>
                  </a:ext>
                </a:extLst>
              </p:cNvPr>
              <p:cNvSpPr/>
              <p:nvPr/>
            </p:nvSpPr>
            <p:spPr>
              <a:xfrm>
                <a:off x="1240790" y="2705322"/>
                <a:ext cx="4286103" cy="483748"/>
              </a:xfrm>
              <a:prstGeom prst="roundRect">
                <a:avLst>
                  <a:gd name="adj" fmla="val 12675"/>
                </a:avLst>
              </a:prstGeom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3" name="组合 172">
              <a:extLst>
                <a:ext uri="{FF2B5EF4-FFF2-40B4-BE49-F238E27FC236}">
                  <a16:creationId xmlns:a16="http://schemas.microsoft.com/office/drawing/2014/main" id="{59D1EE13-3522-42D0-860A-7A44E17BC4C5}"/>
                </a:ext>
              </a:extLst>
            </p:cNvPr>
            <p:cNvGrpSpPr/>
            <p:nvPr/>
          </p:nvGrpSpPr>
          <p:grpSpPr>
            <a:xfrm>
              <a:off x="1412487" y="3315291"/>
              <a:ext cx="1673860" cy="369332"/>
              <a:chOff x="1200784" y="2937341"/>
              <a:chExt cx="1673860" cy="369332"/>
            </a:xfrm>
          </p:grpSpPr>
          <p:sp>
            <p:nvSpPr>
              <p:cNvPr id="178" name="矩形: 圆角 177">
                <a:extLst>
                  <a:ext uri="{FF2B5EF4-FFF2-40B4-BE49-F238E27FC236}">
                    <a16:creationId xmlns:a16="http://schemas.microsoft.com/office/drawing/2014/main" id="{3246F1BB-1E70-425F-B4AE-C18726C0832B}"/>
                  </a:ext>
                </a:extLst>
              </p:cNvPr>
              <p:cNvSpPr/>
              <p:nvPr/>
            </p:nvSpPr>
            <p:spPr>
              <a:xfrm>
                <a:off x="1200784" y="2937341"/>
                <a:ext cx="1673860" cy="369332"/>
              </a:xfrm>
              <a:prstGeom prst="roundRect">
                <a:avLst>
                  <a:gd name="adj" fmla="val 50000"/>
                </a:avLst>
              </a:prstGeom>
              <a:noFill/>
              <a:ln w="15875"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9" name="文本框 178">
                <a:extLst>
                  <a:ext uri="{FF2B5EF4-FFF2-40B4-BE49-F238E27FC236}">
                    <a16:creationId xmlns:a16="http://schemas.microsoft.com/office/drawing/2014/main" id="{3529EB6E-5B42-40CA-BEDC-0B741E6C1B6B}"/>
                  </a:ext>
                </a:extLst>
              </p:cNvPr>
              <p:cNvSpPr txBox="1"/>
              <p:nvPr/>
            </p:nvSpPr>
            <p:spPr>
              <a:xfrm>
                <a:off x="1456594" y="2937341"/>
                <a:ext cx="11622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>
                    <a:solidFill>
                      <a:schemeClr val="accent2"/>
                    </a:solidFill>
                  </a:rPr>
                  <a:t>部门名称</a:t>
                </a:r>
              </a:p>
            </p:txBody>
          </p:sp>
        </p:grpSp>
        <p:sp>
          <p:nvSpPr>
            <p:cNvPr id="174" name="文本框 173">
              <a:extLst>
                <a:ext uri="{FF2B5EF4-FFF2-40B4-BE49-F238E27FC236}">
                  <a16:creationId xmlns:a16="http://schemas.microsoft.com/office/drawing/2014/main" id="{6C8A0F3C-F360-4E21-AD8A-C1625174D2EA}"/>
                </a:ext>
              </a:extLst>
            </p:cNvPr>
            <p:cNvSpPr txBox="1"/>
            <p:nvPr/>
          </p:nvSpPr>
          <p:spPr>
            <a:xfrm>
              <a:off x="2546911" y="2586335"/>
              <a:ext cx="1673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bg1"/>
                  </a:solidFill>
                </a:rPr>
                <a:t>部门名称</a:t>
              </a:r>
            </a:p>
          </p:txBody>
        </p:sp>
        <p:grpSp>
          <p:nvGrpSpPr>
            <p:cNvPr id="175" name="组合 174">
              <a:extLst>
                <a:ext uri="{FF2B5EF4-FFF2-40B4-BE49-F238E27FC236}">
                  <a16:creationId xmlns:a16="http://schemas.microsoft.com/office/drawing/2014/main" id="{7BB85172-2D3F-435E-8332-32C78C9F8617}"/>
                </a:ext>
              </a:extLst>
            </p:cNvPr>
            <p:cNvGrpSpPr/>
            <p:nvPr/>
          </p:nvGrpSpPr>
          <p:grpSpPr>
            <a:xfrm>
              <a:off x="3642225" y="3315291"/>
              <a:ext cx="1673860" cy="369332"/>
              <a:chOff x="1200784" y="2937341"/>
              <a:chExt cx="1673860" cy="369332"/>
            </a:xfrm>
          </p:grpSpPr>
          <p:sp>
            <p:nvSpPr>
              <p:cNvPr id="176" name="矩形: 圆角 175">
                <a:extLst>
                  <a:ext uri="{FF2B5EF4-FFF2-40B4-BE49-F238E27FC236}">
                    <a16:creationId xmlns:a16="http://schemas.microsoft.com/office/drawing/2014/main" id="{ACF563BE-84ED-4CB9-AA62-C30086A1876A}"/>
                  </a:ext>
                </a:extLst>
              </p:cNvPr>
              <p:cNvSpPr/>
              <p:nvPr/>
            </p:nvSpPr>
            <p:spPr>
              <a:xfrm>
                <a:off x="1200784" y="2937341"/>
                <a:ext cx="1673860" cy="369332"/>
              </a:xfrm>
              <a:prstGeom prst="roundRect">
                <a:avLst>
                  <a:gd name="adj" fmla="val 50000"/>
                </a:avLst>
              </a:prstGeom>
              <a:noFill/>
              <a:ln w="15875"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7" name="文本框 176">
                <a:extLst>
                  <a:ext uri="{FF2B5EF4-FFF2-40B4-BE49-F238E27FC236}">
                    <a16:creationId xmlns:a16="http://schemas.microsoft.com/office/drawing/2014/main" id="{07E33D6A-3081-4D5F-B399-3BF7BCF83A3C}"/>
                  </a:ext>
                </a:extLst>
              </p:cNvPr>
              <p:cNvSpPr txBox="1"/>
              <p:nvPr/>
            </p:nvSpPr>
            <p:spPr>
              <a:xfrm>
                <a:off x="1456594" y="2937341"/>
                <a:ext cx="11622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>
                    <a:solidFill>
                      <a:schemeClr val="accent2"/>
                    </a:solidFill>
                  </a:rPr>
                  <a:t>部门名称</a:t>
                </a:r>
              </a:p>
            </p:txBody>
          </p:sp>
        </p:grpSp>
      </p:grpSp>
      <p:grpSp>
        <p:nvGrpSpPr>
          <p:cNvPr id="182" name="组合 181">
            <a:extLst>
              <a:ext uri="{FF2B5EF4-FFF2-40B4-BE49-F238E27FC236}">
                <a16:creationId xmlns:a16="http://schemas.microsoft.com/office/drawing/2014/main" id="{4C740940-8F08-4D52-BC0F-F6E62D3C1594}"/>
              </a:ext>
            </a:extLst>
          </p:cNvPr>
          <p:cNvGrpSpPr/>
          <p:nvPr/>
        </p:nvGrpSpPr>
        <p:grpSpPr>
          <a:xfrm>
            <a:off x="6589469" y="4394780"/>
            <a:ext cx="4286103" cy="1370722"/>
            <a:chOff x="1240790" y="2564252"/>
            <a:chExt cx="4286103" cy="1370722"/>
          </a:xfrm>
        </p:grpSpPr>
        <p:grpSp>
          <p:nvGrpSpPr>
            <p:cNvPr id="183" name="组合 182">
              <a:extLst>
                <a:ext uri="{FF2B5EF4-FFF2-40B4-BE49-F238E27FC236}">
                  <a16:creationId xmlns:a16="http://schemas.microsoft.com/office/drawing/2014/main" id="{87498C50-5CC7-4F36-A6EE-5B146A9EDECC}"/>
                </a:ext>
              </a:extLst>
            </p:cNvPr>
            <p:cNvGrpSpPr/>
            <p:nvPr/>
          </p:nvGrpSpPr>
          <p:grpSpPr>
            <a:xfrm>
              <a:off x="1240790" y="2564252"/>
              <a:ext cx="4286103" cy="1370722"/>
              <a:chOff x="1240790" y="2705322"/>
              <a:chExt cx="4286103" cy="1370722"/>
            </a:xfrm>
            <a:effectLst>
              <a:outerShdw blurRad="63500" sx="102000" sy="102000" algn="ctr" rotWithShape="0">
                <a:schemeClr val="bg1">
                  <a:lumMod val="50000"/>
                  <a:alpha val="40000"/>
                </a:schemeClr>
              </a:outerShdw>
            </a:effectLst>
          </p:grpSpPr>
          <p:sp>
            <p:nvSpPr>
              <p:cNvPr id="191" name="矩形: 圆角 190">
                <a:extLst>
                  <a:ext uri="{FF2B5EF4-FFF2-40B4-BE49-F238E27FC236}">
                    <a16:creationId xmlns:a16="http://schemas.microsoft.com/office/drawing/2014/main" id="{4BFA93DB-AD6E-4A8C-96E7-63F0D7CD93F3}"/>
                  </a:ext>
                </a:extLst>
              </p:cNvPr>
              <p:cNvSpPr/>
              <p:nvPr/>
            </p:nvSpPr>
            <p:spPr>
              <a:xfrm>
                <a:off x="1240790" y="2994696"/>
                <a:ext cx="4286103" cy="1081348"/>
              </a:xfrm>
              <a:prstGeom prst="roundRect">
                <a:avLst>
                  <a:gd name="adj" fmla="val 12675"/>
                </a:avLst>
              </a:prstGeom>
              <a:gradFill>
                <a:gsLst>
                  <a:gs pos="0">
                    <a:schemeClr val="bg1"/>
                  </a:gs>
                  <a:gs pos="100000">
                    <a:schemeClr val="accent2">
                      <a:lumMod val="20000"/>
                      <a:lumOff val="8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2" name="矩形: 圆角 191">
                <a:extLst>
                  <a:ext uri="{FF2B5EF4-FFF2-40B4-BE49-F238E27FC236}">
                    <a16:creationId xmlns:a16="http://schemas.microsoft.com/office/drawing/2014/main" id="{D7026B99-62FF-46ED-9DCC-B437CB5F7756}"/>
                  </a:ext>
                </a:extLst>
              </p:cNvPr>
              <p:cNvSpPr/>
              <p:nvPr/>
            </p:nvSpPr>
            <p:spPr>
              <a:xfrm>
                <a:off x="1240790" y="2705322"/>
                <a:ext cx="4286103" cy="483748"/>
              </a:xfrm>
              <a:prstGeom prst="roundRect">
                <a:avLst>
                  <a:gd name="adj" fmla="val 12675"/>
                </a:avLst>
              </a:prstGeom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4" name="组合 183">
              <a:extLst>
                <a:ext uri="{FF2B5EF4-FFF2-40B4-BE49-F238E27FC236}">
                  <a16:creationId xmlns:a16="http://schemas.microsoft.com/office/drawing/2014/main" id="{A1141045-A39C-45CC-8156-565669EBA351}"/>
                </a:ext>
              </a:extLst>
            </p:cNvPr>
            <p:cNvGrpSpPr/>
            <p:nvPr/>
          </p:nvGrpSpPr>
          <p:grpSpPr>
            <a:xfrm>
              <a:off x="1412487" y="3315291"/>
              <a:ext cx="1673860" cy="369332"/>
              <a:chOff x="1200784" y="2937341"/>
              <a:chExt cx="1673860" cy="369332"/>
            </a:xfrm>
          </p:grpSpPr>
          <p:sp>
            <p:nvSpPr>
              <p:cNvPr id="189" name="矩形: 圆角 188">
                <a:extLst>
                  <a:ext uri="{FF2B5EF4-FFF2-40B4-BE49-F238E27FC236}">
                    <a16:creationId xmlns:a16="http://schemas.microsoft.com/office/drawing/2014/main" id="{BE9B886B-905E-40CF-8C94-A1221C8BC731}"/>
                  </a:ext>
                </a:extLst>
              </p:cNvPr>
              <p:cNvSpPr/>
              <p:nvPr/>
            </p:nvSpPr>
            <p:spPr>
              <a:xfrm>
                <a:off x="1200784" y="2937341"/>
                <a:ext cx="1673860" cy="369332"/>
              </a:xfrm>
              <a:prstGeom prst="roundRect">
                <a:avLst>
                  <a:gd name="adj" fmla="val 50000"/>
                </a:avLst>
              </a:prstGeom>
              <a:noFill/>
              <a:ln w="15875"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0" name="文本框 189">
                <a:extLst>
                  <a:ext uri="{FF2B5EF4-FFF2-40B4-BE49-F238E27FC236}">
                    <a16:creationId xmlns:a16="http://schemas.microsoft.com/office/drawing/2014/main" id="{82B1DD0A-CBB5-435F-8EC9-CCD82D92EB76}"/>
                  </a:ext>
                </a:extLst>
              </p:cNvPr>
              <p:cNvSpPr txBox="1"/>
              <p:nvPr/>
            </p:nvSpPr>
            <p:spPr>
              <a:xfrm>
                <a:off x="1456594" y="2937341"/>
                <a:ext cx="11622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>
                    <a:solidFill>
                      <a:schemeClr val="accent2"/>
                    </a:solidFill>
                  </a:rPr>
                  <a:t>部门名称</a:t>
                </a:r>
              </a:p>
            </p:txBody>
          </p:sp>
        </p:grpSp>
        <p:sp>
          <p:nvSpPr>
            <p:cNvPr id="185" name="文本框 184">
              <a:extLst>
                <a:ext uri="{FF2B5EF4-FFF2-40B4-BE49-F238E27FC236}">
                  <a16:creationId xmlns:a16="http://schemas.microsoft.com/office/drawing/2014/main" id="{4A0EF9FB-0D0B-497B-87D2-B96C2AE888A5}"/>
                </a:ext>
              </a:extLst>
            </p:cNvPr>
            <p:cNvSpPr txBox="1"/>
            <p:nvPr/>
          </p:nvSpPr>
          <p:spPr>
            <a:xfrm>
              <a:off x="2546911" y="2586335"/>
              <a:ext cx="1673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bg1"/>
                  </a:solidFill>
                </a:rPr>
                <a:t>部门名称</a:t>
              </a:r>
            </a:p>
          </p:txBody>
        </p:sp>
        <p:grpSp>
          <p:nvGrpSpPr>
            <p:cNvPr id="186" name="组合 185">
              <a:extLst>
                <a:ext uri="{FF2B5EF4-FFF2-40B4-BE49-F238E27FC236}">
                  <a16:creationId xmlns:a16="http://schemas.microsoft.com/office/drawing/2014/main" id="{8F84FC92-0D90-499F-953E-6EBAFF4D4848}"/>
                </a:ext>
              </a:extLst>
            </p:cNvPr>
            <p:cNvGrpSpPr/>
            <p:nvPr/>
          </p:nvGrpSpPr>
          <p:grpSpPr>
            <a:xfrm>
              <a:off x="3642225" y="3315291"/>
              <a:ext cx="1673860" cy="369332"/>
              <a:chOff x="1200784" y="2937341"/>
              <a:chExt cx="1673860" cy="369332"/>
            </a:xfrm>
          </p:grpSpPr>
          <p:sp>
            <p:nvSpPr>
              <p:cNvPr id="187" name="矩形: 圆角 186">
                <a:extLst>
                  <a:ext uri="{FF2B5EF4-FFF2-40B4-BE49-F238E27FC236}">
                    <a16:creationId xmlns:a16="http://schemas.microsoft.com/office/drawing/2014/main" id="{96815614-9AF4-4379-AD10-F1223554EC95}"/>
                  </a:ext>
                </a:extLst>
              </p:cNvPr>
              <p:cNvSpPr/>
              <p:nvPr/>
            </p:nvSpPr>
            <p:spPr>
              <a:xfrm>
                <a:off x="1200784" y="2937341"/>
                <a:ext cx="1673860" cy="369332"/>
              </a:xfrm>
              <a:prstGeom prst="roundRect">
                <a:avLst>
                  <a:gd name="adj" fmla="val 50000"/>
                </a:avLst>
              </a:prstGeom>
              <a:noFill/>
              <a:ln w="15875"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8" name="文本框 187">
                <a:extLst>
                  <a:ext uri="{FF2B5EF4-FFF2-40B4-BE49-F238E27FC236}">
                    <a16:creationId xmlns:a16="http://schemas.microsoft.com/office/drawing/2014/main" id="{4BAAF32E-3FCE-4C06-A05F-E8A27C9425BD}"/>
                  </a:ext>
                </a:extLst>
              </p:cNvPr>
              <p:cNvSpPr txBox="1"/>
              <p:nvPr/>
            </p:nvSpPr>
            <p:spPr>
              <a:xfrm>
                <a:off x="1456594" y="2937341"/>
                <a:ext cx="11622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>
                    <a:solidFill>
                      <a:schemeClr val="accent2"/>
                    </a:solidFill>
                  </a:rPr>
                  <a:t>部门名称</a:t>
                </a:r>
              </a:p>
            </p:txBody>
          </p:sp>
        </p:grpSp>
      </p:grpSp>
      <p:cxnSp>
        <p:nvCxnSpPr>
          <p:cNvPr id="7175" name="直接连接符 7174">
            <a:extLst>
              <a:ext uri="{FF2B5EF4-FFF2-40B4-BE49-F238E27FC236}">
                <a16:creationId xmlns:a16="http://schemas.microsoft.com/office/drawing/2014/main" id="{571463D7-4F58-429A-8470-ECA3BD0F2974}"/>
              </a:ext>
            </a:extLst>
          </p:cNvPr>
          <p:cNvCxnSpPr/>
          <p:nvPr/>
        </p:nvCxnSpPr>
        <p:spPr>
          <a:xfrm>
            <a:off x="1488126" y="4196080"/>
            <a:ext cx="9176638" cy="0"/>
          </a:xfrm>
          <a:prstGeom prst="line">
            <a:avLst/>
          </a:prstGeom>
          <a:ln w="127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直接连接符 194">
            <a:extLst>
              <a:ext uri="{FF2B5EF4-FFF2-40B4-BE49-F238E27FC236}">
                <a16:creationId xmlns:a16="http://schemas.microsoft.com/office/drawing/2014/main" id="{7992234E-9F1E-42A6-8D03-EBB7B3E7CC7C}"/>
              </a:ext>
            </a:extLst>
          </p:cNvPr>
          <p:cNvCxnSpPr>
            <a:cxnSpLocks/>
          </p:cNvCxnSpPr>
          <p:nvPr/>
        </p:nvCxnSpPr>
        <p:spPr>
          <a:xfrm>
            <a:off x="6096000" y="2405327"/>
            <a:ext cx="0" cy="3581505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685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>
            <a:extLst>
              <a:ext uri="{FF2B5EF4-FFF2-40B4-BE49-F238E27FC236}">
                <a16:creationId xmlns:a16="http://schemas.microsoft.com/office/drawing/2014/main" id="{D2A73CF4-4078-47A1-91FC-39909115BD5A}"/>
              </a:ext>
            </a:extLst>
          </p:cNvPr>
          <p:cNvSpPr txBox="1"/>
          <p:nvPr/>
        </p:nvSpPr>
        <p:spPr>
          <a:xfrm>
            <a:off x="1503680" y="2437854"/>
            <a:ext cx="3712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chemeClr val="accent1"/>
                </a:solidFill>
              </a:rPr>
              <a:t>第二部分</a:t>
            </a:r>
            <a:endParaRPr lang="en-US" altLang="zh-CN" sz="3600" b="1">
              <a:solidFill>
                <a:schemeClr val="accent1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743809F-CDC5-4DA1-B114-871D59CF0FA6}"/>
              </a:ext>
            </a:extLst>
          </p:cNvPr>
          <p:cNvSpPr txBox="1"/>
          <p:nvPr/>
        </p:nvSpPr>
        <p:spPr>
          <a:xfrm>
            <a:off x="1503680" y="3015401"/>
            <a:ext cx="5879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>
                <a:solidFill>
                  <a:schemeClr val="accent2"/>
                </a:solidFill>
                <a:latin typeface="+mj-ea"/>
                <a:ea typeface="+mj-ea"/>
              </a:rPr>
              <a:t>发展平台及福利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C1C1AD8-9EC4-4B2C-AB9C-DA818C1A7CCA}"/>
              </a:ext>
            </a:extLst>
          </p:cNvPr>
          <p:cNvSpPr txBox="1"/>
          <p:nvPr/>
        </p:nvSpPr>
        <p:spPr>
          <a:xfrm>
            <a:off x="1503679" y="3787467"/>
            <a:ext cx="527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chemeClr val="accent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DEVELOPMENT &amp;WELFARE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FE1EDB13-D20F-40D3-AE20-ED3CE67D7CCA}"/>
              </a:ext>
            </a:extLst>
          </p:cNvPr>
          <p:cNvGrpSpPr/>
          <p:nvPr/>
        </p:nvGrpSpPr>
        <p:grpSpPr>
          <a:xfrm>
            <a:off x="6323319" y="2124949"/>
            <a:ext cx="5313360" cy="3803020"/>
            <a:chOff x="6323319" y="2124949"/>
            <a:chExt cx="5313360" cy="3803020"/>
          </a:xfrm>
        </p:grpSpPr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C21A5E1F-E873-403F-A6DE-D9323F8AA841}"/>
                </a:ext>
              </a:extLst>
            </p:cNvPr>
            <p:cNvSpPr/>
            <p:nvPr/>
          </p:nvSpPr>
          <p:spPr>
            <a:xfrm>
              <a:off x="6323319" y="5322062"/>
              <a:ext cx="5313360" cy="605907"/>
            </a:xfrm>
            <a:custGeom>
              <a:avLst/>
              <a:gdLst>
                <a:gd name="connsiteX0" fmla="*/ 5313361 w 5313360"/>
                <a:gd name="connsiteY0" fmla="*/ 302953 h 605907"/>
                <a:gd name="connsiteX1" fmla="*/ 2656680 w 5313360"/>
                <a:gd name="connsiteY1" fmla="*/ 605907 h 605907"/>
                <a:gd name="connsiteX2" fmla="*/ 0 w 5313360"/>
                <a:gd name="connsiteY2" fmla="*/ 302953 h 605907"/>
                <a:gd name="connsiteX3" fmla="*/ 2656680 w 5313360"/>
                <a:gd name="connsiteY3" fmla="*/ 0 h 605907"/>
                <a:gd name="connsiteX4" fmla="*/ 5313361 w 5313360"/>
                <a:gd name="connsiteY4" fmla="*/ 302953 h 605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13360" h="605907">
                  <a:moveTo>
                    <a:pt x="5313361" y="302953"/>
                  </a:moveTo>
                  <a:cubicBezTo>
                    <a:pt x="5313361" y="470270"/>
                    <a:pt x="4123924" y="605907"/>
                    <a:pt x="2656680" y="605907"/>
                  </a:cubicBezTo>
                  <a:cubicBezTo>
                    <a:pt x="1189436" y="605907"/>
                    <a:pt x="0" y="470270"/>
                    <a:pt x="0" y="302953"/>
                  </a:cubicBezTo>
                  <a:cubicBezTo>
                    <a:pt x="0" y="135637"/>
                    <a:pt x="1189436" y="0"/>
                    <a:pt x="2656680" y="0"/>
                  </a:cubicBezTo>
                  <a:cubicBezTo>
                    <a:pt x="4123924" y="0"/>
                    <a:pt x="5313361" y="135637"/>
                    <a:pt x="5313361" y="302953"/>
                  </a:cubicBezTo>
                  <a:close/>
                </a:path>
              </a:pathLst>
            </a:custGeom>
            <a:solidFill>
              <a:srgbClr val="E6E6E6">
                <a:alpha val="30000"/>
              </a:srgbClr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3E512299-8B3C-4A7D-9792-555260D9F6BD}"/>
                </a:ext>
              </a:extLst>
            </p:cNvPr>
            <p:cNvSpPr/>
            <p:nvPr/>
          </p:nvSpPr>
          <p:spPr>
            <a:xfrm>
              <a:off x="6652103" y="3810666"/>
              <a:ext cx="2297818" cy="1864880"/>
            </a:xfrm>
            <a:custGeom>
              <a:avLst/>
              <a:gdLst>
                <a:gd name="connsiteX0" fmla="*/ 482849 w 2297818"/>
                <a:gd name="connsiteY0" fmla="*/ 0 h 1864880"/>
                <a:gd name="connsiteX1" fmla="*/ 36602 w 2297818"/>
                <a:gd name="connsiteY1" fmla="*/ 627824 h 1864880"/>
                <a:gd name="connsiteX2" fmla="*/ 910475 w 2297818"/>
                <a:gd name="connsiteY2" fmla="*/ 1862903 h 1864880"/>
                <a:gd name="connsiteX3" fmla="*/ 2233782 w 2297818"/>
                <a:gd name="connsiteY3" fmla="*/ 932463 h 1864880"/>
                <a:gd name="connsiteX4" fmla="*/ 482849 w 2297818"/>
                <a:gd name="connsiteY4" fmla="*/ 0 h 186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7818" h="1864880">
                  <a:moveTo>
                    <a:pt x="482849" y="0"/>
                  </a:moveTo>
                  <a:cubicBezTo>
                    <a:pt x="482849" y="0"/>
                    <a:pt x="88105" y="189999"/>
                    <a:pt x="36602" y="627824"/>
                  </a:cubicBezTo>
                  <a:cubicBezTo>
                    <a:pt x="-14901" y="1065648"/>
                    <a:pt x="-160351" y="1911119"/>
                    <a:pt x="910475" y="1862903"/>
                  </a:cubicBezTo>
                  <a:cubicBezTo>
                    <a:pt x="1981300" y="1814687"/>
                    <a:pt x="2486264" y="1754669"/>
                    <a:pt x="2233782" y="932463"/>
                  </a:cubicBezTo>
                  <a:cubicBezTo>
                    <a:pt x="1981300" y="110257"/>
                    <a:pt x="482849" y="0"/>
                    <a:pt x="482849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43F618F0-0157-4BBD-8A1F-B16CAA5C3B98}"/>
                </a:ext>
              </a:extLst>
            </p:cNvPr>
            <p:cNvSpPr/>
            <p:nvPr/>
          </p:nvSpPr>
          <p:spPr>
            <a:xfrm>
              <a:off x="7089575" y="3989538"/>
              <a:ext cx="1841637" cy="1363145"/>
            </a:xfrm>
            <a:custGeom>
              <a:avLst/>
              <a:gdLst>
                <a:gd name="connsiteX0" fmla="*/ 4946 w 1841637"/>
                <a:gd name="connsiteY0" fmla="*/ 48554 h 1363145"/>
                <a:gd name="connsiteX1" fmla="*/ 147376 w 1841637"/>
                <a:gd name="connsiteY1" fmla="*/ 370220 h 1363145"/>
                <a:gd name="connsiteX2" fmla="*/ 689751 w 1841637"/>
                <a:gd name="connsiteY2" fmla="*/ 981522 h 1363145"/>
                <a:gd name="connsiteX3" fmla="*/ 773632 w 1841637"/>
                <a:gd name="connsiteY3" fmla="*/ 1187706 h 1363145"/>
                <a:gd name="connsiteX4" fmla="*/ 827148 w 1841637"/>
                <a:gd name="connsiteY4" fmla="*/ 1287173 h 1363145"/>
                <a:gd name="connsiteX5" fmla="*/ 1735748 w 1841637"/>
                <a:gd name="connsiteY5" fmla="*/ 1131060 h 1363145"/>
                <a:gd name="connsiteX6" fmla="*/ 1645659 w 1841637"/>
                <a:gd name="connsiteY6" fmla="*/ 675871 h 1363145"/>
                <a:gd name="connsiteX7" fmla="*/ 403213 w 1841637"/>
                <a:gd name="connsiteY7" fmla="*/ 0 h 1363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41637" h="1363145">
                  <a:moveTo>
                    <a:pt x="4946" y="48554"/>
                  </a:moveTo>
                  <a:cubicBezTo>
                    <a:pt x="-17705" y="174978"/>
                    <a:pt x="38755" y="302498"/>
                    <a:pt x="147376" y="370220"/>
                  </a:cubicBezTo>
                  <a:cubicBezTo>
                    <a:pt x="292658" y="466484"/>
                    <a:pt x="516453" y="808551"/>
                    <a:pt x="689751" y="981522"/>
                  </a:cubicBezTo>
                  <a:cubicBezTo>
                    <a:pt x="744391" y="1035960"/>
                    <a:pt x="774672" y="1110391"/>
                    <a:pt x="773632" y="1187706"/>
                  </a:cubicBezTo>
                  <a:cubicBezTo>
                    <a:pt x="773632" y="1218895"/>
                    <a:pt x="786214" y="1253456"/>
                    <a:pt x="827148" y="1287173"/>
                  </a:cubicBezTo>
                  <a:cubicBezTo>
                    <a:pt x="947601" y="1386135"/>
                    <a:pt x="1453069" y="1435531"/>
                    <a:pt x="1735748" y="1131060"/>
                  </a:cubicBezTo>
                  <a:cubicBezTo>
                    <a:pt x="2018427" y="826589"/>
                    <a:pt x="1645659" y="675871"/>
                    <a:pt x="1645659" y="675871"/>
                  </a:cubicBezTo>
                  <a:lnTo>
                    <a:pt x="403213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50000"/>
              </a:schemeClr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CAA69C43-BE42-4A08-A4B4-03CD505B8894}"/>
                </a:ext>
              </a:extLst>
            </p:cNvPr>
            <p:cNvSpPr/>
            <p:nvPr/>
          </p:nvSpPr>
          <p:spPr>
            <a:xfrm>
              <a:off x="9684674" y="5528583"/>
              <a:ext cx="306467" cy="167511"/>
            </a:xfrm>
            <a:custGeom>
              <a:avLst/>
              <a:gdLst>
                <a:gd name="connsiteX0" fmla="*/ 156280 w 306467"/>
                <a:gd name="connsiteY0" fmla="*/ 0 h 167511"/>
                <a:gd name="connsiteX1" fmla="*/ 248717 w 306467"/>
                <a:gd name="connsiteY1" fmla="*/ 81934 h 167511"/>
                <a:gd name="connsiteX2" fmla="*/ 206273 w 306467"/>
                <a:gd name="connsiteY2" fmla="*/ 166228 h 167511"/>
                <a:gd name="connsiteX3" fmla="*/ 3281 w 306467"/>
                <a:gd name="connsiteY3" fmla="*/ 95927 h 167511"/>
                <a:gd name="connsiteX4" fmla="*/ 14689 w 306467"/>
                <a:gd name="connsiteY4" fmla="*/ 4215 h 167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467" h="167511">
                  <a:moveTo>
                    <a:pt x="156280" y="0"/>
                  </a:moveTo>
                  <a:cubicBezTo>
                    <a:pt x="156280" y="0"/>
                    <a:pt x="182619" y="67435"/>
                    <a:pt x="248717" y="81934"/>
                  </a:cubicBezTo>
                  <a:cubicBezTo>
                    <a:pt x="314815" y="96433"/>
                    <a:pt x="350716" y="178704"/>
                    <a:pt x="206273" y="166228"/>
                  </a:cubicBezTo>
                  <a:cubicBezTo>
                    <a:pt x="61830" y="153753"/>
                    <a:pt x="-17521" y="175669"/>
                    <a:pt x="3281" y="95927"/>
                  </a:cubicBezTo>
                  <a:cubicBezTo>
                    <a:pt x="24084" y="16185"/>
                    <a:pt x="14689" y="4215"/>
                    <a:pt x="14689" y="4215"/>
                  </a:cubicBezTo>
                  <a:close/>
                </a:path>
              </a:pathLst>
            </a:custGeom>
            <a:solidFill>
              <a:srgbClr val="F4A28C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B8BF70C2-3AB5-4862-A82D-BF2EE68A0226}"/>
                </a:ext>
              </a:extLst>
            </p:cNvPr>
            <p:cNvSpPr/>
            <p:nvPr/>
          </p:nvSpPr>
          <p:spPr>
            <a:xfrm>
              <a:off x="8671614" y="5403490"/>
              <a:ext cx="265130" cy="272680"/>
            </a:xfrm>
            <a:custGeom>
              <a:avLst/>
              <a:gdLst>
                <a:gd name="connsiteX0" fmla="*/ 199340 w 265130"/>
                <a:gd name="connsiteY0" fmla="*/ 68953 h 272680"/>
                <a:gd name="connsiteX1" fmla="*/ 237422 w 265130"/>
                <a:gd name="connsiteY1" fmla="*/ 186965 h 272680"/>
                <a:gd name="connsiteX2" fmla="*/ 158574 w 265130"/>
                <a:gd name="connsiteY2" fmla="*/ 237541 h 272680"/>
                <a:gd name="connsiteX3" fmla="*/ 19499 w 265130"/>
                <a:gd name="connsiteY3" fmla="*/ 73168 h 272680"/>
                <a:gd name="connsiteX4" fmla="*/ 75699 w 265130"/>
                <a:gd name="connsiteY4" fmla="*/ 0 h 27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5130" h="272680">
                  <a:moveTo>
                    <a:pt x="199340" y="68953"/>
                  </a:moveTo>
                  <a:cubicBezTo>
                    <a:pt x="199340" y="68953"/>
                    <a:pt x="188268" y="139929"/>
                    <a:pt x="237422" y="186965"/>
                  </a:cubicBezTo>
                  <a:cubicBezTo>
                    <a:pt x="286576" y="234001"/>
                    <a:pt x="276175" y="321836"/>
                    <a:pt x="158574" y="237541"/>
                  </a:cubicBezTo>
                  <a:cubicBezTo>
                    <a:pt x="40973" y="153247"/>
                    <a:pt x="-38714" y="131162"/>
                    <a:pt x="19499" y="73168"/>
                  </a:cubicBezTo>
                  <a:cubicBezTo>
                    <a:pt x="77713" y="15173"/>
                    <a:pt x="75699" y="0"/>
                    <a:pt x="75699" y="0"/>
                  </a:cubicBezTo>
                  <a:close/>
                </a:path>
              </a:pathLst>
            </a:custGeom>
            <a:solidFill>
              <a:srgbClr val="F4A28C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9F4DCC0F-FCFC-43CB-82E6-92D5AE76C287}"/>
                </a:ext>
              </a:extLst>
            </p:cNvPr>
            <p:cNvSpPr/>
            <p:nvPr/>
          </p:nvSpPr>
          <p:spPr>
            <a:xfrm>
              <a:off x="8475539" y="4463441"/>
              <a:ext cx="1396345" cy="1103243"/>
            </a:xfrm>
            <a:custGeom>
              <a:avLst/>
              <a:gdLst>
                <a:gd name="connsiteX0" fmla="*/ 521572 w 1396345"/>
                <a:gd name="connsiteY0" fmla="*/ 0 h 1103243"/>
                <a:gd name="connsiteX1" fmla="*/ 1396284 w 1396345"/>
                <a:gd name="connsiteY1" fmla="*/ 1067671 h 1103243"/>
                <a:gd name="connsiteX2" fmla="*/ 1187923 w 1396345"/>
                <a:gd name="connsiteY2" fmla="*/ 1103243 h 1103243"/>
                <a:gd name="connsiteX3" fmla="*/ 0 w 1396345"/>
                <a:gd name="connsiteY3" fmla="*/ 517904 h 1103243"/>
                <a:gd name="connsiteX4" fmla="*/ 59891 w 1396345"/>
                <a:gd name="connsiteY4" fmla="*/ 77551 h 110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6345" h="1103243">
                  <a:moveTo>
                    <a:pt x="521572" y="0"/>
                  </a:moveTo>
                  <a:cubicBezTo>
                    <a:pt x="521572" y="0"/>
                    <a:pt x="1404840" y="9104"/>
                    <a:pt x="1396284" y="1067671"/>
                  </a:cubicBezTo>
                  <a:lnTo>
                    <a:pt x="1187923" y="1103243"/>
                  </a:lnTo>
                  <a:cubicBezTo>
                    <a:pt x="1187923" y="1103243"/>
                    <a:pt x="1147828" y="-14667"/>
                    <a:pt x="0" y="517904"/>
                  </a:cubicBezTo>
                  <a:lnTo>
                    <a:pt x="59891" y="77551"/>
                  </a:lnTo>
                  <a:close/>
                </a:path>
              </a:pathLst>
            </a:custGeom>
            <a:solidFill>
              <a:srgbClr val="24285B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BE02F6D8-8FE0-41B3-A166-255B376A2219}"/>
                </a:ext>
              </a:extLst>
            </p:cNvPr>
            <p:cNvSpPr/>
            <p:nvPr/>
          </p:nvSpPr>
          <p:spPr>
            <a:xfrm>
              <a:off x="8475539" y="4463441"/>
              <a:ext cx="1396345" cy="1103243"/>
            </a:xfrm>
            <a:custGeom>
              <a:avLst/>
              <a:gdLst>
                <a:gd name="connsiteX0" fmla="*/ 521572 w 1396345"/>
                <a:gd name="connsiteY0" fmla="*/ 0 h 1103243"/>
                <a:gd name="connsiteX1" fmla="*/ 1396284 w 1396345"/>
                <a:gd name="connsiteY1" fmla="*/ 1067671 h 1103243"/>
                <a:gd name="connsiteX2" fmla="*/ 1187923 w 1396345"/>
                <a:gd name="connsiteY2" fmla="*/ 1103243 h 1103243"/>
                <a:gd name="connsiteX3" fmla="*/ 0 w 1396345"/>
                <a:gd name="connsiteY3" fmla="*/ 517904 h 1103243"/>
                <a:gd name="connsiteX4" fmla="*/ 59891 w 1396345"/>
                <a:gd name="connsiteY4" fmla="*/ 77551 h 110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6345" h="1103243">
                  <a:moveTo>
                    <a:pt x="521572" y="0"/>
                  </a:moveTo>
                  <a:cubicBezTo>
                    <a:pt x="521572" y="0"/>
                    <a:pt x="1404840" y="9104"/>
                    <a:pt x="1396284" y="1067671"/>
                  </a:cubicBezTo>
                  <a:lnTo>
                    <a:pt x="1187923" y="1103243"/>
                  </a:lnTo>
                  <a:cubicBezTo>
                    <a:pt x="1187923" y="1103243"/>
                    <a:pt x="1147828" y="-14667"/>
                    <a:pt x="0" y="517904"/>
                  </a:cubicBezTo>
                  <a:lnTo>
                    <a:pt x="59891" y="77551"/>
                  </a:lnTo>
                  <a:close/>
                </a:path>
              </a:pathLst>
            </a:custGeom>
            <a:solidFill>
              <a:srgbClr val="000000">
                <a:alpha val="9000"/>
              </a:srgbClr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19D61E0D-9EE3-42EA-A2A0-8AF04DAFD657}"/>
                </a:ext>
              </a:extLst>
            </p:cNvPr>
            <p:cNvSpPr/>
            <p:nvPr/>
          </p:nvSpPr>
          <p:spPr>
            <a:xfrm>
              <a:off x="9066397" y="3450561"/>
              <a:ext cx="76667" cy="59005"/>
            </a:xfrm>
            <a:custGeom>
              <a:avLst/>
              <a:gdLst>
                <a:gd name="connsiteX0" fmla="*/ 0 w 76667"/>
                <a:gd name="connsiteY0" fmla="*/ 38438 h 59005"/>
                <a:gd name="connsiteX1" fmla="*/ 76667 w 76667"/>
                <a:gd name="connsiteY1" fmla="*/ 59006 h 59005"/>
                <a:gd name="connsiteX2" fmla="*/ 22144 w 76667"/>
                <a:gd name="connsiteY2" fmla="*/ 0 h 59005"/>
                <a:gd name="connsiteX3" fmla="*/ 0 w 76667"/>
                <a:gd name="connsiteY3" fmla="*/ 38438 h 59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667" h="59005">
                  <a:moveTo>
                    <a:pt x="0" y="38438"/>
                  </a:moveTo>
                  <a:lnTo>
                    <a:pt x="76667" y="59006"/>
                  </a:lnTo>
                  <a:lnTo>
                    <a:pt x="22144" y="0"/>
                  </a:lnTo>
                  <a:lnTo>
                    <a:pt x="0" y="38438"/>
                  </a:lnTo>
                  <a:close/>
                </a:path>
              </a:pathLst>
            </a:custGeom>
            <a:solidFill>
              <a:srgbClr val="FFD200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E450E297-DC0A-47F1-B880-FE0B5A113EEE}"/>
                </a:ext>
              </a:extLst>
            </p:cNvPr>
            <p:cNvSpPr/>
            <p:nvPr/>
          </p:nvSpPr>
          <p:spPr>
            <a:xfrm>
              <a:off x="7861529" y="3246711"/>
              <a:ext cx="1134936" cy="1093800"/>
            </a:xfrm>
            <a:custGeom>
              <a:avLst/>
              <a:gdLst>
                <a:gd name="connsiteX0" fmla="*/ 0 w 1134936"/>
                <a:gd name="connsiteY0" fmla="*/ 766262 h 1093800"/>
                <a:gd name="connsiteX1" fmla="*/ 525263 w 1134936"/>
                <a:gd name="connsiteY1" fmla="*/ 1085737 h 1093800"/>
                <a:gd name="connsiteX2" fmla="*/ 1039454 w 1134936"/>
                <a:gd name="connsiteY2" fmla="*/ 232005 h 1093800"/>
                <a:gd name="connsiteX3" fmla="*/ 1115450 w 1134936"/>
                <a:gd name="connsiteY3" fmla="*/ 28350 h 1093800"/>
                <a:gd name="connsiteX4" fmla="*/ 928228 w 1134936"/>
                <a:gd name="connsiteY4" fmla="*/ 153274 h 1093800"/>
                <a:gd name="connsiteX5" fmla="*/ 420244 w 1134936"/>
                <a:gd name="connsiteY5" fmla="*/ 600539 h 10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4936" h="1093800">
                  <a:moveTo>
                    <a:pt x="0" y="766262"/>
                  </a:moveTo>
                  <a:cubicBezTo>
                    <a:pt x="0" y="766262"/>
                    <a:pt x="152664" y="1154015"/>
                    <a:pt x="525263" y="1085737"/>
                  </a:cubicBezTo>
                  <a:cubicBezTo>
                    <a:pt x="897863" y="1017458"/>
                    <a:pt x="1039454" y="232005"/>
                    <a:pt x="1039454" y="232005"/>
                  </a:cubicBezTo>
                  <a:cubicBezTo>
                    <a:pt x="1039454" y="232005"/>
                    <a:pt x="1186749" y="135741"/>
                    <a:pt x="1115450" y="28350"/>
                  </a:cubicBezTo>
                  <a:cubicBezTo>
                    <a:pt x="1044151" y="-79041"/>
                    <a:pt x="928228" y="153274"/>
                    <a:pt x="928228" y="153274"/>
                  </a:cubicBezTo>
                  <a:cubicBezTo>
                    <a:pt x="928228" y="153274"/>
                    <a:pt x="767679" y="815152"/>
                    <a:pt x="420244" y="600539"/>
                  </a:cubicBezTo>
                  <a:close/>
                </a:path>
              </a:pathLst>
            </a:custGeom>
            <a:solidFill>
              <a:srgbClr val="F4A28C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8BC3912B-B30E-4FEC-881C-937BF4BB414A}"/>
                </a:ext>
              </a:extLst>
            </p:cNvPr>
            <p:cNvSpPr/>
            <p:nvPr/>
          </p:nvSpPr>
          <p:spPr>
            <a:xfrm>
              <a:off x="7861529" y="3246711"/>
              <a:ext cx="1134936" cy="1093800"/>
            </a:xfrm>
            <a:custGeom>
              <a:avLst/>
              <a:gdLst>
                <a:gd name="connsiteX0" fmla="*/ 0 w 1134936"/>
                <a:gd name="connsiteY0" fmla="*/ 766262 h 1093800"/>
                <a:gd name="connsiteX1" fmla="*/ 525263 w 1134936"/>
                <a:gd name="connsiteY1" fmla="*/ 1085737 h 1093800"/>
                <a:gd name="connsiteX2" fmla="*/ 1039454 w 1134936"/>
                <a:gd name="connsiteY2" fmla="*/ 232005 h 1093800"/>
                <a:gd name="connsiteX3" fmla="*/ 1115450 w 1134936"/>
                <a:gd name="connsiteY3" fmla="*/ 28350 h 1093800"/>
                <a:gd name="connsiteX4" fmla="*/ 928228 w 1134936"/>
                <a:gd name="connsiteY4" fmla="*/ 153274 h 1093800"/>
                <a:gd name="connsiteX5" fmla="*/ 420244 w 1134936"/>
                <a:gd name="connsiteY5" fmla="*/ 600539 h 10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4936" h="1093800">
                  <a:moveTo>
                    <a:pt x="0" y="766262"/>
                  </a:moveTo>
                  <a:cubicBezTo>
                    <a:pt x="0" y="766262"/>
                    <a:pt x="152664" y="1154015"/>
                    <a:pt x="525263" y="1085737"/>
                  </a:cubicBezTo>
                  <a:cubicBezTo>
                    <a:pt x="897863" y="1017458"/>
                    <a:pt x="1039454" y="232005"/>
                    <a:pt x="1039454" y="232005"/>
                  </a:cubicBezTo>
                  <a:cubicBezTo>
                    <a:pt x="1039454" y="232005"/>
                    <a:pt x="1186749" y="135741"/>
                    <a:pt x="1115450" y="28350"/>
                  </a:cubicBezTo>
                  <a:cubicBezTo>
                    <a:pt x="1044151" y="-79041"/>
                    <a:pt x="928228" y="153274"/>
                    <a:pt x="928228" y="153274"/>
                  </a:cubicBezTo>
                  <a:cubicBezTo>
                    <a:pt x="928228" y="153274"/>
                    <a:pt x="767679" y="815152"/>
                    <a:pt x="420244" y="600539"/>
                  </a:cubicBezTo>
                  <a:close/>
                </a:path>
              </a:pathLst>
            </a:custGeom>
            <a:solidFill>
              <a:srgbClr val="000000">
                <a:alpha val="9000"/>
              </a:srgbClr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A6E92955-076C-406D-AA2B-6EC4D4CF2037}"/>
                </a:ext>
              </a:extLst>
            </p:cNvPr>
            <p:cNvSpPr/>
            <p:nvPr/>
          </p:nvSpPr>
          <p:spPr>
            <a:xfrm>
              <a:off x="7438075" y="3243782"/>
              <a:ext cx="1153095" cy="1744140"/>
            </a:xfrm>
            <a:custGeom>
              <a:avLst/>
              <a:gdLst>
                <a:gd name="connsiteX0" fmla="*/ 428866 w 1153095"/>
                <a:gd name="connsiteY0" fmla="*/ 1778 h 1744140"/>
                <a:gd name="connsiteX1" fmla="*/ 509392 w 1153095"/>
                <a:gd name="connsiteY1" fmla="*/ 18637 h 1744140"/>
                <a:gd name="connsiteX2" fmla="*/ 1016034 w 1153095"/>
                <a:gd name="connsiteY2" fmla="*/ 698217 h 1744140"/>
                <a:gd name="connsiteX3" fmla="*/ 1153095 w 1153095"/>
                <a:gd name="connsiteY3" fmla="*/ 1361107 h 1744140"/>
                <a:gd name="connsiteX4" fmla="*/ 611895 w 1153095"/>
                <a:gd name="connsiteY4" fmla="*/ 1744140 h 1744140"/>
                <a:gd name="connsiteX5" fmla="*/ 10803 w 1153095"/>
                <a:gd name="connsiteY5" fmla="*/ 420552 h 1744140"/>
                <a:gd name="connsiteX6" fmla="*/ 428866 w 1153095"/>
                <a:gd name="connsiteY6" fmla="*/ 1778 h 1744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3095" h="1744140">
                  <a:moveTo>
                    <a:pt x="428866" y="1778"/>
                  </a:moveTo>
                  <a:lnTo>
                    <a:pt x="509392" y="18637"/>
                  </a:lnTo>
                  <a:cubicBezTo>
                    <a:pt x="509392" y="18637"/>
                    <a:pt x="1131790" y="358174"/>
                    <a:pt x="1016034" y="698217"/>
                  </a:cubicBezTo>
                  <a:cubicBezTo>
                    <a:pt x="900278" y="1038260"/>
                    <a:pt x="1153095" y="1361107"/>
                    <a:pt x="1153095" y="1361107"/>
                  </a:cubicBezTo>
                  <a:lnTo>
                    <a:pt x="611895" y="1744140"/>
                  </a:lnTo>
                  <a:cubicBezTo>
                    <a:pt x="611895" y="1744140"/>
                    <a:pt x="-95054" y="1391622"/>
                    <a:pt x="10803" y="420552"/>
                  </a:cubicBezTo>
                  <a:cubicBezTo>
                    <a:pt x="10803" y="420552"/>
                    <a:pt x="59958" y="-31771"/>
                    <a:pt x="428866" y="1778"/>
                  </a:cubicBezTo>
                  <a:close/>
                </a:path>
              </a:pathLst>
            </a:custGeom>
            <a:solidFill>
              <a:schemeClr val="accent2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F026CDF7-815C-428A-AF3F-CA5130733812}"/>
                </a:ext>
              </a:extLst>
            </p:cNvPr>
            <p:cNvSpPr/>
            <p:nvPr/>
          </p:nvSpPr>
          <p:spPr>
            <a:xfrm rot="1540802">
              <a:off x="8979398" y="3344658"/>
              <a:ext cx="113239" cy="971575"/>
            </a:xfrm>
            <a:custGeom>
              <a:avLst/>
              <a:gdLst>
                <a:gd name="connsiteX0" fmla="*/ 0 w 113239"/>
                <a:gd name="connsiteY0" fmla="*/ 0 h 971575"/>
                <a:gd name="connsiteX1" fmla="*/ 113239 w 113239"/>
                <a:gd name="connsiteY1" fmla="*/ 0 h 971575"/>
                <a:gd name="connsiteX2" fmla="*/ 113239 w 113239"/>
                <a:gd name="connsiteY2" fmla="*/ 971575 h 971575"/>
                <a:gd name="connsiteX3" fmla="*/ 0 w 113239"/>
                <a:gd name="connsiteY3" fmla="*/ 971575 h 97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39" h="971575">
                  <a:moveTo>
                    <a:pt x="0" y="0"/>
                  </a:moveTo>
                  <a:lnTo>
                    <a:pt x="113239" y="0"/>
                  </a:lnTo>
                  <a:lnTo>
                    <a:pt x="113239" y="971575"/>
                  </a:lnTo>
                  <a:lnTo>
                    <a:pt x="0" y="971575"/>
                  </a:lnTo>
                  <a:close/>
                </a:path>
              </a:pathLst>
            </a:custGeom>
            <a:solidFill>
              <a:srgbClr val="E6E6E6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73DA6598-C876-48F0-94FF-3351E87EEFE1}"/>
                </a:ext>
              </a:extLst>
            </p:cNvPr>
            <p:cNvSpPr/>
            <p:nvPr/>
          </p:nvSpPr>
          <p:spPr>
            <a:xfrm>
              <a:off x="10532637" y="5245952"/>
              <a:ext cx="273787" cy="226321"/>
            </a:xfrm>
            <a:custGeom>
              <a:avLst/>
              <a:gdLst>
                <a:gd name="connsiteX0" fmla="*/ 209199 w 273787"/>
                <a:gd name="connsiteY0" fmla="*/ 212160 h 226321"/>
                <a:gd name="connsiteX1" fmla="*/ 0 w 273787"/>
                <a:gd name="connsiteY1" fmla="*/ 4291 h 226321"/>
                <a:gd name="connsiteX2" fmla="*/ 273788 w 273787"/>
                <a:gd name="connsiteY2" fmla="*/ 226322 h 226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3787" h="226321">
                  <a:moveTo>
                    <a:pt x="209199" y="212160"/>
                  </a:moveTo>
                  <a:cubicBezTo>
                    <a:pt x="209199" y="212160"/>
                    <a:pt x="37411" y="164956"/>
                    <a:pt x="0" y="4291"/>
                  </a:cubicBezTo>
                  <a:cubicBezTo>
                    <a:pt x="0" y="4291"/>
                    <a:pt x="266238" y="-49826"/>
                    <a:pt x="273788" y="226322"/>
                  </a:cubicBezTo>
                  <a:close/>
                </a:path>
              </a:pathLst>
            </a:custGeom>
            <a:solidFill>
              <a:schemeClr val="accent2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82B777AE-CD0E-4E12-8CED-1217118AA31C}"/>
                </a:ext>
              </a:extLst>
            </p:cNvPr>
            <p:cNvSpPr/>
            <p:nvPr/>
          </p:nvSpPr>
          <p:spPr>
            <a:xfrm>
              <a:off x="10704540" y="5072214"/>
              <a:ext cx="179095" cy="369545"/>
            </a:xfrm>
            <a:custGeom>
              <a:avLst/>
              <a:gdLst>
                <a:gd name="connsiteX0" fmla="*/ 57932 w 179095"/>
                <a:gd name="connsiteY0" fmla="*/ 369040 h 369545"/>
                <a:gd name="connsiteX1" fmla="*/ 43504 w 179095"/>
                <a:gd name="connsiteY1" fmla="*/ 0 h 369545"/>
                <a:gd name="connsiteX2" fmla="*/ 156072 w 179095"/>
                <a:gd name="connsiteY2" fmla="*/ 369546 h 369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9095" h="369545">
                  <a:moveTo>
                    <a:pt x="57932" y="369040"/>
                  </a:moveTo>
                  <a:cubicBezTo>
                    <a:pt x="57932" y="369040"/>
                    <a:pt x="-62186" y="178367"/>
                    <a:pt x="43504" y="0"/>
                  </a:cubicBezTo>
                  <a:cubicBezTo>
                    <a:pt x="43504" y="0"/>
                    <a:pt x="245993" y="129139"/>
                    <a:pt x="156072" y="369546"/>
                  </a:cubicBezTo>
                  <a:close/>
                </a:path>
              </a:pathLst>
            </a:custGeom>
            <a:solidFill>
              <a:schemeClr val="accent2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14A57E00-2F3E-4BFE-812C-B0F9661C249E}"/>
                </a:ext>
              </a:extLst>
            </p:cNvPr>
            <p:cNvSpPr/>
            <p:nvPr/>
          </p:nvSpPr>
          <p:spPr>
            <a:xfrm>
              <a:off x="10793339" y="5201689"/>
              <a:ext cx="258642" cy="240070"/>
            </a:xfrm>
            <a:custGeom>
              <a:avLst/>
              <a:gdLst>
                <a:gd name="connsiteX0" fmla="*/ 0 w 258642"/>
                <a:gd name="connsiteY0" fmla="*/ 239564 h 240070"/>
                <a:gd name="connsiteX1" fmla="*/ 255166 w 258642"/>
                <a:gd name="connsiteY1" fmla="*/ 0 h 240070"/>
                <a:gd name="connsiteX2" fmla="*/ 131022 w 258642"/>
                <a:gd name="connsiteY2" fmla="*/ 240070 h 240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8642" h="240070">
                  <a:moveTo>
                    <a:pt x="0" y="239564"/>
                  </a:moveTo>
                  <a:cubicBezTo>
                    <a:pt x="0" y="239564"/>
                    <a:pt x="63414" y="38101"/>
                    <a:pt x="255166" y="0"/>
                  </a:cubicBezTo>
                  <a:cubicBezTo>
                    <a:pt x="255166" y="0"/>
                    <a:pt x="291235" y="130825"/>
                    <a:pt x="131022" y="240070"/>
                  </a:cubicBezTo>
                  <a:close/>
                </a:path>
              </a:pathLst>
            </a:custGeom>
            <a:solidFill>
              <a:schemeClr val="accent2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A2833BC4-47D6-4542-AEE3-761D577632AD}"/>
                </a:ext>
              </a:extLst>
            </p:cNvPr>
            <p:cNvSpPr/>
            <p:nvPr/>
          </p:nvSpPr>
          <p:spPr>
            <a:xfrm>
              <a:off x="10668692" y="5436365"/>
              <a:ext cx="286705" cy="240407"/>
            </a:xfrm>
            <a:custGeom>
              <a:avLst/>
              <a:gdLst>
                <a:gd name="connsiteX0" fmla="*/ 0 w 286705"/>
                <a:gd name="connsiteY0" fmla="*/ 0 h 240407"/>
                <a:gd name="connsiteX1" fmla="*/ 34894 w 286705"/>
                <a:gd name="connsiteY1" fmla="*/ 239564 h 240407"/>
                <a:gd name="connsiteX2" fmla="*/ 254327 w 286705"/>
                <a:gd name="connsiteY2" fmla="*/ 240407 h 240407"/>
                <a:gd name="connsiteX3" fmla="*/ 286705 w 286705"/>
                <a:gd name="connsiteY3" fmla="*/ 1180 h 240407"/>
                <a:gd name="connsiteX4" fmla="*/ 0 w 286705"/>
                <a:gd name="connsiteY4" fmla="*/ 0 h 240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705" h="240407">
                  <a:moveTo>
                    <a:pt x="0" y="0"/>
                  </a:moveTo>
                  <a:lnTo>
                    <a:pt x="34894" y="239564"/>
                  </a:lnTo>
                  <a:lnTo>
                    <a:pt x="254327" y="240407"/>
                  </a:lnTo>
                  <a:lnTo>
                    <a:pt x="286705" y="11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285B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7CB1D399-4171-4920-AA01-E3E162BE0873}"/>
                </a:ext>
              </a:extLst>
            </p:cNvPr>
            <p:cNvSpPr/>
            <p:nvPr/>
          </p:nvSpPr>
          <p:spPr>
            <a:xfrm>
              <a:off x="9151620" y="2124949"/>
              <a:ext cx="1217617" cy="856766"/>
            </a:xfrm>
            <a:custGeom>
              <a:avLst/>
              <a:gdLst>
                <a:gd name="connsiteX0" fmla="*/ 0 w 1217617"/>
                <a:gd name="connsiteY0" fmla="*/ 0 h 856766"/>
                <a:gd name="connsiteX1" fmla="*/ 1217617 w 1217617"/>
                <a:gd name="connsiteY1" fmla="*/ 0 h 856766"/>
                <a:gd name="connsiteX2" fmla="*/ 1217617 w 1217617"/>
                <a:gd name="connsiteY2" fmla="*/ 856767 h 856766"/>
                <a:gd name="connsiteX3" fmla="*/ 0 w 1217617"/>
                <a:gd name="connsiteY3" fmla="*/ 856767 h 856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7617" h="856766">
                  <a:moveTo>
                    <a:pt x="0" y="0"/>
                  </a:moveTo>
                  <a:lnTo>
                    <a:pt x="1217617" y="0"/>
                  </a:lnTo>
                  <a:lnTo>
                    <a:pt x="1217617" y="856767"/>
                  </a:lnTo>
                  <a:lnTo>
                    <a:pt x="0" y="856767"/>
                  </a:lnTo>
                  <a:close/>
                </a:path>
              </a:pathLst>
            </a:custGeom>
            <a:solidFill>
              <a:srgbClr val="E6E6E6">
                <a:alpha val="66000"/>
              </a:srgbClr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7219E91F-35EE-412A-8B78-EF2EE4BC249E}"/>
                </a:ext>
              </a:extLst>
            </p:cNvPr>
            <p:cNvSpPr/>
            <p:nvPr/>
          </p:nvSpPr>
          <p:spPr>
            <a:xfrm>
              <a:off x="10362023" y="3325131"/>
              <a:ext cx="1099680" cy="773821"/>
            </a:xfrm>
            <a:custGeom>
              <a:avLst/>
              <a:gdLst>
                <a:gd name="connsiteX0" fmla="*/ 0 w 1099680"/>
                <a:gd name="connsiteY0" fmla="*/ 0 h 773821"/>
                <a:gd name="connsiteX1" fmla="*/ 1099680 w 1099680"/>
                <a:gd name="connsiteY1" fmla="*/ 0 h 773821"/>
                <a:gd name="connsiteX2" fmla="*/ 1099680 w 1099680"/>
                <a:gd name="connsiteY2" fmla="*/ 773821 h 773821"/>
                <a:gd name="connsiteX3" fmla="*/ 0 w 1099680"/>
                <a:gd name="connsiteY3" fmla="*/ 773821 h 773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9680" h="773821">
                  <a:moveTo>
                    <a:pt x="0" y="0"/>
                  </a:moveTo>
                  <a:lnTo>
                    <a:pt x="1099680" y="0"/>
                  </a:lnTo>
                  <a:lnTo>
                    <a:pt x="1099680" y="773821"/>
                  </a:lnTo>
                  <a:lnTo>
                    <a:pt x="0" y="773821"/>
                  </a:lnTo>
                  <a:close/>
                </a:path>
              </a:pathLst>
            </a:custGeom>
            <a:solidFill>
              <a:srgbClr val="E6E6E6">
                <a:alpha val="43000"/>
              </a:srgbClr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F8721555-0F1C-4371-BCCD-2F3AD886627F}"/>
                </a:ext>
              </a:extLst>
            </p:cNvPr>
            <p:cNvSpPr/>
            <p:nvPr/>
          </p:nvSpPr>
          <p:spPr>
            <a:xfrm>
              <a:off x="9330790" y="2237567"/>
              <a:ext cx="284188" cy="285588"/>
            </a:xfrm>
            <a:custGeom>
              <a:avLst/>
              <a:gdLst>
                <a:gd name="connsiteX0" fmla="*/ 284189 w 284188"/>
                <a:gd name="connsiteY0" fmla="*/ 142794 h 285588"/>
                <a:gd name="connsiteX1" fmla="*/ 142094 w 284188"/>
                <a:gd name="connsiteY1" fmla="*/ 285589 h 285588"/>
                <a:gd name="connsiteX2" fmla="*/ 0 w 284188"/>
                <a:gd name="connsiteY2" fmla="*/ 142794 h 285588"/>
                <a:gd name="connsiteX3" fmla="*/ 142094 w 284188"/>
                <a:gd name="connsiteY3" fmla="*/ 0 h 285588"/>
                <a:gd name="connsiteX4" fmla="*/ 284189 w 284188"/>
                <a:gd name="connsiteY4" fmla="*/ 142794 h 28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188" h="285588">
                  <a:moveTo>
                    <a:pt x="284189" y="142794"/>
                  </a:moveTo>
                  <a:cubicBezTo>
                    <a:pt x="284189" y="221658"/>
                    <a:pt x="220571" y="285589"/>
                    <a:pt x="142094" y="285589"/>
                  </a:cubicBezTo>
                  <a:cubicBezTo>
                    <a:pt x="63618" y="285589"/>
                    <a:pt x="0" y="221658"/>
                    <a:pt x="0" y="142794"/>
                  </a:cubicBezTo>
                  <a:cubicBezTo>
                    <a:pt x="0" y="63931"/>
                    <a:pt x="63618" y="0"/>
                    <a:pt x="142094" y="0"/>
                  </a:cubicBezTo>
                  <a:cubicBezTo>
                    <a:pt x="220571" y="0"/>
                    <a:pt x="284189" y="63931"/>
                    <a:pt x="284189" y="142794"/>
                  </a:cubicBezTo>
                  <a:close/>
                </a:path>
              </a:pathLst>
            </a:custGeom>
            <a:solidFill>
              <a:srgbClr val="E6E6E6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2055E8F7-CA71-4BDA-BCD4-EBCFE237D776}"/>
                </a:ext>
              </a:extLst>
            </p:cNvPr>
            <p:cNvSpPr/>
            <p:nvPr/>
          </p:nvSpPr>
          <p:spPr>
            <a:xfrm>
              <a:off x="9788948" y="2259146"/>
              <a:ext cx="400112" cy="558533"/>
            </a:xfrm>
            <a:custGeom>
              <a:avLst/>
              <a:gdLst>
                <a:gd name="connsiteX0" fmla="*/ 0 w 400112"/>
                <a:gd name="connsiteY0" fmla="*/ 0 h 558533"/>
                <a:gd name="connsiteX1" fmla="*/ 400112 w 400112"/>
                <a:gd name="connsiteY1" fmla="*/ 0 h 558533"/>
                <a:gd name="connsiteX2" fmla="*/ 400112 w 400112"/>
                <a:gd name="connsiteY2" fmla="*/ 558534 h 558533"/>
                <a:gd name="connsiteX3" fmla="*/ 0 w 400112"/>
                <a:gd name="connsiteY3" fmla="*/ 558534 h 558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112" h="558533">
                  <a:moveTo>
                    <a:pt x="0" y="0"/>
                  </a:moveTo>
                  <a:lnTo>
                    <a:pt x="400112" y="0"/>
                  </a:lnTo>
                  <a:lnTo>
                    <a:pt x="400112" y="558534"/>
                  </a:lnTo>
                  <a:lnTo>
                    <a:pt x="0" y="558534"/>
                  </a:lnTo>
                  <a:close/>
                </a:path>
              </a:pathLst>
            </a:custGeom>
            <a:solidFill>
              <a:srgbClr val="C1C1C1">
                <a:alpha val="45000"/>
              </a:srgbClr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25FBF2E6-DC4B-4E0B-B7E7-B1DC1F7BC026}"/>
                </a:ext>
              </a:extLst>
            </p:cNvPr>
            <p:cNvSpPr/>
            <p:nvPr/>
          </p:nvSpPr>
          <p:spPr>
            <a:xfrm>
              <a:off x="9355283" y="2630378"/>
              <a:ext cx="274794" cy="187301"/>
            </a:xfrm>
            <a:custGeom>
              <a:avLst/>
              <a:gdLst>
                <a:gd name="connsiteX0" fmla="*/ 0 w 274794"/>
                <a:gd name="connsiteY0" fmla="*/ 0 h 187301"/>
                <a:gd name="connsiteX1" fmla="*/ 274794 w 274794"/>
                <a:gd name="connsiteY1" fmla="*/ 0 h 187301"/>
                <a:gd name="connsiteX2" fmla="*/ 274794 w 274794"/>
                <a:gd name="connsiteY2" fmla="*/ 187302 h 187301"/>
                <a:gd name="connsiteX3" fmla="*/ 0 w 274794"/>
                <a:gd name="connsiteY3" fmla="*/ 187302 h 18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794" h="187301">
                  <a:moveTo>
                    <a:pt x="0" y="0"/>
                  </a:moveTo>
                  <a:lnTo>
                    <a:pt x="274794" y="0"/>
                  </a:lnTo>
                  <a:lnTo>
                    <a:pt x="274794" y="187302"/>
                  </a:lnTo>
                  <a:lnTo>
                    <a:pt x="0" y="187302"/>
                  </a:lnTo>
                  <a:close/>
                </a:path>
              </a:pathLst>
            </a:custGeom>
            <a:solidFill>
              <a:srgbClr val="C1C1C1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89AA2D85-E4D8-4728-B001-5626B884B575}"/>
                </a:ext>
              </a:extLst>
            </p:cNvPr>
            <p:cNvSpPr/>
            <p:nvPr/>
          </p:nvSpPr>
          <p:spPr>
            <a:xfrm>
              <a:off x="7724635" y="2798798"/>
              <a:ext cx="222116" cy="443387"/>
            </a:xfrm>
            <a:custGeom>
              <a:avLst/>
              <a:gdLst>
                <a:gd name="connsiteX0" fmla="*/ 112065 w 222116"/>
                <a:gd name="connsiteY0" fmla="*/ 0 h 443387"/>
                <a:gd name="connsiteX1" fmla="*/ 0 w 222116"/>
                <a:gd name="connsiteY1" fmla="*/ 397026 h 443387"/>
                <a:gd name="connsiteX2" fmla="*/ 222117 w 222116"/>
                <a:gd name="connsiteY2" fmla="*/ 443388 h 443387"/>
                <a:gd name="connsiteX3" fmla="*/ 214568 w 222116"/>
                <a:gd name="connsiteY3" fmla="*/ 135882 h 443387"/>
                <a:gd name="connsiteX4" fmla="*/ 112065 w 222116"/>
                <a:gd name="connsiteY4" fmla="*/ 0 h 443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116" h="443387">
                  <a:moveTo>
                    <a:pt x="112065" y="0"/>
                  </a:moveTo>
                  <a:lnTo>
                    <a:pt x="0" y="397026"/>
                  </a:lnTo>
                  <a:lnTo>
                    <a:pt x="222117" y="443388"/>
                  </a:lnTo>
                  <a:lnTo>
                    <a:pt x="214568" y="135882"/>
                  </a:lnTo>
                  <a:lnTo>
                    <a:pt x="112065" y="0"/>
                  </a:lnTo>
                  <a:close/>
                </a:path>
              </a:pathLst>
            </a:custGeom>
            <a:solidFill>
              <a:srgbClr val="F4A28C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B8DF741F-8F51-441E-A8EC-1145B8667161}"/>
                </a:ext>
              </a:extLst>
            </p:cNvPr>
            <p:cNvSpPr/>
            <p:nvPr/>
          </p:nvSpPr>
          <p:spPr>
            <a:xfrm>
              <a:off x="7876523" y="2949516"/>
              <a:ext cx="67209" cy="159147"/>
            </a:xfrm>
            <a:custGeom>
              <a:avLst/>
              <a:gdLst>
                <a:gd name="connsiteX0" fmla="*/ 67210 w 67209"/>
                <a:gd name="connsiteY0" fmla="*/ 52431 h 159147"/>
                <a:gd name="connsiteX1" fmla="*/ 105 w 67209"/>
                <a:gd name="connsiteY1" fmla="*/ 0 h 159147"/>
                <a:gd name="connsiteX2" fmla="*/ 67210 w 67209"/>
                <a:gd name="connsiteY2" fmla="*/ 159148 h 159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209" h="159147">
                  <a:moveTo>
                    <a:pt x="67210" y="52431"/>
                  </a:moveTo>
                  <a:cubicBezTo>
                    <a:pt x="40250" y="41866"/>
                    <a:pt x="16931" y="23648"/>
                    <a:pt x="105" y="0"/>
                  </a:cubicBezTo>
                  <a:cubicBezTo>
                    <a:pt x="105" y="0"/>
                    <a:pt x="-5599" y="75359"/>
                    <a:pt x="67210" y="159148"/>
                  </a:cubicBezTo>
                  <a:close/>
                </a:path>
              </a:pathLst>
            </a:custGeom>
            <a:solidFill>
              <a:srgbClr val="CE8172">
                <a:alpha val="31000"/>
              </a:srgbClr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EB6B0D91-BDDF-4768-B165-58BE1B4D6A8E}"/>
                </a:ext>
              </a:extLst>
            </p:cNvPr>
            <p:cNvSpPr/>
            <p:nvPr/>
          </p:nvSpPr>
          <p:spPr>
            <a:xfrm>
              <a:off x="7829858" y="2688026"/>
              <a:ext cx="237626" cy="364393"/>
            </a:xfrm>
            <a:custGeom>
              <a:avLst/>
              <a:gdLst>
                <a:gd name="connsiteX0" fmla="*/ 236844 w 237626"/>
                <a:gd name="connsiteY0" fmla="*/ 123247 h 364393"/>
                <a:gd name="connsiteX1" fmla="*/ 190542 w 237626"/>
                <a:gd name="connsiteY1" fmla="*/ 327070 h 364393"/>
                <a:gd name="connsiteX2" fmla="*/ 107651 w 237626"/>
                <a:gd name="connsiteY2" fmla="*/ 358883 h 364393"/>
                <a:gd name="connsiteX3" fmla="*/ 106661 w 237626"/>
                <a:gd name="connsiteY3" fmla="*/ 358428 h 364393"/>
                <a:gd name="connsiteX4" fmla="*/ 17915 w 237626"/>
                <a:gd name="connsiteY4" fmla="*/ 235864 h 364393"/>
                <a:gd name="connsiteX5" fmla="*/ 132 w 237626"/>
                <a:gd name="connsiteY5" fmla="*/ 121055 h 364393"/>
                <a:gd name="connsiteX6" fmla="*/ 69921 w 237626"/>
                <a:gd name="connsiteY6" fmla="*/ 10798 h 364393"/>
                <a:gd name="connsiteX7" fmla="*/ 236844 w 237626"/>
                <a:gd name="connsiteY7" fmla="*/ 123247 h 364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7626" h="364393">
                  <a:moveTo>
                    <a:pt x="236844" y="123247"/>
                  </a:moveTo>
                  <a:cubicBezTo>
                    <a:pt x="236844" y="123247"/>
                    <a:pt x="225772" y="248677"/>
                    <a:pt x="190542" y="327070"/>
                  </a:cubicBezTo>
                  <a:cubicBezTo>
                    <a:pt x="176399" y="358858"/>
                    <a:pt x="139274" y="373100"/>
                    <a:pt x="107651" y="358883"/>
                  </a:cubicBezTo>
                  <a:cubicBezTo>
                    <a:pt x="107315" y="358733"/>
                    <a:pt x="106996" y="358583"/>
                    <a:pt x="106661" y="358428"/>
                  </a:cubicBezTo>
                  <a:cubicBezTo>
                    <a:pt x="67572" y="340052"/>
                    <a:pt x="20095" y="303805"/>
                    <a:pt x="17915" y="235864"/>
                  </a:cubicBezTo>
                  <a:lnTo>
                    <a:pt x="132" y="121055"/>
                  </a:lnTo>
                  <a:cubicBezTo>
                    <a:pt x="-2167" y="73166"/>
                    <a:pt x="25783" y="29008"/>
                    <a:pt x="69921" y="10798"/>
                  </a:cubicBezTo>
                  <a:cubicBezTo>
                    <a:pt x="148769" y="-28483"/>
                    <a:pt x="247413" y="46371"/>
                    <a:pt x="236844" y="123247"/>
                  </a:cubicBezTo>
                  <a:close/>
                </a:path>
              </a:pathLst>
            </a:custGeom>
            <a:solidFill>
              <a:srgbClr val="F4A28C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C0FFB1F9-7142-40D9-B25B-E1BA33BF3D18}"/>
                </a:ext>
              </a:extLst>
            </p:cNvPr>
            <p:cNvSpPr/>
            <p:nvPr/>
          </p:nvSpPr>
          <p:spPr>
            <a:xfrm>
              <a:off x="7856378" y="2842554"/>
              <a:ext cx="61161" cy="81505"/>
            </a:xfrm>
            <a:custGeom>
              <a:avLst/>
              <a:gdLst>
                <a:gd name="connsiteX0" fmla="*/ 60513 w 61161"/>
                <a:gd name="connsiteY0" fmla="*/ 50653 h 81505"/>
                <a:gd name="connsiteX1" fmla="*/ 31658 w 61161"/>
                <a:gd name="connsiteY1" fmla="*/ 77 h 81505"/>
                <a:gd name="connsiteX2" fmla="*/ 31658 w 61161"/>
                <a:gd name="connsiteY2" fmla="*/ 81505 h 81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61" h="81505">
                  <a:moveTo>
                    <a:pt x="60513" y="50653"/>
                  </a:moveTo>
                  <a:cubicBezTo>
                    <a:pt x="60513" y="50653"/>
                    <a:pt x="68062" y="2774"/>
                    <a:pt x="31658" y="77"/>
                  </a:cubicBezTo>
                  <a:cubicBezTo>
                    <a:pt x="-4746" y="-2621"/>
                    <a:pt x="-15986" y="66501"/>
                    <a:pt x="31658" y="81505"/>
                  </a:cubicBezTo>
                  <a:close/>
                </a:path>
              </a:pathLst>
            </a:custGeom>
            <a:solidFill>
              <a:srgbClr val="F4A28C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67233FC7-9DCD-45CF-A3F6-D8BA24CA3B9E}"/>
                </a:ext>
              </a:extLst>
            </p:cNvPr>
            <p:cNvSpPr/>
            <p:nvPr/>
          </p:nvSpPr>
          <p:spPr>
            <a:xfrm>
              <a:off x="8015032" y="2888993"/>
              <a:ext cx="68593" cy="82945"/>
            </a:xfrm>
            <a:custGeom>
              <a:avLst/>
              <a:gdLst>
                <a:gd name="connsiteX0" fmla="*/ 40598 w 68593"/>
                <a:gd name="connsiteY0" fmla="*/ 0 h 82945"/>
                <a:gd name="connsiteX1" fmla="*/ 66601 w 68593"/>
                <a:gd name="connsiteY1" fmla="*/ 53948 h 82945"/>
                <a:gd name="connsiteX2" fmla="*/ 57190 w 68593"/>
                <a:gd name="connsiteY2" fmla="*/ 80948 h 82945"/>
                <a:gd name="connsiteX3" fmla="*/ 48651 w 68593"/>
                <a:gd name="connsiteY3" fmla="*/ 82946 h 82945"/>
                <a:gd name="connsiteX4" fmla="*/ 0 w 68593"/>
                <a:gd name="connsiteY4" fmla="*/ 82946 h 82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93" h="82945">
                  <a:moveTo>
                    <a:pt x="40598" y="0"/>
                  </a:moveTo>
                  <a:lnTo>
                    <a:pt x="66601" y="53948"/>
                  </a:lnTo>
                  <a:cubicBezTo>
                    <a:pt x="71416" y="64018"/>
                    <a:pt x="67205" y="76106"/>
                    <a:pt x="57190" y="80948"/>
                  </a:cubicBezTo>
                  <a:cubicBezTo>
                    <a:pt x="54523" y="82236"/>
                    <a:pt x="51603" y="82917"/>
                    <a:pt x="48651" y="82946"/>
                  </a:cubicBezTo>
                  <a:lnTo>
                    <a:pt x="0" y="82946"/>
                  </a:lnTo>
                  <a:close/>
                </a:path>
              </a:pathLst>
            </a:custGeom>
            <a:solidFill>
              <a:srgbClr val="F4A28C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8F19013E-1755-49A9-BA5F-9ADA108040D7}"/>
                </a:ext>
              </a:extLst>
            </p:cNvPr>
            <p:cNvSpPr/>
            <p:nvPr/>
          </p:nvSpPr>
          <p:spPr>
            <a:xfrm rot="1800001">
              <a:off x="8664684" y="3336382"/>
              <a:ext cx="442556" cy="44338"/>
            </a:xfrm>
            <a:custGeom>
              <a:avLst/>
              <a:gdLst>
                <a:gd name="connsiteX0" fmla="*/ 0 w 442556"/>
                <a:gd name="connsiteY0" fmla="*/ 0 h 44338"/>
                <a:gd name="connsiteX1" fmla="*/ 442556 w 442556"/>
                <a:gd name="connsiteY1" fmla="*/ 0 h 44338"/>
                <a:gd name="connsiteX2" fmla="*/ 442556 w 442556"/>
                <a:gd name="connsiteY2" fmla="*/ 44339 h 44338"/>
                <a:gd name="connsiteX3" fmla="*/ 0 w 442556"/>
                <a:gd name="connsiteY3" fmla="*/ 44339 h 4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556" h="44338">
                  <a:moveTo>
                    <a:pt x="0" y="0"/>
                  </a:moveTo>
                  <a:lnTo>
                    <a:pt x="442556" y="0"/>
                  </a:lnTo>
                  <a:lnTo>
                    <a:pt x="442556" y="44339"/>
                  </a:lnTo>
                  <a:lnTo>
                    <a:pt x="0" y="44339"/>
                  </a:lnTo>
                  <a:close/>
                </a:path>
              </a:pathLst>
            </a:custGeom>
            <a:solidFill>
              <a:srgbClr val="24285B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1F90F7B5-FC10-4212-9ACC-3ACE4F16AED3}"/>
                </a:ext>
              </a:extLst>
            </p:cNvPr>
            <p:cNvSpPr/>
            <p:nvPr/>
          </p:nvSpPr>
          <p:spPr>
            <a:xfrm>
              <a:off x="7445789" y="3749124"/>
              <a:ext cx="727609" cy="1218564"/>
            </a:xfrm>
            <a:custGeom>
              <a:avLst/>
              <a:gdLst>
                <a:gd name="connsiteX0" fmla="*/ 727610 w 727609"/>
                <a:gd name="connsiteY0" fmla="*/ 1007660 h 1218564"/>
                <a:gd name="connsiteX1" fmla="*/ 603466 w 727609"/>
                <a:gd name="connsiteY1" fmla="*/ 1218565 h 1218564"/>
                <a:gd name="connsiteX2" fmla="*/ 24351 w 727609"/>
                <a:gd name="connsiteY2" fmla="*/ 406305 h 1218564"/>
                <a:gd name="connsiteX3" fmla="*/ 320954 w 727609"/>
                <a:gd name="connsiteY3" fmla="*/ 44346 h 1218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7609" h="1218564">
                  <a:moveTo>
                    <a:pt x="727610" y="1007660"/>
                  </a:moveTo>
                  <a:lnTo>
                    <a:pt x="603466" y="1218565"/>
                  </a:lnTo>
                  <a:cubicBezTo>
                    <a:pt x="603466" y="1218565"/>
                    <a:pt x="153360" y="999400"/>
                    <a:pt x="24351" y="406305"/>
                  </a:cubicBezTo>
                  <a:cubicBezTo>
                    <a:pt x="-104658" y="-186789"/>
                    <a:pt x="320954" y="44346"/>
                    <a:pt x="320954" y="44346"/>
                  </a:cubicBezTo>
                  <a:close/>
                </a:path>
              </a:pathLst>
            </a:custGeom>
            <a:solidFill>
              <a:srgbClr val="000000">
                <a:alpha val="18000"/>
              </a:srgbClr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A37D0266-92C5-40B7-9C94-4B431DA3A74B}"/>
                </a:ext>
              </a:extLst>
            </p:cNvPr>
            <p:cNvSpPr/>
            <p:nvPr/>
          </p:nvSpPr>
          <p:spPr>
            <a:xfrm>
              <a:off x="8049255" y="4116476"/>
              <a:ext cx="1267001" cy="1378725"/>
            </a:xfrm>
            <a:custGeom>
              <a:avLst/>
              <a:gdLst>
                <a:gd name="connsiteX0" fmla="*/ 0 w 1267001"/>
                <a:gd name="connsiteY0" fmla="*/ 851212 h 1378725"/>
                <a:gd name="connsiteX1" fmla="*/ 1033750 w 1267001"/>
                <a:gd name="connsiteY1" fmla="*/ 9 h 1378725"/>
                <a:gd name="connsiteX2" fmla="*/ 849212 w 1267001"/>
                <a:gd name="connsiteY2" fmla="*/ 1378726 h 1378725"/>
                <a:gd name="connsiteX3" fmla="*/ 645884 w 1267001"/>
                <a:gd name="connsiteY3" fmla="*/ 1295612 h 1378725"/>
                <a:gd name="connsiteX4" fmla="*/ 871021 w 1267001"/>
                <a:gd name="connsiteY4" fmla="*/ 515553 h 1378725"/>
                <a:gd name="connsiteX5" fmla="*/ 0 w 1267001"/>
                <a:gd name="connsiteY5" fmla="*/ 851212 h 137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7001" h="1378725">
                  <a:moveTo>
                    <a:pt x="0" y="851212"/>
                  </a:moveTo>
                  <a:cubicBezTo>
                    <a:pt x="0" y="851212"/>
                    <a:pt x="417057" y="-3194"/>
                    <a:pt x="1033750" y="9"/>
                  </a:cubicBezTo>
                  <a:cubicBezTo>
                    <a:pt x="1650443" y="3212"/>
                    <a:pt x="849212" y="1378726"/>
                    <a:pt x="849212" y="1378726"/>
                  </a:cubicBezTo>
                  <a:lnTo>
                    <a:pt x="645884" y="1295612"/>
                  </a:lnTo>
                  <a:cubicBezTo>
                    <a:pt x="645884" y="1295612"/>
                    <a:pt x="947856" y="705552"/>
                    <a:pt x="871021" y="515553"/>
                  </a:cubicBezTo>
                  <a:cubicBezTo>
                    <a:pt x="794186" y="325553"/>
                    <a:pt x="676752" y="1636160"/>
                    <a:pt x="0" y="851212"/>
                  </a:cubicBezTo>
                  <a:close/>
                </a:path>
              </a:pathLst>
            </a:custGeom>
            <a:solidFill>
              <a:srgbClr val="24285B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557EE590-7D1E-4E21-B436-63AB0DDC0021}"/>
                </a:ext>
              </a:extLst>
            </p:cNvPr>
            <p:cNvSpPr/>
            <p:nvPr/>
          </p:nvSpPr>
          <p:spPr>
            <a:xfrm>
              <a:off x="7493316" y="3249936"/>
              <a:ext cx="1600036" cy="1533625"/>
            </a:xfrm>
            <a:custGeom>
              <a:avLst/>
              <a:gdLst>
                <a:gd name="connsiteX0" fmla="*/ 199109 w 1600036"/>
                <a:gd name="connsiteY0" fmla="*/ 23270 h 1533625"/>
                <a:gd name="connsiteX1" fmla="*/ 478937 w 1600036"/>
                <a:gd name="connsiteY1" fmla="*/ 120882 h 1533625"/>
                <a:gd name="connsiteX2" fmla="*/ 881566 w 1600036"/>
                <a:gd name="connsiteY2" fmla="*/ 1182990 h 1533625"/>
                <a:gd name="connsiteX3" fmla="*/ 1458332 w 1600036"/>
                <a:gd name="connsiteY3" fmla="*/ 825751 h 1533625"/>
                <a:gd name="connsiteX4" fmla="*/ 1542213 w 1600036"/>
                <a:gd name="connsiteY4" fmla="*/ 629177 h 1533625"/>
                <a:gd name="connsiteX5" fmla="*/ 1542213 w 1600036"/>
                <a:gd name="connsiteY5" fmla="*/ 882059 h 1533625"/>
                <a:gd name="connsiteX6" fmla="*/ 837612 w 1600036"/>
                <a:gd name="connsiteY6" fmla="*/ 1533485 h 1533625"/>
                <a:gd name="connsiteX7" fmla="*/ 199109 w 1600036"/>
                <a:gd name="connsiteY7" fmla="*/ 23270 h 1533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00036" h="1533625">
                  <a:moveTo>
                    <a:pt x="199109" y="23270"/>
                  </a:moveTo>
                  <a:cubicBezTo>
                    <a:pt x="199109" y="23270"/>
                    <a:pt x="384654" y="-71308"/>
                    <a:pt x="478937" y="120882"/>
                  </a:cubicBezTo>
                  <a:cubicBezTo>
                    <a:pt x="573219" y="313073"/>
                    <a:pt x="498900" y="1139663"/>
                    <a:pt x="881566" y="1182990"/>
                  </a:cubicBezTo>
                  <a:cubicBezTo>
                    <a:pt x="1264231" y="1226317"/>
                    <a:pt x="1458332" y="825751"/>
                    <a:pt x="1458332" y="825751"/>
                  </a:cubicBezTo>
                  <a:cubicBezTo>
                    <a:pt x="1458332" y="825751"/>
                    <a:pt x="1489871" y="657162"/>
                    <a:pt x="1542213" y="629177"/>
                  </a:cubicBezTo>
                  <a:cubicBezTo>
                    <a:pt x="1594554" y="601191"/>
                    <a:pt x="1640689" y="778378"/>
                    <a:pt x="1542213" y="882059"/>
                  </a:cubicBezTo>
                  <a:cubicBezTo>
                    <a:pt x="1542213" y="882059"/>
                    <a:pt x="1373444" y="1519156"/>
                    <a:pt x="837612" y="1533485"/>
                  </a:cubicBezTo>
                  <a:cubicBezTo>
                    <a:pt x="301780" y="1547816"/>
                    <a:pt x="-329173" y="459577"/>
                    <a:pt x="199109" y="23270"/>
                  </a:cubicBezTo>
                  <a:close/>
                </a:path>
              </a:pathLst>
            </a:custGeom>
            <a:solidFill>
              <a:srgbClr val="F4A28C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32E6B0C7-8713-4065-A7FA-77C7F78AE03A}"/>
                </a:ext>
              </a:extLst>
            </p:cNvPr>
            <p:cNvSpPr/>
            <p:nvPr/>
          </p:nvSpPr>
          <p:spPr>
            <a:xfrm>
              <a:off x="6937325" y="2553500"/>
              <a:ext cx="1175167" cy="1616580"/>
            </a:xfrm>
            <a:custGeom>
              <a:avLst/>
              <a:gdLst>
                <a:gd name="connsiteX0" fmla="*/ 1130216 w 1175167"/>
                <a:gd name="connsiteY0" fmla="*/ 94243 h 1616580"/>
                <a:gd name="connsiteX1" fmla="*/ 1094315 w 1175167"/>
                <a:gd name="connsiteY1" fmla="*/ 268563 h 1616580"/>
                <a:gd name="connsiteX2" fmla="*/ 919004 w 1175167"/>
                <a:gd name="connsiteY2" fmla="*/ 487728 h 1616580"/>
                <a:gd name="connsiteX3" fmla="*/ 787310 w 1175167"/>
                <a:gd name="connsiteY3" fmla="*/ 896724 h 1616580"/>
                <a:gd name="connsiteX4" fmla="*/ 719367 w 1175167"/>
                <a:gd name="connsiteY4" fmla="*/ 1363714 h 1616580"/>
                <a:gd name="connsiteX5" fmla="*/ 261041 w 1175167"/>
                <a:gd name="connsiteY5" fmla="*/ 1562648 h 1616580"/>
                <a:gd name="connsiteX6" fmla="*/ 132535 w 1175167"/>
                <a:gd name="connsiteY6" fmla="*/ 877673 h 1616580"/>
                <a:gd name="connsiteX7" fmla="*/ 702926 w 1175167"/>
                <a:gd name="connsiteY7" fmla="*/ 288962 h 1616580"/>
                <a:gd name="connsiteX8" fmla="*/ 1130216 w 1175167"/>
                <a:gd name="connsiteY8" fmla="*/ 94243 h 1616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5167" h="1616580">
                  <a:moveTo>
                    <a:pt x="1130216" y="94243"/>
                  </a:moveTo>
                  <a:cubicBezTo>
                    <a:pt x="1130216" y="94243"/>
                    <a:pt x="1252179" y="238386"/>
                    <a:pt x="1094315" y="268563"/>
                  </a:cubicBezTo>
                  <a:cubicBezTo>
                    <a:pt x="936451" y="298740"/>
                    <a:pt x="903905" y="327232"/>
                    <a:pt x="919004" y="487728"/>
                  </a:cubicBezTo>
                  <a:cubicBezTo>
                    <a:pt x="934102" y="648224"/>
                    <a:pt x="996678" y="796076"/>
                    <a:pt x="787310" y="896724"/>
                  </a:cubicBezTo>
                  <a:cubicBezTo>
                    <a:pt x="577943" y="997371"/>
                    <a:pt x="757952" y="1166465"/>
                    <a:pt x="719367" y="1363714"/>
                  </a:cubicBezTo>
                  <a:cubicBezTo>
                    <a:pt x="680782" y="1560963"/>
                    <a:pt x="496747" y="1697182"/>
                    <a:pt x="261041" y="1562648"/>
                  </a:cubicBezTo>
                  <a:cubicBezTo>
                    <a:pt x="25335" y="1428115"/>
                    <a:pt x="-120115" y="1083857"/>
                    <a:pt x="132535" y="877673"/>
                  </a:cubicBezTo>
                  <a:cubicBezTo>
                    <a:pt x="385185" y="671490"/>
                    <a:pt x="702926" y="621419"/>
                    <a:pt x="702926" y="288962"/>
                  </a:cubicBezTo>
                  <a:cubicBezTo>
                    <a:pt x="702926" y="-43494"/>
                    <a:pt x="966984" y="-60690"/>
                    <a:pt x="1130216" y="94243"/>
                  </a:cubicBezTo>
                  <a:close/>
                </a:path>
              </a:pathLst>
            </a:custGeom>
            <a:solidFill>
              <a:srgbClr val="24285B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CA70EE00-3470-401D-9E4F-8EA3D971ACC6}"/>
                </a:ext>
              </a:extLst>
            </p:cNvPr>
            <p:cNvSpPr/>
            <p:nvPr/>
          </p:nvSpPr>
          <p:spPr>
            <a:xfrm>
              <a:off x="10541361" y="3550365"/>
              <a:ext cx="340221" cy="341897"/>
            </a:xfrm>
            <a:custGeom>
              <a:avLst/>
              <a:gdLst>
                <a:gd name="connsiteX0" fmla="*/ 340221 w 340221"/>
                <a:gd name="connsiteY0" fmla="*/ 170949 h 341897"/>
                <a:gd name="connsiteX1" fmla="*/ 170110 w 340221"/>
                <a:gd name="connsiteY1" fmla="*/ 341897 h 341897"/>
                <a:gd name="connsiteX2" fmla="*/ -1 w 340221"/>
                <a:gd name="connsiteY2" fmla="*/ 170949 h 341897"/>
                <a:gd name="connsiteX3" fmla="*/ 170110 w 340221"/>
                <a:gd name="connsiteY3" fmla="*/ 0 h 341897"/>
                <a:gd name="connsiteX4" fmla="*/ 340221 w 340221"/>
                <a:gd name="connsiteY4" fmla="*/ 170949 h 341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221" h="341897">
                  <a:moveTo>
                    <a:pt x="340221" y="170949"/>
                  </a:moveTo>
                  <a:cubicBezTo>
                    <a:pt x="340221" y="265361"/>
                    <a:pt x="264060" y="341897"/>
                    <a:pt x="170110" y="341897"/>
                  </a:cubicBezTo>
                  <a:cubicBezTo>
                    <a:pt x="76161" y="341897"/>
                    <a:pt x="-1" y="265361"/>
                    <a:pt x="-1" y="170949"/>
                  </a:cubicBezTo>
                  <a:cubicBezTo>
                    <a:pt x="-1" y="76536"/>
                    <a:pt x="76160" y="0"/>
                    <a:pt x="170110" y="0"/>
                  </a:cubicBezTo>
                  <a:cubicBezTo>
                    <a:pt x="264060" y="0"/>
                    <a:pt x="340221" y="76536"/>
                    <a:pt x="340221" y="170949"/>
                  </a:cubicBezTo>
                  <a:close/>
                </a:path>
              </a:pathLst>
            </a:custGeom>
            <a:solidFill>
              <a:srgbClr val="C1C1C1">
                <a:alpha val="43000"/>
              </a:srgbClr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EFDBBFC4-A962-4192-9D7D-59E0DBFE07D1}"/>
                </a:ext>
              </a:extLst>
            </p:cNvPr>
            <p:cNvSpPr/>
            <p:nvPr/>
          </p:nvSpPr>
          <p:spPr>
            <a:xfrm>
              <a:off x="10691004" y="3459327"/>
              <a:ext cx="295764" cy="297221"/>
            </a:xfrm>
            <a:custGeom>
              <a:avLst/>
              <a:gdLst>
                <a:gd name="connsiteX0" fmla="*/ 0 w 295764"/>
                <a:gd name="connsiteY0" fmla="*/ 0 h 297221"/>
                <a:gd name="connsiteX1" fmla="*/ 295765 w 295764"/>
                <a:gd name="connsiteY1" fmla="*/ 0 h 297221"/>
                <a:gd name="connsiteX2" fmla="*/ 295765 w 295764"/>
                <a:gd name="connsiteY2" fmla="*/ 297222 h 297221"/>
                <a:gd name="connsiteX3" fmla="*/ 0 w 295764"/>
                <a:gd name="connsiteY3" fmla="*/ 297222 h 29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764" h="297221">
                  <a:moveTo>
                    <a:pt x="0" y="0"/>
                  </a:moveTo>
                  <a:lnTo>
                    <a:pt x="295765" y="0"/>
                  </a:lnTo>
                  <a:lnTo>
                    <a:pt x="295765" y="297222"/>
                  </a:lnTo>
                  <a:lnTo>
                    <a:pt x="0" y="297222"/>
                  </a:lnTo>
                  <a:close/>
                </a:path>
              </a:pathLst>
            </a:custGeom>
            <a:solidFill>
              <a:srgbClr val="C1C1C1">
                <a:alpha val="43000"/>
              </a:srgbClr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BBC9A80E-28E6-42CC-B7BC-0A398514C09F}"/>
                </a:ext>
              </a:extLst>
            </p:cNvPr>
            <p:cNvSpPr/>
            <p:nvPr/>
          </p:nvSpPr>
          <p:spPr>
            <a:xfrm>
              <a:off x="11083400" y="3459327"/>
              <a:ext cx="220607" cy="492615"/>
            </a:xfrm>
            <a:custGeom>
              <a:avLst/>
              <a:gdLst>
                <a:gd name="connsiteX0" fmla="*/ 0 w 220607"/>
                <a:gd name="connsiteY0" fmla="*/ 0 h 492615"/>
                <a:gd name="connsiteX1" fmla="*/ 220607 w 220607"/>
                <a:gd name="connsiteY1" fmla="*/ 0 h 492615"/>
                <a:gd name="connsiteX2" fmla="*/ 220607 w 220607"/>
                <a:gd name="connsiteY2" fmla="*/ 492616 h 492615"/>
                <a:gd name="connsiteX3" fmla="*/ 0 w 220607"/>
                <a:gd name="connsiteY3" fmla="*/ 492616 h 49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0607" h="492615">
                  <a:moveTo>
                    <a:pt x="0" y="0"/>
                  </a:moveTo>
                  <a:lnTo>
                    <a:pt x="220607" y="0"/>
                  </a:lnTo>
                  <a:lnTo>
                    <a:pt x="220607" y="492616"/>
                  </a:lnTo>
                  <a:lnTo>
                    <a:pt x="0" y="492616"/>
                  </a:lnTo>
                  <a:close/>
                </a:path>
              </a:pathLst>
            </a:custGeom>
            <a:solidFill>
              <a:srgbClr val="C1C1C1">
                <a:alpha val="43000"/>
              </a:srgbClr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90C1C361-7D8E-40BA-A046-1BA84518201F}"/>
                </a:ext>
              </a:extLst>
            </p:cNvPr>
            <p:cNvSpPr/>
            <p:nvPr/>
          </p:nvSpPr>
          <p:spPr>
            <a:xfrm rot="1252201">
              <a:off x="8897629" y="4087768"/>
              <a:ext cx="167258" cy="94915"/>
            </a:xfrm>
            <a:custGeom>
              <a:avLst/>
              <a:gdLst>
                <a:gd name="connsiteX0" fmla="*/ 0 w 167258"/>
                <a:gd name="connsiteY0" fmla="*/ 0 h 94915"/>
                <a:gd name="connsiteX1" fmla="*/ 167259 w 167258"/>
                <a:gd name="connsiteY1" fmla="*/ 0 h 94915"/>
                <a:gd name="connsiteX2" fmla="*/ 167259 w 167258"/>
                <a:gd name="connsiteY2" fmla="*/ 94916 h 94915"/>
                <a:gd name="connsiteX3" fmla="*/ 0 w 167258"/>
                <a:gd name="connsiteY3" fmla="*/ 94916 h 9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258" h="94915">
                  <a:moveTo>
                    <a:pt x="0" y="0"/>
                  </a:moveTo>
                  <a:lnTo>
                    <a:pt x="167259" y="0"/>
                  </a:lnTo>
                  <a:lnTo>
                    <a:pt x="167259" y="94916"/>
                  </a:lnTo>
                  <a:lnTo>
                    <a:pt x="0" y="94916"/>
                  </a:lnTo>
                  <a:close/>
                </a:path>
              </a:pathLst>
            </a:custGeom>
            <a:solidFill>
              <a:srgbClr val="68E1FD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91E29F73-418C-42B1-A6A9-5EF72244E68E}"/>
                </a:ext>
              </a:extLst>
            </p:cNvPr>
            <p:cNvSpPr/>
            <p:nvPr/>
          </p:nvSpPr>
          <p:spPr>
            <a:xfrm rot="1252201">
              <a:off x="8897629" y="4087768"/>
              <a:ext cx="167258" cy="94915"/>
            </a:xfrm>
            <a:custGeom>
              <a:avLst/>
              <a:gdLst>
                <a:gd name="connsiteX0" fmla="*/ 0 w 167258"/>
                <a:gd name="connsiteY0" fmla="*/ 0 h 94915"/>
                <a:gd name="connsiteX1" fmla="*/ 167259 w 167258"/>
                <a:gd name="connsiteY1" fmla="*/ 0 h 94915"/>
                <a:gd name="connsiteX2" fmla="*/ 167259 w 167258"/>
                <a:gd name="connsiteY2" fmla="*/ 94916 h 94915"/>
                <a:gd name="connsiteX3" fmla="*/ 0 w 167258"/>
                <a:gd name="connsiteY3" fmla="*/ 94916 h 9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258" h="94915">
                  <a:moveTo>
                    <a:pt x="0" y="0"/>
                  </a:moveTo>
                  <a:lnTo>
                    <a:pt x="167259" y="0"/>
                  </a:lnTo>
                  <a:lnTo>
                    <a:pt x="167259" y="94916"/>
                  </a:lnTo>
                  <a:lnTo>
                    <a:pt x="0" y="94916"/>
                  </a:lnTo>
                  <a:close/>
                </a:path>
              </a:pathLst>
            </a:custGeom>
            <a:solidFill>
              <a:schemeClr val="accent1"/>
            </a:solidFill>
            <a:ln w="1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D45AF4B1-87AE-4606-8446-2F6A9E31D2E3}"/>
              </a:ext>
            </a:extLst>
          </p:cNvPr>
          <p:cNvSpPr/>
          <p:nvPr/>
        </p:nvSpPr>
        <p:spPr>
          <a:xfrm>
            <a:off x="1295297" y="2553500"/>
            <a:ext cx="64951" cy="1863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7195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743809F-CDC5-4DA1-B114-871D59CF0FA6}"/>
              </a:ext>
            </a:extLst>
          </p:cNvPr>
          <p:cNvSpPr txBox="1"/>
          <p:nvPr/>
        </p:nvSpPr>
        <p:spPr>
          <a:xfrm>
            <a:off x="1240791" y="1254640"/>
            <a:ext cx="2753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accent2"/>
                </a:solidFill>
              </a:rPr>
              <a:t>发展平台及福利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C1C1AD8-9EC4-4B2C-AB9C-DA818C1A7CCA}"/>
              </a:ext>
            </a:extLst>
          </p:cNvPr>
          <p:cNvSpPr txBox="1"/>
          <p:nvPr/>
        </p:nvSpPr>
        <p:spPr>
          <a:xfrm>
            <a:off x="1240791" y="1653182"/>
            <a:ext cx="371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chemeClr val="accent2">
                    <a:lumMod val="60000"/>
                    <a:lumOff val="40000"/>
                  </a:schemeClr>
                </a:solidFill>
              </a:rPr>
              <a:t>DEVELOPMENT&amp;WELFARE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B568972-55E5-47A5-88EE-EB3E316E4E21}"/>
              </a:ext>
            </a:extLst>
          </p:cNvPr>
          <p:cNvSpPr/>
          <p:nvPr/>
        </p:nvSpPr>
        <p:spPr>
          <a:xfrm>
            <a:off x="1126759" y="1339381"/>
            <a:ext cx="60056" cy="6151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矩形: 圆角 94">
            <a:extLst>
              <a:ext uri="{FF2B5EF4-FFF2-40B4-BE49-F238E27FC236}">
                <a16:creationId xmlns:a16="http://schemas.microsoft.com/office/drawing/2014/main" id="{C4D8621D-8EA2-4F3E-AE24-CF4674B4F8EE}"/>
              </a:ext>
            </a:extLst>
          </p:cNvPr>
          <p:cNvSpPr/>
          <p:nvPr/>
        </p:nvSpPr>
        <p:spPr>
          <a:xfrm>
            <a:off x="1332230" y="2433494"/>
            <a:ext cx="2477769" cy="3716020"/>
          </a:xfrm>
          <a:prstGeom prst="roundRect">
            <a:avLst>
              <a:gd name="adj" fmla="val 5320"/>
            </a:avLst>
          </a:prstGeom>
          <a:solidFill>
            <a:schemeClr val="bg1"/>
          </a:solidFill>
          <a:ln w="22225">
            <a:solidFill>
              <a:schemeClr val="accent1"/>
            </a:solidFill>
          </a:ln>
          <a:effectLst>
            <a:outerShdw blurRad="63500" sx="102000" sy="102000" algn="ctr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矩形: 圆角 97">
            <a:extLst>
              <a:ext uri="{FF2B5EF4-FFF2-40B4-BE49-F238E27FC236}">
                <a16:creationId xmlns:a16="http://schemas.microsoft.com/office/drawing/2014/main" id="{91D24E94-754D-45FE-884C-844179CE9D0C}"/>
              </a:ext>
            </a:extLst>
          </p:cNvPr>
          <p:cNvSpPr/>
          <p:nvPr/>
        </p:nvSpPr>
        <p:spPr>
          <a:xfrm>
            <a:off x="4857115" y="2421056"/>
            <a:ext cx="2477769" cy="3716020"/>
          </a:xfrm>
          <a:prstGeom prst="roundRect">
            <a:avLst>
              <a:gd name="adj" fmla="val 5320"/>
            </a:avLst>
          </a:prstGeom>
          <a:solidFill>
            <a:schemeClr val="bg1"/>
          </a:solidFill>
          <a:ln w="22225">
            <a:solidFill>
              <a:schemeClr val="accent2"/>
            </a:solidFill>
          </a:ln>
          <a:effectLst>
            <a:outerShdw blurRad="63500" sx="102000" sy="102000" algn="ctr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矩形: 圆角 98">
            <a:extLst>
              <a:ext uri="{FF2B5EF4-FFF2-40B4-BE49-F238E27FC236}">
                <a16:creationId xmlns:a16="http://schemas.microsoft.com/office/drawing/2014/main" id="{4866DCA2-86B3-4299-A059-D98ECFBEFE5B}"/>
              </a:ext>
            </a:extLst>
          </p:cNvPr>
          <p:cNvSpPr/>
          <p:nvPr/>
        </p:nvSpPr>
        <p:spPr>
          <a:xfrm>
            <a:off x="8381999" y="2421056"/>
            <a:ext cx="2477769" cy="3716020"/>
          </a:xfrm>
          <a:prstGeom prst="roundRect">
            <a:avLst>
              <a:gd name="adj" fmla="val 5320"/>
            </a:avLst>
          </a:prstGeom>
          <a:solidFill>
            <a:schemeClr val="bg1"/>
          </a:solidFill>
          <a:ln w="22225">
            <a:solidFill>
              <a:schemeClr val="accent1"/>
            </a:solidFill>
          </a:ln>
          <a:effectLst>
            <a:outerShdw blurRad="63500" sx="102000" sy="102000" algn="ctr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9" name="组合 108">
            <a:extLst>
              <a:ext uri="{FF2B5EF4-FFF2-40B4-BE49-F238E27FC236}">
                <a16:creationId xmlns:a16="http://schemas.microsoft.com/office/drawing/2014/main" id="{DF6FCC8F-A4E7-4BA0-A197-C642F643E7FF}"/>
              </a:ext>
            </a:extLst>
          </p:cNvPr>
          <p:cNvGrpSpPr/>
          <p:nvPr/>
        </p:nvGrpSpPr>
        <p:grpSpPr>
          <a:xfrm>
            <a:off x="1530350" y="2308860"/>
            <a:ext cx="2081530" cy="3657725"/>
            <a:chOff x="1530350" y="2308860"/>
            <a:chExt cx="2081530" cy="3657725"/>
          </a:xfrm>
        </p:grpSpPr>
        <p:grpSp>
          <p:nvGrpSpPr>
            <p:cNvPr id="105" name="组合 104">
              <a:extLst>
                <a:ext uri="{FF2B5EF4-FFF2-40B4-BE49-F238E27FC236}">
                  <a16:creationId xmlns:a16="http://schemas.microsoft.com/office/drawing/2014/main" id="{2C21226F-660E-4B94-B33A-71988F2BFE16}"/>
                </a:ext>
              </a:extLst>
            </p:cNvPr>
            <p:cNvGrpSpPr/>
            <p:nvPr/>
          </p:nvGrpSpPr>
          <p:grpSpPr>
            <a:xfrm>
              <a:off x="2003425" y="2308860"/>
              <a:ext cx="1135380" cy="287456"/>
              <a:chOff x="2003425" y="2308860"/>
              <a:chExt cx="1135380" cy="287456"/>
            </a:xfrm>
          </p:grpSpPr>
          <p:sp>
            <p:nvSpPr>
              <p:cNvPr id="100" name="矩形: 圆角 99">
                <a:extLst>
                  <a:ext uri="{FF2B5EF4-FFF2-40B4-BE49-F238E27FC236}">
                    <a16:creationId xmlns:a16="http://schemas.microsoft.com/office/drawing/2014/main" id="{BE5256EF-535B-438F-8419-7CC93912928F}"/>
                  </a:ext>
                </a:extLst>
              </p:cNvPr>
              <p:cNvSpPr/>
              <p:nvPr/>
            </p:nvSpPr>
            <p:spPr>
              <a:xfrm>
                <a:off x="2003425" y="2308860"/>
                <a:ext cx="1135380" cy="28745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文本框 100">
                <a:extLst>
                  <a:ext uri="{FF2B5EF4-FFF2-40B4-BE49-F238E27FC236}">
                    <a16:creationId xmlns:a16="http://schemas.microsoft.com/office/drawing/2014/main" id="{B9173662-BBD3-4F80-B7C1-897D703F187D}"/>
                  </a:ext>
                </a:extLst>
              </p:cNvPr>
              <p:cNvSpPr txBox="1"/>
              <p:nvPr/>
            </p:nvSpPr>
            <p:spPr>
              <a:xfrm>
                <a:off x="2103115" y="2308860"/>
                <a:ext cx="936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200">
                    <a:solidFill>
                      <a:schemeClr val="bg1"/>
                    </a:solidFill>
                  </a:rPr>
                  <a:t>相关福利</a:t>
                </a:r>
              </a:p>
            </p:txBody>
          </p:sp>
        </p:grpSp>
        <p:sp>
          <p:nvSpPr>
            <p:cNvPr id="102" name="文本框 101">
              <a:extLst>
                <a:ext uri="{FF2B5EF4-FFF2-40B4-BE49-F238E27FC236}">
                  <a16:creationId xmlns:a16="http://schemas.microsoft.com/office/drawing/2014/main" id="{63BAD524-9175-436E-9FAB-4E1D1E37175D}"/>
                </a:ext>
              </a:extLst>
            </p:cNvPr>
            <p:cNvSpPr txBox="1"/>
            <p:nvPr/>
          </p:nvSpPr>
          <p:spPr>
            <a:xfrm>
              <a:off x="1896110" y="2872205"/>
              <a:ext cx="1350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>
                  <a:solidFill>
                    <a:schemeClr val="accent1"/>
                  </a:solidFill>
                </a:rPr>
                <a:t>相关福利</a:t>
              </a:r>
            </a:p>
          </p:txBody>
        </p:sp>
        <p:sp>
          <p:nvSpPr>
            <p:cNvPr id="103" name="文本框 102">
              <a:extLst>
                <a:ext uri="{FF2B5EF4-FFF2-40B4-BE49-F238E27FC236}">
                  <a16:creationId xmlns:a16="http://schemas.microsoft.com/office/drawing/2014/main" id="{9F09A4EE-DD9A-4D35-85EA-993C2BD78B4F}"/>
                </a:ext>
              </a:extLst>
            </p:cNvPr>
            <p:cNvSpPr txBox="1"/>
            <p:nvPr/>
          </p:nvSpPr>
          <p:spPr>
            <a:xfrm>
              <a:off x="1530350" y="3273110"/>
              <a:ext cx="2081530" cy="1181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请在此输入有关于设计部门的相关说明，以便于观众更好的理解，输入文字时可以直接复制，粘贴时请选择右键只保留文本</a:t>
              </a:r>
            </a:p>
          </p:txBody>
        </p:sp>
        <p:sp>
          <p:nvSpPr>
            <p:cNvPr id="104" name="文本框 103">
              <a:extLst>
                <a:ext uri="{FF2B5EF4-FFF2-40B4-BE49-F238E27FC236}">
                  <a16:creationId xmlns:a16="http://schemas.microsoft.com/office/drawing/2014/main" id="{6B1F1920-09F7-4A46-985E-40841C7CA821}"/>
                </a:ext>
              </a:extLst>
            </p:cNvPr>
            <p:cNvSpPr txBox="1"/>
            <p:nvPr/>
          </p:nvSpPr>
          <p:spPr>
            <a:xfrm>
              <a:off x="1530350" y="4542243"/>
              <a:ext cx="2081530" cy="738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请在此输入有关于设计部门的相关说明，以便于观众更好的理解</a:t>
              </a:r>
            </a:p>
          </p:txBody>
        </p:sp>
        <p:grpSp>
          <p:nvGrpSpPr>
            <p:cNvPr id="106" name="组合 105">
              <a:extLst>
                <a:ext uri="{FF2B5EF4-FFF2-40B4-BE49-F238E27FC236}">
                  <a16:creationId xmlns:a16="http://schemas.microsoft.com/office/drawing/2014/main" id="{AE72B09F-30C0-4599-917C-CD81A15A935C}"/>
                </a:ext>
              </a:extLst>
            </p:cNvPr>
            <p:cNvGrpSpPr/>
            <p:nvPr/>
          </p:nvGrpSpPr>
          <p:grpSpPr>
            <a:xfrm>
              <a:off x="2003425" y="5679129"/>
              <a:ext cx="1135380" cy="287456"/>
              <a:chOff x="2003425" y="2308860"/>
              <a:chExt cx="1135380" cy="287456"/>
            </a:xfrm>
          </p:grpSpPr>
          <p:sp>
            <p:nvSpPr>
              <p:cNvPr id="107" name="矩形: 圆角 106">
                <a:extLst>
                  <a:ext uri="{FF2B5EF4-FFF2-40B4-BE49-F238E27FC236}">
                    <a16:creationId xmlns:a16="http://schemas.microsoft.com/office/drawing/2014/main" id="{F3F2BDC6-8A13-424C-93A7-3955C6B34D18}"/>
                  </a:ext>
                </a:extLst>
              </p:cNvPr>
              <p:cNvSpPr/>
              <p:nvPr/>
            </p:nvSpPr>
            <p:spPr>
              <a:xfrm>
                <a:off x="2003425" y="2308860"/>
                <a:ext cx="1135380" cy="287456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8" name="文本框 107">
                <a:extLst>
                  <a:ext uri="{FF2B5EF4-FFF2-40B4-BE49-F238E27FC236}">
                    <a16:creationId xmlns:a16="http://schemas.microsoft.com/office/drawing/2014/main" id="{0B44D966-B47E-45BE-ACCA-411B8522ABF0}"/>
                  </a:ext>
                </a:extLst>
              </p:cNvPr>
              <p:cNvSpPr txBox="1"/>
              <p:nvPr/>
            </p:nvSpPr>
            <p:spPr>
              <a:xfrm>
                <a:off x="2103115" y="2308860"/>
                <a:ext cx="936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200">
                    <a:solidFill>
                      <a:schemeClr val="accent1"/>
                    </a:solidFill>
                  </a:rPr>
                  <a:t>相关福利</a:t>
                </a:r>
              </a:p>
            </p:txBody>
          </p:sp>
        </p:grpSp>
      </p:grpSp>
      <p:grpSp>
        <p:nvGrpSpPr>
          <p:cNvPr id="111" name="组合 110">
            <a:extLst>
              <a:ext uri="{FF2B5EF4-FFF2-40B4-BE49-F238E27FC236}">
                <a16:creationId xmlns:a16="http://schemas.microsoft.com/office/drawing/2014/main" id="{FA7A7014-D212-4B9C-8D2D-68422E1EBD5E}"/>
              </a:ext>
            </a:extLst>
          </p:cNvPr>
          <p:cNvGrpSpPr/>
          <p:nvPr/>
        </p:nvGrpSpPr>
        <p:grpSpPr>
          <a:xfrm>
            <a:off x="5528309" y="2308860"/>
            <a:ext cx="1135380" cy="287456"/>
            <a:chOff x="2003425" y="2308860"/>
            <a:chExt cx="1135380" cy="287456"/>
          </a:xfrm>
        </p:grpSpPr>
        <p:sp>
          <p:nvSpPr>
            <p:cNvPr id="118" name="矩形: 圆角 117">
              <a:extLst>
                <a:ext uri="{FF2B5EF4-FFF2-40B4-BE49-F238E27FC236}">
                  <a16:creationId xmlns:a16="http://schemas.microsoft.com/office/drawing/2014/main" id="{8454C52C-649F-4462-970D-7C034433138A}"/>
                </a:ext>
              </a:extLst>
            </p:cNvPr>
            <p:cNvSpPr/>
            <p:nvPr/>
          </p:nvSpPr>
          <p:spPr>
            <a:xfrm>
              <a:off x="2003425" y="2308860"/>
              <a:ext cx="1135380" cy="28745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9" name="文本框 118">
              <a:extLst>
                <a:ext uri="{FF2B5EF4-FFF2-40B4-BE49-F238E27FC236}">
                  <a16:creationId xmlns:a16="http://schemas.microsoft.com/office/drawing/2014/main" id="{93ECF47C-B0D9-4371-9D07-DFD1DDC8D0DC}"/>
                </a:ext>
              </a:extLst>
            </p:cNvPr>
            <p:cNvSpPr txBox="1"/>
            <p:nvPr/>
          </p:nvSpPr>
          <p:spPr>
            <a:xfrm>
              <a:off x="2103115" y="2308860"/>
              <a:ext cx="93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>
                  <a:solidFill>
                    <a:schemeClr val="bg1"/>
                  </a:solidFill>
                </a:rPr>
                <a:t>相关福利</a:t>
              </a:r>
            </a:p>
          </p:txBody>
        </p:sp>
      </p:grpSp>
      <p:sp>
        <p:nvSpPr>
          <p:cNvPr id="112" name="文本框 111">
            <a:extLst>
              <a:ext uri="{FF2B5EF4-FFF2-40B4-BE49-F238E27FC236}">
                <a16:creationId xmlns:a16="http://schemas.microsoft.com/office/drawing/2014/main" id="{0AB1A217-7B2D-4264-A674-A578BAB11266}"/>
              </a:ext>
            </a:extLst>
          </p:cNvPr>
          <p:cNvSpPr txBox="1"/>
          <p:nvPr/>
        </p:nvSpPr>
        <p:spPr>
          <a:xfrm>
            <a:off x="5420994" y="2872205"/>
            <a:ext cx="1350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>
                <a:solidFill>
                  <a:schemeClr val="accent2"/>
                </a:solidFill>
              </a:rPr>
              <a:t>相关福利</a:t>
            </a:r>
          </a:p>
        </p:txBody>
      </p:sp>
      <p:sp>
        <p:nvSpPr>
          <p:cNvPr id="113" name="文本框 112">
            <a:extLst>
              <a:ext uri="{FF2B5EF4-FFF2-40B4-BE49-F238E27FC236}">
                <a16:creationId xmlns:a16="http://schemas.microsoft.com/office/drawing/2014/main" id="{FB08B103-F0D7-4A7D-A284-A5BE91964888}"/>
              </a:ext>
            </a:extLst>
          </p:cNvPr>
          <p:cNvSpPr txBox="1"/>
          <p:nvPr/>
        </p:nvSpPr>
        <p:spPr>
          <a:xfrm>
            <a:off x="5055234" y="3273110"/>
            <a:ext cx="2081530" cy="1181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>
                <a:solidFill>
                  <a:schemeClr val="accent2"/>
                </a:solidFill>
              </a:rPr>
              <a:t>请在此输入有关于设计部门的相关说明，以便于观众更好的理解，输入文字时可以直接复制，粘贴时请选择右键只保留文本</a:t>
            </a:r>
          </a:p>
        </p:txBody>
      </p:sp>
      <p:sp>
        <p:nvSpPr>
          <p:cNvPr id="114" name="文本框 113">
            <a:extLst>
              <a:ext uri="{FF2B5EF4-FFF2-40B4-BE49-F238E27FC236}">
                <a16:creationId xmlns:a16="http://schemas.microsoft.com/office/drawing/2014/main" id="{DD4BEF6E-E2F2-42E5-B27B-369D31EA9620}"/>
              </a:ext>
            </a:extLst>
          </p:cNvPr>
          <p:cNvSpPr txBox="1"/>
          <p:nvPr/>
        </p:nvSpPr>
        <p:spPr>
          <a:xfrm>
            <a:off x="5055234" y="4542243"/>
            <a:ext cx="2081530" cy="738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>
                <a:solidFill>
                  <a:schemeClr val="accent2"/>
                </a:solidFill>
              </a:rPr>
              <a:t>请在此输入有关于设计部门的相关说明，以便于观众更好的理解</a:t>
            </a:r>
          </a:p>
        </p:txBody>
      </p:sp>
      <p:grpSp>
        <p:nvGrpSpPr>
          <p:cNvPr id="115" name="组合 114">
            <a:extLst>
              <a:ext uri="{FF2B5EF4-FFF2-40B4-BE49-F238E27FC236}">
                <a16:creationId xmlns:a16="http://schemas.microsoft.com/office/drawing/2014/main" id="{0F8BE938-AA84-423B-8701-D6FC14D954FF}"/>
              </a:ext>
            </a:extLst>
          </p:cNvPr>
          <p:cNvGrpSpPr/>
          <p:nvPr/>
        </p:nvGrpSpPr>
        <p:grpSpPr>
          <a:xfrm>
            <a:off x="5528309" y="5679129"/>
            <a:ext cx="1135380" cy="287456"/>
            <a:chOff x="2003425" y="2308860"/>
            <a:chExt cx="1135380" cy="287456"/>
          </a:xfrm>
        </p:grpSpPr>
        <p:sp>
          <p:nvSpPr>
            <p:cNvPr id="116" name="矩形: 圆角 115">
              <a:extLst>
                <a:ext uri="{FF2B5EF4-FFF2-40B4-BE49-F238E27FC236}">
                  <a16:creationId xmlns:a16="http://schemas.microsoft.com/office/drawing/2014/main" id="{8052183C-959C-40E4-96DD-F37095522D66}"/>
                </a:ext>
              </a:extLst>
            </p:cNvPr>
            <p:cNvSpPr/>
            <p:nvPr/>
          </p:nvSpPr>
          <p:spPr>
            <a:xfrm>
              <a:off x="2003425" y="2308860"/>
              <a:ext cx="1135380" cy="287456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117" name="文本框 116">
              <a:extLst>
                <a:ext uri="{FF2B5EF4-FFF2-40B4-BE49-F238E27FC236}">
                  <a16:creationId xmlns:a16="http://schemas.microsoft.com/office/drawing/2014/main" id="{7959667F-7EA9-4616-874F-53ECB183F15D}"/>
                </a:ext>
              </a:extLst>
            </p:cNvPr>
            <p:cNvSpPr txBox="1"/>
            <p:nvPr/>
          </p:nvSpPr>
          <p:spPr>
            <a:xfrm>
              <a:off x="2103115" y="2308860"/>
              <a:ext cx="93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>
                  <a:solidFill>
                    <a:schemeClr val="accent2"/>
                  </a:solidFill>
                </a:rPr>
                <a:t>相关福利</a:t>
              </a:r>
            </a:p>
          </p:txBody>
        </p:sp>
      </p:grpSp>
      <p:grpSp>
        <p:nvGrpSpPr>
          <p:cNvPr id="120" name="组合 119">
            <a:extLst>
              <a:ext uri="{FF2B5EF4-FFF2-40B4-BE49-F238E27FC236}">
                <a16:creationId xmlns:a16="http://schemas.microsoft.com/office/drawing/2014/main" id="{B9BBDA1A-88FE-4A27-ABAE-9B598FC46B1B}"/>
              </a:ext>
            </a:extLst>
          </p:cNvPr>
          <p:cNvGrpSpPr/>
          <p:nvPr/>
        </p:nvGrpSpPr>
        <p:grpSpPr>
          <a:xfrm>
            <a:off x="8580120" y="2308860"/>
            <a:ext cx="2081530" cy="3657725"/>
            <a:chOff x="1530350" y="2308860"/>
            <a:chExt cx="2081530" cy="3657725"/>
          </a:xfrm>
        </p:grpSpPr>
        <p:grpSp>
          <p:nvGrpSpPr>
            <p:cNvPr id="121" name="组合 120">
              <a:extLst>
                <a:ext uri="{FF2B5EF4-FFF2-40B4-BE49-F238E27FC236}">
                  <a16:creationId xmlns:a16="http://schemas.microsoft.com/office/drawing/2014/main" id="{CA9D4E95-3951-40B4-83B2-DF6ADC903A98}"/>
                </a:ext>
              </a:extLst>
            </p:cNvPr>
            <p:cNvGrpSpPr/>
            <p:nvPr/>
          </p:nvGrpSpPr>
          <p:grpSpPr>
            <a:xfrm>
              <a:off x="2003425" y="2308860"/>
              <a:ext cx="1135380" cy="287456"/>
              <a:chOff x="2003425" y="2308860"/>
              <a:chExt cx="1135380" cy="287456"/>
            </a:xfrm>
          </p:grpSpPr>
          <p:sp>
            <p:nvSpPr>
              <p:cNvPr id="128" name="矩形: 圆角 127">
                <a:extLst>
                  <a:ext uri="{FF2B5EF4-FFF2-40B4-BE49-F238E27FC236}">
                    <a16:creationId xmlns:a16="http://schemas.microsoft.com/office/drawing/2014/main" id="{745BF6C3-92BE-47FE-8121-D87E5C94E59B}"/>
                  </a:ext>
                </a:extLst>
              </p:cNvPr>
              <p:cNvSpPr/>
              <p:nvPr/>
            </p:nvSpPr>
            <p:spPr>
              <a:xfrm>
                <a:off x="2003425" y="2308860"/>
                <a:ext cx="1135380" cy="28745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文本框 128">
                <a:extLst>
                  <a:ext uri="{FF2B5EF4-FFF2-40B4-BE49-F238E27FC236}">
                    <a16:creationId xmlns:a16="http://schemas.microsoft.com/office/drawing/2014/main" id="{7E9B2EF5-E966-44B7-BC27-C574DAE298A5}"/>
                  </a:ext>
                </a:extLst>
              </p:cNvPr>
              <p:cNvSpPr txBox="1"/>
              <p:nvPr/>
            </p:nvSpPr>
            <p:spPr>
              <a:xfrm>
                <a:off x="2103115" y="2308860"/>
                <a:ext cx="936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200">
                    <a:solidFill>
                      <a:schemeClr val="bg1"/>
                    </a:solidFill>
                  </a:rPr>
                  <a:t>相关福利</a:t>
                </a:r>
              </a:p>
            </p:txBody>
          </p:sp>
        </p:grpSp>
        <p:sp>
          <p:nvSpPr>
            <p:cNvPr id="122" name="文本框 121">
              <a:extLst>
                <a:ext uri="{FF2B5EF4-FFF2-40B4-BE49-F238E27FC236}">
                  <a16:creationId xmlns:a16="http://schemas.microsoft.com/office/drawing/2014/main" id="{A41CEDEE-90DC-4FDC-817D-60CC75EB26C7}"/>
                </a:ext>
              </a:extLst>
            </p:cNvPr>
            <p:cNvSpPr txBox="1"/>
            <p:nvPr/>
          </p:nvSpPr>
          <p:spPr>
            <a:xfrm>
              <a:off x="1896110" y="2872205"/>
              <a:ext cx="1350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>
                  <a:solidFill>
                    <a:schemeClr val="accent1"/>
                  </a:solidFill>
                </a:rPr>
                <a:t>相关福利</a:t>
              </a:r>
            </a:p>
          </p:txBody>
        </p:sp>
        <p:sp>
          <p:nvSpPr>
            <p:cNvPr id="123" name="文本框 122">
              <a:extLst>
                <a:ext uri="{FF2B5EF4-FFF2-40B4-BE49-F238E27FC236}">
                  <a16:creationId xmlns:a16="http://schemas.microsoft.com/office/drawing/2014/main" id="{070A8880-E43C-4480-9A1D-A4D919A68983}"/>
                </a:ext>
              </a:extLst>
            </p:cNvPr>
            <p:cNvSpPr txBox="1"/>
            <p:nvPr/>
          </p:nvSpPr>
          <p:spPr>
            <a:xfrm>
              <a:off x="1530350" y="3273110"/>
              <a:ext cx="2081530" cy="1181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请在此输入有关于设计部门的相关说明，以便于观众更好的理解，输入文字时可以直接复制，粘贴时请选择右键只保留文本</a:t>
              </a:r>
            </a:p>
          </p:txBody>
        </p:sp>
        <p:sp>
          <p:nvSpPr>
            <p:cNvPr id="124" name="文本框 123">
              <a:extLst>
                <a:ext uri="{FF2B5EF4-FFF2-40B4-BE49-F238E27FC236}">
                  <a16:creationId xmlns:a16="http://schemas.microsoft.com/office/drawing/2014/main" id="{E96A21BC-6F8E-4CDD-B23C-0943B1100B0F}"/>
                </a:ext>
              </a:extLst>
            </p:cNvPr>
            <p:cNvSpPr txBox="1"/>
            <p:nvPr/>
          </p:nvSpPr>
          <p:spPr>
            <a:xfrm>
              <a:off x="1530350" y="4542243"/>
              <a:ext cx="2081530" cy="738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请在此输入有关于设计部门的相关说明，以便于观众更好的理解</a:t>
              </a:r>
            </a:p>
          </p:txBody>
        </p:sp>
        <p:grpSp>
          <p:nvGrpSpPr>
            <p:cNvPr id="125" name="组合 124">
              <a:extLst>
                <a:ext uri="{FF2B5EF4-FFF2-40B4-BE49-F238E27FC236}">
                  <a16:creationId xmlns:a16="http://schemas.microsoft.com/office/drawing/2014/main" id="{E41C0743-2459-4532-84B2-C74912539561}"/>
                </a:ext>
              </a:extLst>
            </p:cNvPr>
            <p:cNvGrpSpPr/>
            <p:nvPr/>
          </p:nvGrpSpPr>
          <p:grpSpPr>
            <a:xfrm>
              <a:off x="2003425" y="5679129"/>
              <a:ext cx="1135380" cy="287456"/>
              <a:chOff x="2003425" y="2308860"/>
              <a:chExt cx="1135380" cy="287456"/>
            </a:xfrm>
          </p:grpSpPr>
          <p:sp>
            <p:nvSpPr>
              <p:cNvPr id="126" name="矩形: 圆角 125">
                <a:extLst>
                  <a:ext uri="{FF2B5EF4-FFF2-40B4-BE49-F238E27FC236}">
                    <a16:creationId xmlns:a16="http://schemas.microsoft.com/office/drawing/2014/main" id="{780212E1-DF7B-4BD1-8394-EE51865552BA}"/>
                  </a:ext>
                </a:extLst>
              </p:cNvPr>
              <p:cNvSpPr/>
              <p:nvPr/>
            </p:nvSpPr>
            <p:spPr>
              <a:xfrm>
                <a:off x="2003425" y="2308860"/>
                <a:ext cx="1135380" cy="287456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7" name="文本框 126">
                <a:extLst>
                  <a:ext uri="{FF2B5EF4-FFF2-40B4-BE49-F238E27FC236}">
                    <a16:creationId xmlns:a16="http://schemas.microsoft.com/office/drawing/2014/main" id="{C0F449AE-51CA-4B1D-A70D-9C09CC1AC645}"/>
                  </a:ext>
                </a:extLst>
              </p:cNvPr>
              <p:cNvSpPr txBox="1"/>
              <p:nvPr/>
            </p:nvSpPr>
            <p:spPr>
              <a:xfrm>
                <a:off x="2103115" y="2308860"/>
                <a:ext cx="936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200">
                    <a:solidFill>
                      <a:schemeClr val="accent1"/>
                    </a:solidFill>
                  </a:rPr>
                  <a:t>相关福利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84595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73494;#164665;#399765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73494;#164665;#399765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7148;#407182;"/>
</p:tagLst>
</file>

<file path=ppt/theme/theme1.xml><?xml version="1.0" encoding="utf-8"?>
<a:theme xmlns:a="http://schemas.openxmlformats.org/drawingml/2006/main" name="Office 主题​​">
  <a:themeElements>
    <a:clrScheme name="插画风企业校招通用模板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7114D"/>
      </a:accent1>
      <a:accent2>
        <a:srgbClr val="3E5AD5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扁平商务培训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1189</Words>
  <Application>Microsoft Office PowerPoint</Application>
  <PresentationFormat>宽屏</PresentationFormat>
  <Paragraphs>262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3" baseType="lpstr">
      <vt:lpstr>微软雅黑</vt:lpstr>
      <vt:lpstr>微软雅黑</vt:lpstr>
      <vt:lpstr>Arial</vt:lpstr>
      <vt:lpstr>Lato</vt:lpstr>
      <vt:lpstr>Segoe UI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无尘</dc:creator>
  <cp:lastModifiedBy>无尘</cp:lastModifiedBy>
  <cp:revision>316</cp:revision>
  <dcterms:created xsi:type="dcterms:W3CDTF">2021-10-31T01:46:31Z</dcterms:created>
  <dcterms:modified xsi:type="dcterms:W3CDTF">2021-10-31T05:19:28Z</dcterms:modified>
</cp:coreProperties>
</file>