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20" r:id="rId2"/>
    <p:sldId id="278" r:id="rId3"/>
    <p:sldId id="280" r:id="rId4"/>
    <p:sldId id="287" r:id="rId5"/>
    <p:sldId id="291" r:id="rId6"/>
    <p:sldId id="288" r:id="rId7"/>
    <p:sldId id="307" r:id="rId8"/>
    <p:sldId id="304" r:id="rId9"/>
    <p:sldId id="327" r:id="rId10"/>
    <p:sldId id="295" r:id="rId11"/>
    <p:sldId id="297" r:id="rId12"/>
    <p:sldId id="300" r:id="rId13"/>
    <p:sldId id="298" r:id="rId14"/>
    <p:sldId id="292" r:id="rId15"/>
    <p:sldId id="299" r:id="rId16"/>
    <p:sldId id="301" r:id="rId17"/>
    <p:sldId id="303" r:id="rId18"/>
    <p:sldId id="306" r:id="rId19"/>
    <p:sldId id="328" r:id="rId20"/>
    <p:sldId id="302" r:id="rId21"/>
    <p:sldId id="309" r:id="rId22"/>
    <p:sldId id="311" r:id="rId23"/>
    <p:sldId id="310" r:id="rId24"/>
    <p:sldId id="318" r:id="rId25"/>
    <p:sldId id="329" r:id="rId26"/>
    <p:sldId id="313" r:id="rId27"/>
    <p:sldId id="316" r:id="rId28"/>
    <p:sldId id="315" r:id="rId29"/>
    <p:sldId id="308" r:id="rId30"/>
    <p:sldId id="317" r:id="rId31"/>
    <p:sldId id="312" r:id="rId32"/>
    <p:sldId id="325" r:id="rId33"/>
    <p:sldId id="326" r:id="rId34"/>
  </p:sldIdLst>
  <p:sldSz cx="12192000" cy="6858000"/>
  <p:notesSz cx="6858000" cy="9144000"/>
  <p:embeddedFontLst>
    <p:embeddedFont>
      <p:font typeface="Arial Black" panose="020B0A04020102020204" pitchFamily="34" charset="0"/>
      <p:bold r:id="rId36"/>
    </p:embeddedFont>
    <p:embeddedFont>
      <p:font typeface="微软雅黑" panose="020B0503020204020204" pitchFamily="34" charset="-122"/>
      <p:regular r:id="rId37"/>
      <p:bold r:id="rId38"/>
    </p:embeddedFont>
    <p:embeddedFont>
      <p:font typeface="微软雅黑 Light" panose="020B0502040204020203" pitchFamily="34" charset="-122"/>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07D162F-E1AC-4D0C-A023-62DF32F87FA0}">
          <p14:sldIdLst>
            <p14:sldId id="320"/>
            <p14:sldId id="278"/>
            <p14:sldId id="280"/>
            <p14:sldId id="287"/>
            <p14:sldId id="291"/>
            <p14:sldId id="288"/>
            <p14:sldId id="307"/>
            <p14:sldId id="304"/>
            <p14:sldId id="327"/>
            <p14:sldId id="295"/>
            <p14:sldId id="297"/>
            <p14:sldId id="300"/>
            <p14:sldId id="298"/>
            <p14:sldId id="292"/>
            <p14:sldId id="299"/>
            <p14:sldId id="301"/>
            <p14:sldId id="303"/>
            <p14:sldId id="306"/>
            <p14:sldId id="328"/>
            <p14:sldId id="302"/>
            <p14:sldId id="309"/>
            <p14:sldId id="311"/>
            <p14:sldId id="310"/>
            <p14:sldId id="318"/>
            <p14:sldId id="329"/>
            <p14:sldId id="313"/>
            <p14:sldId id="316"/>
            <p14:sldId id="315"/>
            <p14:sldId id="308"/>
            <p14:sldId id="317"/>
            <p14:sldId id="312"/>
            <p14:sldId id="325"/>
            <p14:sldId id="326"/>
          </p14:sldIdLst>
        </p14:section>
      </p14:sectionLst>
    </p:ext>
    <p:ext uri="{EFAFB233-063F-42B5-8137-9DF3F51BA10A}">
      <p15:sldGuideLst xmlns:p15="http://schemas.microsoft.com/office/powerpoint/2012/main">
        <p15:guide id="1" orient="horz" pos="2137" userDrawn="1">
          <p15:clr>
            <a:srgbClr val="A4A3A4"/>
          </p15:clr>
        </p15:guide>
        <p15:guide id="4" pos="3863" userDrawn="1">
          <p15:clr>
            <a:srgbClr val="A4A3A4"/>
          </p15:clr>
        </p15:guide>
        <p15:guide id="6" orient="horz" pos="300" userDrawn="1">
          <p15:clr>
            <a:srgbClr val="A4A3A4"/>
          </p15:clr>
        </p15:guide>
        <p15:guide id="7" pos="7242" userDrawn="1">
          <p15:clr>
            <a:srgbClr val="A4A3A4"/>
          </p15:clr>
        </p15:guide>
        <p15:guide id="8" pos="4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21D7"/>
    <a:srgbClr val="17D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2" autoAdjust="0"/>
    <p:restoredTop sz="85190" autoAdjust="0"/>
  </p:normalViewPr>
  <p:slideViewPr>
    <p:cSldViewPr snapToGrid="0" showGuides="1">
      <p:cViewPr>
        <p:scale>
          <a:sx n="75" d="100"/>
          <a:sy n="75" d="100"/>
        </p:scale>
        <p:origin x="1002" y="672"/>
      </p:cViewPr>
      <p:guideLst>
        <p:guide orient="horz" pos="2137"/>
        <p:guide pos="3863"/>
        <p:guide orient="horz" pos="300"/>
        <p:guide pos="7242"/>
        <p:guide pos="46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76" d="100"/>
          <a:sy n="76" d="100"/>
        </p:scale>
        <p:origin x="302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规模（亿元）</c:v>
                </c:pt>
              </c:strCache>
            </c:strRef>
          </c:tx>
          <c:spPr>
            <a:gradFill flip="none" rotWithShape="1">
              <a:gsLst>
                <a:gs pos="100000">
                  <a:schemeClr val="accent1">
                    <a:lumMod val="50000"/>
                    <a:alpha val="82000"/>
                  </a:schemeClr>
                </a:gs>
                <a:gs pos="0">
                  <a:schemeClr val="accent1"/>
                </a:gs>
              </a:gsLst>
              <a:lin ang="5400000" scaled="1"/>
              <a:tileRect/>
            </a:gradFill>
            <a:ln>
              <a:noFill/>
            </a:ln>
            <a:effectLst>
              <a:glow rad="50800">
                <a:schemeClr val="accent1">
                  <a:satMod val="175000"/>
                  <a:alpha val="41000"/>
                </a:schemeClr>
              </a:glow>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8.7414754046250639E-2"/>
                      <c:h val="6.369362710626876E-2"/>
                    </c:manualLayout>
                  </c15:layout>
                </c:ext>
                <c:ext xmlns:c16="http://schemas.microsoft.com/office/drawing/2014/chart" uri="{C3380CC4-5D6E-409C-BE32-E72D297353CC}">
                  <c16:uniqueId val="{00000000-48EF-47F8-A753-519298EFACEB}"/>
                </c:ext>
              </c:extLst>
            </c:dLbl>
            <c:dLbl>
              <c:idx val="1"/>
              <c:dLblPos val="outEnd"/>
              <c:showLegendKey val="0"/>
              <c:showVal val="1"/>
              <c:showCatName val="0"/>
              <c:showSerName val="0"/>
              <c:showPercent val="0"/>
              <c:showBubbleSize val="0"/>
              <c:extLst>
                <c:ext xmlns:c15="http://schemas.microsoft.com/office/drawing/2012/chart" uri="{CE6537A1-D6FC-4f65-9D91-7224C49458BB}">
                  <c15:layout>
                    <c:manualLayout>
                      <c:w val="0.10359918211373582"/>
                      <c:h val="6.369362710626876E-2"/>
                    </c:manualLayout>
                  </c15:layout>
                </c:ext>
                <c:ext xmlns:c16="http://schemas.microsoft.com/office/drawing/2014/chart" uri="{C3380CC4-5D6E-409C-BE32-E72D297353CC}">
                  <c16:uniqueId val="{00000001-48EF-47F8-A753-519298EFACEB}"/>
                </c:ext>
              </c:extLst>
            </c:dLbl>
            <c:dLbl>
              <c:idx val="2"/>
              <c:dLblPos val="outEnd"/>
              <c:showLegendKey val="0"/>
              <c:showVal val="1"/>
              <c:showCatName val="0"/>
              <c:showSerName val="0"/>
              <c:showPercent val="0"/>
              <c:showBubbleSize val="0"/>
              <c:extLst>
                <c:ext xmlns:c15="http://schemas.microsoft.com/office/drawing/2012/chart" uri="{CE6537A1-D6FC-4f65-9D91-7224C49458BB}">
                  <c15:layout>
                    <c:manualLayout>
                      <c:w val="0.10359918211373582"/>
                      <c:h val="6.369362710626876E-2"/>
                    </c:manualLayout>
                  </c15:layout>
                </c:ext>
                <c:ext xmlns:c16="http://schemas.microsoft.com/office/drawing/2014/chart" uri="{C3380CC4-5D6E-409C-BE32-E72D297353CC}">
                  <c16:uniqueId val="{00000002-48EF-47F8-A753-519298EFACEB}"/>
                </c:ext>
              </c:extLst>
            </c:dLbl>
            <c:dLbl>
              <c:idx val="3"/>
              <c:dLblPos val="outEnd"/>
              <c:showLegendKey val="0"/>
              <c:showVal val="1"/>
              <c:showCatName val="0"/>
              <c:showSerName val="0"/>
              <c:showPercent val="0"/>
              <c:showBubbleSize val="0"/>
              <c:extLst>
                <c:ext xmlns:c15="http://schemas.microsoft.com/office/drawing/2012/chart" uri="{CE6537A1-D6FC-4f65-9D91-7224C49458BB}">
                  <c15:layout>
                    <c:manualLayout>
                      <c:w val="0.10359918211373582"/>
                      <c:h val="6.369362710626876E-2"/>
                    </c:manualLayout>
                  </c15:layout>
                </c:ext>
                <c:ext xmlns:c16="http://schemas.microsoft.com/office/drawing/2014/chart" uri="{C3380CC4-5D6E-409C-BE32-E72D297353CC}">
                  <c16:uniqueId val="{00000003-48EF-47F8-A753-519298EFACEB}"/>
                </c:ext>
              </c:extLst>
            </c:dLbl>
            <c:dLbl>
              <c:idx val="4"/>
              <c:dLblPos val="outEnd"/>
              <c:showLegendKey val="0"/>
              <c:showVal val="1"/>
              <c:showCatName val="0"/>
              <c:showSerName val="0"/>
              <c:showPercent val="0"/>
              <c:showBubbleSize val="0"/>
              <c:extLst>
                <c:ext xmlns:c15="http://schemas.microsoft.com/office/drawing/2012/chart" uri="{CE6537A1-D6FC-4f65-9D91-7224C49458BB}">
                  <c15:layout>
                    <c:manualLayout>
                      <c:w val="0.10359918211373582"/>
                      <c:h val="6.369362710626876E-2"/>
                    </c:manualLayout>
                  </c15:layout>
                </c:ext>
                <c:ext xmlns:c16="http://schemas.microsoft.com/office/drawing/2014/chart" uri="{C3380CC4-5D6E-409C-BE32-E72D297353CC}">
                  <c16:uniqueId val="{00000004-48EF-47F8-A753-519298EFACEB}"/>
                </c:ext>
              </c:extLst>
            </c:dLbl>
            <c:dLbl>
              <c:idx val="5"/>
              <c:dLblPos val="outEnd"/>
              <c:showLegendKey val="0"/>
              <c:showVal val="1"/>
              <c:showCatName val="0"/>
              <c:showSerName val="0"/>
              <c:showPercent val="0"/>
              <c:showBubbleSize val="0"/>
              <c:extLst>
                <c:ext xmlns:c15="http://schemas.microsoft.com/office/drawing/2012/chart" uri="{CE6537A1-D6FC-4f65-9D91-7224C49458BB}">
                  <c15:layout>
                    <c:manualLayout>
                      <c:w val="0.10359918211373582"/>
                      <c:h val="6.369362710626876E-2"/>
                    </c:manualLayout>
                  </c15:layout>
                </c:ext>
                <c:ext xmlns:c16="http://schemas.microsoft.com/office/drawing/2014/chart" uri="{C3380CC4-5D6E-409C-BE32-E72D297353CC}">
                  <c16:uniqueId val="{00000005-48EF-47F8-A753-519298EFACEB}"/>
                </c:ext>
              </c:extLst>
            </c:dLbl>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lumMod val="9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20XX</c:v>
                </c:pt>
                <c:pt idx="1">
                  <c:v>20XX</c:v>
                </c:pt>
                <c:pt idx="2">
                  <c:v>20XX</c:v>
                </c:pt>
                <c:pt idx="3">
                  <c:v>20XX</c:v>
                </c:pt>
                <c:pt idx="4">
                  <c:v>20XX</c:v>
                </c:pt>
                <c:pt idx="5">
                  <c:v>20XX</c:v>
                </c:pt>
              </c:strCache>
            </c:strRef>
          </c:cat>
          <c:val>
            <c:numRef>
              <c:f>Sheet1!$B$2:$B$7</c:f>
              <c:numCache>
                <c:formatCode>General</c:formatCode>
                <c:ptCount val="6"/>
                <c:pt idx="0">
                  <c:v>962.8</c:v>
                </c:pt>
                <c:pt idx="1">
                  <c:v>1290.7</c:v>
                </c:pt>
                <c:pt idx="2">
                  <c:v>1670.1</c:v>
                </c:pt>
                <c:pt idx="3">
                  <c:v>2109.5</c:v>
                </c:pt>
                <c:pt idx="4">
                  <c:v>2587.4</c:v>
                </c:pt>
                <c:pt idx="5">
                  <c:v>3097.3</c:v>
                </c:pt>
              </c:numCache>
            </c:numRef>
          </c:val>
          <c:extLst>
            <c:ext xmlns:c16="http://schemas.microsoft.com/office/drawing/2014/chart" uri="{C3380CC4-5D6E-409C-BE32-E72D297353CC}">
              <c16:uniqueId val="{00000000-C328-4DFE-92F7-E0A35AD7EF83}"/>
            </c:ext>
          </c:extLst>
        </c:ser>
        <c:dLbls>
          <c:dLblPos val="outEnd"/>
          <c:showLegendKey val="0"/>
          <c:showVal val="1"/>
          <c:showCatName val="0"/>
          <c:showSerName val="0"/>
          <c:showPercent val="0"/>
          <c:showBubbleSize val="0"/>
        </c:dLbls>
        <c:gapWidth val="219"/>
        <c:overlap val="-27"/>
        <c:axId val="254793967"/>
        <c:axId val="254796463"/>
      </c:barChart>
      <c:lineChart>
        <c:grouping val="standard"/>
        <c:varyColors val="0"/>
        <c:ser>
          <c:idx val="1"/>
          <c:order val="1"/>
          <c:tx>
            <c:strRef>
              <c:f>Sheet1!$C$1</c:f>
              <c:strCache>
                <c:ptCount val="1"/>
                <c:pt idx="0">
                  <c:v>增长率</c:v>
                </c:pt>
              </c:strCache>
            </c:strRef>
          </c:tx>
          <c:spPr>
            <a:ln w="19050" cap="rnd">
              <a:solidFill>
                <a:schemeClr val="accent2"/>
              </a:solidFill>
              <a:round/>
            </a:ln>
            <a:effectLst>
              <a:glow rad="63500">
                <a:schemeClr val="accent2">
                  <a:satMod val="175000"/>
                  <a:alpha val="40000"/>
                </a:schemeClr>
              </a:glow>
            </a:effectLst>
          </c:spPr>
          <c:marker>
            <c:symbol val="circle"/>
            <c:size val="5"/>
            <c:spPr>
              <a:solidFill>
                <a:schemeClr val="accent2"/>
              </a:solidFill>
              <a:ln w="9525">
                <a:solidFill>
                  <a:schemeClr val="accent2"/>
                </a:solidFill>
              </a:ln>
              <a:effectLst>
                <a:glow rad="63500">
                  <a:schemeClr val="accent2">
                    <a:satMod val="175000"/>
                    <a:alpha val="40000"/>
                  </a:schemeClr>
                </a:glow>
              </a:effectLst>
            </c:spPr>
          </c:marker>
          <c:dLbls>
            <c:dLbl>
              <c:idx val="0"/>
              <c:layout>
                <c:manualLayout>
                  <c:x val="-7.0026819898426768E-2"/>
                  <c:y val="-4.940436470056647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3-C328-4DFE-92F7-E0A35AD7EF83}"/>
                </c:ext>
              </c:extLst>
            </c:dLbl>
            <c:dLbl>
              <c:idx val="1"/>
              <c:layout>
                <c:manualLayout>
                  <c:x val="-6.0299197164742656E-2"/>
                  <c:y val="-6.840604343155355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4-C328-4DFE-92F7-E0A35AD7EF83}"/>
                </c:ext>
              </c:extLst>
            </c:dLbl>
            <c:dLbl>
              <c:idx val="2"/>
              <c:layout>
                <c:manualLayout>
                  <c:x val="-7.0026819898426726E-2"/>
                  <c:y val="-3.800335746197419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5-C328-4DFE-92F7-E0A35AD7EF83}"/>
                </c:ext>
              </c:extLst>
            </c:dLbl>
            <c:dLbl>
              <c:idx val="3"/>
              <c:layout>
                <c:manualLayout>
                  <c:x val="-7.0026819898426768E-2"/>
                  <c:y val="6.460570768535607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6-C328-4DFE-92F7-E0A35AD7EF83}"/>
                </c:ext>
              </c:extLst>
            </c:dLbl>
            <c:dLbl>
              <c:idx val="4"/>
              <c:layout>
                <c:manualLayout>
                  <c:x val="-7.0026819898426768E-2"/>
                  <c:y val="3.800335746197419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7-C328-4DFE-92F7-E0A35AD7EF83}"/>
                </c:ext>
              </c:extLst>
            </c:dLbl>
            <c:dLbl>
              <c:idx val="5"/>
              <c:layout>
                <c:manualLayout>
                  <c:x val="-7.0026819898426851E-2"/>
                  <c:y val="3.800335746197419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1330248579058573"/>
                      <c:h val="6.369362710626876E-2"/>
                    </c:manualLayout>
                  </c15:layout>
                </c:ext>
                <c:ext xmlns:c16="http://schemas.microsoft.com/office/drawing/2014/chart" uri="{C3380CC4-5D6E-409C-BE32-E72D297353CC}">
                  <c16:uniqueId val="{00000008-C328-4DFE-92F7-E0A35AD7EF83}"/>
                </c:ext>
              </c:extLst>
            </c:dLbl>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lumMod val="9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20XX</c:v>
                </c:pt>
                <c:pt idx="1">
                  <c:v>20XX</c:v>
                </c:pt>
                <c:pt idx="2">
                  <c:v>20XX</c:v>
                </c:pt>
                <c:pt idx="3">
                  <c:v>20XX</c:v>
                </c:pt>
                <c:pt idx="4">
                  <c:v>20XX</c:v>
                </c:pt>
                <c:pt idx="5">
                  <c:v>20XX</c:v>
                </c:pt>
              </c:strCache>
            </c:strRef>
          </c:cat>
          <c:val>
            <c:numRef>
              <c:f>Sheet1!$C$2:$C$7</c:f>
              <c:numCache>
                <c:formatCode>0.00%</c:formatCode>
                <c:ptCount val="6"/>
                <c:pt idx="0">
                  <c:v>0.34100000000000003</c:v>
                </c:pt>
                <c:pt idx="1">
                  <c:v>0.29399999999999998</c:v>
                </c:pt>
                <c:pt idx="2">
                  <c:v>0.26300000000000001</c:v>
                </c:pt>
                <c:pt idx="3">
                  <c:v>0.22700000000000001</c:v>
                </c:pt>
                <c:pt idx="4">
                  <c:v>0.19700000000000001</c:v>
                </c:pt>
                <c:pt idx="5">
                  <c:v>0.19700000000000001</c:v>
                </c:pt>
              </c:numCache>
            </c:numRef>
          </c:val>
          <c:smooth val="0"/>
          <c:extLst>
            <c:ext xmlns:c16="http://schemas.microsoft.com/office/drawing/2014/chart" uri="{C3380CC4-5D6E-409C-BE32-E72D297353CC}">
              <c16:uniqueId val="{00000001-C328-4DFE-92F7-E0A35AD7EF83}"/>
            </c:ext>
          </c:extLst>
        </c:ser>
        <c:dLbls>
          <c:showLegendKey val="0"/>
          <c:showVal val="1"/>
          <c:showCatName val="0"/>
          <c:showSerName val="0"/>
          <c:showPercent val="0"/>
          <c:showBubbleSize val="0"/>
        </c:dLbls>
        <c:marker val="1"/>
        <c:smooth val="0"/>
        <c:axId val="19654719"/>
        <c:axId val="19635999"/>
      </c:lineChart>
      <c:catAx>
        <c:axId val="254793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95000"/>
                  </a:schemeClr>
                </a:solidFill>
                <a:latin typeface="+mn-lt"/>
                <a:ea typeface="+mn-ea"/>
                <a:cs typeface="+mn-cs"/>
              </a:defRPr>
            </a:pPr>
            <a:endParaRPr lang="zh-CN"/>
          </a:p>
        </c:txPr>
        <c:crossAx val="254796463"/>
        <c:crosses val="autoZero"/>
        <c:auto val="1"/>
        <c:lblAlgn val="ctr"/>
        <c:lblOffset val="100"/>
        <c:noMultiLvlLbl val="0"/>
      </c:catAx>
      <c:valAx>
        <c:axId val="254796463"/>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zh-CN"/>
          </a:p>
        </c:txPr>
        <c:crossAx val="254793967"/>
        <c:crosses val="autoZero"/>
        <c:crossBetween val="between"/>
      </c:valAx>
      <c:valAx>
        <c:axId val="19635999"/>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zh-CN"/>
          </a:p>
        </c:txPr>
        <c:crossAx val="19654719"/>
        <c:crosses val="max"/>
        <c:crossBetween val="between"/>
        <c:majorUnit val="0.1"/>
      </c:valAx>
      <c:catAx>
        <c:axId val="19654719"/>
        <c:scaling>
          <c:orientation val="minMax"/>
        </c:scaling>
        <c:delete val="1"/>
        <c:axPos val="t"/>
        <c:numFmt formatCode="General" sourceLinked="1"/>
        <c:majorTickMark val="out"/>
        <c:minorTickMark val="none"/>
        <c:tickLblPos val="nextTo"/>
        <c:crossAx val="19635999"/>
        <c:crosses val="max"/>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9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lumMod val="95000"/>
            </a:schemeClr>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A0B3693A-A6A9-45AB-B280-137354BA73E5}" type="datetimeFigureOut">
              <a:rPr lang="zh-CN" altLang="en-US" smtClean="0"/>
              <a:pPr/>
              <a:t>2022/6/29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11C9E5FE-7A3E-4E2B-BFB9-5FA5EF419F9E}" type="slidenum">
              <a:rPr lang="zh-CN" altLang="en-US" smtClean="0"/>
              <a:pPr/>
              <a:t>‹#›</a:t>
            </a:fld>
            <a:endParaRPr lang="zh-CN" altLang="en-US" dirty="0"/>
          </a:p>
        </p:txBody>
      </p:sp>
    </p:spTree>
    <p:extLst>
      <p:ext uri="{BB962C8B-B14F-4D97-AF65-F5344CB8AC3E}">
        <p14:creationId xmlns:p14="http://schemas.microsoft.com/office/powerpoint/2010/main" val="238578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1</a:t>
            </a:fld>
            <a:endParaRPr lang="zh-CN" altLang="en-US"/>
          </a:p>
        </p:txBody>
      </p:sp>
    </p:spTree>
    <p:extLst>
      <p:ext uri="{BB962C8B-B14F-4D97-AF65-F5344CB8AC3E}">
        <p14:creationId xmlns:p14="http://schemas.microsoft.com/office/powerpoint/2010/main" val="413750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29</a:t>
            </a:fld>
            <a:endParaRPr lang="zh-CN" altLang="en-US"/>
          </a:p>
        </p:txBody>
      </p:sp>
    </p:spTree>
    <p:extLst>
      <p:ext uri="{BB962C8B-B14F-4D97-AF65-F5344CB8AC3E}">
        <p14:creationId xmlns:p14="http://schemas.microsoft.com/office/powerpoint/2010/main" val="108647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6</a:t>
            </a:fld>
            <a:endParaRPr lang="zh-CN" altLang="en-US"/>
          </a:p>
        </p:txBody>
      </p:sp>
    </p:spTree>
    <p:extLst>
      <p:ext uri="{BB962C8B-B14F-4D97-AF65-F5344CB8AC3E}">
        <p14:creationId xmlns:p14="http://schemas.microsoft.com/office/powerpoint/2010/main" val="242865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10</a:t>
            </a:fld>
            <a:endParaRPr lang="zh-CN" altLang="en-US"/>
          </a:p>
        </p:txBody>
      </p:sp>
    </p:spTree>
    <p:extLst>
      <p:ext uri="{BB962C8B-B14F-4D97-AF65-F5344CB8AC3E}">
        <p14:creationId xmlns:p14="http://schemas.microsoft.com/office/powerpoint/2010/main" val="28765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11</a:t>
            </a:fld>
            <a:endParaRPr lang="zh-CN" altLang="en-US"/>
          </a:p>
        </p:txBody>
      </p:sp>
    </p:spTree>
    <p:extLst>
      <p:ext uri="{BB962C8B-B14F-4D97-AF65-F5344CB8AC3E}">
        <p14:creationId xmlns:p14="http://schemas.microsoft.com/office/powerpoint/2010/main" val="4606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12</a:t>
            </a:fld>
            <a:endParaRPr lang="zh-CN" altLang="en-US"/>
          </a:p>
        </p:txBody>
      </p:sp>
    </p:spTree>
    <p:extLst>
      <p:ext uri="{BB962C8B-B14F-4D97-AF65-F5344CB8AC3E}">
        <p14:creationId xmlns:p14="http://schemas.microsoft.com/office/powerpoint/2010/main" val="294714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13</a:t>
            </a:fld>
            <a:endParaRPr lang="zh-CN" altLang="en-US"/>
          </a:p>
        </p:txBody>
      </p:sp>
    </p:spTree>
    <p:extLst>
      <p:ext uri="{BB962C8B-B14F-4D97-AF65-F5344CB8AC3E}">
        <p14:creationId xmlns:p14="http://schemas.microsoft.com/office/powerpoint/2010/main" val="285396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21</a:t>
            </a:fld>
            <a:endParaRPr lang="zh-CN" altLang="en-US"/>
          </a:p>
        </p:txBody>
      </p:sp>
    </p:spTree>
    <p:extLst>
      <p:ext uri="{BB962C8B-B14F-4D97-AF65-F5344CB8AC3E}">
        <p14:creationId xmlns:p14="http://schemas.microsoft.com/office/powerpoint/2010/main" val="99823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22</a:t>
            </a:fld>
            <a:endParaRPr lang="zh-CN" altLang="en-US"/>
          </a:p>
        </p:txBody>
      </p:sp>
    </p:spTree>
    <p:extLst>
      <p:ext uri="{BB962C8B-B14F-4D97-AF65-F5344CB8AC3E}">
        <p14:creationId xmlns:p14="http://schemas.microsoft.com/office/powerpoint/2010/main" val="119703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1C9E5FE-7A3E-4E2B-BFB9-5FA5EF419F9E}" type="slidenum">
              <a:rPr lang="zh-CN" altLang="en-US" smtClean="0"/>
              <a:t>24</a:t>
            </a:fld>
            <a:endParaRPr lang="zh-CN" altLang="en-US"/>
          </a:p>
        </p:txBody>
      </p:sp>
    </p:spTree>
    <p:extLst>
      <p:ext uri="{BB962C8B-B14F-4D97-AF65-F5344CB8AC3E}">
        <p14:creationId xmlns:p14="http://schemas.microsoft.com/office/powerpoint/2010/main" val="1847965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40FD50F-3840-D222-B03C-1E5DF3229BDE}"/>
              </a:ext>
            </a:extLst>
          </p:cNvPr>
          <p:cNvSpPr/>
          <p:nvPr userDrawn="1"/>
        </p:nvSpPr>
        <p:spPr>
          <a:xfrm>
            <a:off x="31474" y="-1"/>
            <a:ext cx="12192000" cy="6858000"/>
          </a:xfrm>
          <a:prstGeom prst="rect">
            <a:avLst/>
          </a:prstGeom>
          <a:gradFill flip="none" rotWithShape="1">
            <a:gsLst>
              <a:gs pos="57000">
                <a:schemeClr val="tx1">
                  <a:alpha val="0"/>
                </a:schemeClr>
              </a:gs>
              <a:gs pos="46000">
                <a:schemeClr val="tx1">
                  <a:alpha val="0"/>
                </a:schemeClr>
              </a:gs>
              <a:gs pos="0">
                <a:schemeClr val="accent1">
                  <a:alpha val="40000"/>
                </a:schemeClr>
              </a:gs>
              <a:gs pos="100000">
                <a:schemeClr val="accent2">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背景图案&#10;&#10;描述已自动生成">
            <a:extLst>
              <a:ext uri="{FF2B5EF4-FFF2-40B4-BE49-F238E27FC236}">
                <a16:creationId xmlns:a16="http://schemas.microsoft.com/office/drawing/2014/main" id="{338A067A-5A1C-CDE2-67ED-FE49E393AAB7}"/>
              </a:ext>
            </a:extLst>
          </p:cNvPr>
          <p:cNvPicPr>
            <a:picLocks noChangeAspect="1"/>
          </p:cNvPicPr>
          <p:nvPr userDrawn="1"/>
        </p:nvPicPr>
        <p:blipFill rotWithShape="1">
          <a:blip r:embed="rId2">
            <a:clrChange>
              <a:clrFrom>
                <a:srgbClr val="3FCCFD">
                  <a:alpha val="99216"/>
                </a:srgbClr>
              </a:clrFrom>
              <a:clrTo>
                <a:srgbClr val="3FCCFD">
                  <a:alpha val="0"/>
                </a:srgbClr>
              </a:clrTo>
            </a:clrChange>
            <a:alphaModFix amt="15000"/>
            <a:extLst>
              <a:ext uri="{28A0092B-C50C-407E-A947-70E740481C1C}">
                <a14:useLocalDpi xmlns:a14="http://schemas.microsoft.com/office/drawing/2010/main" val="0"/>
              </a:ext>
            </a:extLst>
          </a:blip>
          <a:srcRect t="9643" b="70144"/>
          <a:stretch/>
        </p:blipFill>
        <p:spPr>
          <a:xfrm flipH="1" flipV="1">
            <a:off x="-3" y="5342486"/>
            <a:ext cx="7497639" cy="1515513"/>
          </a:xfrm>
          <a:custGeom>
            <a:avLst/>
            <a:gdLst>
              <a:gd name="connsiteX0" fmla="*/ 4470551 w 7785928"/>
              <a:gd name="connsiteY0" fmla="*/ 2324691 h 2324691"/>
              <a:gd name="connsiteX1" fmla="*/ 7785928 w 7785928"/>
              <a:gd name="connsiteY1" fmla="*/ 2324691 h 2324691"/>
              <a:gd name="connsiteX2" fmla="*/ 7785928 w 7785928"/>
              <a:gd name="connsiteY2" fmla="*/ 0 h 2324691"/>
              <a:gd name="connsiteX3" fmla="*/ 0 w 7785928"/>
              <a:gd name="connsiteY3" fmla="*/ 0 h 2324691"/>
              <a:gd name="connsiteX4" fmla="*/ 0 w 7785928"/>
              <a:gd name="connsiteY4" fmla="*/ 1845705 h 2324691"/>
              <a:gd name="connsiteX5" fmla="*/ 10589 w 7785928"/>
              <a:gd name="connsiteY5" fmla="*/ 1843024 h 2324691"/>
              <a:gd name="connsiteX6" fmla="*/ 33649 w 7785928"/>
              <a:gd name="connsiteY6" fmla="*/ 1842090 h 2324691"/>
              <a:gd name="connsiteX7" fmla="*/ 84449 w 7785928"/>
              <a:gd name="connsiteY7" fmla="*/ 1854790 h 2324691"/>
              <a:gd name="connsiteX8" fmla="*/ 109849 w 7785928"/>
              <a:gd name="connsiteY8" fmla="*/ 1861140 h 2324691"/>
              <a:gd name="connsiteX9" fmla="*/ 116199 w 7785928"/>
              <a:gd name="connsiteY9" fmla="*/ 1911940 h 2324691"/>
              <a:gd name="connsiteX10" fmla="*/ 46349 w 7785928"/>
              <a:gd name="connsiteY10" fmla="*/ 1975440 h 2324691"/>
              <a:gd name="connsiteX11" fmla="*/ 27299 w 7785928"/>
              <a:gd name="connsiteY11" fmla="*/ 1981790 h 2324691"/>
              <a:gd name="connsiteX12" fmla="*/ 8953 w 7785928"/>
              <a:gd name="connsiteY12" fmla="*/ 1992563 h 2324691"/>
              <a:gd name="connsiteX13" fmla="*/ 0 w 7785928"/>
              <a:gd name="connsiteY13" fmla="*/ 2002611 h 2324691"/>
              <a:gd name="connsiteX14" fmla="*/ 0 w 7785928"/>
              <a:gd name="connsiteY14" fmla="*/ 2064275 h 2324691"/>
              <a:gd name="connsiteX15" fmla="*/ 10394 w 7785928"/>
              <a:gd name="connsiteY15" fmla="*/ 2041159 h 2324691"/>
              <a:gd name="connsiteX16" fmla="*/ 65399 w 7785928"/>
              <a:gd name="connsiteY16" fmla="*/ 1969090 h 2324691"/>
              <a:gd name="connsiteX17" fmla="*/ 173349 w 7785928"/>
              <a:gd name="connsiteY17" fmla="*/ 1899240 h 2324691"/>
              <a:gd name="connsiteX18" fmla="*/ 262249 w 7785928"/>
              <a:gd name="connsiteY18" fmla="*/ 1835740 h 2324691"/>
              <a:gd name="connsiteX19" fmla="*/ 452749 w 7785928"/>
              <a:gd name="connsiteY19" fmla="*/ 1696040 h 2324691"/>
              <a:gd name="connsiteX20" fmla="*/ 801999 w 7785928"/>
              <a:gd name="connsiteY20" fmla="*/ 1607140 h 2324691"/>
              <a:gd name="connsiteX21" fmla="*/ 897249 w 7785928"/>
              <a:gd name="connsiteY21" fmla="*/ 1588090 h 2324691"/>
              <a:gd name="connsiteX22" fmla="*/ 998849 w 7785928"/>
              <a:gd name="connsiteY22" fmla="*/ 1543640 h 2324691"/>
              <a:gd name="connsiteX23" fmla="*/ 1163949 w 7785928"/>
              <a:gd name="connsiteY23" fmla="*/ 1486490 h 2324691"/>
              <a:gd name="connsiteX24" fmla="*/ 1259199 w 7785928"/>
              <a:gd name="connsiteY24" fmla="*/ 1467440 h 2324691"/>
              <a:gd name="connsiteX25" fmla="*/ 1303649 w 7785928"/>
              <a:gd name="connsiteY25" fmla="*/ 1454740 h 2324691"/>
              <a:gd name="connsiteX26" fmla="*/ 2497449 w 7785928"/>
              <a:gd name="connsiteY26" fmla="*/ 1442040 h 2324691"/>
              <a:gd name="connsiteX27" fmla="*/ 2529199 w 7785928"/>
              <a:gd name="connsiteY27" fmla="*/ 1454740 h 2324691"/>
              <a:gd name="connsiteX28" fmla="*/ 2592699 w 7785928"/>
              <a:gd name="connsiteY28" fmla="*/ 1473790 h 2324691"/>
              <a:gd name="connsiteX29" fmla="*/ 2618099 w 7785928"/>
              <a:gd name="connsiteY29" fmla="*/ 1486490 h 2324691"/>
              <a:gd name="connsiteX30" fmla="*/ 2662549 w 7785928"/>
              <a:gd name="connsiteY30" fmla="*/ 1511890 h 2324691"/>
              <a:gd name="connsiteX31" fmla="*/ 2745099 w 7785928"/>
              <a:gd name="connsiteY31" fmla="*/ 1537290 h 2324691"/>
              <a:gd name="connsiteX32" fmla="*/ 3145149 w 7785928"/>
              <a:gd name="connsiteY32" fmla="*/ 1562690 h 2324691"/>
              <a:gd name="connsiteX33" fmla="*/ 3272149 w 7785928"/>
              <a:gd name="connsiteY33" fmla="*/ 1569040 h 2324691"/>
              <a:gd name="connsiteX34" fmla="*/ 3341999 w 7785928"/>
              <a:gd name="connsiteY34" fmla="*/ 1594440 h 2324691"/>
              <a:gd name="connsiteX35" fmla="*/ 3418199 w 7785928"/>
              <a:gd name="connsiteY35" fmla="*/ 1626190 h 2324691"/>
              <a:gd name="connsiteX36" fmla="*/ 3507099 w 7785928"/>
              <a:gd name="connsiteY36" fmla="*/ 1657940 h 2324691"/>
              <a:gd name="connsiteX37" fmla="*/ 3564249 w 7785928"/>
              <a:gd name="connsiteY37" fmla="*/ 1702390 h 2324691"/>
              <a:gd name="connsiteX38" fmla="*/ 3684899 w 7785928"/>
              <a:gd name="connsiteY38" fmla="*/ 1765890 h 2324691"/>
              <a:gd name="connsiteX39" fmla="*/ 3742049 w 7785928"/>
              <a:gd name="connsiteY39" fmla="*/ 1791290 h 2324691"/>
              <a:gd name="connsiteX40" fmla="*/ 3780149 w 7785928"/>
              <a:gd name="connsiteY40" fmla="*/ 1829390 h 2324691"/>
              <a:gd name="connsiteX41" fmla="*/ 3818249 w 7785928"/>
              <a:gd name="connsiteY41" fmla="*/ 1848440 h 2324691"/>
              <a:gd name="connsiteX42" fmla="*/ 3843649 w 7785928"/>
              <a:gd name="connsiteY42" fmla="*/ 1873840 h 2324691"/>
              <a:gd name="connsiteX43" fmla="*/ 3900799 w 7785928"/>
              <a:gd name="connsiteY43" fmla="*/ 1918290 h 2324691"/>
              <a:gd name="connsiteX44" fmla="*/ 3919849 w 7785928"/>
              <a:gd name="connsiteY44" fmla="*/ 1930990 h 2324691"/>
              <a:gd name="connsiteX45" fmla="*/ 3976999 w 7785928"/>
              <a:gd name="connsiteY45" fmla="*/ 1962740 h 2324691"/>
              <a:gd name="connsiteX46" fmla="*/ 4008749 w 7785928"/>
              <a:gd name="connsiteY46" fmla="*/ 1975440 h 2324691"/>
              <a:gd name="connsiteX47" fmla="*/ 4027799 w 7785928"/>
              <a:gd name="connsiteY47" fmla="*/ 1981790 h 2324691"/>
              <a:gd name="connsiteX48" fmla="*/ 4078599 w 7785928"/>
              <a:gd name="connsiteY48" fmla="*/ 1994490 h 2324691"/>
              <a:gd name="connsiteX49" fmla="*/ 4135749 w 7785928"/>
              <a:gd name="connsiteY49" fmla="*/ 2019890 h 2324691"/>
              <a:gd name="connsiteX50" fmla="*/ 4243699 w 7785928"/>
              <a:gd name="connsiteY50" fmla="*/ 2077040 h 2324691"/>
              <a:gd name="connsiteX51" fmla="*/ 4288149 w 7785928"/>
              <a:gd name="connsiteY51" fmla="*/ 2108790 h 2324691"/>
              <a:gd name="connsiteX52" fmla="*/ 4402449 w 7785928"/>
              <a:gd name="connsiteY52" fmla="*/ 2235790 h 2324691"/>
              <a:gd name="connsiteX53" fmla="*/ 4463510 w 7785928"/>
              <a:gd name="connsiteY53" fmla="*/ 2315163 h 23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85928" h="2324691">
                <a:moveTo>
                  <a:pt x="4470551" y="2324691"/>
                </a:moveTo>
                <a:lnTo>
                  <a:pt x="7785928" y="2324691"/>
                </a:lnTo>
                <a:lnTo>
                  <a:pt x="7785928" y="0"/>
                </a:lnTo>
                <a:lnTo>
                  <a:pt x="0" y="0"/>
                </a:lnTo>
                <a:lnTo>
                  <a:pt x="0" y="1845705"/>
                </a:lnTo>
                <a:lnTo>
                  <a:pt x="10589" y="1843024"/>
                </a:lnTo>
                <a:cubicBezTo>
                  <a:pt x="18276" y="1842713"/>
                  <a:pt x="26241" y="1843149"/>
                  <a:pt x="33649" y="1842090"/>
                </a:cubicBezTo>
                <a:cubicBezTo>
                  <a:pt x="67690" y="1853437"/>
                  <a:pt x="38473" y="1844573"/>
                  <a:pt x="84449" y="1854790"/>
                </a:cubicBezTo>
                <a:cubicBezTo>
                  <a:pt x="92968" y="1856683"/>
                  <a:pt x="105611" y="1853511"/>
                  <a:pt x="109849" y="1861140"/>
                </a:cubicBezTo>
                <a:cubicBezTo>
                  <a:pt x="118137" y="1876058"/>
                  <a:pt x="114082" y="1895007"/>
                  <a:pt x="116199" y="1911940"/>
                </a:cubicBezTo>
                <a:cubicBezTo>
                  <a:pt x="84449" y="1954273"/>
                  <a:pt x="105616" y="1930990"/>
                  <a:pt x="46349" y="1975440"/>
                </a:cubicBezTo>
                <a:lnTo>
                  <a:pt x="27299" y="1981790"/>
                </a:lnTo>
                <a:cubicBezTo>
                  <a:pt x="20363" y="1984102"/>
                  <a:pt x="14340" y="1987871"/>
                  <a:pt x="8953" y="1992563"/>
                </a:cubicBezTo>
                <a:lnTo>
                  <a:pt x="0" y="2002611"/>
                </a:lnTo>
                <a:lnTo>
                  <a:pt x="0" y="2064275"/>
                </a:lnTo>
                <a:lnTo>
                  <a:pt x="10394" y="2041159"/>
                </a:lnTo>
                <a:cubicBezTo>
                  <a:pt x="20630" y="2022011"/>
                  <a:pt x="34385" y="2004240"/>
                  <a:pt x="65399" y="1969090"/>
                </a:cubicBezTo>
                <a:cubicBezTo>
                  <a:pt x="98393" y="1931697"/>
                  <a:pt x="129865" y="1927070"/>
                  <a:pt x="173349" y="1899240"/>
                </a:cubicBezTo>
                <a:cubicBezTo>
                  <a:pt x="204022" y="1879610"/>
                  <a:pt x="233236" y="1857750"/>
                  <a:pt x="262249" y="1835740"/>
                </a:cubicBezTo>
                <a:cubicBezTo>
                  <a:pt x="443567" y="1698188"/>
                  <a:pt x="270858" y="1817301"/>
                  <a:pt x="452749" y="1696040"/>
                </a:cubicBezTo>
                <a:cubicBezTo>
                  <a:pt x="598629" y="1652276"/>
                  <a:pt x="545985" y="1666877"/>
                  <a:pt x="801999" y="1607140"/>
                </a:cubicBezTo>
                <a:cubicBezTo>
                  <a:pt x="833531" y="1599783"/>
                  <a:pt x="866434" y="1598030"/>
                  <a:pt x="897249" y="1588090"/>
                </a:cubicBezTo>
                <a:cubicBezTo>
                  <a:pt x="932430" y="1576741"/>
                  <a:pt x="964196" y="1556511"/>
                  <a:pt x="998849" y="1543640"/>
                </a:cubicBezTo>
                <a:cubicBezTo>
                  <a:pt x="1267313" y="1443925"/>
                  <a:pt x="1030112" y="1543849"/>
                  <a:pt x="1163949" y="1486490"/>
                </a:cubicBezTo>
                <a:cubicBezTo>
                  <a:pt x="1195699" y="1480140"/>
                  <a:pt x="1227625" y="1474616"/>
                  <a:pt x="1259199" y="1467440"/>
                </a:cubicBezTo>
                <a:cubicBezTo>
                  <a:pt x="1274225" y="1464025"/>
                  <a:pt x="1288832" y="1458973"/>
                  <a:pt x="1303649" y="1454740"/>
                </a:cubicBezTo>
                <a:cubicBezTo>
                  <a:pt x="1686293" y="1345413"/>
                  <a:pt x="2099516" y="1446273"/>
                  <a:pt x="2497449" y="1442040"/>
                </a:cubicBezTo>
                <a:cubicBezTo>
                  <a:pt x="2508032" y="1446273"/>
                  <a:pt x="2518281" y="1451465"/>
                  <a:pt x="2529199" y="1454740"/>
                </a:cubicBezTo>
                <a:cubicBezTo>
                  <a:pt x="2589675" y="1472883"/>
                  <a:pt x="2532394" y="1446988"/>
                  <a:pt x="2592699" y="1473790"/>
                </a:cubicBezTo>
                <a:cubicBezTo>
                  <a:pt x="2601349" y="1477635"/>
                  <a:pt x="2609789" y="1481957"/>
                  <a:pt x="2618099" y="1486490"/>
                </a:cubicBezTo>
                <a:cubicBezTo>
                  <a:pt x="2633080" y="1494662"/>
                  <a:pt x="2646704" y="1505552"/>
                  <a:pt x="2662549" y="1511890"/>
                </a:cubicBezTo>
                <a:cubicBezTo>
                  <a:pt x="2689280" y="1522582"/>
                  <a:pt x="2717582" y="1528823"/>
                  <a:pt x="2745099" y="1537290"/>
                </a:cubicBezTo>
                <a:lnTo>
                  <a:pt x="3145149" y="1562690"/>
                </a:lnTo>
                <a:cubicBezTo>
                  <a:pt x="3187459" y="1565239"/>
                  <a:pt x="3230304" y="1562291"/>
                  <a:pt x="3272149" y="1569040"/>
                </a:cubicBezTo>
                <a:cubicBezTo>
                  <a:pt x="3296608" y="1572985"/>
                  <a:pt x="3318928" y="1585412"/>
                  <a:pt x="3341999" y="1594440"/>
                </a:cubicBezTo>
                <a:cubicBezTo>
                  <a:pt x="3367624" y="1604467"/>
                  <a:pt x="3392516" y="1616312"/>
                  <a:pt x="3418199" y="1626190"/>
                </a:cubicBezTo>
                <a:cubicBezTo>
                  <a:pt x="3447568" y="1637486"/>
                  <a:pt x="3479201" y="1643385"/>
                  <a:pt x="3507099" y="1657940"/>
                </a:cubicBezTo>
                <a:cubicBezTo>
                  <a:pt x="3528496" y="1669103"/>
                  <a:pt x="3544169" y="1689003"/>
                  <a:pt x="3564249" y="1702390"/>
                </a:cubicBezTo>
                <a:cubicBezTo>
                  <a:pt x="3586849" y="1717457"/>
                  <a:pt x="3661891" y="1754991"/>
                  <a:pt x="3684899" y="1765890"/>
                </a:cubicBezTo>
                <a:cubicBezTo>
                  <a:pt x="3703739" y="1774814"/>
                  <a:pt x="3724703" y="1779726"/>
                  <a:pt x="3742049" y="1791290"/>
                </a:cubicBezTo>
                <a:cubicBezTo>
                  <a:pt x="3756993" y="1801253"/>
                  <a:pt x="3765781" y="1818614"/>
                  <a:pt x="3780149" y="1829390"/>
                </a:cubicBezTo>
                <a:cubicBezTo>
                  <a:pt x="3791508" y="1837909"/>
                  <a:pt x="3806617" y="1840297"/>
                  <a:pt x="3818249" y="1848440"/>
                </a:cubicBezTo>
                <a:cubicBezTo>
                  <a:pt x="3828058" y="1855306"/>
                  <a:pt x="3835182" y="1865373"/>
                  <a:pt x="3843649" y="1873840"/>
                </a:cubicBezTo>
                <a:cubicBezTo>
                  <a:pt x="3860714" y="1890905"/>
                  <a:pt x="3881492" y="1903810"/>
                  <a:pt x="3900799" y="1918290"/>
                </a:cubicBezTo>
                <a:cubicBezTo>
                  <a:pt x="3906904" y="1922869"/>
                  <a:pt x="3913377" y="1926945"/>
                  <a:pt x="3919849" y="1930990"/>
                </a:cubicBezTo>
                <a:cubicBezTo>
                  <a:pt x="3939577" y="1943320"/>
                  <a:pt x="3956006" y="1953410"/>
                  <a:pt x="3976999" y="1962740"/>
                </a:cubicBezTo>
                <a:cubicBezTo>
                  <a:pt x="3987415" y="1967369"/>
                  <a:pt x="3998076" y="1971438"/>
                  <a:pt x="4008749" y="1975440"/>
                </a:cubicBezTo>
                <a:cubicBezTo>
                  <a:pt x="4015016" y="1977790"/>
                  <a:pt x="4021341" y="1980029"/>
                  <a:pt x="4027799" y="1981790"/>
                </a:cubicBezTo>
                <a:cubicBezTo>
                  <a:pt x="4044638" y="1986383"/>
                  <a:pt x="4062140" y="1988681"/>
                  <a:pt x="4078599" y="1994490"/>
                </a:cubicBezTo>
                <a:cubicBezTo>
                  <a:pt x="4098257" y="2001428"/>
                  <a:pt x="4116909" y="2010966"/>
                  <a:pt x="4135749" y="2019890"/>
                </a:cubicBezTo>
                <a:cubicBezTo>
                  <a:pt x="4164204" y="2033368"/>
                  <a:pt x="4214980" y="2058578"/>
                  <a:pt x="4243699" y="2077040"/>
                </a:cubicBezTo>
                <a:cubicBezTo>
                  <a:pt x="4259015" y="2086886"/>
                  <a:pt x="4274446" y="2096800"/>
                  <a:pt x="4288149" y="2108790"/>
                </a:cubicBezTo>
                <a:cubicBezTo>
                  <a:pt x="4331968" y="2147132"/>
                  <a:pt x="4366879" y="2189845"/>
                  <a:pt x="4402449" y="2235790"/>
                </a:cubicBezTo>
                <a:cubicBezTo>
                  <a:pt x="4430029" y="2271414"/>
                  <a:pt x="4449038" y="2295977"/>
                  <a:pt x="4463510" y="2315163"/>
                </a:cubicBezTo>
                <a:close/>
              </a:path>
            </a:pathLst>
          </a:custGeom>
        </p:spPr>
      </p:pic>
      <p:pic>
        <p:nvPicPr>
          <p:cNvPr id="14" name="图片 13" descr="图片包含 背景图案&#10;&#10;描述已自动生成">
            <a:extLst>
              <a:ext uri="{FF2B5EF4-FFF2-40B4-BE49-F238E27FC236}">
                <a16:creationId xmlns:a16="http://schemas.microsoft.com/office/drawing/2014/main" id="{0F379684-F801-7585-36AA-666841EAD547}"/>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82028"/>
          <a:stretch/>
        </p:blipFill>
        <p:spPr>
          <a:xfrm flipV="1">
            <a:off x="-1681168" y="0"/>
            <a:ext cx="7037280" cy="1264757"/>
          </a:xfrm>
          <a:prstGeom prst="rect">
            <a:avLst/>
          </a:prstGeom>
        </p:spPr>
      </p:pic>
      <p:grpSp>
        <p:nvGrpSpPr>
          <p:cNvPr id="2" name="组合 1">
            <a:extLst>
              <a:ext uri="{FF2B5EF4-FFF2-40B4-BE49-F238E27FC236}">
                <a16:creationId xmlns:a16="http://schemas.microsoft.com/office/drawing/2014/main" id="{4B6257A1-8300-51F6-F638-DC675311F475}"/>
              </a:ext>
            </a:extLst>
          </p:cNvPr>
          <p:cNvGrpSpPr/>
          <p:nvPr userDrawn="1"/>
        </p:nvGrpSpPr>
        <p:grpSpPr>
          <a:xfrm rot="20892312">
            <a:off x="6232026" y="1068511"/>
            <a:ext cx="5956504" cy="5956498"/>
            <a:chOff x="4351333" y="-373398"/>
            <a:chExt cx="7633835" cy="7633829"/>
          </a:xfrm>
        </p:grpSpPr>
        <p:grpSp>
          <p:nvGrpSpPr>
            <p:cNvPr id="4" name="组合 3">
              <a:extLst>
                <a:ext uri="{FF2B5EF4-FFF2-40B4-BE49-F238E27FC236}">
                  <a16:creationId xmlns:a16="http://schemas.microsoft.com/office/drawing/2014/main" id="{D8D88773-548E-CAEE-23B3-7A5BD613B5C2}"/>
                </a:ext>
              </a:extLst>
            </p:cNvPr>
            <p:cNvGrpSpPr/>
            <p:nvPr userDrawn="1"/>
          </p:nvGrpSpPr>
          <p:grpSpPr>
            <a:xfrm>
              <a:off x="4351333" y="-373398"/>
              <a:ext cx="7633835" cy="7633829"/>
              <a:chOff x="4538255" y="1941676"/>
              <a:chExt cx="2714544" cy="2714542"/>
            </a:xfrm>
          </p:grpSpPr>
          <p:pic>
            <p:nvPicPr>
              <p:cNvPr id="5" name="图片 4">
                <a:extLst>
                  <a:ext uri="{FF2B5EF4-FFF2-40B4-BE49-F238E27FC236}">
                    <a16:creationId xmlns:a16="http://schemas.microsoft.com/office/drawing/2014/main" id="{3735E56D-4540-9CD6-E341-1919FF39B8EC}"/>
                  </a:ext>
                </a:extLst>
              </p:cNvPr>
              <p:cNvPicPr>
                <a:picLocks noChangeAspect="1"/>
              </p:cNvPicPr>
              <p:nvPr/>
            </p:nvPicPr>
            <p:blipFill>
              <a:blip r:embed="rId3">
                <a:duotone>
                  <a:prstClr val="black"/>
                  <a:schemeClr val="tx2">
                    <a:tint val="45000"/>
                    <a:satMod val="400000"/>
                  </a:schemeClr>
                </a:duotone>
              </a:blip>
              <a:stretch>
                <a:fillRect/>
              </a:stretch>
            </p:blipFill>
            <p:spPr>
              <a:xfrm>
                <a:off x="4538255" y="1941676"/>
                <a:ext cx="2714544" cy="2714542"/>
              </a:xfrm>
              <a:prstGeom prst="rect">
                <a:avLst/>
              </a:prstGeom>
            </p:spPr>
          </p:pic>
          <p:grpSp>
            <p:nvGrpSpPr>
              <p:cNvPr id="6" name="组合 5">
                <a:extLst>
                  <a:ext uri="{FF2B5EF4-FFF2-40B4-BE49-F238E27FC236}">
                    <a16:creationId xmlns:a16="http://schemas.microsoft.com/office/drawing/2014/main" id="{E4ABFA46-EF10-D55E-22C6-7B44217D4BFC}"/>
                  </a:ext>
                </a:extLst>
              </p:cNvPr>
              <p:cNvGrpSpPr/>
              <p:nvPr/>
            </p:nvGrpSpPr>
            <p:grpSpPr>
              <a:xfrm>
                <a:off x="4668991" y="2068024"/>
                <a:ext cx="2401776" cy="2401776"/>
                <a:chOff x="998947" y="2753781"/>
                <a:chExt cx="2126181" cy="2126182"/>
              </a:xfrm>
            </p:grpSpPr>
            <p:grpSp>
              <p:nvGrpSpPr>
                <p:cNvPr id="7" name="组合 6">
                  <a:extLst>
                    <a:ext uri="{FF2B5EF4-FFF2-40B4-BE49-F238E27FC236}">
                      <a16:creationId xmlns:a16="http://schemas.microsoft.com/office/drawing/2014/main" id="{46259D0F-BD64-E395-CD95-615018273892}"/>
                    </a:ext>
                  </a:extLst>
                </p:cNvPr>
                <p:cNvGrpSpPr/>
                <p:nvPr userDrawn="1"/>
              </p:nvGrpSpPr>
              <p:grpSpPr>
                <a:xfrm>
                  <a:off x="1201365" y="2980143"/>
                  <a:ext cx="1716545" cy="1719918"/>
                  <a:chOff x="3912746" y="641748"/>
                  <a:chExt cx="1716545" cy="1719918"/>
                </a:xfrm>
                <a:effectLst>
                  <a:outerShdw blurRad="50800" dist="38100" dir="2700000" algn="tl" rotWithShape="0">
                    <a:prstClr val="black">
                      <a:alpha val="40000"/>
                    </a:prstClr>
                  </a:outerShdw>
                </a:effectLst>
              </p:grpSpPr>
              <p:sp>
                <p:nvSpPr>
                  <p:cNvPr id="11" name="椭圆 10">
                    <a:extLst>
                      <a:ext uri="{FF2B5EF4-FFF2-40B4-BE49-F238E27FC236}">
                        <a16:creationId xmlns:a16="http://schemas.microsoft.com/office/drawing/2014/main" id="{54B08E7C-B0FE-D934-7FEA-E9072E202493}"/>
                      </a:ext>
                    </a:extLst>
                  </p:cNvPr>
                  <p:cNvSpPr/>
                  <p:nvPr userDrawn="1"/>
                </p:nvSpPr>
                <p:spPr>
                  <a:xfrm>
                    <a:off x="3912746" y="645121"/>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2" name="椭圆 11">
                    <a:extLst>
                      <a:ext uri="{FF2B5EF4-FFF2-40B4-BE49-F238E27FC236}">
                        <a16:creationId xmlns:a16="http://schemas.microsoft.com/office/drawing/2014/main" id="{7A5A0A0E-799A-07C7-E000-55D8A9D45955}"/>
                      </a:ext>
                    </a:extLst>
                  </p:cNvPr>
                  <p:cNvSpPr/>
                  <p:nvPr userDrawn="1"/>
                </p:nvSpPr>
                <p:spPr>
                  <a:xfrm>
                    <a:off x="3912746" y="641748"/>
                    <a:ext cx="1716545" cy="1716545"/>
                  </a:xfrm>
                  <a:prstGeom prst="ellipse">
                    <a:avLst/>
                  </a:prstGeom>
                  <a:gradFill flip="none" rotWithShape="1">
                    <a:gsLst>
                      <a:gs pos="70000">
                        <a:schemeClr val="accent2">
                          <a:alpha val="0"/>
                        </a:schemeClr>
                      </a:gs>
                      <a:gs pos="30000">
                        <a:schemeClr val="accent1">
                          <a:alpha val="0"/>
                        </a:schemeClr>
                      </a:gs>
                      <a:gs pos="0">
                        <a:schemeClr val="accent1">
                          <a:alpha val="80000"/>
                        </a:schemeClr>
                      </a:gs>
                      <a:gs pos="100000">
                        <a:schemeClr val="accent2">
                          <a:alpha val="80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a:extLst>
                    <a:ext uri="{FF2B5EF4-FFF2-40B4-BE49-F238E27FC236}">
                      <a16:creationId xmlns:a16="http://schemas.microsoft.com/office/drawing/2014/main" id="{2A1B1D78-AC4F-5640-70FF-B045A52F2FB2}"/>
                    </a:ext>
                  </a:extLst>
                </p:cNvPr>
                <p:cNvSpPr/>
                <p:nvPr/>
              </p:nvSpPr>
              <p:spPr>
                <a:xfrm>
                  <a:off x="998947" y="2753781"/>
                  <a:ext cx="2126181" cy="2126182"/>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8" name="图片 17" descr="卡通人物&#10;&#10;低可信度描述已自动生成">
              <a:extLst>
                <a:ext uri="{FF2B5EF4-FFF2-40B4-BE49-F238E27FC236}">
                  <a16:creationId xmlns:a16="http://schemas.microsoft.com/office/drawing/2014/main" id="{77019162-D114-625C-E815-FFA9E844D59D}"/>
                </a:ext>
              </a:extLst>
            </p:cNvPr>
            <p:cNvPicPr>
              <a:picLocks noChangeAspect="1"/>
            </p:cNvPicPr>
            <p:nvPr userDrawn="1"/>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82033"/>
            <a:stretch/>
          </p:blipFill>
          <p:spPr>
            <a:xfrm rot="19157178">
              <a:off x="4882722" y="587164"/>
              <a:ext cx="2607933" cy="1232159"/>
            </a:xfrm>
            <a:prstGeom prst="rect">
              <a:avLst/>
            </a:prstGeom>
          </p:spPr>
        </p:pic>
      </p:grpSp>
      <p:pic>
        <p:nvPicPr>
          <p:cNvPr id="23" name="图片 22" descr="黑暗中人的脸被修图&#10;&#10;低可信度描述已自动生成">
            <a:extLst>
              <a:ext uri="{FF2B5EF4-FFF2-40B4-BE49-F238E27FC236}">
                <a16:creationId xmlns:a16="http://schemas.microsoft.com/office/drawing/2014/main" id="{F9696F0E-5FF4-5E3F-7EFE-A210953320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4403017" y="2385764"/>
            <a:ext cx="7977808" cy="4492009"/>
          </a:xfrm>
          <a:prstGeom prst="rect">
            <a:avLst/>
          </a:prstGeom>
        </p:spPr>
      </p:pic>
    </p:spTree>
    <p:extLst>
      <p:ext uri="{BB962C8B-B14F-4D97-AF65-F5344CB8AC3E}">
        <p14:creationId xmlns:p14="http://schemas.microsoft.com/office/powerpoint/2010/main" val="2986737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DFF2D4C-E8E3-53EF-D51F-0195FC03A8D8}"/>
              </a:ext>
            </a:extLst>
          </p:cNvPr>
          <p:cNvPicPr>
            <a:picLocks noChangeAspect="1"/>
          </p:cNvPicPr>
          <p:nvPr userDrawn="1"/>
        </p:nvPicPr>
        <p:blipFill>
          <a:blip r:embed="rId2">
            <a:alphaModFix amt="38000"/>
          </a:blip>
          <a:stretch>
            <a:fillRect/>
          </a:stretch>
        </p:blipFill>
        <p:spPr>
          <a:xfrm>
            <a:off x="0" y="1"/>
            <a:ext cx="12192000" cy="6857999"/>
          </a:xfrm>
          <a:prstGeom prst="rect">
            <a:avLst/>
          </a:prstGeom>
        </p:spPr>
      </p:pic>
      <p:pic>
        <p:nvPicPr>
          <p:cNvPr id="3" name="图片 2" descr="图片包含 室内, 监控, 房间, 桌子&#10;&#10;描述已自动生成">
            <a:extLst>
              <a:ext uri="{FF2B5EF4-FFF2-40B4-BE49-F238E27FC236}">
                <a16:creationId xmlns:a16="http://schemas.microsoft.com/office/drawing/2014/main" id="{CF615501-1F80-94E9-1665-148A2B00AFBC}"/>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24000"/>
                    </a14:imgEffect>
                  </a14:imgLayer>
                </a14:imgProps>
              </a:ext>
              <a:ext uri="{28A0092B-C50C-407E-A947-70E740481C1C}">
                <a14:useLocalDpi xmlns:a14="http://schemas.microsoft.com/office/drawing/2010/main" val="0"/>
              </a:ext>
            </a:extLst>
          </a:blip>
          <a:stretch>
            <a:fillRect/>
          </a:stretch>
        </p:blipFill>
        <p:spPr>
          <a:xfrm>
            <a:off x="0" y="609"/>
            <a:ext cx="12192000" cy="6856781"/>
          </a:xfrm>
          <a:prstGeom prst="rect">
            <a:avLst/>
          </a:prstGeom>
        </p:spPr>
      </p:pic>
      <p:grpSp>
        <p:nvGrpSpPr>
          <p:cNvPr id="4" name="组合 3">
            <a:extLst>
              <a:ext uri="{FF2B5EF4-FFF2-40B4-BE49-F238E27FC236}">
                <a16:creationId xmlns:a16="http://schemas.microsoft.com/office/drawing/2014/main" id="{ECBF86D2-93E3-778D-95FD-C0F58BF65BA3}"/>
              </a:ext>
            </a:extLst>
          </p:cNvPr>
          <p:cNvGrpSpPr/>
          <p:nvPr userDrawn="1"/>
        </p:nvGrpSpPr>
        <p:grpSpPr>
          <a:xfrm rot="16849317">
            <a:off x="2832368" y="410401"/>
            <a:ext cx="6428581" cy="6428575"/>
            <a:chOff x="4351333" y="-373398"/>
            <a:chExt cx="7633835" cy="7633829"/>
          </a:xfrm>
        </p:grpSpPr>
        <p:grpSp>
          <p:nvGrpSpPr>
            <p:cNvPr id="6" name="组合 5">
              <a:extLst>
                <a:ext uri="{FF2B5EF4-FFF2-40B4-BE49-F238E27FC236}">
                  <a16:creationId xmlns:a16="http://schemas.microsoft.com/office/drawing/2014/main" id="{57CD4856-E93A-2853-2C86-87E9DAE0E664}"/>
                </a:ext>
              </a:extLst>
            </p:cNvPr>
            <p:cNvGrpSpPr/>
            <p:nvPr userDrawn="1"/>
          </p:nvGrpSpPr>
          <p:grpSpPr>
            <a:xfrm>
              <a:off x="4351333" y="-373398"/>
              <a:ext cx="7633835" cy="7633829"/>
              <a:chOff x="4538255" y="1941676"/>
              <a:chExt cx="2714544" cy="2714542"/>
            </a:xfrm>
          </p:grpSpPr>
          <p:pic>
            <p:nvPicPr>
              <p:cNvPr id="8" name="图片 7">
                <a:extLst>
                  <a:ext uri="{FF2B5EF4-FFF2-40B4-BE49-F238E27FC236}">
                    <a16:creationId xmlns:a16="http://schemas.microsoft.com/office/drawing/2014/main" id="{87159180-AAAB-3946-C09F-D163974480AB}"/>
                  </a:ext>
                </a:extLst>
              </p:cNvPr>
              <p:cNvPicPr>
                <a:picLocks noChangeAspect="1"/>
              </p:cNvPicPr>
              <p:nvPr/>
            </p:nvPicPr>
            <p:blipFill>
              <a:blip r:embed="rId5">
                <a:duotone>
                  <a:prstClr val="black"/>
                  <a:schemeClr val="tx2">
                    <a:tint val="45000"/>
                    <a:satMod val="400000"/>
                  </a:schemeClr>
                </a:duotone>
              </a:blip>
              <a:stretch>
                <a:fillRect/>
              </a:stretch>
            </p:blipFill>
            <p:spPr>
              <a:xfrm>
                <a:off x="4538255" y="1941676"/>
                <a:ext cx="2714544" cy="2714542"/>
              </a:xfrm>
              <a:prstGeom prst="rect">
                <a:avLst/>
              </a:prstGeom>
            </p:spPr>
          </p:pic>
          <p:grpSp>
            <p:nvGrpSpPr>
              <p:cNvPr id="9" name="组合 8">
                <a:extLst>
                  <a:ext uri="{FF2B5EF4-FFF2-40B4-BE49-F238E27FC236}">
                    <a16:creationId xmlns:a16="http://schemas.microsoft.com/office/drawing/2014/main" id="{BF1CF6E5-B1D7-22AE-7E2F-583CA2EAEB52}"/>
                  </a:ext>
                </a:extLst>
              </p:cNvPr>
              <p:cNvGrpSpPr/>
              <p:nvPr/>
            </p:nvGrpSpPr>
            <p:grpSpPr>
              <a:xfrm>
                <a:off x="4668991" y="2068024"/>
                <a:ext cx="2401776" cy="2401776"/>
                <a:chOff x="998947" y="2753781"/>
                <a:chExt cx="2126181" cy="2126182"/>
              </a:xfrm>
            </p:grpSpPr>
            <p:grpSp>
              <p:nvGrpSpPr>
                <p:cNvPr id="10" name="组合 9">
                  <a:extLst>
                    <a:ext uri="{FF2B5EF4-FFF2-40B4-BE49-F238E27FC236}">
                      <a16:creationId xmlns:a16="http://schemas.microsoft.com/office/drawing/2014/main" id="{46E2933A-D8B9-698F-E4F2-CD06CE4F4AD0}"/>
                    </a:ext>
                  </a:extLst>
                </p:cNvPr>
                <p:cNvGrpSpPr/>
                <p:nvPr userDrawn="1"/>
              </p:nvGrpSpPr>
              <p:grpSpPr>
                <a:xfrm>
                  <a:off x="1201365" y="2980143"/>
                  <a:ext cx="1716545" cy="1719918"/>
                  <a:chOff x="3912746" y="641748"/>
                  <a:chExt cx="1716545" cy="1719918"/>
                </a:xfrm>
                <a:effectLst>
                  <a:outerShdw blurRad="50800" dist="38100" dir="2700000" algn="tl" rotWithShape="0">
                    <a:prstClr val="black">
                      <a:alpha val="40000"/>
                    </a:prstClr>
                  </a:outerShdw>
                </a:effectLst>
              </p:grpSpPr>
              <p:sp>
                <p:nvSpPr>
                  <p:cNvPr id="12" name="椭圆 11">
                    <a:extLst>
                      <a:ext uri="{FF2B5EF4-FFF2-40B4-BE49-F238E27FC236}">
                        <a16:creationId xmlns:a16="http://schemas.microsoft.com/office/drawing/2014/main" id="{A9B74224-D197-6251-6194-DA882A26B18D}"/>
                      </a:ext>
                    </a:extLst>
                  </p:cNvPr>
                  <p:cNvSpPr/>
                  <p:nvPr userDrawn="1"/>
                </p:nvSpPr>
                <p:spPr>
                  <a:xfrm>
                    <a:off x="3912746" y="645121"/>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椭圆 12">
                    <a:extLst>
                      <a:ext uri="{FF2B5EF4-FFF2-40B4-BE49-F238E27FC236}">
                        <a16:creationId xmlns:a16="http://schemas.microsoft.com/office/drawing/2014/main" id="{A1043EB9-4C47-C438-783C-DB3F58C2934C}"/>
                      </a:ext>
                    </a:extLst>
                  </p:cNvPr>
                  <p:cNvSpPr/>
                  <p:nvPr userDrawn="1"/>
                </p:nvSpPr>
                <p:spPr>
                  <a:xfrm>
                    <a:off x="3912746" y="641748"/>
                    <a:ext cx="1716545" cy="1716545"/>
                  </a:xfrm>
                  <a:prstGeom prst="ellipse">
                    <a:avLst/>
                  </a:prstGeom>
                  <a:gradFill flip="none" rotWithShape="1">
                    <a:gsLst>
                      <a:gs pos="70000">
                        <a:schemeClr val="accent2">
                          <a:alpha val="0"/>
                        </a:schemeClr>
                      </a:gs>
                      <a:gs pos="30000">
                        <a:schemeClr val="accent1">
                          <a:alpha val="0"/>
                        </a:schemeClr>
                      </a:gs>
                      <a:gs pos="0">
                        <a:schemeClr val="accent1">
                          <a:alpha val="80000"/>
                        </a:schemeClr>
                      </a:gs>
                      <a:gs pos="100000">
                        <a:schemeClr val="accent2">
                          <a:alpha val="80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a:extLst>
                    <a:ext uri="{FF2B5EF4-FFF2-40B4-BE49-F238E27FC236}">
                      <a16:creationId xmlns:a16="http://schemas.microsoft.com/office/drawing/2014/main" id="{E39818EB-D4C2-4474-30E1-C9BE875235FF}"/>
                    </a:ext>
                  </a:extLst>
                </p:cNvPr>
                <p:cNvSpPr/>
                <p:nvPr/>
              </p:nvSpPr>
              <p:spPr>
                <a:xfrm>
                  <a:off x="998947" y="2753781"/>
                  <a:ext cx="2126181" cy="2126182"/>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 name="图片 6" descr="卡通人物&#10;&#10;低可信度描述已自动生成">
              <a:extLst>
                <a:ext uri="{FF2B5EF4-FFF2-40B4-BE49-F238E27FC236}">
                  <a16:creationId xmlns:a16="http://schemas.microsoft.com/office/drawing/2014/main" id="{83023CF6-2B90-25F6-0D58-4C9AB4BCDAD7}"/>
                </a:ext>
              </a:extLst>
            </p:cNvPr>
            <p:cNvPicPr>
              <a:picLocks noChangeAspect="1"/>
            </p:cNvPicPr>
            <p:nvPr userDrawn="1"/>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b="82033"/>
            <a:stretch/>
          </p:blipFill>
          <p:spPr>
            <a:xfrm rot="19157178">
              <a:off x="4882722" y="587164"/>
              <a:ext cx="2607933" cy="1232159"/>
            </a:xfrm>
            <a:prstGeom prst="rect">
              <a:avLst/>
            </a:prstGeom>
          </p:spPr>
        </p:pic>
      </p:grpSp>
      <p:sp>
        <p:nvSpPr>
          <p:cNvPr id="14" name="矩形 13">
            <a:extLst>
              <a:ext uri="{FF2B5EF4-FFF2-40B4-BE49-F238E27FC236}">
                <a16:creationId xmlns:a16="http://schemas.microsoft.com/office/drawing/2014/main" id="{64B1D43F-CC9F-42EF-EF3C-6125114A61B5}"/>
              </a:ext>
            </a:extLst>
          </p:cNvPr>
          <p:cNvSpPr/>
          <p:nvPr userDrawn="1"/>
        </p:nvSpPr>
        <p:spPr>
          <a:xfrm>
            <a:off x="0" y="2290543"/>
            <a:ext cx="12192000" cy="2400575"/>
          </a:xfrm>
          <a:prstGeom prst="rect">
            <a:avLst/>
          </a:prstGeom>
          <a:gradFill>
            <a:gsLst>
              <a:gs pos="100000">
                <a:schemeClr val="tx1">
                  <a:alpha val="50000"/>
                </a:schemeClr>
              </a:gs>
              <a:gs pos="50000">
                <a:schemeClr val="tx1"/>
              </a:gs>
              <a:gs pos="0">
                <a:schemeClr val="tx1">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757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9CFC313-7EA9-BE78-7E71-B44B03C3254D}"/>
              </a:ext>
            </a:extLst>
          </p:cNvPr>
          <p:cNvSpPr txBox="1"/>
          <p:nvPr userDrawn="1"/>
        </p:nvSpPr>
        <p:spPr>
          <a:xfrm>
            <a:off x="3657601" y="1013548"/>
            <a:ext cx="5085184" cy="1107996"/>
          </a:xfrm>
          <a:prstGeom prst="rect">
            <a:avLst/>
          </a:prstGeom>
          <a:noFill/>
        </p:spPr>
        <p:txBody>
          <a:bodyPr wrap="square">
            <a:noAutofit/>
          </a:bodyPr>
          <a:lstStyle/>
          <a:p>
            <a:r>
              <a:rPr lang="en-US" altLang="zh-CN" sz="6600" dirty="0">
                <a:solidFill>
                  <a:schemeClr val="bg2">
                    <a:alpha val="8000"/>
                  </a:schemeClr>
                </a:solidFill>
                <a:latin typeface="+mn-lt"/>
              </a:rPr>
              <a:t>METACOSM</a:t>
            </a:r>
            <a:endParaRPr lang="zh-CN" altLang="en-US" sz="6600" dirty="0">
              <a:solidFill>
                <a:schemeClr val="bg2">
                  <a:alpha val="8000"/>
                </a:schemeClr>
              </a:solidFill>
              <a:latin typeface="+mn-lt"/>
            </a:endParaRPr>
          </a:p>
        </p:txBody>
      </p:sp>
      <p:sp>
        <p:nvSpPr>
          <p:cNvPr id="5" name="标题 4">
            <a:extLst>
              <a:ext uri="{FF2B5EF4-FFF2-40B4-BE49-F238E27FC236}">
                <a16:creationId xmlns:a16="http://schemas.microsoft.com/office/drawing/2014/main" id="{0433DA18-6E49-FCBA-8882-AB96612743E4}"/>
              </a:ext>
            </a:extLst>
          </p:cNvPr>
          <p:cNvSpPr>
            <a:spLocks noGrp="1"/>
          </p:cNvSpPr>
          <p:nvPr>
            <p:ph type="title"/>
          </p:nvPr>
        </p:nvSpPr>
        <p:spPr>
          <a:xfrm>
            <a:off x="4151520" y="1567546"/>
            <a:ext cx="3888961" cy="509381"/>
          </a:xfrm>
          <a:prstGeom prst="rect">
            <a:avLst/>
          </a:prstGeom>
        </p:spPr>
        <p:txBody>
          <a:bodyPr>
            <a:noAutofit/>
          </a:bodyPr>
          <a:lstStyle>
            <a:lvl1pPr>
              <a:defRPr sz="2400">
                <a:solidFill>
                  <a:schemeClr val="bg1"/>
                </a:solidFill>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C9D48611-F9DA-5E43-7CA9-D21B53FB6347}"/>
              </a:ext>
            </a:extLst>
          </p:cNvPr>
          <p:cNvGrpSpPr/>
          <p:nvPr userDrawn="1"/>
        </p:nvGrpSpPr>
        <p:grpSpPr>
          <a:xfrm>
            <a:off x="0" y="5038530"/>
            <a:ext cx="12192000" cy="1819469"/>
            <a:chOff x="0" y="5283200"/>
            <a:chExt cx="12192000" cy="1574800"/>
          </a:xfrm>
        </p:grpSpPr>
        <p:pic>
          <p:nvPicPr>
            <p:cNvPr id="6" name="图片 5">
              <a:extLst>
                <a:ext uri="{FF2B5EF4-FFF2-40B4-BE49-F238E27FC236}">
                  <a16:creationId xmlns:a16="http://schemas.microsoft.com/office/drawing/2014/main" id="{8E5E63B5-2F50-531B-66C9-6BBCD82CF92A}"/>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aturation sat="98000"/>
                      </a14:imgEffect>
                      <a14:imgEffect>
                        <a14:brightnessContrast bright="100000" contrast="40000"/>
                      </a14:imgEffect>
                    </a14:imgLayer>
                  </a14:imgProps>
                </a:ext>
                <a:ext uri="{28A0092B-C50C-407E-A947-70E740481C1C}">
                  <a14:useLocalDpi xmlns:a14="http://schemas.microsoft.com/office/drawing/2010/main" val="0"/>
                </a:ext>
              </a:extLst>
            </a:blip>
            <a:srcRect t="81032" b="3904"/>
            <a:stretch/>
          </p:blipFill>
          <p:spPr>
            <a:xfrm>
              <a:off x="0" y="5283200"/>
              <a:ext cx="12192000" cy="1574800"/>
            </a:xfrm>
            <a:custGeom>
              <a:avLst/>
              <a:gdLst>
                <a:gd name="connsiteX0" fmla="*/ 0 w 12192000"/>
                <a:gd name="connsiteY0" fmla="*/ 0 h 1574800"/>
                <a:gd name="connsiteX1" fmla="*/ 12192000 w 12192000"/>
                <a:gd name="connsiteY1" fmla="*/ 0 h 1574800"/>
                <a:gd name="connsiteX2" fmla="*/ 12192000 w 12192000"/>
                <a:gd name="connsiteY2" fmla="*/ 951090 h 1574800"/>
                <a:gd name="connsiteX3" fmla="*/ 12133325 w 12192000"/>
                <a:gd name="connsiteY3" fmla="*/ 932205 h 1574800"/>
                <a:gd name="connsiteX4" fmla="*/ 12052300 w 12192000"/>
                <a:gd name="connsiteY4" fmla="*/ 914400 h 1574800"/>
                <a:gd name="connsiteX5" fmla="*/ 11671300 w 12192000"/>
                <a:gd name="connsiteY5" fmla="*/ 850900 h 1574800"/>
                <a:gd name="connsiteX6" fmla="*/ 10947400 w 12192000"/>
                <a:gd name="connsiteY6" fmla="*/ 762000 h 1574800"/>
                <a:gd name="connsiteX7" fmla="*/ 10579100 w 12192000"/>
                <a:gd name="connsiteY7" fmla="*/ 673100 h 1574800"/>
                <a:gd name="connsiteX8" fmla="*/ 9994900 w 12192000"/>
                <a:gd name="connsiteY8" fmla="*/ 482600 h 1574800"/>
                <a:gd name="connsiteX9" fmla="*/ 9372600 w 12192000"/>
                <a:gd name="connsiteY9" fmla="*/ 304800 h 1574800"/>
                <a:gd name="connsiteX10" fmla="*/ 8890000 w 12192000"/>
                <a:gd name="connsiteY10" fmla="*/ 355600 h 1574800"/>
                <a:gd name="connsiteX11" fmla="*/ 8699500 w 12192000"/>
                <a:gd name="connsiteY11" fmla="*/ 406400 h 1574800"/>
                <a:gd name="connsiteX12" fmla="*/ 8534400 w 12192000"/>
                <a:gd name="connsiteY12" fmla="*/ 444500 h 1574800"/>
                <a:gd name="connsiteX13" fmla="*/ 8407400 w 12192000"/>
                <a:gd name="connsiteY13" fmla="*/ 469900 h 1574800"/>
                <a:gd name="connsiteX14" fmla="*/ 8051800 w 12192000"/>
                <a:gd name="connsiteY14" fmla="*/ 584200 h 1574800"/>
                <a:gd name="connsiteX15" fmla="*/ 7988300 w 12192000"/>
                <a:gd name="connsiteY15" fmla="*/ 596900 h 1574800"/>
                <a:gd name="connsiteX16" fmla="*/ 7937500 w 12192000"/>
                <a:gd name="connsiteY16" fmla="*/ 609600 h 1574800"/>
                <a:gd name="connsiteX17" fmla="*/ 7899400 w 12192000"/>
                <a:gd name="connsiteY17" fmla="*/ 647700 h 1574800"/>
                <a:gd name="connsiteX18" fmla="*/ 7886700 w 12192000"/>
                <a:gd name="connsiteY18" fmla="*/ 812800 h 1574800"/>
                <a:gd name="connsiteX19" fmla="*/ 7962900 w 12192000"/>
                <a:gd name="connsiteY19" fmla="*/ 838200 h 1574800"/>
                <a:gd name="connsiteX20" fmla="*/ 7912100 w 12192000"/>
                <a:gd name="connsiteY20" fmla="*/ 863600 h 1574800"/>
                <a:gd name="connsiteX21" fmla="*/ 8077200 w 12192000"/>
                <a:gd name="connsiteY21" fmla="*/ 1092200 h 1574800"/>
                <a:gd name="connsiteX22" fmla="*/ 8178800 w 12192000"/>
                <a:gd name="connsiteY22" fmla="*/ 1168400 h 1574800"/>
                <a:gd name="connsiteX23" fmla="*/ 8204200 w 12192000"/>
                <a:gd name="connsiteY23" fmla="*/ 1231900 h 1574800"/>
                <a:gd name="connsiteX24" fmla="*/ 8216900 w 12192000"/>
                <a:gd name="connsiteY24" fmla="*/ 1270000 h 1574800"/>
                <a:gd name="connsiteX25" fmla="*/ 8242300 w 12192000"/>
                <a:gd name="connsiteY25" fmla="*/ 1308100 h 1574800"/>
                <a:gd name="connsiteX26" fmla="*/ 8293100 w 12192000"/>
                <a:gd name="connsiteY26" fmla="*/ 1422400 h 1574800"/>
                <a:gd name="connsiteX27" fmla="*/ 8318500 w 12192000"/>
                <a:gd name="connsiteY27" fmla="*/ 1473200 h 1574800"/>
                <a:gd name="connsiteX28" fmla="*/ 8356589 w 12192000"/>
                <a:gd name="connsiteY28" fmla="*/ 1573644 h 1574800"/>
                <a:gd name="connsiteX29" fmla="*/ 8357695 w 12192000"/>
                <a:gd name="connsiteY29" fmla="*/ 1574800 h 1574800"/>
                <a:gd name="connsiteX30" fmla="*/ 0 w 12192000"/>
                <a:gd name="connsiteY30"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1574800">
                  <a:moveTo>
                    <a:pt x="0" y="0"/>
                  </a:moveTo>
                  <a:lnTo>
                    <a:pt x="12192000" y="0"/>
                  </a:lnTo>
                  <a:lnTo>
                    <a:pt x="12192000" y="951090"/>
                  </a:lnTo>
                  <a:lnTo>
                    <a:pt x="12133325" y="932205"/>
                  </a:lnTo>
                  <a:cubicBezTo>
                    <a:pt x="12106035" y="924802"/>
                    <a:pt x="12078932" y="918839"/>
                    <a:pt x="12052300" y="914400"/>
                  </a:cubicBezTo>
                  <a:cubicBezTo>
                    <a:pt x="11925300" y="893233"/>
                    <a:pt x="11798884" y="868200"/>
                    <a:pt x="11671300" y="850900"/>
                  </a:cubicBezTo>
                  <a:cubicBezTo>
                    <a:pt x="11341045" y="806120"/>
                    <a:pt x="11272727" y="824782"/>
                    <a:pt x="10947400" y="762000"/>
                  </a:cubicBezTo>
                  <a:cubicBezTo>
                    <a:pt x="10823396" y="738069"/>
                    <a:pt x="10701169" y="705486"/>
                    <a:pt x="10579100" y="673100"/>
                  </a:cubicBezTo>
                  <a:cubicBezTo>
                    <a:pt x="10287293" y="595682"/>
                    <a:pt x="10311447" y="583319"/>
                    <a:pt x="9994900" y="482600"/>
                  </a:cubicBezTo>
                  <a:cubicBezTo>
                    <a:pt x="9552852" y="341948"/>
                    <a:pt x="9636666" y="363481"/>
                    <a:pt x="9372600" y="304800"/>
                  </a:cubicBezTo>
                  <a:cubicBezTo>
                    <a:pt x="9211733" y="321733"/>
                    <a:pt x="9049944" y="331458"/>
                    <a:pt x="8890000" y="355600"/>
                  </a:cubicBezTo>
                  <a:cubicBezTo>
                    <a:pt x="8825017" y="365409"/>
                    <a:pt x="8763257" y="390461"/>
                    <a:pt x="8699500" y="406400"/>
                  </a:cubicBezTo>
                  <a:cubicBezTo>
                    <a:pt x="8644707" y="420098"/>
                    <a:pt x="8589591" y="432502"/>
                    <a:pt x="8534400" y="444500"/>
                  </a:cubicBezTo>
                  <a:cubicBezTo>
                    <a:pt x="8492214" y="453671"/>
                    <a:pt x="8449283" y="459429"/>
                    <a:pt x="8407400" y="469900"/>
                  </a:cubicBezTo>
                  <a:cubicBezTo>
                    <a:pt x="7947592" y="584852"/>
                    <a:pt x="8360198" y="481401"/>
                    <a:pt x="8051800" y="584200"/>
                  </a:cubicBezTo>
                  <a:cubicBezTo>
                    <a:pt x="8031322" y="591026"/>
                    <a:pt x="8009372" y="592217"/>
                    <a:pt x="7988300" y="596900"/>
                  </a:cubicBezTo>
                  <a:cubicBezTo>
                    <a:pt x="7971261" y="600686"/>
                    <a:pt x="7954433" y="605367"/>
                    <a:pt x="7937500" y="609600"/>
                  </a:cubicBezTo>
                  <a:cubicBezTo>
                    <a:pt x="7924800" y="622300"/>
                    <a:pt x="7910898" y="633902"/>
                    <a:pt x="7899400" y="647700"/>
                  </a:cubicBezTo>
                  <a:cubicBezTo>
                    <a:pt x="7859860" y="695148"/>
                    <a:pt x="7846115" y="743225"/>
                    <a:pt x="7886700" y="812800"/>
                  </a:cubicBezTo>
                  <a:cubicBezTo>
                    <a:pt x="7900191" y="835927"/>
                    <a:pt x="7962900" y="838200"/>
                    <a:pt x="7962900" y="838200"/>
                  </a:cubicBezTo>
                  <a:lnTo>
                    <a:pt x="7912100" y="863600"/>
                  </a:lnTo>
                  <a:cubicBezTo>
                    <a:pt x="7967133" y="939800"/>
                    <a:pt x="7996600" y="1043840"/>
                    <a:pt x="8077200" y="1092200"/>
                  </a:cubicBezTo>
                  <a:cubicBezTo>
                    <a:pt x="8156101" y="1139541"/>
                    <a:pt x="8123246" y="1112846"/>
                    <a:pt x="8178800" y="1168400"/>
                  </a:cubicBezTo>
                  <a:cubicBezTo>
                    <a:pt x="8187267" y="1189567"/>
                    <a:pt x="8196195" y="1210554"/>
                    <a:pt x="8204200" y="1231900"/>
                  </a:cubicBezTo>
                  <a:cubicBezTo>
                    <a:pt x="8208900" y="1244435"/>
                    <a:pt x="8210913" y="1258026"/>
                    <a:pt x="8216900" y="1270000"/>
                  </a:cubicBezTo>
                  <a:cubicBezTo>
                    <a:pt x="8223726" y="1283652"/>
                    <a:pt x="8234727" y="1294848"/>
                    <a:pt x="8242300" y="1308100"/>
                  </a:cubicBezTo>
                  <a:cubicBezTo>
                    <a:pt x="8273564" y="1362812"/>
                    <a:pt x="8265884" y="1361165"/>
                    <a:pt x="8293100" y="1422400"/>
                  </a:cubicBezTo>
                  <a:cubicBezTo>
                    <a:pt x="8300789" y="1439700"/>
                    <a:pt x="8311469" y="1455622"/>
                    <a:pt x="8318500" y="1473200"/>
                  </a:cubicBezTo>
                  <a:cubicBezTo>
                    <a:pt x="8331496" y="1505691"/>
                    <a:pt x="8336815" y="1543811"/>
                    <a:pt x="8356589" y="1573644"/>
                  </a:cubicBezTo>
                  <a:lnTo>
                    <a:pt x="8357695" y="1574800"/>
                  </a:lnTo>
                  <a:lnTo>
                    <a:pt x="0" y="1574800"/>
                  </a:lnTo>
                  <a:close/>
                </a:path>
              </a:pathLst>
            </a:custGeom>
          </p:spPr>
        </p:pic>
        <p:pic>
          <p:nvPicPr>
            <p:cNvPr id="7" name="图片 6">
              <a:extLst>
                <a:ext uri="{FF2B5EF4-FFF2-40B4-BE49-F238E27FC236}">
                  <a16:creationId xmlns:a16="http://schemas.microsoft.com/office/drawing/2014/main" id="{DD666B43-44F9-49A2-7051-B25FCC00A38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saturation sat="98000"/>
                      </a14:imgEffect>
                      <a14:imgEffect>
                        <a14:brightnessContrast bright="100000" contrast="40000"/>
                      </a14:imgEffect>
                    </a14:imgLayer>
                  </a14:imgProps>
                </a:ext>
                <a:ext uri="{28A0092B-C50C-407E-A947-70E740481C1C}">
                  <a14:useLocalDpi xmlns:a14="http://schemas.microsoft.com/office/drawing/2010/main" val="0"/>
                </a:ext>
              </a:extLst>
            </a:blip>
            <a:srcRect l="64487" t="82681" b="3904"/>
            <a:stretch/>
          </p:blipFill>
          <p:spPr>
            <a:xfrm>
              <a:off x="7862200" y="5455557"/>
              <a:ext cx="4329800" cy="1402443"/>
            </a:xfrm>
            <a:custGeom>
              <a:avLst/>
              <a:gdLst>
                <a:gd name="connsiteX0" fmla="*/ 1510400 w 4329800"/>
                <a:gd name="connsiteY0" fmla="*/ 0 h 1402443"/>
                <a:gd name="connsiteX1" fmla="*/ 2132700 w 4329800"/>
                <a:gd name="connsiteY1" fmla="*/ 177800 h 1402443"/>
                <a:gd name="connsiteX2" fmla="*/ 2716900 w 4329800"/>
                <a:gd name="connsiteY2" fmla="*/ 368300 h 1402443"/>
                <a:gd name="connsiteX3" fmla="*/ 3085200 w 4329800"/>
                <a:gd name="connsiteY3" fmla="*/ 457200 h 1402443"/>
                <a:gd name="connsiteX4" fmla="*/ 3809100 w 4329800"/>
                <a:gd name="connsiteY4" fmla="*/ 546100 h 1402443"/>
                <a:gd name="connsiteX5" fmla="*/ 4190100 w 4329800"/>
                <a:gd name="connsiteY5" fmla="*/ 609600 h 1402443"/>
                <a:gd name="connsiteX6" fmla="*/ 4271125 w 4329800"/>
                <a:gd name="connsiteY6" fmla="*/ 627405 h 1402443"/>
                <a:gd name="connsiteX7" fmla="*/ 4329800 w 4329800"/>
                <a:gd name="connsiteY7" fmla="*/ 646290 h 1402443"/>
                <a:gd name="connsiteX8" fmla="*/ 4329800 w 4329800"/>
                <a:gd name="connsiteY8" fmla="*/ 1402443 h 1402443"/>
                <a:gd name="connsiteX9" fmla="*/ 884186 w 4329800"/>
                <a:gd name="connsiteY9" fmla="*/ 1402443 h 1402443"/>
                <a:gd name="connsiteX10" fmla="*/ 868853 w 4329800"/>
                <a:gd name="connsiteY10" fmla="*/ 1397904 h 1402443"/>
                <a:gd name="connsiteX11" fmla="*/ 786500 w 4329800"/>
                <a:gd name="connsiteY11" fmla="*/ 1371600 h 1402443"/>
                <a:gd name="connsiteX12" fmla="*/ 570600 w 4329800"/>
                <a:gd name="connsiteY12" fmla="*/ 1308100 h 1402443"/>
                <a:gd name="connsiteX13" fmla="*/ 519800 w 4329800"/>
                <a:gd name="connsiteY13" fmla="*/ 1295400 h 1402443"/>
                <a:gd name="connsiteX14" fmla="*/ 456300 w 4329800"/>
                <a:gd name="connsiteY14" fmla="*/ 1168400 h 1402443"/>
                <a:gd name="connsiteX15" fmla="*/ 430900 w 4329800"/>
                <a:gd name="connsiteY15" fmla="*/ 1117600 h 1402443"/>
                <a:gd name="connsiteX16" fmla="*/ 380100 w 4329800"/>
                <a:gd name="connsiteY16" fmla="*/ 1003300 h 1402443"/>
                <a:gd name="connsiteX17" fmla="*/ 354700 w 4329800"/>
                <a:gd name="connsiteY17" fmla="*/ 965200 h 1402443"/>
                <a:gd name="connsiteX18" fmla="*/ 342000 w 4329800"/>
                <a:gd name="connsiteY18" fmla="*/ 927100 h 1402443"/>
                <a:gd name="connsiteX19" fmla="*/ 316600 w 4329800"/>
                <a:gd name="connsiteY19" fmla="*/ 863600 h 1402443"/>
                <a:gd name="connsiteX20" fmla="*/ 215000 w 4329800"/>
                <a:gd name="connsiteY20" fmla="*/ 787400 h 1402443"/>
                <a:gd name="connsiteX21" fmla="*/ 49900 w 4329800"/>
                <a:gd name="connsiteY21" fmla="*/ 558800 h 1402443"/>
                <a:gd name="connsiteX22" fmla="*/ 100700 w 4329800"/>
                <a:gd name="connsiteY22" fmla="*/ 533400 h 1402443"/>
                <a:gd name="connsiteX23" fmla="*/ 24500 w 4329800"/>
                <a:gd name="connsiteY23" fmla="*/ 508000 h 1402443"/>
                <a:gd name="connsiteX24" fmla="*/ 37200 w 4329800"/>
                <a:gd name="connsiteY24" fmla="*/ 342900 h 1402443"/>
                <a:gd name="connsiteX25" fmla="*/ 75300 w 4329800"/>
                <a:gd name="connsiteY25" fmla="*/ 304800 h 1402443"/>
                <a:gd name="connsiteX26" fmla="*/ 126100 w 4329800"/>
                <a:gd name="connsiteY26" fmla="*/ 292100 h 1402443"/>
                <a:gd name="connsiteX27" fmla="*/ 189600 w 4329800"/>
                <a:gd name="connsiteY27" fmla="*/ 279400 h 1402443"/>
                <a:gd name="connsiteX28" fmla="*/ 545200 w 4329800"/>
                <a:gd name="connsiteY28" fmla="*/ 165100 h 1402443"/>
                <a:gd name="connsiteX29" fmla="*/ 672200 w 4329800"/>
                <a:gd name="connsiteY29" fmla="*/ 139700 h 1402443"/>
                <a:gd name="connsiteX30" fmla="*/ 837300 w 4329800"/>
                <a:gd name="connsiteY30" fmla="*/ 101600 h 1402443"/>
                <a:gd name="connsiteX31" fmla="*/ 1027800 w 4329800"/>
                <a:gd name="connsiteY31" fmla="*/ 50800 h 1402443"/>
                <a:gd name="connsiteX32" fmla="*/ 1510400 w 4329800"/>
                <a:gd name="connsiteY32" fmla="*/ 0 h 140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29800" h="1402443">
                  <a:moveTo>
                    <a:pt x="1510400" y="0"/>
                  </a:moveTo>
                  <a:cubicBezTo>
                    <a:pt x="1774466" y="58681"/>
                    <a:pt x="1690652" y="37148"/>
                    <a:pt x="2132700" y="177800"/>
                  </a:cubicBezTo>
                  <a:cubicBezTo>
                    <a:pt x="2449247" y="278519"/>
                    <a:pt x="2425093" y="290882"/>
                    <a:pt x="2716900" y="368300"/>
                  </a:cubicBezTo>
                  <a:cubicBezTo>
                    <a:pt x="2838969" y="400686"/>
                    <a:pt x="2961196" y="433269"/>
                    <a:pt x="3085200" y="457200"/>
                  </a:cubicBezTo>
                  <a:cubicBezTo>
                    <a:pt x="3410527" y="519982"/>
                    <a:pt x="3478845" y="501320"/>
                    <a:pt x="3809100" y="546100"/>
                  </a:cubicBezTo>
                  <a:cubicBezTo>
                    <a:pt x="3936684" y="563400"/>
                    <a:pt x="4063100" y="588433"/>
                    <a:pt x="4190100" y="609600"/>
                  </a:cubicBezTo>
                  <a:cubicBezTo>
                    <a:pt x="4216732" y="614039"/>
                    <a:pt x="4243835" y="620002"/>
                    <a:pt x="4271125" y="627405"/>
                  </a:cubicBezTo>
                  <a:lnTo>
                    <a:pt x="4329800" y="646290"/>
                  </a:lnTo>
                  <a:lnTo>
                    <a:pt x="4329800" y="1402443"/>
                  </a:lnTo>
                  <a:lnTo>
                    <a:pt x="884186" y="1402443"/>
                  </a:lnTo>
                  <a:lnTo>
                    <a:pt x="868853" y="1397904"/>
                  </a:lnTo>
                  <a:cubicBezTo>
                    <a:pt x="841642" y="1388263"/>
                    <a:pt x="814495" y="1378319"/>
                    <a:pt x="786500" y="1371600"/>
                  </a:cubicBezTo>
                  <a:cubicBezTo>
                    <a:pt x="573747" y="1320539"/>
                    <a:pt x="695518" y="1383051"/>
                    <a:pt x="570600" y="1308100"/>
                  </a:cubicBezTo>
                  <a:cubicBezTo>
                    <a:pt x="553667" y="1303867"/>
                    <a:pt x="534003" y="1305545"/>
                    <a:pt x="519800" y="1295400"/>
                  </a:cubicBezTo>
                  <a:cubicBezTo>
                    <a:pt x="477308" y="1265049"/>
                    <a:pt x="473628" y="1211721"/>
                    <a:pt x="456300" y="1168400"/>
                  </a:cubicBezTo>
                  <a:cubicBezTo>
                    <a:pt x="449269" y="1150822"/>
                    <a:pt x="438589" y="1134900"/>
                    <a:pt x="430900" y="1117600"/>
                  </a:cubicBezTo>
                  <a:cubicBezTo>
                    <a:pt x="403684" y="1056365"/>
                    <a:pt x="411364" y="1058012"/>
                    <a:pt x="380100" y="1003300"/>
                  </a:cubicBezTo>
                  <a:cubicBezTo>
                    <a:pt x="372527" y="990048"/>
                    <a:pt x="361526" y="978852"/>
                    <a:pt x="354700" y="965200"/>
                  </a:cubicBezTo>
                  <a:cubicBezTo>
                    <a:pt x="348713" y="953226"/>
                    <a:pt x="346700" y="939635"/>
                    <a:pt x="342000" y="927100"/>
                  </a:cubicBezTo>
                  <a:cubicBezTo>
                    <a:pt x="333995" y="905754"/>
                    <a:pt x="325067" y="884767"/>
                    <a:pt x="316600" y="863600"/>
                  </a:cubicBezTo>
                  <a:cubicBezTo>
                    <a:pt x="261046" y="808046"/>
                    <a:pt x="293901" y="834741"/>
                    <a:pt x="215000" y="787400"/>
                  </a:cubicBezTo>
                  <a:cubicBezTo>
                    <a:pt x="134400" y="739040"/>
                    <a:pt x="104933" y="635000"/>
                    <a:pt x="49900" y="558800"/>
                  </a:cubicBezTo>
                  <a:lnTo>
                    <a:pt x="100700" y="533400"/>
                  </a:lnTo>
                  <a:cubicBezTo>
                    <a:pt x="100700" y="533400"/>
                    <a:pt x="37991" y="531127"/>
                    <a:pt x="24500" y="508000"/>
                  </a:cubicBezTo>
                  <a:cubicBezTo>
                    <a:pt x="-16085" y="438425"/>
                    <a:pt x="-2340" y="390348"/>
                    <a:pt x="37200" y="342900"/>
                  </a:cubicBezTo>
                  <a:cubicBezTo>
                    <a:pt x="48698" y="329102"/>
                    <a:pt x="62600" y="317500"/>
                    <a:pt x="75300" y="304800"/>
                  </a:cubicBezTo>
                  <a:cubicBezTo>
                    <a:pt x="92233" y="300567"/>
                    <a:pt x="109061" y="295886"/>
                    <a:pt x="126100" y="292100"/>
                  </a:cubicBezTo>
                  <a:cubicBezTo>
                    <a:pt x="147172" y="287417"/>
                    <a:pt x="169122" y="286226"/>
                    <a:pt x="189600" y="279400"/>
                  </a:cubicBezTo>
                  <a:cubicBezTo>
                    <a:pt x="497998" y="176601"/>
                    <a:pt x="85392" y="280052"/>
                    <a:pt x="545200" y="165100"/>
                  </a:cubicBezTo>
                  <a:cubicBezTo>
                    <a:pt x="587083" y="154629"/>
                    <a:pt x="630014" y="148871"/>
                    <a:pt x="672200" y="139700"/>
                  </a:cubicBezTo>
                  <a:cubicBezTo>
                    <a:pt x="727391" y="127702"/>
                    <a:pt x="782507" y="115298"/>
                    <a:pt x="837300" y="101600"/>
                  </a:cubicBezTo>
                  <a:cubicBezTo>
                    <a:pt x="901057" y="85661"/>
                    <a:pt x="962817" y="60609"/>
                    <a:pt x="1027800" y="50800"/>
                  </a:cubicBezTo>
                  <a:cubicBezTo>
                    <a:pt x="1187744" y="26658"/>
                    <a:pt x="1349533" y="16933"/>
                    <a:pt x="1510400" y="0"/>
                  </a:cubicBezTo>
                  <a:close/>
                </a:path>
              </a:pathLst>
            </a:custGeom>
          </p:spPr>
        </p:pic>
      </p:grpSp>
    </p:spTree>
    <p:extLst>
      <p:ext uri="{BB962C8B-B14F-4D97-AF65-F5344CB8AC3E}">
        <p14:creationId xmlns:p14="http://schemas.microsoft.com/office/powerpoint/2010/main" val="251042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DBFFA93-5CA7-E9B5-DDC8-CA489AAF5F9C}"/>
              </a:ext>
            </a:extLst>
          </p:cNvPr>
          <p:cNvSpPr/>
          <p:nvPr userDrawn="1"/>
        </p:nvSpPr>
        <p:spPr>
          <a:xfrm>
            <a:off x="0" y="1"/>
            <a:ext cx="12192000" cy="685799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19595222-DED4-BCFE-439D-883795AAF545}"/>
              </a:ext>
            </a:extLst>
          </p:cNvPr>
          <p:cNvGrpSpPr/>
          <p:nvPr userDrawn="1"/>
        </p:nvGrpSpPr>
        <p:grpSpPr>
          <a:xfrm>
            <a:off x="0" y="5038530"/>
            <a:ext cx="12192000" cy="1819469"/>
            <a:chOff x="0" y="5283200"/>
            <a:chExt cx="12192000" cy="1574800"/>
          </a:xfrm>
        </p:grpSpPr>
        <p:pic>
          <p:nvPicPr>
            <p:cNvPr id="4" name="图片 3">
              <a:extLst>
                <a:ext uri="{FF2B5EF4-FFF2-40B4-BE49-F238E27FC236}">
                  <a16:creationId xmlns:a16="http://schemas.microsoft.com/office/drawing/2014/main" id="{A3544961-D329-571F-838B-01F4CCCD2CDA}"/>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aturation sat="98000"/>
                      </a14:imgEffect>
                      <a14:imgEffect>
                        <a14:brightnessContrast bright="100000" contrast="40000"/>
                      </a14:imgEffect>
                    </a14:imgLayer>
                  </a14:imgProps>
                </a:ext>
                <a:ext uri="{28A0092B-C50C-407E-A947-70E740481C1C}">
                  <a14:useLocalDpi xmlns:a14="http://schemas.microsoft.com/office/drawing/2010/main" val="0"/>
                </a:ext>
              </a:extLst>
            </a:blip>
            <a:srcRect t="81032" b="3904"/>
            <a:stretch/>
          </p:blipFill>
          <p:spPr>
            <a:xfrm>
              <a:off x="0" y="5283200"/>
              <a:ext cx="12192000" cy="1574800"/>
            </a:xfrm>
            <a:custGeom>
              <a:avLst/>
              <a:gdLst>
                <a:gd name="connsiteX0" fmla="*/ 0 w 12192000"/>
                <a:gd name="connsiteY0" fmla="*/ 0 h 1574800"/>
                <a:gd name="connsiteX1" fmla="*/ 12192000 w 12192000"/>
                <a:gd name="connsiteY1" fmla="*/ 0 h 1574800"/>
                <a:gd name="connsiteX2" fmla="*/ 12192000 w 12192000"/>
                <a:gd name="connsiteY2" fmla="*/ 951090 h 1574800"/>
                <a:gd name="connsiteX3" fmla="*/ 12133325 w 12192000"/>
                <a:gd name="connsiteY3" fmla="*/ 932205 h 1574800"/>
                <a:gd name="connsiteX4" fmla="*/ 12052300 w 12192000"/>
                <a:gd name="connsiteY4" fmla="*/ 914400 h 1574800"/>
                <a:gd name="connsiteX5" fmla="*/ 11671300 w 12192000"/>
                <a:gd name="connsiteY5" fmla="*/ 850900 h 1574800"/>
                <a:gd name="connsiteX6" fmla="*/ 10947400 w 12192000"/>
                <a:gd name="connsiteY6" fmla="*/ 762000 h 1574800"/>
                <a:gd name="connsiteX7" fmla="*/ 10579100 w 12192000"/>
                <a:gd name="connsiteY7" fmla="*/ 673100 h 1574800"/>
                <a:gd name="connsiteX8" fmla="*/ 9994900 w 12192000"/>
                <a:gd name="connsiteY8" fmla="*/ 482600 h 1574800"/>
                <a:gd name="connsiteX9" fmla="*/ 9372600 w 12192000"/>
                <a:gd name="connsiteY9" fmla="*/ 304800 h 1574800"/>
                <a:gd name="connsiteX10" fmla="*/ 8890000 w 12192000"/>
                <a:gd name="connsiteY10" fmla="*/ 355600 h 1574800"/>
                <a:gd name="connsiteX11" fmla="*/ 8699500 w 12192000"/>
                <a:gd name="connsiteY11" fmla="*/ 406400 h 1574800"/>
                <a:gd name="connsiteX12" fmla="*/ 8534400 w 12192000"/>
                <a:gd name="connsiteY12" fmla="*/ 444500 h 1574800"/>
                <a:gd name="connsiteX13" fmla="*/ 8407400 w 12192000"/>
                <a:gd name="connsiteY13" fmla="*/ 469900 h 1574800"/>
                <a:gd name="connsiteX14" fmla="*/ 8051800 w 12192000"/>
                <a:gd name="connsiteY14" fmla="*/ 584200 h 1574800"/>
                <a:gd name="connsiteX15" fmla="*/ 7988300 w 12192000"/>
                <a:gd name="connsiteY15" fmla="*/ 596900 h 1574800"/>
                <a:gd name="connsiteX16" fmla="*/ 7937500 w 12192000"/>
                <a:gd name="connsiteY16" fmla="*/ 609600 h 1574800"/>
                <a:gd name="connsiteX17" fmla="*/ 7899400 w 12192000"/>
                <a:gd name="connsiteY17" fmla="*/ 647700 h 1574800"/>
                <a:gd name="connsiteX18" fmla="*/ 7886700 w 12192000"/>
                <a:gd name="connsiteY18" fmla="*/ 812800 h 1574800"/>
                <a:gd name="connsiteX19" fmla="*/ 7962900 w 12192000"/>
                <a:gd name="connsiteY19" fmla="*/ 838200 h 1574800"/>
                <a:gd name="connsiteX20" fmla="*/ 7912100 w 12192000"/>
                <a:gd name="connsiteY20" fmla="*/ 863600 h 1574800"/>
                <a:gd name="connsiteX21" fmla="*/ 8077200 w 12192000"/>
                <a:gd name="connsiteY21" fmla="*/ 1092200 h 1574800"/>
                <a:gd name="connsiteX22" fmla="*/ 8178800 w 12192000"/>
                <a:gd name="connsiteY22" fmla="*/ 1168400 h 1574800"/>
                <a:gd name="connsiteX23" fmla="*/ 8204200 w 12192000"/>
                <a:gd name="connsiteY23" fmla="*/ 1231900 h 1574800"/>
                <a:gd name="connsiteX24" fmla="*/ 8216900 w 12192000"/>
                <a:gd name="connsiteY24" fmla="*/ 1270000 h 1574800"/>
                <a:gd name="connsiteX25" fmla="*/ 8242300 w 12192000"/>
                <a:gd name="connsiteY25" fmla="*/ 1308100 h 1574800"/>
                <a:gd name="connsiteX26" fmla="*/ 8293100 w 12192000"/>
                <a:gd name="connsiteY26" fmla="*/ 1422400 h 1574800"/>
                <a:gd name="connsiteX27" fmla="*/ 8318500 w 12192000"/>
                <a:gd name="connsiteY27" fmla="*/ 1473200 h 1574800"/>
                <a:gd name="connsiteX28" fmla="*/ 8356589 w 12192000"/>
                <a:gd name="connsiteY28" fmla="*/ 1573644 h 1574800"/>
                <a:gd name="connsiteX29" fmla="*/ 8357695 w 12192000"/>
                <a:gd name="connsiteY29" fmla="*/ 1574800 h 1574800"/>
                <a:gd name="connsiteX30" fmla="*/ 0 w 12192000"/>
                <a:gd name="connsiteY30"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1574800">
                  <a:moveTo>
                    <a:pt x="0" y="0"/>
                  </a:moveTo>
                  <a:lnTo>
                    <a:pt x="12192000" y="0"/>
                  </a:lnTo>
                  <a:lnTo>
                    <a:pt x="12192000" y="951090"/>
                  </a:lnTo>
                  <a:lnTo>
                    <a:pt x="12133325" y="932205"/>
                  </a:lnTo>
                  <a:cubicBezTo>
                    <a:pt x="12106035" y="924802"/>
                    <a:pt x="12078932" y="918839"/>
                    <a:pt x="12052300" y="914400"/>
                  </a:cubicBezTo>
                  <a:cubicBezTo>
                    <a:pt x="11925300" y="893233"/>
                    <a:pt x="11798884" y="868200"/>
                    <a:pt x="11671300" y="850900"/>
                  </a:cubicBezTo>
                  <a:cubicBezTo>
                    <a:pt x="11341045" y="806120"/>
                    <a:pt x="11272727" y="824782"/>
                    <a:pt x="10947400" y="762000"/>
                  </a:cubicBezTo>
                  <a:cubicBezTo>
                    <a:pt x="10823396" y="738069"/>
                    <a:pt x="10701169" y="705486"/>
                    <a:pt x="10579100" y="673100"/>
                  </a:cubicBezTo>
                  <a:cubicBezTo>
                    <a:pt x="10287293" y="595682"/>
                    <a:pt x="10311447" y="583319"/>
                    <a:pt x="9994900" y="482600"/>
                  </a:cubicBezTo>
                  <a:cubicBezTo>
                    <a:pt x="9552852" y="341948"/>
                    <a:pt x="9636666" y="363481"/>
                    <a:pt x="9372600" y="304800"/>
                  </a:cubicBezTo>
                  <a:cubicBezTo>
                    <a:pt x="9211733" y="321733"/>
                    <a:pt x="9049944" y="331458"/>
                    <a:pt x="8890000" y="355600"/>
                  </a:cubicBezTo>
                  <a:cubicBezTo>
                    <a:pt x="8825017" y="365409"/>
                    <a:pt x="8763257" y="390461"/>
                    <a:pt x="8699500" y="406400"/>
                  </a:cubicBezTo>
                  <a:cubicBezTo>
                    <a:pt x="8644707" y="420098"/>
                    <a:pt x="8589591" y="432502"/>
                    <a:pt x="8534400" y="444500"/>
                  </a:cubicBezTo>
                  <a:cubicBezTo>
                    <a:pt x="8492214" y="453671"/>
                    <a:pt x="8449283" y="459429"/>
                    <a:pt x="8407400" y="469900"/>
                  </a:cubicBezTo>
                  <a:cubicBezTo>
                    <a:pt x="7947592" y="584852"/>
                    <a:pt x="8360198" y="481401"/>
                    <a:pt x="8051800" y="584200"/>
                  </a:cubicBezTo>
                  <a:cubicBezTo>
                    <a:pt x="8031322" y="591026"/>
                    <a:pt x="8009372" y="592217"/>
                    <a:pt x="7988300" y="596900"/>
                  </a:cubicBezTo>
                  <a:cubicBezTo>
                    <a:pt x="7971261" y="600686"/>
                    <a:pt x="7954433" y="605367"/>
                    <a:pt x="7937500" y="609600"/>
                  </a:cubicBezTo>
                  <a:cubicBezTo>
                    <a:pt x="7924800" y="622300"/>
                    <a:pt x="7910898" y="633902"/>
                    <a:pt x="7899400" y="647700"/>
                  </a:cubicBezTo>
                  <a:cubicBezTo>
                    <a:pt x="7859860" y="695148"/>
                    <a:pt x="7846115" y="743225"/>
                    <a:pt x="7886700" y="812800"/>
                  </a:cubicBezTo>
                  <a:cubicBezTo>
                    <a:pt x="7900191" y="835927"/>
                    <a:pt x="7962900" y="838200"/>
                    <a:pt x="7962900" y="838200"/>
                  </a:cubicBezTo>
                  <a:lnTo>
                    <a:pt x="7912100" y="863600"/>
                  </a:lnTo>
                  <a:cubicBezTo>
                    <a:pt x="7967133" y="939800"/>
                    <a:pt x="7996600" y="1043840"/>
                    <a:pt x="8077200" y="1092200"/>
                  </a:cubicBezTo>
                  <a:cubicBezTo>
                    <a:pt x="8156101" y="1139541"/>
                    <a:pt x="8123246" y="1112846"/>
                    <a:pt x="8178800" y="1168400"/>
                  </a:cubicBezTo>
                  <a:cubicBezTo>
                    <a:pt x="8187267" y="1189567"/>
                    <a:pt x="8196195" y="1210554"/>
                    <a:pt x="8204200" y="1231900"/>
                  </a:cubicBezTo>
                  <a:cubicBezTo>
                    <a:pt x="8208900" y="1244435"/>
                    <a:pt x="8210913" y="1258026"/>
                    <a:pt x="8216900" y="1270000"/>
                  </a:cubicBezTo>
                  <a:cubicBezTo>
                    <a:pt x="8223726" y="1283652"/>
                    <a:pt x="8234727" y="1294848"/>
                    <a:pt x="8242300" y="1308100"/>
                  </a:cubicBezTo>
                  <a:cubicBezTo>
                    <a:pt x="8273564" y="1362812"/>
                    <a:pt x="8265884" y="1361165"/>
                    <a:pt x="8293100" y="1422400"/>
                  </a:cubicBezTo>
                  <a:cubicBezTo>
                    <a:pt x="8300789" y="1439700"/>
                    <a:pt x="8311469" y="1455622"/>
                    <a:pt x="8318500" y="1473200"/>
                  </a:cubicBezTo>
                  <a:cubicBezTo>
                    <a:pt x="8331496" y="1505691"/>
                    <a:pt x="8336815" y="1543811"/>
                    <a:pt x="8356589" y="1573644"/>
                  </a:cubicBezTo>
                  <a:lnTo>
                    <a:pt x="8357695" y="1574800"/>
                  </a:lnTo>
                  <a:lnTo>
                    <a:pt x="0" y="1574800"/>
                  </a:lnTo>
                  <a:close/>
                </a:path>
              </a:pathLst>
            </a:custGeom>
          </p:spPr>
        </p:pic>
        <p:pic>
          <p:nvPicPr>
            <p:cNvPr id="5" name="图片 4">
              <a:extLst>
                <a:ext uri="{FF2B5EF4-FFF2-40B4-BE49-F238E27FC236}">
                  <a16:creationId xmlns:a16="http://schemas.microsoft.com/office/drawing/2014/main" id="{0DA60F60-3588-066D-D78C-24305BA2637B}"/>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saturation sat="98000"/>
                      </a14:imgEffect>
                      <a14:imgEffect>
                        <a14:brightnessContrast bright="100000" contrast="40000"/>
                      </a14:imgEffect>
                    </a14:imgLayer>
                  </a14:imgProps>
                </a:ext>
                <a:ext uri="{28A0092B-C50C-407E-A947-70E740481C1C}">
                  <a14:useLocalDpi xmlns:a14="http://schemas.microsoft.com/office/drawing/2010/main" val="0"/>
                </a:ext>
              </a:extLst>
            </a:blip>
            <a:srcRect l="64487" t="82681" b="3904"/>
            <a:stretch/>
          </p:blipFill>
          <p:spPr>
            <a:xfrm>
              <a:off x="7862200" y="5455557"/>
              <a:ext cx="4329800" cy="1402443"/>
            </a:xfrm>
            <a:custGeom>
              <a:avLst/>
              <a:gdLst>
                <a:gd name="connsiteX0" fmla="*/ 1510400 w 4329800"/>
                <a:gd name="connsiteY0" fmla="*/ 0 h 1402443"/>
                <a:gd name="connsiteX1" fmla="*/ 2132700 w 4329800"/>
                <a:gd name="connsiteY1" fmla="*/ 177800 h 1402443"/>
                <a:gd name="connsiteX2" fmla="*/ 2716900 w 4329800"/>
                <a:gd name="connsiteY2" fmla="*/ 368300 h 1402443"/>
                <a:gd name="connsiteX3" fmla="*/ 3085200 w 4329800"/>
                <a:gd name="connsiteY3" fmla="*/ 457200 h 1402443"/>
                <a:gd name="connsiteX4" fmla="*/ 3809100 w 4329800"/>
                <a:gd name="connsiteY4" fmla="*/ 546100 h 1402443"/>
                <a:gd name="connsiteX5" fmla="*/ 4190100 w 4329800"/>
                <a:gd name="connsiteY5" fmla="*/ 609600 h 1402443"/>
                <a:gd name="connsiteX6" fmla="*/ 4271125 w 4329800"/>
                <a:gd name="connsiteY6" fmla="*/ 627405 h 1402443"/>
                <a:gd name="connsiteX7" fmla="*/ 4329800 w 4329800"/>
                <a:gd name="connsiteY7" fmla="*/ 646290 h 1402443"/>
                <a:gd name="connsiteX8" fmla="*/ 4329800 w 4329800"/>
                <a:gd name="connsiteY8" fmla="*/ 1402443 h 1402443"/>
                <a:gd name="connsiteX9" fmla="*/ 884186 w 4329800"/>
                <a:gd name="connsiteY9" fmla="*/ 1402443 h 1402443"/>
                <a:gd name="connsiteX10" fmla="*/ 868853 w 4329800"/>
                <a:gd name="connsiteY10" fmla="*/ 1397904 h 1402443"/>
                <a:gd name="connsiteX11" fmla="*/ 786500 w 4329800"/>
                <a:gd name="connsiteY11" fmla="*/ 1371600 h 1402443"/>
                <a:gd name="connsiteX12" fmla="*/ 570600 w 4329800"/>
                <a:gd name="connsiteY12" fmla="*/ 1308100 h 1402443"/>
                <a:gd name="connsiteX13" fmla="*/ 519800 w 4329800"/>
                <a:gd name="connsiteY13" fmla="*/ 1295400 h 1402443"/>
                <a:gd name="connsiteX14" fmla="*/ 456300 w 4329800"/>
                <a:gd name="connsiteY14" fmla="*/ 1168400 h 1402443"/>
                <a:gd name="connsiteX15" fmla="*/ 430900 w 4329800"/>
                <a:gd name="connsiteY15" fmla="*/ 1117600 h 1402443"/>
                <a:gd name="connsiteX16" fmla="*/ 380100 w 4329800"/>
                <a:gd name="connsiteY16" fmla="*/ 1003300 h 1402443"/>
                <a:gd name="connsiteX17" fmla="*/ 354700 w 4329800"/>
                <a:gd name="connsiteY17" fmla="*/ 965200 h 1402443"/>
                <a:gd name="connsiteX18" fmla="*/ 342000 w 4329800"/>
                <a:gd name="connsiteY18" fmla="*/ 927100 h 1402443"/>
                <a:gd name="connsiteX19" fmla="*/ 316600 w 4329800"/>
                <a:gd name="connsiteY19" fmla="*/ 863600 h 1402443"/>
                <a:gd name="connsiteX20" fmla="*/ 215000 w 4329800"/>
                <a:gd name="connsiteY20" fmla="*/ 787400 h 1402443"/>
                <a:gd name="connsiteX21" fmla="*/ 49900 w 4329800"/>
                <a:gd name="connsiteY21" fmla="*/ 558800 h 1402443"/>
                <a:gd name="connsiteX22" fmla="*/ 100700 w 4329800"/>
                <a:gd name="connsiteY22" fmla="*/ 533400 h 1402443"/>
                <a:gd name="connsiteX23" fmla="*/ 24500 w 4329800"/>
                <a:gd name="connsiteY23" fmla="*/ 508000 h 1402443"/>
                <a:gd name="connsiteX24" fmla="*/ 37200 w 4329800"/>
                <a:gd name="connsiteY24" fmla="*/ 342900 h 1402443"/>
                <a:gd name="connsiteX25" fmla="*/ 75300 w 4329800"/>
                <a:gd name="connsiteY25" fmla="*/ 304800 h 1402443"/>
                <a:gd name="connsiteX26" fmla="*/ 126100 w 4329800"/>
                <a:gd name="connsiteY26" fmla="*/ 292100 h 1402443"/>
                <a:gd name="connsiteX27" fmla="*/ 189600 w 4329800"/>
                <a:gd name="connsiteY27" fmla="*/ 279400 h 1402443"/>
                <a:gd name="connsiteX28" fmla="*/ 545200 w 4329800"/>
                <a:gd name="connsiteY28" fmla="*/ 165100 h 1402443"/>
                <a:gd name="connsiteX29" fmla="*/ 672200 w 4329800"/>
                <a:gd name="connsiteY29" fmla="*/ 139700 h 1402443"/>
                <a:gd name="connsiteX30" fmla="*/ 837300 w 4329800"/>
                <a:gd name="connsiteY30" fmla="*/ 101600 h 1402443"/>
                <a:gd name="connsiteX31" fmla="*/ 1027800 w 4329800"/>
                <a:gd name="connsiteY31" fmla="*/ 50800 h 1402443"/>
                <a:gd name="connsiteX32" fmla="*/ 1510400 w 4329800"/>
                <a:gd name="connsiteY32" fmla="*/ 0 h 140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29800" h="1402443">
                  <a:moveTo>
                    <a:pt x="1510400" y="0"/>
                  </a:moveTo>
                  <a:cubicBezTo>
                    <a:pt x="1774466" y="58681"/>
                    <a:pt x="1690652" y="37148"/>
                    <a:pt x="2132700" y="177800"/>
                  </a:cubicBezTo>
                  <a:cubicBezTo>
                    <a:pt x="2449247" y="278519"/>
                    <a:pt x="2425093" y="290882"/>
                    <a:pt x="2716900" y="368300"/>
                  </a:cubicBezTo>
                  <a:cubicBezTo>
                    <a:pt x="2838969" y="400686"/>
                    <a:pt x="2961196" y="433269"/>
                    <a:pt x="3085200" y="457200"/>
                  </a:cubicBezTo>
                  <a:cubicBezTo>
                    <a:pt x="3410527" y="519982"/>
                    <a:pt x="3478845" y="501320"/>
                    <a:pt x="3809100" y="546100"/>
                  </a:cubicBezTo>
                  <a:cubicBezTo>
                    <a:pt x="3936684" y="563400"/>
                    <a:pt x="4063100" y="588433"/>
                    <a:pt x="4190100" y="609600"/>
                  </a:cubicBezTo>
                  <a:cubicBezTo>
                    <a:pt x="4216732" y="614039"/>
                    <a:pt x="4243835" y="620002"/>
                    <a:pt x="4271125" y="627405"/>
                  </a:cubicBezTo>
                  <a:lnTo>
                    <a:pt x="4329800" y="646290"/>
                  </a:lnTo>
                  <a:lnTo>
                    <a:pt x="4329800" y="1402443"/>
                  </a:lnTo>
                  <a:lnTo>
                    <a:pt x="884186" y="1402443"/>
                  </a:lnTo>
                  <a:lnTo>
                    <a:pt x="868853" y="1397904"/>
                  </a:lnTo>
                  <a:cubicBezTo>
                    <a:pt x="841642" y="1388263"/>
                    <a:pt x="814495" y="1378319"/>
                    <a:pt x="786500" y="1371600"/>
                  </a:cubicBezTo>
                  <a:cubicBezTo>
                    <a:pt x="573747" y="1320539"/>
                    <a:pt x="695518" y="1383051"/>
                    <a:pt x="570600" y="1308100"/>
                  </a:cubicBezTo>
                  <a:cubicBezTo>
                    <a:pt x="553667" y="1303867"/>
                    <a:pt x="534003" y="1305545"/>
                    <a:pt x="519800" y="1295400"/>
                  </a:cubicBezTo>
                  <a:cubicBezTo>
                    <a:pt x="477308" y="1265049"/>
                    <a:pt x="473628" y="1211721"/>
                    <a:pt x="456300" y="1168400"/>
                  </a:cubicBezTo>
                  <a:cubicBezTo>
                    <a:pt x="449269" y="1150822"/>
                    <a:pt x="438589" y="1134900"/>
                    <a:pt x="430900" y="1117600"/>
                  </a:cubicBezTo>
                  <a:cubicBezTo>
                    <a:pt x="403684" y="1056365"/>
                    <a:pt x="411364" y="1058012"/>
                    <a:pt x="380100" y="1003300"/>
                  </a:cubicBezTo>
                  <a:cubicBezTo>
                    <a:pt x="372527" y="990048"/>
                    <a:pt x="361526" y="978852"/>
                    <a:pt x="354700" y="965200"/>
                  </a:cubicBezTo>
                  <a:cubicBezTo>
                    <a:pt x="348713" y="953226"/>
                    <a:pt x="346700" y="939635"/>
                    <a:pt x="342000" y="927100"/>
                  </a:cubicBezTo>
                  <a:cubicBezTo>
                    <a:pt x="333995" y="905754"/>
                    <a:pt x="325067" y="884767"/>
                    <a:pt x="316600" y="863600"/>
                  </a:cubicBezTo>
                  <a:cubicBezTo>
                    <a:pt x="261046" y="808046"/>
                    <a:pt x="293901" y="834741"/>
                    <a:pt x="215000" y="787400"/>
                  </a:cubicBezTo>
                  <a:cubicBezTo>
                    <a:pt x="134400" y="739040"/>
                    <a:pt x="104933" y="635000"/>
                    <a:pt x="49900" y="558800"/>
                  </a:cubicBezTo>
                  <a:lnTo>
                    <a:pt x="100700" y="533400"/>
                  </a:lnTo>
                  <a:cubicBezTo>
                    <a:pt x="100700" y="533400"/>
                    <a:pt x="37991" y="531127"/>
                    <a:pt x="24500" y="508000"/>
                  </a:cubicBezTo>
                  <a:cubicBezTo>
                    <a:pt x="-16085" y="438425"/>
                    <a:pt x="-2340" y="390348"/>
                    <a:pt x="37200" y="342900"/>
                  </a:cubicBezTo>
                  <a:cubicBezTo>
                    <a:pt x="48698" y="329102"/>
                    <a:pt x="62600" y="317500"/>
                    <a:pt x="75300" y="304800"/>
                  </a:cubicBezTo>
                  <a:cubicBezTo>
                    <a:pt x="92233" y="300567"/>
                    <a:pt x="109061" y="295886"/>
                    <a:pt x="126100" y="292100"/>
                  </a:cubicBezTo>
                  <a:cubicBezTo>
                    <a:pt x="147172" y="287417"/>
                    <a:pt x="169122" y="286226"/>
                    <a:pt x="189600" y="279400"/>
                  </a:cubicBezTo>
                  <a:cubicBezTo>
                    <a:pt x="497998" y="176601"/>
                    <a:pt x="85392" y="280052"/>
                    <a:pt x="545200" y="165100"/>
                  </a:cubicBezTo>
                  <a:cubicBezTo>
                    <a:pt x="587083" y="154629"/>
                    <a:pt x="630014" y="148871"/>
                    <a:pt x="672200" y="139700"/>
                  </a:cubicBezTo>
                  <a:cubicBezTo>
                    <a:pt x="727391" y="127702"/>
                    <a:pt x="782507" y="115298"/>
                    <a:pt x="837300" y="101600"/>
                  </a:cubicBezTo>
                  <a:cubicBezTo>
                    <a:pt x="901057" y="85661"/>
                    <a:pt x="962817" y="60609"/>
                    <a:pt x="1027800" y="50800"/>
                  </a:cubicBezTo>
                  <a:cubicBezTo>
                    <a:pt x="1187744" y="26658"/>
                    <a:pt x="1349533" y="16933"/>
                    <a:pt x="1510400" y="0"/>
                  </a:cubicBezTo>
                  <a:close/>
                </a:path>
              </a:pathLst>
            </a:custGeom>
          </p:spPr>
        </p:pic>
      </p:grpSp>
      <p:sp>
        <p:nvSpPr>
          <p:cNvPr id="16" name="标题 59">
            <a:extLst>
              <a:ext uri="{FF2B5EF4-FFF2-40B4-BE49-F238E27FC236}">
                <a16:creationId xmlns:a16="http://schemas.microsoft.com/office/drawing/2014/main" id="{7CBB84C4-BD90-6167-19B4-C5CCF13AB91E}"/>
              </a:ext>
            </a:extLst>
          </p:cNvPr>
          <p:cNvSpPr>
            <a:spLocks noGrp="1"/>
          </p:cNvSpPr>
          <p:nvPr>
            <p:ph type="title"/>
          </p:nvPr>
        </p:nvSpPr>
        <p:spPr>
          <a:xfrm>
            <a:off x="1215042" y="639033"/>
            <a:ext cx="4614058" cy="434443"/>
          </a:xfrm>
          <a:prstGeom prst="rect">
            <a:avLst/>
          </a:prstGeom>
        </p:spPr>
        <p:txBody>
          <a:bodyPr anchor="b" anchorCtr="0">
            <a:noAutofit/>
          </a:bodyPr>
          <a:lstStyle>
            <a:lvl1pPr>
              <a:defRPr sz="2400">
                <a:solidFill>
                  <a:schemeClr val="bg1"/>
                </a:solidFill>
              </a:defRPr>
            </a:lvl1pPr>
          </a:lstStyle>
          <a:p>
            <a:r>
              <a:rPr lang="zh-CN" altLang="en-US" dirty="0"/>
              <a:t>单击此处编辑母版标题样式</a:t>
            </a:r>
          </a:p>
        </p:txBody>
      </p:sp>
      <p:grpSp>
        <p:nvGrpSpPr>
          <p:cNvPr id="26" name="组合 25">
            <a:extLst>
              <a:ext uri="{FF2B5EF4-FFF2-40B4-BE49-F238E27FC236}">
                <a16:creationId xmlns:a16="http://schemas.microsoft.com/office/drawing/2014/main" id="{7193400C-1C08-0113-1EDE-3824F1D77CB8}"/>
              </a:ext>
            </a:extLst>
          </p:cNvPr>
          <p:cNvGrpSpPr/>
          <p:nvPr userDrawn="1"/>
        </p:nvGrpSpPr>
        <p:grpSpPr>
          <a:xfrm>
            <a:off x="577675" y="610655"/>
            <a:ext cx="561523" cy="434246"/>
            <a:chOff x="678011" y="596764"/>
            <a:chExt cx="561523" cy="434246"/>
          </a:xfrm>
        </p:grpSpPr>
        <p:grpSp>
          <p:nvGrpSpPr>
            <p:cNvPr id="27" name="组合 26">
              <a:extLst>
                <a:ext uri="{FF2B5EF4-FFF2-40B4-BE49-F238E27FC236}">
                  <a16:creationId xmlns:a16="http://schemas.microsoft.com/office/drawing/2014/main" id="{9B059F4D-0D70-6ECB-8DE3-82E5A9883A2A}"/>
                </a:ext>
              </a:extLst>
            </p:cNvPr>
            <p:cNvGrpSpPr/>
            <p:nvPr userDrawn="1"/>
          </p:nvGrpSpPr>
          <p:grpSpPr>
            <a:xfrm>
              <a:off x="678011" y="596764"/>
              <a:ext cx="374349" cy="434246"/>
              <a:chOff x="2090493" y="828534"/>
              <a:chExt cx="705767" cy="818691"/>
            </a:xfrm>
          </p:grpSpPr>
          <p:sp>
            <p:nvSpPr>
              <p:cNvPr id="32" name="任意多边形: 形状 31">
                <a:extLst>
                  <a:ext uri="{FF2B5EF4-FFF2-40B4-BE49-F238E27FC236}">
                    <a16:creationId xmlns:a16="http://schemas.microsoft.com/office/drawing/2014/main" id="{A0F3452D-924D-E129-7330-1662E156C68E}"/>
                  </a:ext>
                </a:extLst>
              </p:cNvPr>
              <p:cNvSpPr/>
              <p:nvPr userDrawn="1"/>
            </p:nvSpPr>
            <p:spPr>
              <a:xfrm rot="5400000">
                <a:off x="2034031" y="884996"/>
                <a:ext cx="818691" cy="705767"/>
              </a:xfrm>
              <a:custGeom>
                <a:avLst/>
                <a:gdLst>
                  <a:gd name="connsiteX0" fmla="*/ 416179 w 832358"/>
                  <a:gd name="connsiteY0" fmla="*/ 0 h 717550"/>
                  <a:gd name="connsiteX1" fmla="*/ 832358 w 832358"/>
                  <a:gd name="connsiteY1" fmla="*/ 717550 h 717550"/>
                  <a:gd name="connsiteX2" fmla="*/ 416179 w 832358"/>
                  <a:gd name="connsiteY2" fmla="*/ 349174 h 717550"/>
                  <a:gd name="connsiteX3" fmla="*/ 0 w 832358"/>
                  <a:gd name="connsiteY3" fmla="*/ 717550 h 717550"/>
                </a:gdLst>
                <a:ahLst/>
                <a:cxnLst>
                  <a:cxn ang="0">
                    <a:pos x="connsiteX0" y="connsiteY0"/>
                  </a:cxn>
                  <a:cxn ang="0">
                    <a:pos x="connsiteX1" y="connsiteY1"/>
                  </a:cxn>
                  <a:cxn ang="0">
                    <a:pos x="connsiteX2" y="connsiteY2"/>
                  </a:cxn>
                  <a:cxn ang="0">
                    <a:pos x="connsiteX3" y="connsiteY3"/>
                  </a:cxn>
                </a:cxnLst>
                <a:rect l="l" t="t" r="r" b="b"/>
                <a:pathLst>
                  <a:path w="832358" h="717550">
                    <a:moveTo>
                      <a:pt x="416179" y="0"/>
                    </a:moveTo>
                    <a:lnTo>
                      <a:pt x="832358" y="717550"/>
                    </a:lnTo>
                    <a:lnTo>
                      <a:pt x="416179" y="349174"/>
                    </a:lnTo>
                    <a:lnTo>
                      <a:pt x="0" y="717550"/>
                    </a:lnTo>
                    <a:close/>
                  </a:path>
                </a:pathLst>
              </a:custGeom>
              <a:gradFill>
                <a:gsLst>
                  <a:gs pos="1000">
                    <a:schemeClr val="accent2">
                      <a:alpha val="40000"/>
                    </a:schemeClr>
                  </a:gs>
                  <a:gs pos="87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33" name="直接连接符 32">
                <a:extLst>
                  <a:ext uri="{FF2B5EF4-FFF2-40B4-BE49-F238E27FC236}">
                    <a16:creationId xmlns:a16="http://schemas.microsoft.com/office/drawing/2014/main" id="{BD4B0D12-D8DF-FC48-4135-66FC6FBACE2C}"/>
                  </a:ext>
                </a:extLst>
              </p:cNvPr>
              <p:cNvCxnSpPr>
                <a:cxnSpLocks/>
                <a:endCxn id="32" idx="1"/>
              </p:cNvCxnSpPr>
              <p:nvPr userDrawn="1"/>
            </p:nvCxnSpPr>
            <p:spPr>
              <a:xfrm flipH="1">
                <a:off x="2090493" y="1238250"/>
                <a:ext cx="705095" cy="408975"/>
              </a:xfrm>
              <a:prstGeom prst="line">
                <a:avLst/>
              </a:prstGeom>
              <a:ln w="3175">
                <a:gradFill>
                  <a:gsLst>
                    <a:gs pos="0">
                      <a:schemeClr val="accent2">
                        <a:alpha val="80000"/>
                      </a:schemeClr>
                    </a:gs>
                    <a:gs pos="87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C88E3F9-6535-82CD-4026-0A91ACA36956}"/>
                  </a:ext>
                </a:extLst>
              </p:cNvPr>
              <p:cNvCxnSpPr>
                <a:cxnSpLocks/>
                <a:stCxn id="32" idx="0"/>
                <a:endCxn id="32" idx="3"/>
              </p:cNvCxnSpPr>
              <p:nvPr userDrawn="1"/>
            </p:nvCxnSpPr>
            <p:spPr>
              <a:xfrm flipH="1" flipV="1">
                <a:off x="2090493" y="828534"/>
                <a:ext cx="705767" cy="409346"/>
              </a:xfrm>
              <a:prstGeom prst="line">
                <a:avLst/>
              </a:prstGeom>
              <a:ln w="3175">
                <a:gradFill>
                  <a:gsLst>
                    <a:gs pos="0">
                      <a:schemeClr val="accent2">
                        <a:alpha val="80000"/>
                      </a:schemeClr>
                    </a:gs>
                    <a:gs pos="87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8" name="组合 27">
              <a:extLst>
                <a:ext uri="{FF2B5EF4-FFF2-40B4-BE49-F238E27FC236}">
                  <a16:creationId xmlns:a16="http://schemas.microsoft.com/office/drawing/2014/main" id="{66F2CDAD-35EA-F91F-8C92-B048B359896F}"/>
                </a:ext>
              </a:extLst>
            </p:cNvPr>
            <p:cNvGrpSpPr/>
            <p:nvPr userDrawn="1"/>
          </p:nvGrpSpPr>
          <p:grpSpPr>
            <a:xfrm>
              <a:off x="865185" y="596764"/>
              <a:ext cx="374349" cy="434246"/>
              <a:chOff x="2090493" y="828534"/>
              <a:chExt cx="705767" cy="818691"/>
            </a:xfrm>
          </p:grpSpPr>
          <p:sp>
            <p:nvSpPr>
              <p:cNvPr id="29" name="任意多边形: 形状 28">
                <a:extLst>
                  <a:ext uri="{FF2B5EF4-FFF2-40B4-BE49-F238E27FC236}">
                    <a16:creationId xmlns:a16="http://schemas.microsoft.com/office/drawing/2014/main" id="{16FAFA02-BA93-3C8C-CCE4-0EA87D5A1A4C}"/>
                  </a:ext>
                </a:extLst>
              </p:cNvPr>
              <p:cNvSpPr/>
              <p:nvPr userDrawn="1"/>
            </p:nvSpPr>
            <p:spPr>
              <a:xfrm rot="5400000">
                <a:off x="2034031" y="884996"/>
                <a:ext cx="818691" cy="705767"/>
              </a:xfrm>
              <a:custGeom>
                <a:avLst/>
                <a:gdLst>
                  <a:gd name="connsiteX0" fmla="*/ 416179 w 832358"/>
                  <a:gd name="connsiteY0" fmla="*/ 0 h 717550"/>
                  <a:gd name="connsiteX1" fmla="*/ 832358 w 832358"/>
                  <a:gd name="connsiteY1" fmla="*/ 717550 h 717550"/>
                  <a:gd name="connsiteX2" fmla="*/ 416179 w 832358"/>
                  <a:gd name="connsiteY2" fmla="*/ 349174 h 717550"/>
                  <a:gd name="connsiteX3" fmla="*/ 0 w 832358"/>
                  <a:gd name="connsiteY3" fmla="*/ 717550 h 717550"/>
                </a:gdLst>
                <a:ahLst/>
                <a:cxnLst>
                  <a:cxn ang="0">
                    <a:pos x="connsiteX0" y="connsiteY0"/>
                  </a:cxn>
                  <a:cxn ang="0">
                    <a:pos x="connsiteX1" y="connsiteY1"/>
                  </a:cxn>
                  <a:cxn ang="0">
                    <a:pos x="connsiteX2" y="connsiteY2"/>
                  </a:cxn>
                  <a:cxn ang="0">
                    <a:pos x="connsiteX3" y="connsiteY3"/>
                  </a:cxn>
                </a:cxnLst>
                <a:rect l="l" t="t" r="r" b="b"/>
                <a:pathLst>
                  <a:path w="832358" h="717550">
                    <a:moveTo>
                      <a:pt x="416179" y="0"/>
                    </a:moveTo>
                    <a:lnTo>
                      <a:pt x="832358" y="717550"/>
                    </a:lnTo>
                    <a:lnTo>
                      <a:pt x="416179" y="349174"/>
                    </a:lnTo>
                    <a:lnTo>
                      <a:pt x="0" y="717550"/>
                    </a:lnTo>
                    <a:close/>
                  </a:path>
                </a:pathLst>
              </a:custGeom>
              <a:gradFill>
                <a:gsLst>
                  <a:gs pos="1000">
                    <a:schemeClr val="accent2">
                      <a:alpha val="40000"/>
                    </a:schemeClr>
                  </a:gs>
                  <a:gs pos="87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30" name="直接连接符 29">
                <a:extLst>
                  <a:ext uri="{FF2B5EF4-FFF2-40B4-BE49-F238E27FC236}">
                    <a16:creationId xmlns:a16="http://schemas.microsoft.com/office/drawing/2014/main" id="{52EFEA55-95B0-5148-3156-635C642B716D}"/>
                  </a:ext>
                </a:extLst>
              </p:cNvPr>
              <p:cNvCxnSpPr>
                <a:cxnSpLocks/>
                <a:endCxn id="29" idx="1"/>
              </p:cNvCxnSpPr>
              <p:nvPr userDrawn="1"/>
            </p:nvCxnSpPr>
            <p:spPr>
              <a:xfrm flipH="1">
                <a:off x="2090493" y="1238250"/>
                <a:ext cx="705095" cy="408975"/>
              </a:xfrm>
              <a:prstGeom prst="line">
                <a:avLst/>
              </a:prstGeom>
              <a:ln w="3175">
                <a:gradFill>
                  <a:gsLst>
                    <a:gs pos="0">
                      <a:schemeClr val="accent2">
                        <a:alpha val="80000"/>
                      </a:schemeClr>
                    </a:gs>
                    <a:gs pos="87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7E144E9-0D85-2EDA-40DF-B6DF0789793F}"/>
                  </a:ext>
                </a:extLst>
              </p:cNvPr>
              <p:cNvCxnSpPr>
                <a:cxnSpLocks/>
                <a:stCxn id="29" idx="0"/>
                <a:endCxn id="29" idx="3"/>
              </p:cNvCxnSpPr>
              <p:nvPr userDrawn="1"/>
            </p:nvCxnSpPr>
            <p:spPr>
              <a:xfrm flipH="1" flipV="1">
                <a:off x="2090493" y="828534"/>
                <a:ext cx="705767" cy="409346"/>
              </a:xfrm>
              <a:prstGeom prst="line">
                <a:avLst/>
              </a:prstGeom>
              <a:ln w="3175">
                <a:gradFill>
                  <a:gsLst>
                    <a:gs pos="0">
                      <a:schemeClr val="accent2">
                        <a:alpha val="80000"/>
                      </a:schemeClr>
                    </a:gs>
                    <a:gs pos="87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2008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6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27CBF9-7A22-420A-50A5-C30B9812D6D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内容占位符 4">
            <a:extLst>
              <a:ext uri="{FF2B5EF4-FFF2-40B4-BE49-F238E27FC236}">
                <a16:creationId xmlns:a16="http://schemas.microsoft.com/office/drawing/2014/main" id="{D817C681-49DB-A76D-8DEE-A7915568B460}"/>
              </a:ext>
            </a:extLst>
          </p:cNvPr>
          <p:cNvSpPr>
            <a:spLocks noGrp="1"/>
          </p:cNvSpPr>
          <p:nvPr>
            <p:ph sz="quarter" idx="10"/>
          </p:nvPr>
        </p:nvSpPr>
        <p:spPr>
          <a:xfrm>
            <a:off x="1803400" y="495300"/>
            <a:ext cx="8077200" cy="91440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48383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136" name="图片 135" descr="运动光迹隧道">
            <a:extLst>
              <a:ext uri="{FF2B5EF4-FFF2-40B4-BE49-F238E27FC236}">
                <a16:creationId xmlns:a16="http://schemas.microsoft.com/office/drawing/2014/main" id="{BCA6CB8B-21CA-862C-7E10-461B68F99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7" name="矩形 136">
            <a:extLst>
              <a:ext uri="{FF2B5EF4-FFF2-40B4-BE49-F238E27FC236}">
                <a16:creationId xmlns:a16="http://schemas.microsoft.com/office/drawing/2014/main" id="{EF893927-1F8A-FA3A-02A9-F7AA108FA558}"/>
              </a:ext>
            </a:extLst>
          </p:cNvPr>
          <p:cNvSpPr/>
          <p:nvPr userDrawn="1"/>
        </p:nvSpPr>
        <p:spPr>
          <a:xfrm>
            <a:off x="1905" y="0"/>
            <a:ext cx="12190095" cy="6833613"/>
          </a:xfrm>
          <a:prstGeom prst="rect">
            <a:avLst/>
          </a:prstGeom>
          <a:gradFill flip="none" rotWithShape="1">
            <a:gsLst>
              <a:gs pos="58000">
                <a:schemeClr val="tx1">
                  <a:alpha val="30000"/>
                </a:schemeClr>
              </a:gs>
              <a:gs pos="40000">
                <a:schemeClr val="tx1">
                  <a:alpha val="43000"/>
                </a:schemeClr>
              </a:gs>
              <a:gs pos="0">
                <a:schemeClr val="accent1">
                  <a:alpha val="60000"/>
                </a:schemeClr>
              </a:gs>
              <a:gs pos="18000">
                <a:schemeClr val="accent1">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6960A0F1-A6D6-FF31-3422-1675D5957FA6}"/>
              </a:ext>
            </a:extLst>
          </p:cNvPr>
          <p:cNvSpPr/>
          <p:nvPr userDrawn="1"/>
        </p:nvSpPr>
        <p:spPr>
          <a:xfrm flipH="1">
            <a:off x="0" y="-24387"/>
            <a:ext cx="12190095" cy="6833613"/>
          </a:xfrm>
          <a:prstGeom prst="rect">
            <a:avLst/>
          </a:prstGeom>
          <a:gradFill flip="none" rotWithShape="1">
            <a:gsLst>
              <a:gs pos="58000">
                <a:schemeClr val="tx1">
                  <a:alpha val="0"/>
                </a:schemeClr>
              </a:gs>
              <a:gs pos="40000">
                <a:schemeClr val="tx1">
                  <a:alpha val="43000"/>
                </a:schemeClr>
              </a:gs>
              <a:gs pos="0">
                <a:schemeClr val="accent2">
                  <a:alpha val="60000"/>
                </a:schemeClr>
              </a:gs>
              <a:gs pos="18000">
                <a:schemeClr val="accent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5567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FF0000"/>
        </a:solidFill>
        <a:effectLst/>
      </p:bgPr>
    </p:bg>
    <p:spTree>
      <p:nvGrpSpPr>
        <p:cNvPr id="1" name=""/>
        <p:cNvGrpSpPr/>
        <p:nvPr/>
      </p:nvGrpSpPr>
      <p:grpSpPr>
        <a:xfrm>
          <a:off x="0" y="0"/>
          <a:ext cx="0" cy="0"/>
          <a:chOff x="0" y="0"/>
          <a:chExt cx="0" cy="0"/>
        </a:xfrm>
      </p:grpSpPr>
      <p:pic>
        <p:nvPicPr>
          <p:cNvPr id="8" name="图片 7" descr="形状&#10;&#10;描述已自动生成">
            <a:extLst>
              <a:ext uri="{FF2B5EF4-FFF2-40B4-BE49-F238E27FC236}">
                <a16:creationId xmlns:a16="http://schemas.microsoft.com/office/drawing/2014/main" id="{7CA71562-604D-7AC1-7128-31D44EEC780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947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CEDCB02-B992-003D-9BFE-CF09145A409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DCFF29D4-72CA-7031-0B77-D35DFBEEDBBB}"/>
              </a:ext>
            </a:extLst>
          </p:cNvPr>
          <p:cNvPicPr>
            <a:picLocks noChangeAspect="1"/>
          </p:cNvPicPr>
          <p:nvPr userDrawn="1"/>
        </p:nvPicPr>
        <p:blipFill>
          <a:blip r:embed="rId10">
            <a:alphaModFix amt="82000"/>
          </a:blip>
          <a:srcRect t="51389"/>
          <a:stretch>
            <a:fillRect/>
          </a:stretch>
        </p:blipFill>
        <p:spPr>
          <a:xfrm>
            <a:off x="2667302" y="-1746"/>
            <a:ext cx="6359365" cy="3091358"/>
          </a:xfrm>
          <a:custGeom>
            <a:avLst/>
            <a:gdLst>
              <a:gd name="connsiteX0" fmla="*/ 0 w 6858000"/>
              <a:gd name="connsiteY0" fmla="*/ 0 h 3333750"/>
              <a:gd name="connsiteX1" fmla="*/ 6858000 w 6858000"/>
              <a:gd name="connsiteY1" fmla="*/ 0 h 3333750"/>
              <a:gd name="connsiteX2" fmla="*/ 6858000 w 6858000"/>
              <a:gd name="connsiteY2" fmla="*/ 3333750 h 3333750"/>
              <a:gd name="connsiteX3" fmla="*/ 0 w 6858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6858000" h="3333750">
                <a:moveTo>
                  <a:pt x="0" y="0"/>
                </a:moveTo>
                <a:lnTo>
                  <a:pt x="6858000" y="0"/>
                </a:lnTo>
                <a:lnTo>
                  <a:pt x="6858000" y="3333750"/>
                </a:lnTo>
                <a:lnTo>
                  <a:pt x="0" y="3333750"/>
                </a:lnTo>
                <a:close/>
              </a:path>
            </a:pathLst>
          </a:custGeom>
        </p:spPr>
      </p:pic>
      <p:pic>
        <p:nvPicPr>
          <p:cNvPr id="23" name="图片 22">
            <a:extLst>
              <a:ext uri="{FF2B5EF4-FFF2-40B4-BE49-F238E27FC236}">
                <a16:creationId xmlns:a16="http://schemas.microsoft.com/office/drawing/2014/main" id="{FA2D1B54-2253-185F-D0D0-883088A6C4FC}"/>
              </a:ext>
            </a:extLst>
          </p:cNvPr>
          <p:cNvPicPr>
            <a:picLocks noChangeAspect="1"/>
          </p:cNvPicPr>
          <p:nvPr userDrawn="1"/>
        </p:nvPicPr>
        <p:blipFill>
          <a:blip r:embed="rId11">
            <a:alphaModFix amt="70000"/>
          </a:blip>
          <a:srcRect t="67220"/>
          <a:stretch>
            <a:fillRect/>
          </a:stretch>
        </p:blipFill>
        <p:spPr>
          <a:xfrm>
            <a:off x="4882705" y="-523"/>
            <a:ext cx="6858000" cy="2248032"/>
          </a:xfrm>
          <a:custGeom>
            <a:avLst/>
            <a:gdLst>
              <a:gd name="connsiteX0" fmla="*/ 0 w 6858000"/>
              <a:gd name="connsiteY0" fmla="*/ 0 h 2248032"/>
              <a:gd name="connsiteX1" fmla="*/ 6858000 w 6858000"/>
              <a:gd name="connsiteY1" fmla="*/ 0 h 2248032"/>
              <a:gd name="connsiteX2" fmla="*/ 6858000 w 6858000"/>
              <a:gd name="connsiteY2" fmla="*/ 2248032 h 2248032"/>
              <a:gd name="connsiteX3" fmla="*/ 0 w 6858000"/>
              <a:gd name="connsiteY3" fmla="*/ 2248032 h 2248032"/>
            </a:gdLst>
            <a:ahLst/>
            <a:cxnLst>
              <a:cxn ang="0">
                <a:pos x="connsiteX0" y="connsiteY0"/>
              </a:cxn>
              <a:cxn ang="0">
                <a:pos x="connsiteX1" y="connsiteY1"/>
              </a:cxn>
              <a:cxn ang="0">
                <a:pos x="connsiteX2" y="connsiteY2"/>
              </a:cxn>
              <a:cxn ang="0">
                <a:pos x="connsiteX3" y="connsiteY3"/>
              </a:cxn>
            </a:cxnLst>
            <a:rect l="l" t="t" r="r" b="b"/>
            <a:pathLst>
              <a:path w="6858000" h="2248032">
                <a:moveTo>
                  <a:pt x="0" y="0"/>
                </a:moveTo>
                <a:lnTo>
                  <a:pt x="6858000" y="0"/>
                </a:lnTo>
                <a:lnTo>
                  <a:pt x="6858000" y="2248032"/>
                </a:lnTo>
                <a:lnTo>
                  <a:pt x="0" y="2248032"/>
                </a:lnTo>
                <a:close/>
              </a:path>
            </a:pathLst>
          </a:custGeom>
        </p:spPr>
      </p:pic>
      <p:pic>
        <p:nvPicPr>
          <p:cNvPr id="25" name="图片 24">
            <a:extLst>
              <a:ext uri="{FF2B5EF4-FFF2-40B4-BE49-F238E27FC236}">
                <a16:creationId xmlns:a16="http://schemas.microsoft.com/office/drawing/2014/main" id="{9776DD1E-BBD5-797E-D7A8-E519C076B5EC}"/>
              </a:ext>
            </a:extLst>
          </p:cNvPr>
          <p:cNvPicPr>
            <a:picLocks noChangeAspect="1"/>
          </p:cNvPicPr>
          <p:nvPr userDrawn="1"/>
        </p:nvPicPr>
        <p:blipFill>
          <a:blip r:embed="rId12">
            <a:alphaModFix amt="92000"/>
          </a:blip>
          <a:srcRect t="33685" r="40656"/>
          <a:stretch>
            <a:fillRect/>
          </a:stretch>
        </p:blipFill>
        <p:spPr>
          <a:xfrm>
            <a:off x="10245568" y="0"/>
            <a:ext cx="1946432" cy="2179145"/>
          </a:xfrm>
          <a:custGeom>
            <a:avLst/>
            <a:gdLst>
              <a:gd name="connsiteX0" fmla="*/ 0 w 1946432"/>
              <a:gd name="connsiteY0" fmla="*/ 0 h 2179145"/>
              <a:gd name="connsiteX1" fmla="*/ 1946432 w 1946432"/>
              <a:gd name="connsiteY1" fmla="*/ 0 h 2179145"/>
              <a:gd name="connsiteX2" fmla="*/ 1946432 w 1946432"/>
              <a:gd name="connsiteY2" fmla="*/ 2179145 h 2179145"/>
              <a:gd name="connsiteX3" fmla="*/ 0 w 1946432"/>
              <a:gd name="connsiteY3" fmla="*/ 2179145 h 2179145"/>
            </a:gdLst>
            <a:ahLst/>
            <a:cxnLst>
              <a:cxn ang="0">
                <a:pos x="connsiteX0" y="connsiteY0"/>
              </a:cxn>
              <a:cxn ang="0">
                <a:pos x="connsiteX1" y="connsiteY1"/>
              </a:cxn>
              <a:cxn ang="0">
                <a:pos x="connsiteX2" y="connsiteY2"/>
              </a:cxn>
              <a:cxn ang="0">
                <a:pos x="connsiteX3" y="connsiteY3"/>
              </a:cxn>
            </a:cxnLst>
            <a:rect l="l" t="t" r="r" b="b"/>
            <a:pathLst>
              <a:path w="1946432" h="2179145">
                <a:moveTo>
                  <a:pt x="0" y="0"/>
                </a:moveTo>
                <a:lnTo>
                  <a:pt x="1946432" y="0"/>
                </a:lnTo>
                <a:lnTo>
                  <a:pt x="1946432" y="2179145"/>
                </a:lnTo>
                <a:lnTo>
                  <a:pt x="0" y="2179145"/>
                </a:lnTo>
                <a:close/>
              </a:path>
            </a:pathLst>
          </a:custGeom>
        </p:spPr>
      </p:pic>
      <p:pic>
        <p:nvPicPr>
          <p:cNvPr id="28" name="图片 27">
            <a:extLst>
              <a:ext uri="{FF2B5EF4-FFF2-40B4-BE49-F238E27FC236}">
                <a16:creationId xmlns:a16="http://schemas.microsoft.com/office/drawing/2014/main" id="{15CAD2AF-5FB7-EC4A-3FA7-18995FB91D11}"/>
              </a:ext>
            </a:extLst>
          </p:cNvPr>
          <p:cNvPicPr>
            <a:picLocks noChangeAspect="1"/>
          </p:cNvPicPr>
          <p:nvPr userDrawn="1"/>
        </p:nvPicPr>
        <p:blipFill>
          <a:blip r:embed="rId11">
            <a:alphaModFix amt="76000"/>
          </a:blip>
          <a:srcRect r="38340" b="32155"/>
          <a:stretch>
            <a:fillRect/>
          </a:stretch>
        </p:blipFill>
        <p:spPr>
          <a:xfrm>
            <a:off x="7934630" y="2205190"/>
            <a:ext cx="4228672" cy="4652810"/>
          </a:xfrm>
          <a:custGeom>
            <a:avLst/>
            <a:gdLst>
              <a:gd name="connsiteX0" fmla="*/ 0 w 4228672"/>
              <a:gd name="connsiteY0" fmla="*/ 0 h 4652810"/>
              <a:gd name="connsiteX1" fmla="*/ 4228672 w 4228672"/>
              <a:gd name="connsiteY1" fmla="*/ 0 h 4652810"/>
              <a:gd name="connsiteX2" fmla="*/ 4228672 w 4228672"/>
              <a:gd name="connsiteY2" fmla="*/ 4652810 h 4652810"/>
              <a:gd name="connsiteX3" fmla="*/ 0 w 4228672"/>
              <a:gd name="connsiteY3" fmla="*/ 4652810 h 4652810"/>
            </a:gdLst>
            <a:ahLst/>
            <a:cxnLst>
              <a:cxn ang="0">
                <a:pos x="connsiteX0" y="connsiteY0"/>
              </a:cxn>
              <a:cxn ang="0">
                <a:pos x="connsiteX1" y="connsiteY1"/>
              </a:cxn>
              <a:cxn ang="0">
                <a:pos x="connsiteX2" y="connsiteY2"/>
              </a:cxn>
              <a:cxn ang="0">
                <a:pos x="connsiteX3" y="connsiteY3"/>
              </a:cxn>
            </a:cxnLst>
            <a:rect l="l" t="t" r="r" b="b"/>
            <a:pathLst>
              <a:path w="4228672" h="4652810">
                <a:moveTo>
                  <a:pt x="0" y="0"/>
                </a:moveTo>
                <a:lnTo>
                  <a:pt x="4228672" y="0"/>
                </a:lnTo>
                <a:lnTo>
                  <a:pt x="4228672" y="4652810"/>
                </a:lnTo>
                <a:lnTo>
                  <a:pt x="0" y="4652810"/>
                </a:lnTo>
                <a:close/>
              </a:path>
            </a:pathLst>
          </a:custGeom>
        </p:spPr>
      </p:pic>
      <p:pic>
        <p:nvPicPr>
          <p:cNvPr id="32" name="图片 31">
            <a:extLst>
              <a:ext uri="{FF2B5EF4-FFF2-40B4-BE49-F238E27FC236}">
                <a16:creationId xmlns:a16="http://schemas.microsoft.com/office/drawing/2014/main" id="{A914B71E-EBA7-EBCB-9FA6-3AA006A42296}"/>
              </a:ext>
            </a:extLst>
          </p:cNvPr>
          <p:cNvPicPr>
            <a:picLocks noChangeAspect="1"/>
          </p:cNvPicPr>
          <p:nvPr userDrawn="1"/>
        </p:nvPicPr>
        <p:blipFill>
          <a:blip r:embed="rId13">
            <a:alphaModFix amt="50000"/>
          </a:blip>
          <a:srcRect b="64098"/>
          <a:stretch>
            <a:fillRect/>
          </a:stretch>
        </p:blipFill>
        <p:spPr>
          <a:xfrm>
            <a:off x="3615746" y="4312745"/>
            <a:ext cx="7083522" cy="2545255"/>
          </a:xfrm>
          <a:custGeom>
            <a:avLst/>
            <a:gdLst>
              <a:gd name="connsiteX0" fmla="*/ 0 w 7083522"/>
              <a:gd name="connsiteY0" fmla="*/ 0 h 2545255"/>
              <a:gd name="connsiteX1" fmla="*/ 7083522 w 7083522"/>
              <a:gd name="connsiteY1" fmla="*/ 0 h 2545255"/>
              <a:gd name="connsiteX2" fmla="*/ 7083522 w 7083522"/>
              <a:gd name="connsiteY2" fmla="*/ 2545255 h 2545255"/>
              <a:gd name="connsiteX3" fmla="*/ 0 w 7083522"/>
              <a:gd name="connsiteY3" fmla="*/ 2545255 h 2545255"/>
            </a:gdLst>
            <a:ahLst/>
            <a:cxnLst>
              <a:cxn ang="0">
                <a:pos x="connsiteX0" y="connsiteY0"/>
              </a:cxn>
              <a:cxn ang="0">
                <a:pos x="connsiteX1" y="connsiteY1"/>
              </a:cxn>
              <a:cxn ang="0">
                <a:pos x="connsiteX2" y="connsiteY2"/>
              </a:cxn>
              <a:cxn ang="0">
                <a:pos x="connsiteX3" y="connsiteY3"/>
              </a:cxn>
            </a:cxnLst>
            <a:rect l="l" t="t" r="r" b="b"/>
            <a:pathLst>
              <a:path w="7083522" h="2545255">
                <a:moveTo>
                  <a:pt x="0" y="0"/>
                </a:moveTo>
                <a:lnTo>
                  <a:pt x="7083522" y="0"/>
                </a:lnTo>
                <a:lnTo>
                  <a:pt x="7083522" y="2545255"/>
                </a:lnTo>
                <a:lnTo>
                  <a:pt x="0" y="2545255"/>
                </a:lnTo>
                <a:close/>
              </a:path>
            </a:pathLst>
          </a:custGeom>
        </p:spPr>
      </p:pic>
      <p:pic>
        <p:nvPicPr>
          <p:cNvPr id="36" name="图片 35">
            <a:extLst>
              <a:ext uri="{FF2B5EF4-FFF2-40B4-BE49-F238E27FC236}">
                <a16:creationId xmlns:a16="http://schemas.microsoft.com/office/drawing/2014/main" id="{4A001FE0-E266-B5E9-ADD6-E24C7DA6F6F3}"/>
              </a:ext>
            </a:extLst>
          </p:cNvPr>
          <p:cNvPicPr>
            <a:picLocks noChangeAspect="1"/>
          </p:cNvPicPr>
          <p:nvPr userDrawn="1"/>
        </p:nvPicPr>
        <p:blipFill>
          <a:blip r:embed="rId14"/>
          <a:srcRect l="42914" b="45077"/>
          <a:stretch>
            <a:fillRect/>
          </a:stretch>
        </p:blipFill>
        <p:spPr>
          <a:xfrm>
            <a:off x="1" y="3091358"/>
            <a:ext cx="3914969" cy="3766643"/>
          </a:xfrm>
          <a:custGeom>
            <a:avLst/>
            <a:gdLst>
              <a:gd name="connsiteX0" fmla="*/ 0 w 3914969"/>
              <a:gd name="connsiteY0" fmla="*/ 0 h 3766643"/>
              <a:gd name="connsiteX1" fmla="*/ 3914969 w 3914969"/>
              <a:gd name="connsiteY1" fmla="*/ 0 h 3766643"/>
              <a:gd name="connsiteX2" fmla="*/ 3914969 w 3914969"/>
              <a:gd name="connsiteY2" fmla="*/ 3766643 h 3766643"/>
              <a:gd name="connsiteX3" fmla="*/ 0 w 3914969"/>
              <a:gd name="connsiteY3" fmla="*/ 3766643 h 3766643"/>
            </a:gdLst>
            <a:ahLst/>
            <a:cxnLst>
              <a:cxn ang="0">
                <a:pos x="connsiteX0" y="connsiteY0"/>
              </a:cxn>
              <a:cxn ang="0">
                <a:pos x="connsiteX1" y="connsiteY1"/>
              </a:cxn>
              <a:cxn ang="0">
                <a:pos x="connsiteX2" y="connsiteY2"/>
              </a:cxn>
              <a:cxn ang="0">
                <a:pos x="connsiteX3" y="connsiteY3"/>
              </a:cxn>
            </a:cxnLst>
            <a:rect l="l" t="t" r="r" b="b"/>
            <a:pathLst>
              <a:path w="3914969" h="3766643">
                <a:moveTo>
                  <a:pt x="0" y="0"/>
                </a:moveTo>
                <a:lnTo>
                  <a:pt x="3914969" y="0"/>
                </a:lnTo>
                <a:lnTo>
                  <a:pt x="3914969" y="3766643"/>
                </a:lnTo>
                <a:lnTo>
                  <a:pt x="0" y="3766643"/>
                </a:lnTo>
                <a:close/>
              </a:path>
            </a:pathLst>
          </a:custGeom>
        </p:spPr>
      </p:pic>
      <p:pic>
        <p:nvPicPr>
          <p:cNvPr id="9" name="图片 8">
            <a:extLst>
              <a:ext uri="{FF2B5EF4-FFF2-40B4-BE49-F238E27FC236}">
                <a16:creationId xmlns:a16="http://schemas.microsoft.com/office/drawing/2014/main" id="{F4874A12-7347-11F9-687A-8CB9F2DA9224}"/>
              </a:ext>
            </a:extLst>
          </p:cNvPr>
          <p:cNvPicPr>
            <a:picLocks noChangeAspect="1"/>
          </p:cNvPicPr>
          <p:nvPr userDrawn="1"/>
        </p:nvPicPr>
        <p:blipFill>
          <a:blip r:embed="rId10">
            <a:alphaModFix amt="82000"/>
          </a:blip>
          <a:srcRect t="51389"/>
          <a:stretch>
            <a:fillRect/>
          </a:stretch>
        </p:blipFill>
        <p:spPr>
          <a:xfrm>
            <a:off x="1563885" y="-2107"/>
            <a:ext cx="8773522" cy="4264907"/>
          </a:xfrm>
          <a:custGeom>
            <a:avLst/>
            <a:gdLst>
              <a:gd name="connsiteX0" fmla="*/ 0 w 6858000"/>
              <a:gd name="connsiteY0" fmla="*/ 0 h 3333750"/>
              <a:gd name="connsiteX1" fmla="*/ 6858000 w 6858000"/>
              <a:gd name="connsiteY1" fmla="*/ 0 h 3333750"/>
              <a:gd name="connsiteX2" fmla="*/ 6858000 w 6858000"/>
              <a:gd name="connsiteY2" fmla="*/ 3333750 h 3333750"/>
              <a:gd name="connsiteX3" fmla="*/ 0 w 6858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6858000" h="3333750">
                <a:moveTo>
                  <a:pt x="0" y="0"/>
                </a:moveTo>
                <a:lnTo>
                  <a:pt x="6858000" y="0"/>
                </a:lnTo>
                <a:lnTo>
                  <a:pt x="6858000" y="3333750"/>
                </a:lnTo>
                <a:lnTo>
                  <a:pt x="0" y="3333750"/>
                </a:lnTo>
                <a:close/>
              </a:path>
            </a:pathLst>
          </a:custGeom>
        </p:spPr>
      </p:pic>
      <p:pic>
        <p:nvPicPr>
          <p:cNvPr id="10" name="图片 9">
            <a:extLst>
              <a:ext uri="{FF2B5EF4-FFF2-40B4-BE49-F238E27FC236}">
                <a16:creationId xmlns:a16="http://schemas.microsoft.com/office/drawing/2014/main" id="{C6A4376E-69BF-A064-1AE4-FD51DE150C2B}"/>
              </a:ext>
            </a:extLst>
          </p:cNvPr>
          <p:cNvPicPr>
            <a:picLocks noChangeAspect="1"/>
          </p:cNvPicPr>
          <p:nvPr userDrawn="1"/>
        </p:nvPicPr>
        <p:blipFill>
          <a:blip r:embed="rId11">
            <a:alphaModFix amt="70000"/>
          </a:blip>
          <a:srcRect t="67220"/>
          <a:stretch>
            <a:fillRect/>
          </a:stretch>
        </p:blipFill>
        <p:spPr>
          <a:xfrm>
            <a:off x="4026031" y="-1416"/>
            <a:ext cx="9461450" cy="3101435"/>
          </a:xfrm>
          <a:custGeom>
            <a:avLst/>
            <a:gdLst>
              <a:gd name="connsiteX0" fmla="*/ 0 w 6858000"/>
              <a:gd name="connsiteY0" fmla="*/ 0 h 2248032"/>
              <a:gd name="connsiteX1" fmla="*/ 6858000 w 6858000"/>
              <a:gd name="connsiteY1" fmla="*/ 0 h 2248032"/>
              <a:gd name="connsiteX2" fmla="*/ 6858000 w 6858000"/>
              <a:gd name="connsiteY2" fmla="*/ 2248032 h 2248032"/>
              <a:gd name="connsiteX3" fmla="*/ 0 w 6858000"/>
              <a:gd name="connsiteY3" fmla="*/ 2248032 h 2248032"/>
            </a:gdLst>
            <a:ahLst/>
            <a:cxnLst>
              <a:cxn ang="0">
                <a:pos x="connsiteX0" y="connsiteY0"/>
              </a:cxn>
              <a:cxn ang="0">
                <a:pos x="connsiteX1" y="connsiteY1"/>
              </a:cxn>
              <a:cxn ang="0">
                <a:pos x="connsiteX2" y="connsiteY2"/>
              </a:cxn>
              <a:cxn ang="0">
                <a:pos x="connsiteX3" y="connsiteY3"/>
              </a:cxn>
            </a:cxnLst>
            <a:rect l="l" t="t" r="r" b="b"/>
            <a:pathLst>
              <a:path w="6858000" h="2248032">
                <a:moveTo>
                  <a:pt x="0" y="0"/>
                </a:moveTo>
                <a:lnTo>
                  <a:pt x="6858000" y="0"/>
                </a:lnTo>
                <a:lnTo>
                  <a:pt x="6858000" y="2248032"/>
                </a:lnTo>
                <a:lnTo>
                  <a:pt x="0" y="2248032"/>
                </a:lnTo>
                <a:close/>
              </a:path>
            </a:pathLst>
          </a:custGeom>
        </p:spPr>
      </p:pic>
      <p:pic>
        <p:nvPicPr>
          <p:cNvPr id="11" name="图片 10">
            <a:extLst>
              <a:ext uri="{FF2B5EF4-FFF2-40B4-BE49-F238E27FC236}">
                <a16:creationId xmlns:a16="http://schemas.microsoft.com/office/drawing/2014/main" id="{9DB38757-4034-C9D2-8CE6-0B44F11E9E01}"/>
              </a:ext>
            </a:extLst>
          </p:cNvPr>
          <p:cNvPicPr>
            <a:picLocks noChangeAspect="1"/>
          </p:cNvPicPr>
          <p:nvPr userDrawn="1"/>
        </p:nvPicPr>
        <p:blipFill>
          <a:blip r:embed="rId12">
            <a:alphaModFix amt="92000"/>
          </a:blip>
          <a:srcRect t="33685" r="40656"/>
          <a:stretch>
            <a:fillRect/>
          </a:stretch>
        </p:blipFill>
        <p:spPr>
          <a:xfrm>
            <a:off x="9479698" y="9859"/>
            <a:ext cx="2685341" cy="3006397"/>
          </a:xfrm>
          <a:custGeom>
            <a:avLst/>
            <a:gdLst>
              <a:gd name="connsiteX0" fmla="*/ 0 w 1946432"/>
              <a:gd name="connsiteY0" fmla="*/ 0 h 2179145"/>
              <a:gd name="connsiteX1" fmla="*/ 1946432 w 1946432"/>
              <a:gd name="connsiteY1" fmla="*/ 0 h 2179145"/>
              <a:gd name="connsiteX2" fmla="*/ 1946432 w 1946432"/>
              <a:gd name="connsiteY2" fmla="*/ 2179145 h 2179145"/>
              <a:gd name="connsiteX3" fmla="*/ 0 w 1946432"/>
              <a:gd name="connsiteY3" fmla="*/ 2179145 h 2179145"/>
            </a:gdLst>
            <a:ahLst/>
            <a:cxnLst>
              <a:cxn ang="0">
                <a:pos x="connsiteX0" y="connsiteY0"/>
              </a:cxn>
              <a:cxn ang="0">
                <a:pos x="connsiteX1" y="connsiteY1"/>
              </a:cxn>
              <a:cxn ang="0">
                <a:pos x="connsiteX2" y="connsiteY2"/>
              </a:cxn>
              <a:cxn ang="0">
                <a:pos x="connsiteX3" y="connsiteY3"/>
              </a:cxn>
            </a:cxnLst>
            <a:rect l="l" t="t" r="r" b="b"/>
            <a:pathLst>
              <a:path w="1946432" h="2179145">
                <a:moveTo>
                  <a:pt x="0" y="0"/>
                </a:moveTo>
                <a:lnTo>
                  <a:pt x="1946432" y="0"/>
                </a:lnTo>
                <a:lnTo>
                  <a:pt x="1946432" y="2179145"/>
                </a:lnTo>
                <a:lnTo>
                  <a:pt x="0" y="2179145"/>
                </a:lnTo>
                <a:close/>
              </a:path>
            </a:pathLst>
          </a:custGeom>
        </p:spPr>
      </p:pic>
      <p:pic>
        <p:nvPicPr>
          <p:cNvPr id="12" name="图片 11">
            <a:extLst>
              <a:ext uri="{FF2B5EF4-FFF2-40B4-BE49-F238E27FC236}">
                <a16:creationId xmlns:a16="http://schemas.microsoft.com/office/drawing/2014/main" id="{563BC060-CAE5-8C7E-C3F2-4FB433BC6A81}"/>
              </a:ext>
            </a:extLst>
          </p:cNvPr>
          <p:cNvPicPr>
            <a:picLocks noChangeAspect="1"/>
          </p:cNvPicPr>
          <p:nvPr userDrawn="1"/>
        </p:nvPicPr>
        <p:blipFill>
          <a:blip r:embed="rId11">
            <a:alphaModFix amt="76000"/>
          </a:blip>
          <a:srcRect r="38340" b="32155"/>
          <a:stretch>
            <a:fillRect/>
          </a:stretch>
        </p:blipFill>
        <p:spPr>
          <a:xfrm>
            <a:off x="6348898" y="438880"/>
            <a:ext cx="5833970" cy="6419120"/>
          </a:xfrm>
          <a:custGeom>
            <a:avLst/>
            <a:gdLst>
              <a:gd name="connsiteX0" fmla="*/ 0 w 4228672"/>
              <a:gd name="connsiteY0" fmla="*/ 0 h 4652810"/>
              <a:gd name="connsiteX1" fmla="*/ 4228672 w 4228672"/>
              <a:gd name="connsiteY1" fmla="*/ 0 h 4652810"/>
              <a:gd name="connsiteX2" fmla="*/ 4228672 w 4228672"/>
              <a:gd name="connsiteY2" fmla="*/ 4652810 h 4652810"/>
              <a:gd name="connsiteX3" fmla="*/ 0 w 4228672"/>
              <a:gd name="connsiteY3" fmla="*/ 4652810 h 4652810"/>
            </a:gdLst>
            <a:ahLst/>
            <a:cxnLst>
              <a:cxn ang="0">
                <a:pos x="connsiteX0" y="connsiteY0"/>
              </a:cxn>
              <a:cxn ang="0">
                <a:pos x="connsiteX1" y="connsiteY1"/>
              </a:cxn>
              <a:cxn ang="0">
                <a:pos x="connsiteX2" y="connsiteY2"/>
              </a:cxn>
              <a:cxn ang="0">
                <a:pos x="connsiteX3" y="connsiteY3"/>
              </a:cxn>
            </a:cxnLst>
            <a:rect l="l" t="t" r="r" b="b"/>
            <a:pathLst>
              <a:path w="4228672" h="4652810">
                <a:moveTo>
                  <a:pt x="0" y="0"/>
                </a:moveTo>
                <a:lnTo>
                  <a:pt x="4228672" y="0"/>
                </a:lnTo>
                <a:lnTo>
                  <a:pt x="4228672" y="4652810"/>
                </a:lnTo>
                <a:lnTo>
                  <a:pt x="0" y="4652810"/>
                </a:lnTo>
                <a:close/>
              </a:path>
            </a:pathLst>
          </a:custGeom>
        </p:spPr>
      </p:pic>
      <p:pic>
        <p:nvPicPr>
          <p:cNvPr id="13" name="图片 12">
            <a:extLst>
              <a:ext uri="{FF2B5EF4-FFF2-40B4-BE49-F238E27FC236}">
                <a16:creationId xmlns:a16="http://schemas.microsoft.com/office/drawing/2014/main" id="{4856CE15-C332-2BAF-5FA3-925F8BFEC218}"/>
              </a:ext>
            </a:extLst>
          </p:cNvPr>
          <p:cNvPicPr>
            <a:picLocks noChangeAspect="1"/>
          </p:cNvPicPr>
          <p:nvPr userDrawn="1"/>
        </p:nvPicPr>
        <p:blipFill>
          <a:blip r:embed="rId13">
            <a:alphaModFix amt="50000"/>
          </a:blip>
          <a:srcRect b="64098"/>
          <a:stretch>
            <a:fillRect/>
          </a:stretch>
        </p:blipFill>
        <p:spPr>
          <a:xfrm>
            <a:off x="1944920" y="3334454"/>
            <a:ext cx="9772585" cy="3511491"/>
          </a:xfrm>
          <a:custGeom>
            <a:avLst/>
            <a:gdLst>
              <a:gd name="connsiteX0" fmla="*/ 0 w 7083522"/>
              <a:gd name="connsiteY0" fmla="*/ 0 h 2545255"/>
              <a:gd name="connsiteX1" fmla="*/ 7083522 w 7083522"/>
              <a:gd name="connsiteY1" fmla="*/ 0 h 2545255"/>
              <a:gd name="connsiteX2" fmla="*/ 7083522 w 7083522"/>
              <a:gd name="connsiteY2" fmla="*/ 2545255 h 2545255"/>
              <a:gd name="connsiteX3" fmla="*/ 0 w 7083522"/>
              <a:gd name="connsiteY3" fmla="*/ 2545255 h 2545255"/>
            </a:gdLst>
            <a:ahLst/>
            <a:cxnLst>
              <a:cxn ang="0">
                <a:pos x="connsiteX0" y="connsiteY0"/>
              </a:cxn>
              <a:cxn ang="0">
                <a:pos x="connsiteX1" y="connsiteY1"/>
              </a:cxn>
              <a:cxn ang="0">
                <a:pos x="connsiteX2" y="connsiteY2"/>
              </a:cxn>
              <a:cxn ang="0">
                <a:pos x="connsiteX3" y="connsiteY3"/>
              </a:cxn>
            </a:cxnLst>
            <a:rect l="l" t="t" r="r" b="b"/>
            <a:pathLst>
              <a:path w="7083522" h="2545255">
                <a:moveTo>
                  <a:pt x="0" y="0"/>
                </a:moveTo>
                <a:lnTo>
                  <a:pt x="7083522" y="0"/>
                </a:lnTo>
                <a:lnTo>
                  <a:pt x="7083522" y="2545255"/>
                </a:lnTo>
                <a:lnTo>
                  <a:pt x="0" y="2545255"/>
                </a:lnTo>
                <a:close/>
              </a:path>
            </a:pathLst>
          </a:custGeom>
        </p:spPr>
      </p:pic>
      <p:pic>
        <p:nvPicPr>
          <p:cNvPr id="14" name="图片 13">
            <a:extLst>
              <a:ext uri="{FF2B5EF4-FFF2-40B4-BE49-F238E27FC236}">
                <a16:creationId xmlns:a16="http://schemas.microsoft.com/office/drawing/2014/main" id="{6EF70A65-E918-0B9E-22D0-D4CFBC18048F}"/>
              </a:ext>
            </a:extLst>
          </p:cNvPr>
          <p:cNvPicPr>
            <a:picLocks noChangeAspect="1"/>
          </p:cNvPicPr>
          <p:nvPr userDrawn="1"/>
        </p:nvPicPr>
        <p:blipFill>
          <a:blip r:embed="rId14"/>
          <a:srcRect l="42914" b="45077"/>
          <a:stretch>
            <a:fillRect/>
          </a:stretch>
        </p:blipFill>
        <p:spPr>
          <a:xfrm>
            <a:off x="-2178" y="1649077"/>
            <a:ext cx="5401179" cy="5196545"/>
          </a:xfrm>
          <a:custGeom>
            <a:avLst/>
            <a:gdLst>
              <a:gd name="connsiteX0" fmla="*/ 0 w 3914969"/>
              <a:gd name="connsiteY0" fmla="*/ 0 h 3766643"/>
              <a:gd name="connsiteX1" fmla="*/ 3914969 w 3914969"/>
              <a:gd name="connsiteY1" fmla="*/ 0 h 3766643"/>
              <a:gd name="connsiteX2" fmla="*/ 3914969 w 3914969"/>
              <a:gd name="connsiteY2" fmla="*/ 3766643 h 3766643"/>
              <a:gd name="connsiteX3" fmla="*/ 0 w 3914969"/>
              <a:gd name="connsiteY3" fmla="*/ 3766643 h 3766643"/>
            </a:gdLst>
            <a:ahLst/>
            <a:cxnLst>
              <a:cxn ang="0">
                <a:pos x="connsiteX0" y="connsiteY0"/>
              </a:cxn>
              <a:cxn ang="0">
                <a:pos x="connsiteX1" y="connsiteY1"/>
              </a:cxn>
              <a:cxn ang="0">
                <a:pos x="connsiteX2" y="connsiteY2"/>
              </a:cxn>
              <a:cxn ang="0">
                <a:pos x="connsiteX3" y="connsiteY3"/>
              </a:cxn>
            </a:cxnLst>
            <a:rect l="l" t="t" r="r" b="b"/>
            <a:pathLst>
              <a:path w="3914969" h="3766643">
                <a:moveTo>
                  <a:pt x="0" y="0"/>
                </a:moveTo>
                <a:lnTo>
                  <a:pt x="3914969" y="0"/>
                </a:lnTo>
                <a:lnTo>
                  <a:pt x="3914969" y="3766643"/>
                </a:lnTo>
                <a:lnTo>
                  <a:pt x="0" y="3766643"/>
                </a:lnTo>
                <a:close/>
              </a:path>
            </a:pathLst>
          </a:custGeom>
        </p:spPr>
      </p:pic>
    </p:spTree>
    <p:extLst>
      <p:ext uri="{BB962C8B-B14F-4D97-AF65-F5344CB8AC3E}">
        <p14:creationId xmlns:p14="http://schemas.microsoft.com/office/powerpoint/2010/main" val="2291172443"/>
      </p:ext>
    </p:extLst>
  </p:cSld>
  <p:clrMap bg1="lt1" tx1="dk1" bg2="lt2" tx2="dk2" accent1="accent1" accent2="accent2" accent3="accent3" accent4="accent4" accent5="accent5" accent6="accent6" hlink="hlink" folHlink="folHlink"/>
  <p:sldLayoutIdLst>
    <p:sldLayoutId id="2147483701" r:id="rId1"/>
    <p:sldLayoutId id="2147483688" r:id="rId2"/>
    <p:sldLayoutId id="2147483692" r:id="rId3"/>
    <p:sldLayoutId id="2147483702" r:id="rId4"/>
    <p:sldLayoutId id="2147483705" r:id="rId5"/>
    <p:sldLayoutId id="2147483706" r:id="rId6"/>
    <p:sldLayoutId id="2147483699" r:id="rId7"/>
    <p:sldLayoutId id="2147483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16.svg"/><Relationship Id="rId4" Type="http://schemas.openxmlformats.org/officeDocument/2006/relationships/image" Target="../media/image43.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g"/><Relationship Id="rId12"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7.jpg"/><Relationship Id="rId11"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sv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9.png"/><Relationship Id="rId5" Type="http://schemas.openxmlformats.org/officeDocument/2006/relationships/image" Target="../media/image16.sv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27.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16.svg"/><Relationship Id="rId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71.png"/><Relationship Id="rId9" Type="http://schemas.microsoft.com/office/2007/relationships/hdphoto" Target="../media/hdphoto9.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28.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16.svg"/><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642D50F-78AC-1A56-0BCA-02350EAF1A3F}"/>
              </a:ext>
            </a:extLst>
          </p:cNvPr>
          <p:cNvSpPr txBox="1"/>
          <p:nvPr/>
        </p:nvSpPr>
        <p:spPr>
          <a:xfrm>
            <a:off x="663346" y="2522928"/>
            <a:ext cx="8895433" cy="707886"/>
          </a:xfrm>
          <a:prstGeom prst="rect">
            <a:avLst/>
          </a:prstGeom>
          <a:noFill/>
        </p:spPr>
        <p:txBody>
          <a:bodyPr wrap="square">
            <a:noAutofit/>
          </a:bodyPr>
          <a:lstStyle/>
          <a:p>
            <a:r>
              <a:rPr lang="zh-CN" altLang="en-US" sz="3600" b="1" dirty="0">
                <a:solidFill>
                  <a:schemeClr val="bg2"/>
                </a:solidFill>
                <a:latin typeface="+mj-ea"/>
                <a:ea typeface="+mj-ea"/>
              </a:rPr>
              <a:t>深色科技风互联网</a:t>
            </a:r>
            <a:r>
              <a:rPr lang="en-US" altLang="zh-CN" sz="3600" b="1" dirty="0">
                <a:solidFill>
                  <a:schemeClr val="bg2"/>
                </a:solidFill>
                <a:latin typeface="+mj-ea"/>
                <a:ea typeface="+mj-ea"/>
              </a:rPr>
              <a:t>PPT</a:t>
            </a:r>
            <a:r>
              <a:rPr lang="zh-CN" altLang="en-US" sz="3600" b="1" dirty="0">
                <a:solidFill>
                  <a:schemeClr val="bg2"/>
                </a:solidFill>
                <a:latin typeface="+mj-ea"/>
                <a:ea typeface="+mj-ea"/>
              </a:rPr>
              <a:t>模板</a:t>
            </a:r>
          </a:p>
        </p:txBody>
      </p:sp>
      <p:sp>
        <p:nvSpPr>
          <p:cNvPr id="10" name="文本框 9">
            <a:extLst>
              <a:ext uri="{FF2B5EF4-FFF2-40B4-BE49-F238E27FC236}">
                <a16:creationId xmlns:a16="http://schemas.microsoft.com/office/drawing/2014/main" id="{6ACD7FC5-6DB2-964A-F8BB-D5FCF70F945A}"/>
              </a:ext>
            </a:extLst>
          </p:cNvPr>
          <p:cNvSpPr txBox="1"/>
          <p:nvPr/>
        </p:nvSpPr>
        <p:spPr>
          <a:xfrm>
            <a:off x="695325" y="3245038"/>
            <a:ext cx="4884460" cy="461665"/>
          </a:xfrm>
          <a:prstGeom prst="rect">
            <a:avLst/>
          </a:prstGeom>
          <a:noFill/>
        </p:spPr>
        <p:txBody>
          <a:bodyPr wrap="square">
            <a:noAutofit/>
          </a:bodyPr>
          <a:lstStyle/>
          <a:p>
            <a:r>
              <a:rPr lang="zh-CN" altLang="en-US" sz="2400" dirty="0">
                <a:solidFill>
                  <a:schemeClr val="bg2"/>
                </a:solidFill>
                <a:latin typeface="+mj-ea"/>
                <a:ea typeface="+mj-ea"/>
              </a:rPr>
              <a:t>元宇宙行业用户分析报告</a:t>
            </a:r>
          </a:p>
        </p:txBody>
      </p:sp>
      <p:grpSp>
        <p:nvGrpSpPr>
          <p:cNvPr id="13" name="组合 12">
            <a:extLst>
              <a:ext uri="{FF2B5EF4-FFF2-40B4-BE49-F238E27FC236}">
                <a16:creationId xmlns:a16="http://schemas.microsoft.com/office/drawing/2014/main" id="{1E25BD98-32C4-2CD8-9E19-377C8897A6BC}"/>
              </a:ext>
            </a:extLst>
          </p:cNvPr>
          <p:cNvGrpSpPr/>
          <p:nvPr/>
        </p:nvGrpSpPr>
        <p:grpSpPr>
          <a:xfrm>
            <a:off x="695325" y="4240328"/>
            <a:ext cx="2268000" cy="720000"/>
            <a:chOff x="2598130" y="4488280"/>
            <a:chExt cx="2268000" cy="720000"/>
          </a:xfrm>
        </p:grpSpPr>
        <p:sp>
          <p:nvSpPr>
            <p:cNvPr id="14" name="矩形: 圆角 13">
              <a:extLst>
                <a:ext uri="{FF2B5EF4-FFF2-40B4-BE49-F238E27FC236}">
                  <a16:creationId xmlns:a16="http://schemas.microsoft.com/office/drawing/2014/main" id="{276ED53F-EE75-5A96-3EDA-5063239E60C1}"/>
                </a:ext>
              </a:extLst>
            </p:cNvPr>
            <p:cNvSpPr/>
            <p:nvPr/>
          </p:nvSpPr>
          <p:spPr>
            <a:xfrm>
              <a:off x="2598130" y="4488280"/>
              <a:ext cx="2268000" cy="720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9BCB4002-71D1-15CF-56D2-BE098B952C2D}"/>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a:extLst>
              <a:ext uri="{FF2B5EF4-FFF2-40B4-BE49-F238E27FC236}">
                <a16:creationId xmlns:a16="http://schemas.microsoft.com/office/drawing/2014/main" id="{279977C7-FBE5-7D0E-C0E0-85CF2B82B622}"/>
              </a:ext>
            </a:extLst>
          </p:cNvPr>
          <p:cNvSpPr txBox="1"/>
          <p:nvPr/>
        </p:nvSpPr>
        <p:spPr>
          <a:xfrm>
            <a:off x="843327" y="4454942"/>
            <a:ext cx="1836373" cy="307777"/>
          </a:xfrm>
          <a:prstGeom prst="rect">
            <a:avLst/>
          </a:prstGeom>
          <a:noFill/>
        </p:spPr>
        <p:txBody>
          <a:bodyPr wrap="square">
            <a:noAutofit/>
          </a:bodyPr>
          <a:lstStyle/>
          <a:p>
            <a:r>
              <a:rPr lang="zh-CN" altLang="en-US" sz="1400" dirty="0">
                <a:solidFill>
                  <a:schemeClr val="bg2"/>
                </a:solidFill>
                <a:latin typeface="+mj-ea"/>
                <a:ea typeface="+mj-ea"/>
              </a:rPr>
              <a:t>主讲人：</a:t>
            </a:r>
            <a:r>
              <a:rPr lang="en-US" altLang="zh-CN" sz="1400" dirty="0" err="1">
                <a:solidFill>
                  <a:schemeClr val="bg2"/>
                </a:solidFill>
                <a:latin typeface="+mj-ea"/>
                <a:ea typeface="+mj-ea"/>
              </a:rPr>
              <a:t>OfficePLUS</a:t>
            </a:r>
            <a:endParaRPr lang="zh-CN" altLang="en-US" sz="1400" dirty="0">
              <a:solidFill>
                <a:schemeClr val="bg2"/>
              </a:solidFill>
              <a:latin typeface="+mj-ea"/>
              <a:ea typeface="+mj-ea"/>
            </a:endParaRPr>
          </a:p>
        </p:txBody>
      </p:sp>
      <p:grpSp>
        <p:nvGrpSpPr>
          <p:cNvPr id="17" name="组合 16">
            <a:extLst>
              <a:ext uri="{FF2B5EF4-FFF2-40B4-BE49-F238E27FC236}">
                <a16:creationId xmlns:a16="http://schemas.microsoft.com/office/drawing/2014/main" id="{3E7A2127-3227-92F0-9F54-486934255BE4}"/>
              </a:ext>
            </a:extLst>
          </p:cNvPr>
          <p:cNvGrpSpPr/>
          <p:nvPr/>
        </p:nvGrpSpPr>
        <p:grpSpPr>
          <a:xfrm>
            <a:off x="3057525" y="4240328"/>
            <a:ext cx="2268000" cy="720000"/>
            <a:chOff x="2598130" y="4488280"/>
            <a:chExt cx="2268000" cy="720000"/>
          </a:xfrm>
        </p:grpSpPr>
        <p:sp>
          <p:nvSpPr>
            <p:cNvPr id="18" name="矩形: 圆角 17">
              <a:extLst>
                <a:ext uri="{FF2B5EF4-FFF2-40B4-BE49-F238E27FC236}">
                  <a16:creationId xmlns:a16="http://schemas.microsoft.com/office/drawing/2014/main" id="{07A5818E-AF29-D05F-EF08-D46BB508D705}"/>
                </a:ext>
              </a:extLst>
            </p:cNvPr>
            <p:cNvSpPr/>
            <p:nvPr/>
          </p:nvSpPr>
          <p:spPr>
            <a:xfrm>
              <a:off x="2598130" y="4488280"/>
              <a:ext cx="2268000" cy="720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圆角 18">
              <a:extLst>
                <a:ext uri="{FF2B5EF4-FFF2-40B4-BE49-F238E27FC236}">
                  <a16:creationId xmlns:a16="http://schemas.microsoft.com/office/drawing/2014/main" id="{CB30B0CE-83FD-DD3E-EEF2-09F90E387D17}"/>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a:extLst>
              <a:ext uri="{FF2B5EF4-FFF2-40B4-BE49-F238E27FC236}">
                <a16:creationId xmlns:a16="http://schemas.microsoft.com/office/drawing/2014/main" id="{E98A6107-0FDB-DF08-9576-7F360D601DC4}"/>
              </a:ext>
            </a:extLst>
          </p:cNvPr>
          <p:cNvSpPr txBox="1"/>
          <p:nvPr/>
        </p:nvSpPr>
        <p:spPr>
          <a:xfrm>
            <a:off x="3205527" y="4454942"/>
            <a:ext cx="1836373" cy="307777"/>
          </a:xfrm>
          <a:prstGeom prst="rect">
            <a:avLst/>
          </a:prstGeom>
          <a:noFill/>
        </p:spPr>
        <p:txBody>
          <a:bodyPr wrap="square">
            <a:noAutofit/>
          </a:bodyPr>
          <a:lstStyle/>
          <a:p>
            <a:pPr algn="ctr"/>
            <a:r>
              <a:rPr lang="en-US" altLang="zh-CN" sz="1400" dirty="0">
                <a:solidFill>
                  <a:schemeClr val="bg2"/>
                </a:solidFill>
                <a:latin typeface="+mj-ea"/>
                <a:ea typeface="+mj-ea"/>
              </a:rPr>
              <a:t>20XX</a:t>
            </a:r>
            <a:r>
              <a:rPr lang="zh-CN" altLang="en-US" sz="1400" dirty="0">
                <a:solidFill>
                  <a:schemeClr val="bg2"/>
                </a:solidFill>
                <a:latin typeface="+mj-ea"/>
                <a:ea typeface="+mj-ea"/>
              </a:rPr>
              <a:t>年</a:t>
            </a:r>
            <a:r>
              <a:rPr lang="en-US" altLang="zh-CN" sz="1400" dirty="0">
                <a:solidFill>
                  <a:schemeClr val="bg2"/>
                </a:solidFill>
                <a:latin typeface="+mj-ea"/>
                <a:ea typeface="+mj-ea"/>
              </a:rPr>
              <a:t>X</a:t>
            </a:r>
            <a:r>
              <a:rPr lang="zh-CN" altLang="en-US" sz="1400" dirty="0">
                <a:solidFill>
                  <a:schemeClr val="bg2"/>
                </a:solidFill>
                <a:latin typeface="+mj-ea"/>
                <a:ea typeface="+mj-ea"/>
              </a:rPr>
              <a:t>月</a:t>
            </a:r>
            <a:r>
              <a:rPr lang="en-US" altLang="zh-CN" sz="1400" dirty="0">
                <a:solidFill>
                  <a:schemeClr val="bg2"/>
                </a:solidFill>
                <a:latin typeface="+mj-ea"/>
                <a:ea typeface="+mj-ea"/>
              </a:rPr>
              <a:t>X</a:t>
            </a:r>
            <a:r>
              <a:rPr lang="zh-CN" altLang="en-US" sz="1400" dirty="0">
                <a:solidFill>
                  <a:schemeClr val="bg2"/>
                </a:solidFill>
                <a:latin typeface="+mj-ea"/>
                <a:ea typeface="+mj-ea"/>
              </a:rPr>
              <a:t>日</a:t>
            </a:r>
          </a:p>
        </p:txBody>
      </p:sp>
      <p:sp>
        <p:nvSpPr>
          <p:cNvPr id="21" name="文本框 20">
            <a:extLst>
              <a:ext uri="{FF2B5EF4-FFF2-40B4-BE49-F238E27FC236}">
                <a16:creationId xmlns:a16="http://schemas.microsoft.com/office/drawing/2014/main" id="{209F7D65-0A5A-339F-4CF3-4DDB8B8017E4}"/>
              </a:ext>
            </a:extLst>
          </p:cNvPr>
          <p:cNvSpPr txBox="1"/>
          <p:nvPr/>
        </p:nvSpPr>
        <p:spPr>
          <a:xfrm>
            <a:off x="695325" y="3688692"/>
            <a:ext cx="4884460" cy="307777"/>
          </a:xfrm>
          <a:prstGeom prst="rect">
            <a:avLst/>
          </a:prstGeom>
          <a:noFill/>
        </p:spPr>
        <p:txBody>
          <a:bodyPr wrap="square">
            <a:noAutofit/>
          </a:bodyPr>
          <a:lstStyle/>
          <a:p>
            <a:r>
              <a:rPr lang="en-US" altLang="zh-CN" sz="1400" dirty="0" err="1">
                <a:solidFill>
                  <a:schemeClr val="bg1">
                    <a:lumMod val="65000"/>
                  </a:schemeClr>
                </a:solidFill>
                <a:ea typeface="+mj-ea"/>
              </a:rPr>
              <a:t>Metacosmic</a:t>
            </a:r>
            <a:r>
              <a:rPr lang="en-US" altLang="zh-CN" sz="1400" dirty="0">
                <a:solidFill>
                  <a:schemeClr val="bg1">
                    <a:lumMod val="65000"/>
                  </a:schemeClr>
                </a:solidFill>
                <a:ea typeface="+mj-ea"/>
              </a:rPr>
              <a:t> Industry Report</a:t>
            </a:r>
            <a:endParaRPr lang="zh-CN" altLang="en-US" sz="1400" dirty="0">
              <a:solidFill>
                <a:schemeClr val="bg1">
                  <a:lumMod val="65000"/>
                </a:schemeClr>
              </a:solidFill>
              <a:ea typeface="+mj-ea"/>
            </a:endParaRPr>
          </a:p>
        </p:txBody>
      </p:sp>
      <p:sp>
        <p:nvSpPr>
          <p:cNvPr id="22" name="矩形 21">
            <a:extLst>
              <a:ext uri="{FF2B5EF4-FFF2-40B4-BE49-F238E27FC236}">
                <a16:creationId xmlns:a16="http://schemas.microsoft.com/office/drawing/2014/main" id="{4EDF2C61-2B4E-F20E-2DE7-255756646D32}"/>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DAD676E8-E86C-F40E-FFE0-416B9BA98B4D}"/>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27" name="文本框 26">
            <a:extLst>
              <a:ext uri="{FF2B5EF4-FFF2-40B4-BE49-F238E27FC236}">
                <a16:creationId xmlns:a16="http://schemas.microsoft.com/office/drawing/2014/main" id="{9133A333-322C-2AF5-D0D5-8FF05E321A7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28" name="文本框 27">
            <a:extLst>
              <a:ext uri="{FF2B5EF4-FFF2-40B4-BE49-F238E27FC236}">
                <a16:creationId xmlns:a16="http://schemas.microsoft.com/office/drawing/2014/main" id="{879C0A84-6A28-014D-6D12-E68103ECADAD}"/>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29" name="文本框 28">
            <a:extLst>
              <a:ext uri="{FF2B5EF4-FFF2-40B4-BE49-F238E27FC236}">
                <a16:creationId xmlns:a16="http://schemas.microsoft.com/office/drawing/2014/main" id="{13C8EB40-233C-04F5-E81D-15EEACE42DA3}"/>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pic>
        <p:nvPicPr>
          <p:cNvPr id="30" name="图形 29">
            <a:extLst>
              <a:ext uri="{FF2B5EF4-FFF2-40B4-BE49-F238E27FC236}">
                <a16:creationId xmlns:a16="http://schemas.microsoft.com/office/drawing/2014/main" id="{2E43713F-9E4D-1D16-496B-BB6AECD09150}"/>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spTree>
    <p:extLst>
      <p:ext uri="{BB962C8B-B14F-4D97-AF65-F5344CB8AC3E}">
        <p14:creationId xmlns:p14="http://schemas.microsoft.com/office/powerpoint/2010/main" val="221972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a:extLst>
              <a:ext uri="{FF2B5EF4-FFF2-40B4-BE49-F238E27FC236}">
                <a16:creationId xmlns:a16="http://schemas.microsoft.com/office/drawing/2014/main" id="{79FE5520-9DBA-1F8C-B17F-72F2B132F07A}"/>
              </a:ext>
            </a:extLst>
          </p:cNvPr>
          <p:cNvSpPr/>
          <p:nvPr userDrawn="1"/>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任意多边形: 形状 80">
            <a:extLst>
              <a:ext uri="{FF2B5EF4-FFF2-40B4-BE49-F238E27FC236}">
                <a16:creationId xmlns:a16="http://schemas.microsoft.com/office/drawing/2014/main" id="{F27EDF99-858D-0F33-F2A4-D1C53642E0F9}"/>
              </a:ext>
            </a:extLst>
          </p:cNvPr>
          <p:cNvSpPr/>
          <p:nvPr/>
        </p:nvSpPr>
        <p:spPr>
          <a:xfrm>
            <a:off x="3659508" y="3837581"/>
            <a:ext cx="4782926" cy="3168397"/>
          </a:xfrm>
          <a:custGeom>
            <a:avLst/>
            <a:gdLst>
              <a:gd name="connsiteX0" fmla="*/ 2391463 w 4782926"/>
              <a:gd name="connsiteY0" fmla="*/ 0 h 3168397"/>
              <a:gd name="connsiteX1" fmla="*/ 4782926 w 4782926"/>
              <a:gd name="connsiteY1" fmla="*/ 2391463 h 3168397"/>
              <a:gd name="connsiteX2" fmla="*/ 4675411 w 4782926"/>
              <a:gd name="connsiteY2" fmla="*/ 3102611 h 3168397"/>
              <a:gd name="connsiteX3" fmla="*/ 4651333 w 4782926"/>
              <a:gd name="connsiteY3" fmla="*/ 3168397 h 3168397"/>
              <a:gd name="connsiteX4" fmla="*/ 131594 w 4782926"/>
              <a:gd name="connsiteY4" fmla="*/ 3168397 h 3168397"/>
              <a:gd name="connsiteX5" fmla="*/ 107516 w 4782926"/>
              <a:gd name="connsiteY5" fmla="*/ 3102611 h 3168397"/>
              <a:gd name="connsiteX6" fmla="*/ 0 w 4782926"/>
              <a:gd name="connsiteY6" fmla="*/ 2391463 h 3168397"/>
              <a:gd name="connsiteX7" fmla="*/ 2391463 w 4782926"/>
              <a:gd name="connsiteY7" fmla="*/ 0 h 316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926" h="3168397">
                <a:moveTo>
                  <a:pt x="2391463" y="0"/>
                </a:moveTo>
                <a:cubicBezTo>
                  <a:pt x="3712232" y="0"/>
                  <a:pt x="4782926" y="1070694"/>
                  <a:pt x="4782926" y="2391463"/>
                </a:cubicBezTo>
                <a:cubicBezTo>
                  <a:pt x="4782926" y="2639107"/>
                  <a:pt x="4745284" y="2877960"/>
                  <a:pt x="4675411" y="3102611"/>
                </a:cubicBezTo>
                <a:lnTo>
                  <a:pt x="4651333" y="3168397"/>
                </a:lnTo>
                <a:lnTo>
                  <a:pt x="131594" y="3168397"/>
                </a:lnTo>
                <a:lnTo>
                  <a:pt x="107516" y="3102611"/>
                </a:lnTo>
                <a:cubicBezTo>
                  <a:pt x="37642" y="2877960"/>
                  <a:pt x="0" y="2639107"/>
                  <a:pt x="0" y="2391463"/>
                </a:cubicBezTo>
                <a:cubicBezTo>
                  <a:pt x="0" y="1070694"/>
                  <a:pt x="1070694" y="0"/>
                  <a:pt x="2391463" y="0"/>
                </a:cubicBezTo>
                <a:close/>
              </a:path>
            </a:pathLst>
          </a:custGeom>
          <a:solidFill>
            <a:schemeClr val="tx1"/>
          </a:solidFill>
          <a:ln>
            <a:noFill/>
          </a:ln>
          <a:effectLst>
            <a:glow>
              <a:schemeClr val="accent1">
                <a:alpha val="40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8" name="组合 7">
            <a:extLst>
              <a:ext uri="{FF2B5EF4-FFF2-40B4-BE49-F238E27FC236}">
                <a16:creationId xmlns:a16="http://schemas.microsoft.com/office/drawing/2014/main" id="{6AFA167A-6AB6-8684-BCD9-74896C0B943E}"/>
              </a:ext>
            </a:extLst>
          </p:cNvPr>
          <p:cNvGrpSpPr/>
          <p:nvPr/>
        </p:nvGrpSpPr>
        <p:grpSpPr>
          <a:xfrm>
            <a:off x="3113533" y="2992172"/>
            <a:ext cx="5964934" cy="5964929"/>
            <a:chOff x="4538255" y="1941676"/>
            <a:chExt cx="2714544" cy="2714542"/>
          </a:xfrm>
        </p:grpSpPr>
        <p:pic>
          <p:nvPicPr>
            <p:cNvPr id="84" name="图片 83">
              <a:extLst>
                <a:ext uri="{FF2B5EF4-FFF2-40B4-BE49-F238E27FC236}">
                  <a16:creationId xmlns:a16="http://schemas.microsoft.com/office/drawing/2014/main" id="{DEC8D616-F8D7-B15E-46B1-DDD7C74942F7}"/>
                </a:ext>
              </a:extLst>
            </p:cNvPr>
            <p:cNvPicPr>
              <a:picLocks noChangeAspect="1"/>
            </p:cNvPicPr>
            <p:nvPr/>
          </p:nvPicPr>
          <p:blipFill>
            <a:blip r:embed="rId3">
              <a:duotone>
                <a:prstClr val="black"/>
                <a:schemeClr val="tx2">
                  <a:tint val="45000"/>
                  <a:satMod val="400000"/>
                </a:schemeClr>
              </a:duotone>
            </a:blip>
            <a:stretch>
              <a:fillRect/>
            </a:stretch>
          </p:blipFill>
          <p:spPr>
            <a:xfrm>
              <a:off x="4538255" y="1941676"/>
              <a:ext cx="2714544" cy="2714542"/>
            </a:xfrm>
            <a:prstGeom prst="rect">
              <a:avLst/>
            </a:prstGeom>
          </p:spPr>
        </p:pic>
        <p:grpSp>
          <p:nvGrpSpPr>
            <p:cNvPr id="55" name="组合 54">
              <a:extLst>
                <a:ext uri="{FF2B5EF4-FFF2-40B4-BE49-F238E27FC236}">
                  <a16:creationId xmlns:a16="http://schemas.microsoft.com/office/drawing/2014/main" id="{6B509567-08BC-7D64-DBCC-A1F7FD291B93}"/>
                </a:ext>
              </a:extLst>
            </p:cNvPr>
            <p:cNvGrpSpPr/>
            <p:nvPr/>
          </p:nvGrpSpPr>
          <p:grpSpPr>
            <a:xfrm>
              <a:off x="4668991" y="2068024"/>
              <a:ext cx="2401776" cy="2401776"/>
              <a:chOff x="998947" y="2753781"/>
              <a:chExt cx="2126181" cy="2126182"/>
            </a:xfrm>
          </p:grpSpPr>
          <p:grpSp>
            <p:nvGrpSpPr>
              <p:cNvPr id="60" name="组合 59">
                <a:extLst>
                  <a:ext uri="{FF2B5EF4-FFF2-40B4-BE49-F238E27FC236}">
                    <a16:creationId xmlns:a16="http://schemas.microsoft.com/office/drawing/2014/main" id="{67AE75C1-CA9D-C261-715A-3D141D58D67F}"/>
                  </a:ext>
                </a:extLst>
              </p:cNvPr>
              <p:cNvGrpSpPr/>
              <p:nvPr userDrawn="1"/>
            </p:nvGrpSpPr>
            <p:grpSpPr>
              <a:xfrm>
                <a:off x="1201365" y="2980143"/>
                <a:ext cx="1716545" cy="1719918"/>
                <a:chOff x="3912746" y="641748"/>
                <a:chExt cx="1716545" cy="1719918"/>
              </a:xfrm>
              <a:effectLst>
                <a:outerShdw blurRad="50800" dist="38100" dir="2700000" algn="tl" rotWithShape="0">
                  <a:prstClr val="black">
                    <a:alpha val="40000"/>
                  </a:prstClr>
                </a:outerShdw>
              </a:effectLst>
            </p:grpSpPr>
            <p:sp>
              <p:nvSpPr>
                <p:cNvPr id="67" name="椭圆 66">
                  <a:extLst>
                    <a:ext uri="{FF2B5EF4-FFF2-40B4-BE49-F238E27FC236}">
                      <a16:creationId xmlns:a16="http://schemas.microsoft.com/office/drawing/2014/main" id="{C8B578FB-4344-CFBB-C67D-78211AE62B80}"/>
                    </a:ext>
                  </a:extLst>
                </p:cNvPr>
                <p:cNvSpPr/>
                <p:nvPr userDrawn="1"/>
              </p:nvSpPr>
              <p:spPr>
                <a:xfrm>
                  <a:off x="3912746" y="645121"/>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70" name="椭圆 69">
                  <a:extLst>
                    <a:ext uri="{FF2B5EF4-FFF2-40B4-BE49-F238E27FC236}">
                      <a16:creationId xmlns:a16="http://schemas.microsoft.com/office/drawing/2014/main" id="{16202144-4922-B542-7CBE-5F61911EFF85}"/>
                    </a:ext>
                  </a:extLst>
                </p:cNvPr>
                <p:cNvSpPr/>
                <p:nvPr userDrawn="1"/>
              </p:nvSpPr>
              <p:spPr>
                <a:xfrm>
                  <a:off x="3912746" y="641748"/>
                  <a:ext cx="1716545" cy="1716545"/>
                </a:xfrm>
                <a:prstGeom prst="ellipse">
                  <a:avLst/>
                </a:prstGeom>
                <a:gradFill flip="none" rotWithShape="1">
                  <a:gsLst>
                    <a:gs pos="70000">
                      <a:schemeClr val="accent2">
                        <a:alpha val="0"/>
                      </a:schemeClr>
                    </a:gs>
                    <a:gs pos="30000">
                      <a:schemeClr val="accent1">
                        <a:alpha val="0"/>
                      </a:schemeClr>
                    </a:gs>
                    <a:gs pos="0">
                      <a:schemeClr val="accent1">
                        <a:alpha val="80000"/>
                      </a:schemeClr>
                    </a:gs>
                    <a:gs pos="100000">
                      <a:schemeClr val="accent2">
                        <a:alpha val="80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椭圆 64">
                <a:extLst>
                  <a:ext uri="{FF2B5EF4-FFF2-40B4-BE49-F238E27FC236}">
                    <a16:creationId xmlns:a16="http://schemas.microsoft.com/office/drawing/2014/main" id="{E8C94EB9-3539-C8D4-2A2B-FE4ED97138BC}"/>
                  </a:ext>
                </a:extLst>
              </p:cNvPr>
              <p:cNvSpPr/>
              <p:nvPr/>
            </p:nvSpPr>
            <p:spPr>
              <a:xfrm>
                <a:off x="998947" y="2753781"/>
                <a:ext cx="2126181" cy="2126182"/>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2" name="图片 71">
            <a:extLst>
              <a:ext uri="{FF2B5EF4-FFF2-40B4-BE49-F238E27FC236}">
                <a16:creationId xmlns:a16="http://schemas.microsoft.com/office/drawing/2014/main" id="{39709426-3210-6194-E13C-02C70387F16D}"/>
              </a:ext>
            </a:extLst>
          </p:cNvPr>
          <p:cNvPicPr>
            <a:picLocks noChangeAspect="1"/>
          </p:cNvPicPr>
          <p:nvPr/>
        </p:nvPicPr>
        <p:blipFill rotWithShape="1">
          <a:blip r:embed="rId4">
            <a:alphaModFix amt="80000"/>
            <a:extLst>
              <a:ext uri="{28A0092B-C50C-407E-A947-70E740481C1C}">
                <a14:useLocalDpi xmlns:a14="http://schemas.microsoft.com/office/drawing/2010/main" val="0"/>
              </a:ext>
            </a:extLst>
          </a:blip>
          <a:srcRect b="79444"/>
          <a:stretch/>
        </p:blipFill>
        <p:spPr>
          <a:xfrm rot="19134865">
            <a:off x="3479298" y="3528695"/>
            <a:ext cx="2103555" cy="1475006"/>
          </a:xfrm>
          <a:prstGeom prst="rect">
            <a:avLst/>
          </a:prstGeom>
        </p:spPr>
      </p:pic>
      <p:grpSp>
        <p:nvGrpSpPr>
          <p:cNvPr id="79" name="组合 78">
            <a:extLst>
              <a:ext uri="{FF2B5EF4-FFF2-40B4-BE49-F238E27FC236}">
                <a16:creationId xmlns:a16="http://schemas.microsoft.com/office/drawing/2014/main" id="{068707E2-3DE4-825A-FDE8-DA0D54A30906}"/>
              </a:ext>
            </a:extLst>
          </p:cNvPr>
          <p:cNvGrpSpPr/>
          <p:nvPr/>
        </p:nvGrpSpPr>
        <p:grpSpPr>
          <a:xfrm>
            <a:off x="1029647" y="2787242"/>
            <a:ext cx="3060000" cy="3060000"/>
            <a:chOff x="723583" y="1925497"/>
            <a:chExt cx="3060000" cy="3060000"/>
          </a:xfrm>
        </p:grpSpPr>
        <p:grpSp>
          <p:nvGrpSpPr>
            <p:cNvPr id="57" name="组合 56">
              <a:extLst>
                <a:ext uri="{FF2B5EF4-FFF2-40B4-BE49-F238E27FC236}">
                  <a16:creationId xmlns:a16="http://schemas.microsoft.com/office/drawing/2014/main" id="{9BA12979-E44A-06AB-E071-B7E0187ACF2C}"/>
                </a:ext>
              </a:extLst>
            </p:cNvPr>
            <p:cNvGrpSpPr>
              <a:grpSpLocks noChangeAspect="1"/>
            </p:cNvGrpSpPr>
            <p:nvPr/>
          </p:nvGrpSpPr>
          <p:grpSpPr>
            <a:xfrm>
              <a:off x="723583" y="1925497"/>
              <a:ext cx="3060000" cy="3060000"/>
              <a:chOff x="16275" y="1047869"/>
              <a:chExt cx="5669924" cy="5669924"/>
            </a:xfrm>
          </p:grpSpPr>
          <p:grpSp>
            <p:nvGrpSpPr>
              <p:cNvPr id="14" name="组合 13">
                <a:extLst>
                  <a:ext uri="{FF2B5EF4-FFF2-40B4-BE49-F238E27FC236}">
                    <a16:creationId xmlns:a16="http://schemas.microsoft.com/office/drawing/2014/main" id="{12598A4A-568F-0F2D-65E0-E6BEE455C4F9}"/>
                  </a:ext>
                </a:extLst>
              </p:cNvPr>
              <p:cNvGrpSpPr/>
              <p:nvPr/>
            </p:nvGrpSpPr>
            <p:grpSpPr>
              <a:xfrm>
                <a:off x="16275" y="1047869"/>
                <a:ext cx="5669924" cy="5669924"/>
                <a:chOff x="-198979" y="1254063"/>
                <a:chExt cx="5669924" cy="5669924"/>
              </a:xfrm>
            </p:grpSpPr>
            <p:sp>
              <p:nvSpPr>
                <p:cNvPr id="12" name="椭圆 11">
                  <a:extLst>
                    <a:ext uri="{FF2B5EF4-FFF2-40B4-BE49-F238E27FC236}">
                      <a16:creationId xmlns:a16="http://schemas.microsoft.com/office/drawing/2014/main" id="{1B54943A-F402-0BA9-4416-54120E81EF7C}"/>
                    </a:ext>
                  </a:extLst>
                </p:cNvPr>
                <p:cNvSpPr/>
                <p:nvPr/>
              </p:nvSpPr>
              <p:spPr>
                <a:xfrm>
                  <a:off x="-198979" y="1254063"/>
                  <a:ext cx="5669924" cy="5669924"/>
                </a:xfrm>
                <a:prstGeom prst="ellipse">
                  <a:avLst/>
                </a:prstGeom>
                <a:gradFill flip="none" rotWithShape="1">
                  <a:gsLst>
                    <a:gs pos="0">
                      <a:schemeClr val="accent1">
                        <a:alpha val="30000"/>
                      </a:schemeClr>
                    </a:gs>
                    <a:gs pos="100000">
                      <a:schemeClr val="accent1">
                        <a:alpha val="0"/>
                      </a:schemeClr>
                    </a:gs>
                  </a:gsLst>
                  <a:path path="circle">
                    <a:fillToRect l="50000" t="50000" r="50000" b="50000"/>
                  </a:path>
                  <a:tileRect/>
                </a:gra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91E4CC4-4430-4C0F-B2DA-16DD66D34998}"/>
                    </a:ext>
                  </a:extLst>
                </p:cNvPr>
                <p:cNvSpPr/>
                <p:nvPr/>
              </p:nvSpPr>
              <p:spPr>
                <a:xfrm>
                  <a:off x="1711468" y="3097058"/>
                  <a:ext cx="1885741" cy="1885741"/>
                </a:xfrm>
                <a:prstGeom prst="ellipse">
                  <a:avLst/>
                </a:prstGeom>
                <a:solidFill>
                  <a:schemeClr val="tx1">
                    <a:lumMod val="95000"/>
                    <a:lumOff val="5000"/>
                  </a:schemeClr>
                </a:solidFill>
                <a:ln>
                  <a:noFill/>
                </a:ln>
                <a:effectLst>
                  <a:innerShdw blurRad="317500">
                    <a:schemeClr val="accent1">
                      <a:alpha val="4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a:extLst>
                  <a:ext uri="{FF2B5EF4-FFF2-40B4-BE49-F238E27FC236}">
                    <a16:creationId xmlns:a16="http://schemas.microsoft.com/office/drawing/2014/main" id="{226E95DD-8B20-C2D8-F9E0-C0CA0AD7E316}"/>
                  </a:ext>
                </a:extLst>
              </p:cNvPr>
              <p:cNvPicPr>
                <a:picLocks noChangeAspect="1"/>
              </p:cNvPicPr>
              <p:nvPr/>
            </p:nvPicPr>
            <p:blipFill>
              <a:blip r:embed="rId5"/>
              <a:stretch>
                <a:fillRect/>
              </a:stretch>
            </p:blipFill>
            <p:spPr>
              <a:xfrm>
                <a:off x="2521915" y="3486057"/>
                <a:ext cx="695353" cy="695353"/>
              </a:xfrm>
              <a:prstGeom prst="rect">
                <a:avLst/>
              </a:prstGeom>
            </p:spPr>
          </p:pic>
        </p:grpSp>
        <p:sp>
          <p:nvSpPr>
            <p:cNvPr id="37" name="文本框 36">
              <a:extLst>
                <a:ext uri="{FF2B5EF4-FFF2-40B4-BE49-F238E27FC236}">
                  <a16:creationId xmlns:a16="http://schemas.microsoft.com/office/drawing/2014/main" id="{F0FA3506-5CC7-2A3F-1121-5B04340FB884}"/>
                </a:ext>
              </a:extLst>
            </p:cNvPr>
            <p:cNvSpPr txBox="1"/>
            <p:nvPr/>
          </p:nvSpPr>
          <p:spPr>
            <a:xfrm>
              <a:off x="1754632" y="3932416"/>
              <a:ext cx="1017715" cy="418191"/>
            </a:xfrm>
            <a:prstGeom prst="rect">
              <a:avLst/>
            </a:prstGeom>
            <a:noFill/>
          </p:spPr>
          <p:txBody>
            <a:bodyPr wrap="square">
              <a:noAutofit/>
            </a:bodyPr>
            <a:lstStyle/>
            <a:p>
              <a:pPr>
                <a:lnSpc>
                  <a:spcPct val="150000"/>
                </a:lnSpc>
              </a:pPr>
              <a:r>
                <a:rPr lang="zh-CN" altLang="en-US" sz="1600" b="1" dirty="0">
                  <a:solidFill>
                    <a:schemeClr val="bg1"/>
                  </a:solidFill>
                  <a:latin typeface="+mj-ea"/>
                  <a:ea typeface="+mj-ea"/>
                </a:rPr>
                <a:t>运算技术</a:t>
              </a:r>
            </a:p>
          </p:txBody>
        </p:sp>
      </p:grpSp>
      <p:grpSp>
        <p:nvGrpSpPr>
          <p:cNvPr id="82" name="组合 81">
            <a:extLst>
              <a:ext uri="{FF2B5EF4-FFF2-40B4-BE49-F238E27FC236}">
                <a16:creationId xmlns:a16="http://schemas.microsoft.com/office/drawing/2014/main" id="{18A484F6-71D8-7636-E967-B92B4F9E9007}"/>
              </a:ext>
            </a:extLst>
          </p:cNvPr>
          <p:cNvGrpSpPr/>
          <p:nvPr/>
        </p:nvGrpSpPr>
        <p:grpSpPr>
          <a:xfrm>
            <a:off x="6726780" y="1321411"/>
            <a:ext cx="3060000" cy="3060000"/>
            <a:chOff x="6496264" y="1962430"/>
            <a:chExt cx="3060000" cy="3060000"/>
          </a:xfrm>
        </p:grpSpPr>
        <p:grpSp>
          <p:nvGrpSpPr>
            <p:cNvPr id="75" name="组合 74">
              <a:extLst>
                <a:ext uri="{FF2B5EF4-FFF2-40B4-BE49-F238E27FC236}">
                  <a16:creationId xmlns:a16="http://schemas.microsoft.com/office/drawing/2014/main" id="{651C3302-9EDC-AB79-80DB-A4ECB21A8F41}"/>
                </a:ext>
              </a:extLst>
            </p:cNvPr>
            <p:cNvGrpSpPr>
              <a:grpSpLocks noChangeAspect="1"/>
            </p:cNvGrpSpPr>
            <p:nvPr/>
          </p:nvGrpSpPr>
          <p:grpSpPr>
            <a:xfrm>
              <a:off x="6496264" y="1962430"/>
              <a:ext cx="3060000" cy="3060000"/>
              <a:chOff x="5710877" y="1194901"/>
              <a:chExt cx="2910213" cy="2910213"/>
            </a:xfrm>
          </p:grpSpPr>
          <p:grpSp>
            <p:nvGrpSpPr>
              <p:cNvPr id="61" name="组合 60">
                <a:extLst>
                  <a:ext uri="{FF2B5EF4-FFF2-40B4-BE49-F238E27FC236}">
                    <a16:creationId xmlns:a16="http://schemas.microsoft.com/office/drawing/2014/main" id="{14847291-5A01-D50E-E2E3-94C24AEBECA3}"/>
                  </a:ext>
                </a:extLst>
              </p:cNvPr>
              <p:cNvGrpSpPr/>
              <p:nvPr/>
            </p:nvGrpSpPr>
            <p:grpSpPr>
              <a:xfrm>
                <a:off x="5710877" y="1194901"/>
                <a:ext cx="2910213" cy="2910213"/>
                <a:chOff x="-153890" y="1322497"/>
                <a:chExt cx="5669924" cy="5669924"/>
              </a:xfrm>
            </p:grpSpPr>
            <p:sp>
              <p:nvSpPr>
                <p:cNvPr id="63" name="椭圆 62">
                  <a:extLst>
                    <a:ext uri="{FF2B5EF4-FFF2-40B4-BE49-F238E27FC236}">
                      <a16:creationId xmlns:a16="http://schemas.microsoft.com/office/drawing/2014/main" id="{6BF57FC5-B367-596C-0B7C-FF1A1A1984A5}"/>
                    </a:ext>
                  </a:extLst>
                </p:cNvPr>
                <p:cNvSpPr>
                  <a:spLocks noChangeAspect="1"/>
                </p:cNvSpPr>
                <p:nvPr/>
              </p:nvSpPr>
              <p:spPr>
                <a:xfrm>
                  <a:off x="-153890" y="1322497"/>
                  <a:ext cx="5669924" cy="5669924"/>
                </a:xfrm>
                <a:prstGeom prst="ellipse">
                  <a:avLst/>
                </a:prstGeom>
                <a:gradFill flip="none" rotWithShape="1">
                  <a:gsLst>
                    <a:gs pos="0">
                      <a:schemeClr val="accent6">
                        <a:alpha val="25000"/>
                      </a:schemeClr>
                    </a:gs>
                    <a:gs pos="100000">
                      <a:schemeClr val="accent6">
                        <a:alpha val="0"/>
                      </a:schemeClr>
                    </a:gs>
                  </a:gsLst>
                  <a:path path="circle">
                    <a:fillToRect l="50000" t="50000" r="50000" b="50000"/>
                  </a:path>
                  <a:tileRect/>
                </a:gra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9B6AAB26-0F7B-AC4C-FD5B-20105E94032D}"/>
                    </a:ext>
                  </a:extLst>
                </p:cNvPr>
                <p:cNvSpPr/>
                <p:nvPr/>
              </p:nvSpPr>
              <p:spPr>
                <a:xfrm>
                  <a:off x="1711468" y="3097058"/>
                  <a:ext cx="1885741" cy="1885741"/>
                </a:xfrm>
                <a:prstGeom prst="ellipse">
                  <a:avLst/>
                </a:prstGeom>
                <a:solidFill>
                  <a:schemeClr val="tx1"/>
                </a:solidFill>
                <a:ln>
                  <a:noFill/>
                </a:ln>
                <a:effectLst>
                  <a:innerShdw blurRad="317500">
                    <a:schemeClr val="accent6">
                      <a:alpha val="4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1" name="图片 70">
                <a:extLst>
                  <a:ext uri="{FF2B5EF4-FFF2-40B4-BE49-F238E27FC236}">
                    <a16:creationId xmlns:a16="http://schemas.microsoft.com/office/drawing/2014/main" id="{B904DB4F-B8FA-A811-AA5C-C473AE8B9D27}"/>
                  </a:ext>
                </a:extLst>
              </p:cNvPr>
              <p:cNvPicPr>
                <a:picLocks noChangeAspect="1"/>
              </p:cNvPicPr>
              <p:nvPr/>
            </p:nvPicPr>
            <p:blipFill>
              <a:blip r:embed="rId6"/>
              <a:stretch>
                <a:fillRect/>
              </a:stretch>
            </p:blipFill>
            <p:spPr>
              <a:xfrm>
                <a:off x="6930862" y="2368282"/>
                <a:ext cx="442800" cy="442800"/>
              </a:xfrm>
              <a:prstGeom prst="rect">
                <a:avLst/>
              </a:prstGeom>
            </p:spPr>
          </p:pic>
        </p:grpSp>
        <p:sp>
          <p:nvSpPr>
            <p:cNvPr id="76" name="文本框 75">
              <a:extLst>
                <a:ext uri="{FF2B5EF4-FFF2-40B4-BE49-F238E27FC236}">
                  <a16:creationId xmlns:a16="http://schemas.microsoft.com/office/drawing/2014/main" id="{EB46D3A5-3F21-6697-E02F-AF3898999C37}"/>
                </a:ext>
              </a:extLst>
            </p:cNvPr>
            <p:cNvSpPr txBox="1"/>
            <p:nvPr/>
          </p:nvSpPr>
          <p:spPr>
            <a:xfrm>
              <a:off x="7350687" y="3920986"/>
              <a:ext cx="1495888" cy="418191"/>
            </a:xfrm>
            <a:prstGeom prst="rect">
              <a:avLst/>
            </a:prstGeom>
            <a:noFill/>
          </p:spPr>
          <p:txBody>
            <a:bodyPr wrap="square">
              <a:noAutofit/>
            </a:bodyPr>
            <a:lstStyle/>
            <a:p>
              <a:pPr>
                <a:lnSpc>
                  <a:spcPct val="150000"/>
                </a:lnSpc>
              </a:pPr>
              <a:r>
                <a:rPr lang="zh-CN" altLang="en-US" sz="1600" b="1" dirty="0">
                  <a:solidFill>
                    <a:schemeClr val="bg1"/>
                  </a:solidFill>
                  <a:latin typeface="+mj-ea"/>
                  <a:ea typeface="+mj-ea"/>
                </a:rPr>
                <a:t>视觉交互技术</a:t>
              </a:r>
            </a:p>
          </p:txBody>
        </p:sp>
      </p:grpSp>
      <p:grpSp>
        <p:nvGrpSpPr>
          <p:cNvPr id="83" name="组合 82">
            <a:extLst>
              <a:ext uri="{FF2B5EF4-FFF2-40B4-BE49-F238E27FC236}">
                <a16:creationId xmlns:a16="http://schemas.microsoft.com/office/drawing/2014/main" id="{FC9E2664-34A8-58DB-B379-F85D56F24766}"/>
              </a:ext>
            </a:extLst>
          </p:cNvPr>
          <p:cNvGrpSpPr/>
          <p:nvPr/>
        </p:nvGrpSpPr>
        <p:grpSpPr>
          <a:xfrm>
            <a:off x="8268161" y="2821793"/>
            <a:ext cx="3060000" cy="3060000"/>
            <a:chOff x="8473638" y="1960048"/>
            <a:chExt cx="3060000" cy="3060000"/>
          </a:xfrm>
        </p:grpSpPr>
        <p:grpSp>
          <p:nvGrpSpPr>
            <p:cNvPr id="74" name="组合 73">
              <a:extLst>
                <a:ext uri="{FF2B5EF4-FFF2-40B4-BE49-F238E27FC236}">
                  <a16:creationId xmlns:a16="http://schemas.microsoft.com/office/drawing/2014/main" id="{BD178CEB-1746-59B1-4DDE-1F6268F2D748}"/>
                </a:ext>
              </a:extLst>
            </p:cNvPr>
            <p:cNvGrpSpPr>
              <a:grpSpLocks noChangeAspect="1"/>
            </p:cNvGrpSpPr>
            <p:nvPr/>
          </p:nvGrpSpPr>
          <p:grpSpPr>
            <a:xfrm>
              <a:off x="8473638" y="1960048"/>
              <a:ext cx="3060000" cy="3060000"/>
              <a:chOff x="8815233" y="2985879"/>
              <a:chExt cx="2910213" cy="2910213"/>
            </a:xfrm>
          </p:grpSpPr>
          <p:grpSp>
            <p:nvGrpSpPr>
              <p:cNvPr id="66" name="组合 65">
                <a:extLst>
                  <a:ext uri="{FF2B5EF4-FFF2-40B4-BE49-F238E27FC236}">
                    <a16:creationId xmlns:a16="http://schemas.microsoft.com/office/drawing/2014/main" id="{C429895A-8D48-8656-1407-87EDEFA57197}"/>
                  </a:ext>
                </a:extLst>
              </p:cNvPr>
              <p:cNvGrpSpPr/>
              <p:nvPr/>
            </p:nvGrpSpPr>
            <p:grpSpPr>
              <a:xfrm>
                <a:off x="8815233" y="2985879"/>
                <a:ext cx="2910213" cy="2910213"/>
                <a:chOff x="-41295" y="1318084"/>
                <a:chExt cx="5669926" cy="5669924"/>
              </a:xfrm>
            </p:grpSpPr>
            <p:sp>
              <p:nvSpPr>
                <p:cNvPr id="68" name="椭圆 67">
                  <a:extLst>
                    <a:ext uri="{FF2B5EF4-FFF2-40B4-BE49-F238E27FC236}">
                      <a16:creationId xmlns:a16="http://schemas.microsoft.com/office/drawing/2014/main" id="{6D520F2F-D058-BB6B-E426-5C91E4448F6B}"/>
                    </a:ext>
                  </a:extLst>
                </p:cNvPr>
                <p:cNvSpPr>
                  <a:spLocks noChangeAspect="1"/>
                </p:cNvSpPr>
                <p:nvPr/>
              </p:nvSpPr>
              <p:spPr>
                <a:xfrm>
                  <a:off x="-41295" y="1318084"/>
                  <a:ext cx="5669926" cy="5669924"/>
                </a:xfrm>
                <a:prstGeom prst="ellipse">
                  <a:avLst/>
                </a:prstGeom>
                <a:gradFill flip="none" rotWithShape="1">
                  <a:gsLst>
                    <a:gs pos="0">
                      <a:schemeClr val="accent4">
                        <a:alpha val="25000"/>
                      </a:schemeClr>
                    </a:gs>
                    <a:gs pos="100000">
                      <a:schemeClr val="accent4">
                        <a:alpha val="0"/>
                      </a:schemeClr>
                    </a:gs>
                  </a:gsLst>
                  <a:path path="circle">
                    <a:fillToRect l="50000" t="50000" r="50000" b="50000"/>
                  </a:path>
                  <a:tileRect/>
                </a:gra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246BF719-A312-180A-9928-658B6FF7A00C}"/>
                    </a:ext>
                  </a:extLst>
                </p:cNvPr>
                <p:cNvSpPr/>
                <p:nvPr/>
              </p:nvSpPr>
              <p:spPr>
                <a:xfrm>
                  <a:off x="1711468" y="3097058"/>
                  <a:ext cx="1885741" cy="1885741"/>
                </a:xfrm>
                <a:prstGeom prst="ellipse">
                  <a:avLst/>
                </a:prstGeom>
                <a:solidFill>
                  <a:schemeClr val="tx1"/>
                </a:solidFill>
                <a:ln>
                  <a:noFill/>
                </a:ln>
                <a:effectLst>
                  <a:innerShdw blurRad="317500">
                    <a:schemeClr val="accent4">
                      <a:alpha val="4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3" name="图片 72">
                <a:extLst>
                  <a:ext uri="{FF2B5EF4-FFF2-40B4-BE49-F238E27FC236}">
                    <a16:creationId xmlns:a16="http://schemas.microsoft.com/office/drawing/2014/main" id="{FC50E0D5-0CBA-387F-C2AD-5043F86E9EC4}"/>
                  </a:ext>
                </a:extLst>
              </p:cNvPr>
              <p:cNvPicPr>
                <a:picLocks noChangeAspect="1"/>
              </p:cNvPicPr>
              <p:nvPr/>
            </p:nvPicPr>
            <p:blipFill>
              <a:blip r:embed="rId7"/>
              <a:stretch>
                <a:fillRect/>
              </a:stretch>
            </p:blipFill>
            <p:spPr>
              <a:xfrm>
                <a:off x="9977426" y="4161526"/>
                <a:ext cx="442800" cy="442800"/>
              </a:xfrm>
              <a:prstGeom prst="rect">
                <a:avLst/>
              </a:prstGeom>
            </p:spPr>
          </p:pic>
        </p:grpSp>
        <p:sp>
          <p:nvSpPr>
            <p:cNvPr id="77" name="文本框 76">
              <a:extLst>
                <a:ext uri="{FF2B5EF4-FFF2-40B4-BE49-F238E27FC236}">
                  <a16:creationId xmlns:a16="http://schemas.microsoft.com/office/drawing/2014/main" id="{0A71A8C0-837E-D9AB-C7A1-A69A74426D1C}"/>
                </a:ext>
              </a:extLst>
            </p:cNvPr>
            <p:cNvSpPr txBox="1"/>
            <p:nvPr/>
          </p:nvSpPr>
          <p:spPr>
            <a:xfrm>
              <a:off x="9419585" y="3875266"/>
              <a:ext cx="1017715" cy="418191"/>
            </a:xfrm>
            <a:prstGeom prst="rect">
              <a:avLst/>
            </a:prstGeom>
            <a:noFill/>
          </p:spPr>
          <p:txBody>
            <a:bodyPr wrap="square">
              <a:noAutofit/>
            </a:bodyPr>
            <a:lstStyle/>
            <a:p>
              <a:pPr>
                <a:lnSpc>
                  <a:spcPct val="150000"/>
                </a:lnSpc>
              </a:pPr>
              <a:r>
                <a:rPr lang="zh-CN" altLang="en-US" sz="1600" b="1" dirty="0">
                  <a:solidFill>
                    <a:schemeClr val="bg1"/>
                  </a:solidFill>
                  <a:latin typeface="+mj-ea"/>
                  <a:ea typeface="+mj-ea"/>
                </a:rPr>
                <a:t>认证机制</a:t>
              </a:r>
            </a:p>
          </p:txBody>
        </p:sp>
      </p:grpSp>
      <p:grpSp>
        <p:nvGrpSpPr>
          <p:cNvPr id="9" name="组合 8">
            <a:extLst>
              <a:ext uri="{FF2B5EF4-FFF2-40B4-BE49-F238E27FC236}">
                <a16:creationId xmlns:a16="http://schemas.microsoft.com/office/drawing/2014/main" id="{96103FB5-4F91-C654-CFBB-8BC7BD856EF3}"/>
              </a:ext>
            </a:extLst>
          </p:cNvPr>
          <p:cNvGrpSpPr/>
          <p:nvPr/>
        </p:nvGrpSpPr>
        <p:grpSpPr>
          <a:xfrm>
            <a:off x="2234451" y="1285425"/>
            <a:ext cx="3060000" cy="3060000"/>
            <a:chOff x="2440191" y="1285425"/>
            <a:chExt cx="3060000" cy="3060000"/>
          </a:xfrm>
        </p:grpSpPr>
        <p:grpSp>
          <p:nvGrpSpPr>
            <p:cNvPr id="33" name="组合 32">
              <a:extLst>
                <a:ext uri="{FF2B5EF4-FFF2-40B4-BE49-F238E27FC236}">
                  <a16:creationId xmlns:a16="http://schemas.microsoft.com/office/drawing/2014/main" id="{32B2F10B-6AAC-09FC-8D37-565C4DC03FF0}"/>
                </a:ext>
              </a:extLst>
            </p:cNvPr>
            <p:cNvGrpSpPr/>
            <p:nvPr/>
          </p:nvGrpSpPr>
          <p:grpSpPr>
            <a:xfrm>
              <a:off x="2440191" y="1285425"/>
              <a:ext cx="3060000" cy="3060000"/>
              <a:chOff x="-299842" y="1255128"/>
              <a:chExt cx="5674116" cy="5674116"/>
            </a:xfrm>
          </p:grpSpPr>
          <p:sp>
            <p:nvSpPr>
              <p:cNvPr id="34" name="椭圆 33">
                <a:extLst>
                  <a:ext uri="{FF2B5EF4-FFF2-40B4-BE49-F238E27FC236}">
                    <a16:creationId xmlns:a16="http://schemas.microsoft.com/office/drawing/2014/main" id="{F9C18AAB-B528-2473-681A-D027E51666DB}"/>
                  </a:ext>
                </a:extLst>
              </p:cNvPr>
              <p:cNvSpPr>
                <a:spLocks noChangeAspect="1"/>
              </p:cNvSpPr>
              <p:nvPr/>
            </p:nvSpPr>
            <p:spPr>
              <a:xfrm>
                <a:off x="-299842" y="1255128"/>
                <a:ext cx="5674116" cy="5674116"/>
              </a:xfrm>
              <a:prstGeom prst="ellipse">
                <a:avLst/>
              </a:prstGeom>
              <a:gradFill flip="none" rotWithShape="1">
                <a:gsLst>
                  <a:gs pos="0">
                    <a:schemeClr val="accent2">
                      <a:alpha val="24000"/>
                    </a:schemeClr>
                  </a:gs>
                  <a:gs pos="100000">
                    <a:schemeClr val="accent2">
                      <a:alpha val="0"/>
                    </a:schemeClr>
                  </a:gs>
                </a:gsLst>
                <a:path path="circle">
                  <a:fillToRect l="50000" t="50000" r="50000" b="50000"/>
                </a:path>
                <a:tileRect/>
              </a:gra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290D8F11-6AC4-81A0-13CB-7E61AF363191}"/>
                  </a:ext>
                </a:extLst>
              </p:cNvPr>
              <p:cNvSpPr/>
              <p:nvPr/>
            </p:nvSpPr>
            <p:spPr>
              <a:xfrm>
                <a:off x="1711468" y="3097058"/>
                <a:ext cx="1885741" cy="1885741"/>
              </a:xfrm>
              <a:prstGeom prst="ellipse">
                <a:avLst/>
              </a:prstGeom>
              <a:solidFill>
                <a:schemeClr val="tx1"/>
              </a:solidFill>
              <a:ln>
                <a:noFill/>
              </a:ln>
              <a:effectLst>
                <a:innerShdw blurRad="317500">
                  <a:schemeClr val="accent2">
                    <a:alpha val="4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a:extLst>
                <a:ext uri="{FF2B5EF4-FFF2-40B4-BE49-F238E27FC236}">
                  <a16:creationId xmlns:a16="http://schemas.microsoft.com/office/drawing/2014/main" id="{DA64F0F2-A7A1-96A0-808E-BAE46C1F013B}"/>
                </a:ext>
              </a:extLst>
            </p:cNvPr>
            <p:cNvPicPr>
              <a:picLocks noChangeAspect="1"/>
            </p:cNvPicPr>
            <p:nvPr/>
          </p:nvPicPr>
          <p:blipFill>
            <a:blip r:embed="rId8"/>
            <a:stretch>
              <a:fillRect/>
            </a:stretch>
          </p:blipFill>
          <p:spPr>
            <a:xfrm>
              <a:off x="3846004" y="2599893"/>
              <a:ext cx="374699" cy="374699"/>
            </a:xfrm>
            <a:prstGeom prst="rect">
              <a:avLst/>
            </a:prstGeom>
          </p:spPr>
        </p:pic>
        <p:sp>
          <p:nvSpPr>
            <p:cNvPr id="38" name="文本框 37">
              <a:extLst>
                <a:ext uri="{FF2B5EF4-FFF2-40B4-BE49-F238E27FC236}">
                  <a16:creationId xmlns:a16="http://schemas.microsoft.com/office/drawing/2014/main" id="{0F2975AC-57FF-8D0A-3502-9BC0CE67D584}"/>
                </a:ext>
              </a:extLst>
            </p:cNvPr>
            <p:cNvSpPr txBox="1"/>
            <p:nvPr/>
          </p:nvSpPr>
          <p:spPr>
            <a:xfrm>
              <a:off x="3524871" y="3279967"/>
              <a:ext cx="1002333" cy="418191"/>
            </a:xfrm>
            <a:prstGeom prst="rect">
              <a:avLst/>
            </a:prstGeom>
            <a:noFill/>
          </p:spPr>
          <p:txBody>
            <a:bodyPr wrap="square">
              <a:noAutofit/>
            </a:bodyPr>
            <a:lstStyle/>
            <a:p>
              <a:pPr>
                <a:lnSpc>
                  <a:spcPct val="150000"/>
                </a:lnSpc>
              </a:pPr>
              <a:r>
                <a:rPr lang="zh-CN" altLang="en-US" sz="1600" b="1" dirty="0">
                  <a:solidFill>
                    <a:schemeClr val="bg1"/>
                  </a:solidFill>
                  <a:latin typeface="+mj-ea"/>
                  <a:ea typeface="+mj-ea"/>
                </a:rPr>
                <a:t>网络环境</a:t>
              </a:r>
            </a:p>
          </p:txBody>
        </p:sp>
      </p:grpSp>
      <p:grpSp>
        <p:nvGrpSpPr>
          <p:cNvPr id="11" name="组合 10">
            <a:extLst>
              <a:ext uri="{FF2B5EF4-FFF2-40B4-BE49-F238E27FC236}">
                <a16:creationId xmlns:a16="http://schemas.microsoft.com/office/drawing/2014/main" id="{36444015-3343-5210-7682-3DF8C3991B88}"/>
              </a:ext>
            </a:extLst>
          </p:cNvPr>
          <p:cNvGrpSpPr/>
          <p:nvPr/>
        </p:nvGrpSpPr>
        <p:grpSpPr>
          <a:xfrm>
            <a:off x="4588963" y="936249"/>
            <a:ext cx="3060000" cy="3060000"/>
            <a:chOff x="4588963" y="936249"/>
            <a:chExt cx="3060000" cy="3060000"/>
          </a:xfrm>
        </p:grpSpPr>
        <p:grpSp>
          <p:nvGrpSpPr>
            <p:cNvPr id="10" name="组合 9">
              <a:extLst>
                <a:ext uri="{FF2B5EF4-FFF2-40B4-BE49-F238E27FC236}">
                  <a16:creationId xmlns:a16="http://schemas.microsoft.com/office/drawing/2014/main" id="{ECB12574-31DF-4945-AB3A-7B297960CFCB}"/>
                </a:ext>
              </a:extLst>
            </p:cNvPr>
            <p:cNvGrpSpPr/>
            <p:nvPr/>
          </p:nvGrpSpPr>
          <p:grpSpPr>
            <a:xfrm>
              <a:off x="4588963" y="936249"/>
              <a:ext cx="3060000" cy="3060000"/>
              <a:chOff x="4588963" y="936249"/>
              <a:chExt cx="3060000" cy="3060000"/>
            </a:xfrm>
          </p:grpSpPr>
          <p:sp>
            <p:nvSpPr>
              <p:cNvPr id="42" name="椭圆 41">
                <a:extLst>
                  <a:ext uri="{FF2B5EF4-FFF2-40B4-BE49-F238E27FC236}">
                    <a16:creationId xmlns:a16="http://schemas.microsoft.com/office/drawing/2014/main" id="{8DE88B54-D3B5-FE30-3946-555DCAA8008A}"/>
                  </a:ext>
                </a:extLst>
              </p:cNvPr>
              <p:cNvSpPr>
                <a:spLocks noChangeAspect="1"/>
              </p:cNvSpPr>
              <p:nvPr/>
            </p:nvSpPr>
            <p:spPr>
              <a:xfrm>
                <a:off x="4588963" y="936249"/>
                <a:ext cx="3060000" cy="3060000"/>
              </a:xfrm>
              <a:prstGeom prst="ellipse">
                <a:avLst/>
              </a:prstGeom>
              <a:gradFill flip="none" rotWithShape="1">
                <a:gsLst>
                  <a:gs pos="0">
                    <a:schemeClr val="accent5">
                      <a:alpha val="35000"/>
                    </a:schemeClr>
                  </a:gs>
                  <a:gs pos="100000">
                    <a:schemeClr val="accent5">
                      <a:alpha val="0"/>
                    </a:schemeClr>
                  </a:gs>
                </a:gsLst>
                <a:path path="circle">
                  <a:fillToRect l="50000" t="50000" r="50000" b="50000"/>
                </a:path>
                <a:tileRect/>
              </a:gra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1D35A8B9-A737-82C8-896E-20E916ECF4B6}"/>
                  </a:ext>
                </a:extLst>
              </p:cNvPr>
              <p:cNvSpPr/>
              <p:nvPr/>
            </p:nvSpPr>
            <p:spPr>
              <a:xfrm>
                <a:off x="5557855" y="1769904"/>
                <a:ext cx="1017715" cy="1017715"/>
              </a:xfrm>
              <a:prstGeom prst="ellipse">
                <a:avLst/>
              </a:prstGeom>
              <a:solidFill>
                <a:schemeClr val="tx1"/>
              </a:solidFill>
              <a:ln>
                <a:noFill/>
              </a:ln>
              <a:effectLst>
                <a:innerShdw blurRad="3175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a:extLst>
                  <a:ext uri="{FF2B5EF4-FFF2-40B4-BE49-F238E27FC236}">
                    <a16:creationId xmlns:a16="http://schemas.microsoft.com/office/drawing/2014/main" id="{D6698A4D-C01E-CE55-BC06-605FD1F2F497}"/>
                  </a:ext>
                </a:extLst>
              </p:cNvPr>
              <p:cNvPicPr>
                <a:picLocks noChangeAspect="1"/>
              </p:cNvPicPr>
              <p:nvPr/>
            </p:nvPicPr>
            <p:blipFill>
              <a:blip r:embed="rId9"/>
              <a:stretch>
                <a:fillRect/>
              </a:stretch>
            </p:blipFill>
            <p:spPr>
              <a:xfrm>
                <a:off x="5879224" y="2091273"/>
                <a:ext cx="374976" cy="374976"/>
              </a:xfrm>
              <a:prstGeom prst="rect">
                <a:avLst/>
              </a:prstGeom>
            </p:spPr>
          </p:pic>
        </p:grpSp>
        <p:sp>
          <p:nvSpPr>
            <p:cNvPr id="44" name="文本框 43">
              <a:extLst>
                <a:ext uri="{FF2B5EF4-FFF2-40B4-BE49-F238E27FC236}">
                  <a16:creationId xmlns:a16="http://schemas.microsoft.com/office/drawing/2014/main" id="{B2D675F3-6BD2-FD21-C10C-DC8C706FEAE4}"/>
                </a:ext>
              </a:extLst>
            </p:cNvPr>
            <p:cNvSpPr txBox="1"/>
            <p:nvPr/>
          </p:nvSpPr>
          <p:spPr>
            <a:xfrm>
              <a:off x="5362271" y="2725027"/>
              <a:ext cx="1620574" cy="418191"/>
            </a:xfrm>
            <a:prstGeom prst="rect">
              <a:avLst/>
            </a:prstGeom>
            <a:noFill/>
          </p:spPr>
          <p:txBody>
            <a:bodyPr wrap="square">
              <a:noAutofit/>
            </a:bodyPr>
            <a:lstStyle/>
            <a:p>
              <a:pPr>
                <a:lnSpc>
                  <a:spcPct val="150000"/>
                </a:lnSpc>
              </a:pPr>
              <a:r>
                <a:rPr lang="zh-CN" altLang="en-US" sz="1600" b="1" dirty="0">
                  <a:solidFill>
                    <a:schemeClr val="bg1"/>
                  </a:solidFill>
                  <a:latin typeface="+mj-ea"/>
                  <a:ea typeface="+mj-ea"/>
                </a:rPr>
                <a:t>人工智能技术</a:t>
              </a:r>
            </a:p>
          </p:txBody>
        </p:sp>
      </p:grpSp>
      <p:sp>
        <p:nvSpPr>
          <p:cNvPr id="2" name="标题 1">
            <a:extLst>
              <a:ext uri="{FF2B5EF4-FFF2-40B4-BE49-F238E27FC236}">
                <a16:creationId xmlns:a16="http://schemas.microsoft.com/office/drawing/2014/main" id="{19683D6F-62F9-21DF-E60D-13300F2D4A5D}"/>
              </a:ext>
            </a:extLst>
          </p:cNvPr>
          <p:cNvSpPr>
            <a:spLocks noGrp="1"/>
          </p:cNvSpPr>
          <p:nvPr>
            <p:ph type="title"/>
          </p:nvPr>
        </p:nvSpPr>
        <p:spPr/>
        <p:txBody>
          <a:bodyPr/>
          <a:lstStyle/>
          <a:p>
            <a:r>
              <a:rPr lang="zh-CN" altLang="en-US" dirty="0"/>
              <a:t>元宇宙的技术支撑</a:t>
            </a:r>
          </a:p>
        </p:txBody>
      </p:sp>
      <p:grpSp>
        <p:nvGrpSpPr>
          <p:cNvPr id="3" name="组合 2">
            <a:extLst>
              <a:ext uri="{FF2B5EF4-FFF2-40B4-BE49-F238E27FC236}">
                <a16:creationId xmlns:a16="http://schemas.microsoft.com/office/drawing/2014/main" id="{1A2CF06B-3CBB-B261-EC79-C55198147C86}"/>
              </a:ext>
            </a:extLst>
          </p:cNvPr>
          <p:cNvGrpSpPr/>
          <p:nvPr/>
        </p:nvGrpSpPr>
        <p:grpSpPr>
          <a:xfrm>
            <a:off x="7572399" y="419861"/>
            <a:ext cx="1442994" cy="357027"/>
            <a:chOff x="7572399" y="419861"/>
            <a:chExt cx="1442994" cy="357027"/>
          </a:xfrm>
        </p:grpSpPr>
        <p:sp>
          <p:nvSpPr>
            <p:cNvPr id="78" name="矩形 77">
              <a:extLst>
                <a:ext uri="{FF2B5EF4-FFF2-40B4-BE49-F238E27FC236}">
                  <a16:creationId xmlns:a16="http://schemas.microsoft.com/office/drawing/2014/main" id="{403398F5-9CD3-52B2-0B2A-A9C74938E347}"/>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CFEA11E5-629D-BD22-7A6D-BA9814AFB419}"/>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87" name="文本框 86">
            <a:extLst>
              <a:ext uri="{FF2B5EF4-FFF2-40B4-BE49-F238E27FC236}">
                <a16:creationId xmlns:a16="http://schemas.microsoft.com/office/drawing/2014/main" id="{7542B2F8-7427-D02E-CD2A-D53C56BF690A}"/>
              </a:ext>
            </a:extLst>
          </p:cNvPr>
          <p:cNvSpPr txBox="1"/>
          <p:nvPr userDrawn="1"/>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88" name="文本框 87">
            <a:extLst>
              <a:ext uri="{FF2B5EF4-FFF2-40B4-BE49-F238E27FC236}">
                <a16:creationId xmlns:a16="http://schemas.microsoft.com/office/drawing/2014/main" id="{937A2090-66AD-A7A7-0093-18805C0F982A}"/>
              </a:ext>
            </a:extLst>
          </p:cNvPr>
          <p:cNvSpPr txBox="1"/>
          <p:nvPr userDrawn="1"/>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90" name="文本框 89">
            <a:extLst>
              <a:ext uri="{FF2B5EF4-FFF2-40B4-BE49-F238E27FC236}">
                <a16:creationId xmlns:a16="http://schemas.microsoft.com/office/drawing/2014/main" id="{9A092082-FA07-1431-E10C-B12AC2537B49}"/>
              </a:ext>
            </a:extLst>
          </p:cNvPr>
          <p:cNvSpPr txBox="1"/>
          <p:nvPr userDrawn="1"/>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89" name="文本框 88">
            <a:extLst>
              <a:ext uri="{FF2B5EF4-FFF2-40B4-BE49-F238E27FC236}">
                <a16:creationId xmlns:a16="http://schemas.microsoft.com/office/drawing/2014/main" id="{1B80E5FD-C282-F113-AC8F-F7C005A67AA4}"/>
              </a:ext>
            </a:extLst>
          </p:cNvPr>
          <p:cNvSpPr txBox="1"/>
          <p:nvPr userDrawn="1"/>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3802421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a:extLst>
              <a:ext uri="{FF2B5EF4-FFF2-40B4-BE49-F238E27FC236}">
                <a16:creationId xmlns:a16="http://schemas.microsoft.com/office/drawing/2014/main" id="{18380E3D-9DC5-12FF-F93A-00FC17FABE21}"/>
              </a:ext>
            </a:extLst>
          </p:cNvPr>
          <p:cNvGrpSpPr/>
          <p:nvPr/>
        </p:nvGrpSpPr>
        <p:grpSpPr>
          <a:xfrm>
            <a:off x="6797566" y="2769870"/>
            <a:ext cx="1908069" cy="2514600"/>
            <a:chOff x="6347459" y="2465070"/>
            <a:chExt cx="2217421" cy="2514600"/>
          </a:xfrm>
        </p:grpSpPr>
        <p:grpSp>
          <p:nvGrpSpPr>
            <p:cNvPr id="36" name="组合 35">
              <a:extLst>
                <a:ext uri="{FF2B5EF4-FFF2-40B4-BE49-F238E27FC236}">
                  <a16:creationId xmlns:a16="http://schemas.microsoft.com/office/drawing/2014/main" id="{34388E55-1395-3DE3-DF1E-D29969BD3042}"/>
                </a:ext>
              </a:extLst>
            </p:cNvPr>
            <p:cNvGrpSpPr/>
            <p:nvPr/>
          </p:nvGrpSpPr>
          <p:grpSpPr>
            <a:xfrm>
              <a:off x="6347459" y="2465070"/>
              <a:ext cx="2217421" cy="2514600"/>
              <a:chOff x="7381467" y="2522220"/>
              <a:chExt cx="2217421" cy="2514600"/>
            </a:xfrm>
          </p:grpSpPr>
          <p:sp>
            <p:nvSpPr>
              <p:cNvPr id="37" name="矩形: 圆角 36">
                <a:extLst>
                  <a:ext uri="{FF2B5EF4-FFF2-40B4-BE49-F238E27FC236}">
                    <a16:creationId xmlns:a16="http://schemas.microsoft.com/office/drawing/2014/main" id="{D29D58D1-3B2C-6C60-220C-63BE13056C4A}"/>
                  </a:ext>
                </a:extLst>
              </p:cNvPr>
              <p:cNvSpPr/>
              <p:nvPr/>
            </p:nvSpPr>
            <p:spPr>
              <a:xfrm>
                <a:off x="7381467" y="2522220"/>
                <a:ext cx="2217421" cy="2514600"/>
              </a:xfrm>
              <a:prstGeom prst="roundRect">
                <a:avLst>
                  <a:gd name="adj" fmla="val 3300"/>
                </a:avLst>
              </a:prstGeom>
              <a:solidFill>
                <a:schemeClr val="tx1"/>
              </a:solidFill>
              <a:ln w="3175">
                <a:gradFill flip="none" rotWithShape="1">
                  <a:gsLst>
                    <a:gs pos="0">
                      <a:schemeClr val="accent1">
                        <a:alpha val="70000"/>
                      </a:schemeClr>
                    </a:gs>
                    <a:gs pos="100000">
                      <a:schemeClr val="accent2">
                        <a:alpha val="7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A428BD92-9FDB-699F-FE4C-87DA482CE7A8}"/>
                  </a:ext>
                </a:extLst>
              </p:cNvPr>
              <p:cNvSpPr/>
              <p:nvPr/>
            </p:nvSpPr>
            <p:spPr>
              <a:xfrm>
                <a:off x="7381467" y="2522220"/>
                <a:ext cx="2217421" cy="2514600"/>
              </a:xfrm>
              <a:prstGeom prst="roundRect">
                <a:avLst>
                  <a:gd name="adj" fmla="val 3300"/>
                </a:avLst>
              </a:prstGeom>
              <a:gradFill flip="none" rotWithShape="1">
                <a:gsLst>
                  <a:gs pos="81430">
                    <a:schemeClr val="accent2">
                      <a:alpha val="0"/>
                    </a:schemeClr>
                  </a:gs>
                  <a:gs pos="28300">
                    <a:schemeClr val="accent1">
                      <a:alpha val="0"/>
                    </a:schemeClr>
                  </a:gs>
                  <a:gs pos="0">
                    <a:schemeClr val="accent1">
                      <a:alpha val="64000"/>
                    </a:schemeClr>
                  </a:gs>
                  <a:gs pos="100000">
                    <a:schemeClr val="accent2">
                      <a:alpha val="64000"/>
                    </a:schemeClr>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38">
              <a:extLst>
                <a:ext uri="{FF2B5EF4-FFF2-40B4-BE49-F238E27FC236}">
                  <a16:creationId xmlns:a16="http://schemas.microsoft.com/office/drawing/2014/main" id="{E8AEC9DE-E8DF-E9D0-9D5F-D7C92944F879}"/>
                </a:ext>
              </a:extLst>
            </p:cNvPr>
            <p:cNvSpPr txBox="1"/>
            <p:nvPr/>
          </p:nvSpPr>
          <p:spPr>
            <a:xfrm>
              <a:off x="7081847" y="4496895"/>
              <a:ext cx="766742" cy="338554"/>
            </a:xfrm>
            <a:prstGeom prst="rect">
              <a:avLst/>
            </a:prstGeom>
            <a:noFill/>
          </p:spPr>
          <p:txBody>
            <a:bodyPr wrap="square">
              <a:noAutofit/>
            </a:bodyPr>
            <a:lstStyle/>
            <a:p>
              <a:r>
                <a:rPr lang="zh-CN" altLang="en-US" sz="1600" b="0" i="0" dirty="0">
                  <a:solidFill>
                    <a:schemeClr val="bg1"/>
                  </a:solidFill>
                  <a:effectLst/>
                  <a:latin typeface="+mj-ea"/>
                  <a:ea typeface="+mj-ea"/>
                </a:rPr>
                <a:t>硬件</a:t>
              </a:r>
              <a:endParaRPr lang="zh-CN" altLang="en-US" sz="1600" dirty="0">
                <a:solidFill>
                  <a:schemeClr val="bg1"/>
                </a:solidFill>
                <a:latin typeface="+mj-ea"/>
                <a:ea typeface="+mj-ea"/>
              </a:endParaRPr>
            </a:p>
          </p:txBody>
        </p:sp>
        <p:cxnSp>
          <p:nvCxnSpPr>
            <p:cNvPr id="40" name="直接连接符 39">
              <a:extLst>
                <a:ext uri="{FF2B5EF4-FFF2-40B4-BE49-F238E27FC236}">
                  <a16:creationId xmlns:a16="http://schemas.microsoft.com/office/drawing/2014/main" id="{E2B848B0-70CA-1545-721C-5C8D37A34D0C}"/>
                </a:ext>
              </a:extLst>
            </p:cNvPr>
            <p:cNvCxnSpPr/>
            <p:nvPr/>
          </p:nvCxnSpPr>
          <p:spPr>
            <a:xfrm>
              <a:off x="6622226" y="4282298"/>
              <a:ext cx="1722120" cy="0"/>
            </a:xfrm>
            <a:prstGeom prst="line">
              <a:avLst/>
            </a:prstGeom>
            <a:ln w="3175">
              <a:solidFill>
                <a:schemeClr val="bg1">
                  <a:lumMod val="75000"/>
                  <a:alpha val="80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7BAAEDC0-492D-FBEF-6331-C5C913A8C51C}"/>
              </a:ext>
            </a:extLst>
          </p:cNvPr>
          <p:cNvGrpSpPr/>
          <p:nvPr/>
        </p:nvGrpSpPr>
        <p:grpSpPr>
          <a:xfrm>
            <a:off x="9115531" y="2769870"/>
            <a:ext cx="1908069" cy="2514600"/>
            <a:chOff x="8968143" y="2465070"/>
            <a:chExt cx="2217421" cy="2514600"/>
          </a:xfrm>
        </p:grpSpPr>
        <p:grpSp>
          <p:nvGrpSpPr>
            <p:cNvPr id="25" name="组合 24">
              <a:extLst>
                <a:ext uri="{FF2B5EF4-FFF2-40B4-BE49-F238E27FC236}">
                  <a16:creationId xmlns:a16="http://schemas.microsoft.com/office/drawing/2014/main" id="{D1352138-A82A-6565-1C35-BCFCE4F49E05}"/>
                </a:ext>
              </a:extLst>
            </p:cNvPr>
            <p:cNvGrpSpPr/>
            <p:nvPr/>
          </p:nvGrpSpPr>
          <p:grpSpPr>
            <a:xfrm>
              <a:off x="8968143" y="2465070"/>
              <a:ext cx="2217421" cy="2514600"/>
              <a:chOff x="7381467" y="2522220"/>
              <a:chExt cx="2217421" cy="2514600"/>
            </a:xfrm>
          </p:grpSpPr>
          <p:sp>
            <p:nvSpPr>
              <p:cNvPr id="26" name="矩形: 圆角 25">
                <a:extLst>
                  <a:ext uri="{FF2B5EF4-FFF2-40B4-BE49-F238E27FC236}">
                    <a16:creationId xmlns:a16="http://schemas.microsoft.com/office/drawing/2014/main" id="{9332FA06-81C1-E9D0-C0F5-303DC48C6038}"/>
                  </a:ext>
                </a:extLst>
              </p:cNvPr>
              <p:cNvSpPr/>
              <p:nvPr/>
            </p:nvSpPr>
            <p:spPr>
              <a:xfrm>
                <a:off x="7381467" y="2522220"/>
                <a:ext cx="2217421" cy="2514600"/>
              </a:xfrm>
              <a:prstGeom prst="roundRect">
                <a:avLst>
                  <a:gd name="adj" fmla="val 3300"/>
                </a:avLst>
              </a:prstGeom>
              <a:solidFill>
                <a:schemeClr val="tx1"/>
              </a:solidFill>
              <a:ln w="3175">
                <a:gradFill flip="none" rotWithShape="1">
                  <a:gsLst>
                    <a:gs pos="0">
                      <a:schemeClr val="accent1">
                        <a:alpha val="70000"/>
                      </a:schemeClr>
                    </a:gs>
                    <a:gs pos="100000">
                      <a:schemeClr val="accent2">
                        <a:alpha val="7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a:extLst>
                  <a:ext uri="{FF2B5EF4-FFF2-40B4-BE49-F238E27FC236}">
                    <a16:creationId xmlns:a16="http://schemas.microsoft.com/office/drawing/2014/main" id="{A5577C1C-8A15-8511-CC7F-A5B3F34305F8}"/>
                  </a:ext>
                </a:extLst>
              </p:cNvPr>
              <p:cNvSpPr/>
              <p:nvPr/>
            </p:nvSpPr>
            <p:spPr>
              <a:xfrm>
                <a:off x="7381467" y="2522220"/>
                <a:ext cx="2217421" cy="2514600"/>
              </a:xfrm>
              <a:prstGeom prst="roundRect">
                <a:avLst>
                  <a:gd name="adj" fmla="val 3300"/>
                </a:avLst>
              </a:prstGeom>
              <a:gradFill flip="none" rotWithShape="1">
                <a:gsLst>
                  <a:gs pos="81430">
                    <a:schemeClr val="accent2">
                      <a:alpha val="0"/>
                    </a:schemeClr>
                  </a:gs>
                  <a:gs pos="28300">
                    <a:schemeClr val="accent1">
                      <a:alpha val="0"/>
                    </a:schemeClr>
                  </a:gs>
                  <a:gs pos="0">
                    <a:schemeClr val="accent1">
                      <a:alpha val="64000"/>
                    </a:schemeClr>
                  </a:gs>
                  <a:gs pos="100000">
                    <a:schemeClr val="accent2">
                      <a:alpha val="64000"/>
                    </a:schemeClr>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文本框 28">
              <a:extLst>
                <a:ext uri="{FF2B5EF4-FFF2-40B4-BE49-F238E27FC236}">
                  <a16:creationId xmlns:a16="http://schemas.microsoft.com/office/drawing/2014/main" id="{696CB428-4CF5-9E6B-6970-BDBDD2BEB8F0}"/>
                </a:ext>
              </a:extLst>
            </p:cNvPr>
            <p:cNvSpPr txBox="1"/>
            <p:nvPr/>
          </p:nvSpPr>
          <p:spPr>
            <a:xfrm>
              <a:off x="9766308" y="4481506"/>
              <a:ext cx="769859" cy="338554"/>
            </a:xfrm>
            <a:prstGeom prst="rect">
              <a:avLst/>
            </a:prstGeom>
            <a:noFill/>
          </p:spPr>
          <p:txBody>
            <a:bodyPr wrap="square">
              <a:noAutofit/>
            </a:bodyPr>
            <a:lstStyle/>
            <a:p>
              <a:r>
                <a:rPr lang="zh-CN" altLang="en-US" sz="1600" b="0" i="0" dirty="0">
                  <a:solidFill>
                    <a:schemeClr val="bg1"/>
                  </a:solidFill>
                  <a:effectLst/>
                  <a:latin typeface="+mj-ea"/>
                  <a:ea typeface="+mj-ea"/>
                </a:rPr>
                <a:t>算法</a:t>
              </a:r>
              <a:endParaRPr lang="zh-CN" altLang="en-US" sz="1600" dirty="0">
                <a:solidFill>
                  <a:schemeClr val="bg1"/>
                </a:solidFill>
                <a:latin typeface="+mj-ea"/>
                <a:ea typeface="+mj-ea"/>
              </a:endParaRPr>
            </a:p>
          </p:txBody>
        </p:sp>
        <p:cxnSp>
          <p:nvCxnSpPr>
            <p:cNvPr id="30" name="直接连接符 29">
              <a:extLst>
                <a:ext uri="{FF2B5EF4-FFF2-40B4-BE49-F238E27FC236}">
                  <a16:creationId xmlns:a16="http://schemas.microsoft.com/office/drawing/2014/main" id="{DE2A9D8F-82DB-7496-08E8-18BF8FF8FD8C}"/>
                </a:ext>
              </a:extLst>
            </p:cNvPr>
            <p:cNvCxnSpPr/>
            <p:nvPr/>
          </p:nvCxnSpPr>
          <p:spPr>
            <a:xfrm>
              <a:off x="9262556" y="4282298"/>
              <a:ext cx="1722120" cy="0"/>
            </a:xfrm>
            <a:prstGeom prst="line">
              <a:avLst/>
            </a:prstGeom>
            <a:ln w="3175">
              <a:solidFill>
                <a:schemeClr val="bg1">
                  <a:lumMod val="75000"/>
                  <a:alpha val="80000"/>
                </a:schemeClr>
              </a:solidFill>
            </a:ln>
          </p:spPr>
          <p:style>
            <a:lnRef idx="1">
              <a:schemeClr val="accent1"/>
            </a:lnRef>
            <a:fillRef idx="0">
              <a:schemeClr val="accent1"/>
            </a:fillRef>
            <a:effectRef idx="0">
              <a:schemeClr val="accent1"/>
            </a:effectRef>
            <a:fontRef idx="minor">
              <a:schemeClr val="tx1"/>
            </a:fontRef>
          </p:style>
        </p:cxnSp>
      </p:grpSp>
      <p:grpSp>
        <p:nvGrpSpPr>
          <p:cNvPr id="52" name="组合 51">
            <a:extLst>
              <a:ext uri="{FF2B5EF4-FFF2-40B4-BE49-F238E27FC236}">
                <a16:creationId xmlns:a16="http://schemas.microsoft.com/office/drawing/2014/main" id="{7E8DE595-0DBC-6800-4D1E-CB17D44E0DEA}"/>
              </a:ext>
            </a:extLst>
          </p:cNvPr>
          <p:cNvGrpSpPr/>
          <p:nvPr/>
        </p:nvGrpSpPr>
        <p:grpSpPr>
          <a:xfrm>
            <a:off x="1243123" y="2645159"/>
            <a:ext cx="4704943" cy="787523"/>
            <a:chOff x="1243123" y="2454659"/>
            <a:chExt cx="4704943" cy="787523"/>
          </a:xfrm>
        </p:grpSpPr>
        <p:sp>
          <p:nvSpPr>
            <p:cNvPr id="45" name="菱形 44">
              <a:extLst>
                <a:ext uri="{FF2B5EF4-FFF2-40B4-BE49-F238E27FC236}">
                  <a16:creationId xmlns:a16="http://schemas.microsoft.com/office/drawing/2014/main" id="{0EBFDCB8-A2D5-205D-8913-59143E47A296}"/>
                </a:ext>
              </a:extLst>
            </p:cNvPr>
            <p:cNvSpPr/>
            <p:nvPr/>
          </p:nvSpPr>
          <p:spPr>
            <a:xfrm>
              <a:off x="1243123" y="2608025"/>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C593FE79-DFB0-336B-3B57-8A95FB129284}"/>
                </a:ext>
              </a:extLst>
            </p:cNvPr>
            <p:cNvSpPr txBox="1"/>
            <p:nvPr/>
          </p:nvSpPr>
          <p:spPr>
            <a:xfrm>
              <a:off x="1460541" y="2454659"/>
              <a:ext cx="4487525" cy="787523"/>
            </a:xfrm>
            <a:prstGeom prst="rect">
              <a:avLst/>
            </a:prstGeom>
            <a:noFill/>
          </p:spPr>
          <p:txBody>
            <a:bodyPr wrap="square">
              <a:noAutofit/>
            </a:bodyPr>
            <a:lstStyle/>
            <a:p>
              <a:pPr>
                <a:lnSpc>
                  <a:spcPct val="150000"/>
                </a:lnSpc>
              </a:pPr>
              <a:r>
                <a:rPr lang="zh-CN" altLang="en-US" sz="1600" b="0" i="0" dirty="0">
                  <a:solidFill>
                    <a:schemeClr val="bg1"/>
                  </a:solidFill>
                  <a:effectLst/>
                  <a:latin typeface="+mj-ea"/>
                  <a:ea typeface="+mj-ea"/>
                </a:rPr>
                <a:t>运算主要取决于两个因素，一个是硬件（芯片），另一个则是算法或是运算的方式。</a:t>
              </a:r>
              <a:endParaRPr lang="zh-CN" altLang="en-US" sz="1600" dirty="0">
                <a:solidFill>
                  <a:schemeClr val="bg1"/>
                </a:solidFill>
                <a:latin typeface="+mj-ea"/>
                <a:ea typeface="+mj-ea"/>
              </a:endParaRPr>
            </a:p>
          </p:txBody>
        </p:sp>
      </p:grpSp>
      <p:grpSp>
        <p:nvGrpSpPr>
          <p:cNvPr id="53" name="组合 52">
            <a:extLst>
              <a:ext uri="{FF2B5EF4-FFF2-40B4-BE49-F238E27FC236}">
                <a16:creationId xmlns:a16="http://schemas.microsoft.com/office/drawing/2014/main" id="{BA97B239-B880-F188-4812-926ABD407BCF}"/>
              </a:ext>
            </a:extLst>
          </p:cNvPr>
          <p:cNvGrpSpPr/>
          <p:nvPr/>
        </p:nvGrpSpPr>
        <p:grpSpPr>
          <a:xfrm>
            <a:off x="1243123" y="3566919"/>
            <a:ext cx="4704943" cy="418191"/>
            <a:chOff x="1243123" y="3311890"/>
            <a:chExt cx="4704943" cy="418191"/>
          </a:xfrm>
        </p:grpSpPr>
        <p:sp>
          <p:nvSpPr>
            <p:cNvPr id="47" name="菱形 46">
              <a:extLst>
                <a:ext uri="{FF2B5EF4-FFF2-40B4-BE49-F238E27FC236}">
                  <a16:creationId xmlns:a16="http://schemas.microsoft.com/office/drawing/2014/main" id="{0848C125-FE49-00B1-F48F-81FF6DDBB022}"/>
                </a:ext>
              </a:extLst>
            </p:cNvPr>
            <p:cNvSpPr/>
            <p:nvPr/>
          </p:nvSpPr>
          <p:spPr>
            <a:xfrm>
              <a:off x="1243123" y="3476686"/>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81824D2C-AC4A-6C10-97F7-7DCA04C85D44}"/>
                </a:ext>
              </a:extLst>
            </p:cNvPr>
            <p:cNvSpPr txBox="1"/>
            <p:nvPr/>
          </p:nvSpPr>
          <p:spPr>
            <a:xfrm>
              <a:off x="1460541" y="3311890"/>
              <a:ext cx="4487525" cy="418191"/>
            </a:xfrm>
            <a:prstGeom prst="rect">
              <a:avLst/>
            </a:prstGeom>
            <a:noFill/>
          </p:spPr>
          <p:txBody>
            <a:bodyPr wrap="square">
              <a:noAutofit/>
            </a:bodyPr>
            <a:lstStyle/>
            <a:p>
              <a:pPr>
                <a:lnSpc>
                  <a:spcPct val="150000"/>
                </a:lnSpc>
              </a:pPr>
              <a:r>
                <a:rPr lang="zh-CN" altLang="en-US" sz="1600" b="0" i="0" dirty="0">
                  <a:solidFill>
                    <a:schemeClr val="bg1"/>
                  </a:solidFill>
                  <a:effectLst/>
                  <a:latin typeface="+mj-ea"/>
                  <a:ea typeface="+mj-ea"/>
                </a:rPr>
                <a:t>元宇宙运算的方式很大程度上需要依赖云计算。</a:t>
              </a:r>
              <a:endParaRPr lang="zh-CN" altLang="en-US" sz="1600" dirty="0">
                <a:solidFill>
                  <a:schemeClr val="bg1"/>
                </a:solidFill>
                <a:latin typeface="+mj-ea"/>
                <a:ea typeface="+mj-ea"/>
              </a:endParaRPr>
            </a:p>
          </p:txBody>
        </p:sp>
      </p:grpSp>
      <p:grpSp>
        <p:nvGrpSpPr>
          <p:cNvPr id="51" name="组合 50">
            <a:extLst>
              <a:ext uri="{FF2B5EF4-FFF2-40B4-BE49-F238E27FC236}">
                <a16:creationId xmlns:a16="http://schemas.microsoft.com/office/drawing/2014/main" id="{4B71B570-3614-A4FF-A3DE-94249C4CFBBC}"/>
              </a:ext>
            </a:extLst>
          </p:cNvPr>
          <p:cNvGrpSpPr/>
          <p:nvPr/>
        </p:nvGrpSpPr>
        <p:grpSpPr>
          <a:xfrm>
            <a:off x="1243123" y="4119347"/>
            <a:ext cx="4682458" cy="1156855"/>
            <a:chOff x="1243123" y="3928847"/>
            <a:chExt cx="4682458" cy="1156855"/>
          </a:xfrm>
        </p:grpSpPr>
        <p:sp>
          <p:nvSpPr>
            <p:cNvPr id="12" name="文本框 11">
              <a:extLst>
                <a:ext uri="{FF2B5EF4-FFF2-40B4-BE49-F238E27FC236}">
                  <a16:creationId xmlns:a16="http://schemas.microsoft.com/office/drawing/2014/main" id="{542CB4D4-0E65-DB65-65E0-3570C3EBD12C}"/>
                </a:ext>
              </a:extLst>
            </p:cNvPr>
            <p:cNvSpPr txBox="1"/>
            <p:nvPr/>
          </p:nvSpPr>
          <p:spPr>
            <a:xfrm>
              <a:off x="1443268" y="3928847"/>
              <a:ext cx="4482313" cy="1156855"/>
            </a:xfrm>
            <a:prstGeom prst="rect">
              <a:avLst/>
            </a:prstGeom>
            <a:noFill/>
          </p:spPr>
          <p:txBody>
            <a:bodyPr wrap="square">
              <a:noAutofit/>
            </a:bodyPr>
            <a:lstStyle/>
            <a:p>
              <a:pPr>
                <a:lnSpc>
                  <a:spcPct val="150000"/>
                </a:lnSpc>
              </a:pPr>
              <a:r>
                <a:rPr lang="zh-CN" altLang="en-US" sz="1600" b="0" i="0" dirty="0">
                  <a:solidFill>
                    <a:schemeClr val="bg1"/>
                  </a:solidFill>
                  <a:effectLst/>
                  <a:latin typeface="+mj-ea"/>
                  <a:ea typeface="+mj-ea"/>
                </a:rPr>
                <a:t>因为展示设备不宜过大，这就决定了展示设备难以独自承担元宇宙需要的运算，这时候云计算就派上了用场。</a:t>
              </a:r>
              <a:endParaRPr lang="zh-CN" altLang="en-US" sz="1600" dirty="0">
                <a:solidFill>
                  <a:schemeClr val="bg1"/>
                </a:solidFill>
                <a:latin typeface="+mj-ea"/>
                <a:ea typeface="+mj-ea"/>
              </a:endParaRPr>
            </a:p>
          </p:txBody>
        </p:sp>
        <p:sp>
          <p:nvSpPr>
            <p:cNvPr id="49" name="菱形 48">
              <a:extLst>
                <a:ext uri="{FF2B5EF4-FFF2-40B4-BE49-F238E27FC236}">
                  <a16:creationId xmlns:a16="http://schemas.microsoft.com/office/drawing/2014/main" id="{DED74DE1-A0C6-BDE0-2AE3-6ABF0928C064}"/>
                </a:ext>
              </a:extLst>
            </p:cNvPr>
            <p:cNvSpPr/>
            <p:nvPr/>
          </p:nvSpPr>
          <p:spPr>
            <a:xfrm>
              <a:off x="1243123" y="4081214"/>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7" name="图片 56" descr="黑暗中的光&#10;&#10;描述已自动生成">
            <a:extLst>
              <a:ext uri="{FF2B5EF4-FFF2-40B4-BE49-F238E27FC236}">
                <a16:creationId xmlns:a16="http://schemas.microsoft.com/office/drawing/2014/main" id="{CB0B4EA9-BB76-9B83-44ED-BF611B95124F}"/>
              </a:ext>
            </a:extLst>
          </p:cNvPr>
          <p:cNvPicPr>
            <a:picLocks noChangeAspect="1"/>
          </p:cNvPicPr>
          <p:nvPr/>
        </p:nvPicPr>
        <p:blipFill>
          <a:blip r:embed="rId3">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63664" y="2524442"/>
            <a:ext cx="1145972" cy="506584"/>
          </a:xfrm>
          <a:prstGeom prst="rect">
            <a:avLst/>
          </a:prstGeom>
        </p:spPr>
      </p:pic>
      <p:pic>
        <p:nvPicPr>
          <p:cNvPr id="58" name="图片 57" descr="黑暗中的光&#10;&#10;描述已自动生成">
            <a:extLst>
              <a:ext uri="{FF2B5EF4-FFF2-40B4-BE49-F238E27FC236}">
                <a16:creationId xmlns:a16="http://schemas.microsoft.com/office/drawing/2014/main" id="{013358B4-DB3C-F510-8E34-656579AA0C83}"/>
              </a:ext>
            </a:extLst>
          </p:cNvPr>
          <p:cNvPicPr>
            <a:picLocks noChangeAspect="1"/>
          </p:cNvPicPr>
          <p:nvPr/>
        </p:nvPicPr>
        <p:blipFill>
          <a:blip r:embed="rId3">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6991" y="2524442"/>
            <a:ext cx="1145972" cy="506584"/>
          </a:xfrm>
          <a:prstGeom prst="rect">
            <a:avLst/>
          </a:prstGeom>
        </p:spPr>
      </p:pic>
      <p:pic>
        <p:nvPicPr>
          <p:cNvPr id="60" name="图片 59" descr="黑暗中的光&#10;&#10;描述已自动生成">
            <a:extLst>
              <a:ext uri="{FF2B5EF4-FFF2-40B4-BE49-F238E27FC236}">
                <a16:creationId xmlns:a16="http://schemas.microsoft.com/office/drawing/2014/main" id="{7310B448-CE4A-D94B-6BE6-1A76076B26F1}"/>
              </a:ext>
            </a:extLst>
          </p:cNvPr>
          <p:cNvPicPr>
            <a:picLocks noChangeAspect="1"/>
          </p:cNvPicPr>
          <p:nvPr/>
        </p:nvPicPr>
        <p:blipFill>
          <a:blip r:embed="rId4">
            <a:alphaModFix/>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99"/>
                    </a14:imgEffect>
                  </a14:imgLayer>
                </a14:imgProps>
              </a:ext>
              <a:ext uri="{28A0092B-C50C-407E-A947-70E740481C1C}">
                <a14:useLocalDpi xmlns:a14="http://schemas.microsoft.com/office/drawing/2010/main" val="0"/>
              </a:ext>
            </a:extLst>
          </a:blip>
          <a:stretch>
            <a:fillRect/>
          </a:stretch>
        </p:blipFill>
        <p:spPr>
          <a:xfrm>
            <a:off x="10060448" y="5031178"/>
            <a:ext cx="1145972" cy="506584"/>
          </a:xfrm>
          <a:prstGeom prst="rect">
            <a:avLst/>
          </a:prstGeom>
        </p:spPr>
      </p:pic>
      <p:pic>
        <p:nvPicPr>
          <p:cNvPr id="61" name="图片 60" descr="黑暗中的光&#10;&#10;描述已自动生成">
            <a:extLst>
              <a:ext uri="{FF2B5EF4-FFF2-40B4-BE49-F238E27FC236}">
                <a16:creationId xmlns:a16="http://schemas.microsoft.com/office/drawing/2014/main" id="{97003D79-1C70-08D7-7E12-0E74E9272C79}"/>
              </a:ext>
            </a:extLst>
          </p:cNvPr>
          <p:cNvPicPr>
            <a:picLocks noChangeAspect="1"/>
          </p:cNvPicPr>
          <p:nvPr/>
        </p:nvPicPr>
        <p:blipFill>
          <a:blip r:embed="rId4">
            <a:alphaModFix/>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99"/>
                    </a14:imgEffect>
                  </a14:imgLayer>
                </a14:imgProps>
              </a:ext>
              <a:ext uri="{28A0092B-C50C-407E-A947-70E740481C1C}">
                <a14:useLocalDpi xmlns:a14="http://schemas.microsoft.com/office/drawing/2010/main" val="0"/>
              </a:ext>
            </a:extLst>
          </a:blip>
          <a:stretch>
            <a:fillRect/>
          </a:stretch>
        </p:blipFill>
        <p:spPr>
          <a:xfrm>
            <a:off x="7730866" y="5031178"/>
            <a:ext cx="1145972" cy="506584"/>
          </a:xfrm>
          <a:prstGeom prst="rect">
            <a:avLst/>
          </a:prstGeom>
        </p:spPr>
      </p:pic>
      <p:pic>
        <p:nvPicPr>
          <p:cNvPr id="5" name="图片 4" descr="形状&#10;&#10;描述已自动生成">
            <a:extLst>
              <a:ext uri="{FF2B5EF4-FFF2-40B4-BE49-F238E27FC236}">
                <a16:creationId xmlns:a16="http://schemas.microsoft.com/office/drawing/2014/main" id="{41212F49-BCAF-A52F-73CA-C96A1C74A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2393" y="3328864"/>
            <a:ext cx="1121725" cy="1121725"/>
          </a:xfrm>
          <a:prstGeom prst="rect">
            <a:avLst/>
          </a:prstGeom>
        </p:spPr>
      </p:pic>
      <p:grpSp>
        <p:nvGrpSpPr>
          <p:cNvPr id="9" name="组合 8">
            <a:extLst>
              <a:ext uri="{FF2B5EF4-FFF2-40B4-BE49-F238E27FC236}">
                <a16:creationId xmlns:a16="http://schemas.microsoft.com/office/drawing/2014/main" id="{36DF0D4D-245C-7B19-DF59-3A457DE8876E}"/>
              </a:ext>
            </a:extLst>
          </p:cNvPr>
          <p:cNvGrpSpPr/>
          <p:nvPr/>
        </p:nvGrpSpPr>
        <p:grpSpPr>
          <a:xfrm>
            <a:off x="9466482" y="3390537"/>
            <a:ext cx="1220742" cy="1005836"/>
            <a:chOff x="9416100" y="2910966"/>
            <a:chExt cx="1358004" cy="1118934"/>
          </a:xfrm>
        </p:grpSpPr>
        <p:pic>
          <p:nvPicPr>
            <p:cNvPr id="7" name="图片 6" descr="图标&#10;&#10;描述已自动生成">
              <a:extLst>
                <a:ext uri="{FF2B5EF4-FFF2-40B4-BE49-F238E27FC236}">
                  <a16:creationId xmlns:a16="http://schemas.microsoft.com/office/drawing/2014/main" id="{E1004865-7FF7-FDA4-FAF7-C81A39984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6991" y="2910966"/>
              <a:ext cx="1027113" cy="1027113"/>
            </a:xfrm>
            <a:prstGeom prst="rect">
              <a:avLst/>
            </a:prstGeom>
          </p:spPr>
        </p:pic>
        <p:pic>
          <p:nvPicPr>
            <p:cNvPr id="6" name="图片 5" descr="图片包含 游戏机&#10;&#10;描述已自动生成">
              <a:extLst>
                <a:ext uri="{FF2B5EF4-FFF2-40B4-BE49-F238E27FC236}">
                  <a16:creationId xmlns:a16="http://schemas.microsoft.com/office/drawing/2014/main" id="{B1612A61-E215-8666-795A-F4244E53C9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29366">
              <a:off x="9416100" y="3211413"/>
              <a:ext cx="818487" cy="818487"/>
            </a:xfrm>
            <a:prstGeom prst="rect">
              <a:avLst/>
            </a:prstGeom>
          </p:spPr>
        </p:pic>
      </p:grpSp>
      <p:sp>
        <p:nvSpPr>
          <p:cNvPr id="10" name="标题 9">
            <a:extLst>
              <a:ext uri="{FF2B5EF4-FFF2-40B4-BE49-F238E27FC236}">
                <a16:creationId xmlns:a16="http://schemas.microsoft.com/office/drawing/2014/main" id="{60AB9155-FEED-9ADF-86D8-A676CB79C1DA}"/>
              </a:ext>
            </a:extLst>
          </p:cNvPr>
          <p:cNvSpPr>
            <a:spLocks noGrp="1"/>
          </p:cNvSpPr>
          <p:nvPr>
            <p:ph type="title"/>
          </p:nvPr>
        </p:nvSpPr>
        <p:spPr>
          <a:xfrm>
            <a:off x="5370503" y="1567546"/>
            <a:ext cx="1450994" cy="509381"/>
          </a:xfrm>
        </p:spPr>
        <p:txBody>
          <a:bodyPr>
            <a:noAutofit/>
          </a:bodyPr>
          <a:lstStyle/>
          <a:p>
            <a:r>
              <a:rPr lang="zh-CN" altLang="en-US" sz="2400" dirty="0">
                <a:solidFill>
                  <a:schemeClr val="bg1"/>
                </a:solidFill>
                <a:latin typeface="+mj-ea"/>
                <a:ea typeface="+mj-ea"/>
              </a:rPr>
              <a:t>运算技术</a:t>
            </a:r>
            <a:endParaRPr lang="zh-CN" altLang="en-US" dirty="0"/>
          </a:p>
        </p:txBody>
      </p:sp>
      <p:pic>
        <p:nvPicPr>
          <p:cNvPr id="41" name="图形 40">
            <a:extLst>
              <a:ext uri="{FF2B5EF4-FFF2-40B4-BE49-F238E27FC236}">
                <a16:creationId xmlns:a16="http://schemas.microsoft.com/office/drawing/2014/main" id="{6DE5950C-0834-C371-C59A-4518147F3260}"/>
              </a:ext>
            </a:extLst>
          </p:cNvPr>
          <p:cNvPicPr>
            <a:picLocks noChangeAspect="1"/>
          </p:cNvPicPr>
          <p:nvPr/>
        </p:nvPicPr>
        <p:blipFill rotWithShape="1">
          <a:blip r:embed="rId9">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r="45349" b="-4904"/>
          <a:stretch/>
        </p:blipFill>
        <p:spPr>
          <a:xfrm>
            <a:off x="613267" y="424635"/>
            <a:ext cx="1634515" cy="239811"/>
          </a:xfrm>
          <a:prstGeom prst="rect">
            <a:avLst/>
          </a:prstGeom>
        </p:spPr>
      </p:pic>
      <p:pic>
        <p:nvPicPr>
          <p:cNvPr id="44" name="图片 43" descr="黑暗中的光&#10;&#10;描述已自动生成">
            <a:extLst>
              <a:ext uri="{FF2B5EF4-FFF2-40B4-BE49-F238E27FC236}">
                <a16:creationId xmlns:a16="http://schemas.microsoft.com/office/drawing/2014/main" id="{5BEC6699-5A89-7DE0-A1EC-9E2E1F6885AB}"/>
              </a:ext>
            </a:extLst>
          </p:cNvPr>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67" name="矩形 66">
            <a:extLst>
              <a:ext uri="{FF2B5EF4-FFF2-40B4-BE49-F238E27FC236}">
                <a16:creationId xmlns:a16="http://schemas.microsoft.com/office/drawing/2014/main" id="{7E6E2B49-A233-2ACC-3FD2-E599F1018B9B}"/>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8" name="组合 67">
            <a:extLst>
              <a:ext uri="{FF2B5EF4-FFF2-40B4-BE49-F238E27FC236}">
                <a16:creationId xmlns:a16="http://schemas.microsoft.com/office/drawing/2014/main" id="{42A40BBA-CF4C-6F2C-E273-545E1D68AEB4}"/>
              </a:ext>
            </a:extLst>
          </p:cNvPr>
          <p:cNvGrpSpPr/>
          <p:nvPr/>
        </p:nvGrpSpPr>
        <p:grpSpPr>
          <a:xfrm>
            <a:off x="7572399" y="419861"/>
            <a:ext cx="1442994" cy="357027"/>
            <a:chOff x="7572399" y="419861"/>
            <a:chExt cx="1442994" cy="357027"/>
          </a:xfrm>
        </p:grpSpPr>
        <p:sp>
          <p:nvSpPr>
            <p:cNvPr id="69" name="矩形 68">
              <a:extLst>
                <a:ext uri="{FF2B5EF4-FFF2-40B4-BE49-F238E27FC236}">
                  <a16:creationId xmlns:a16="http://schemas.microsoft.com/office/drawing/2014/main" id="{E5763C5E-8114-1CEC-D4FD-D9CFBF2A44E2}"/>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E25B3AA4-FF7C-8953-3360-54241514C683}"/>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71" name="文本框 70">
            <a:extLst>
              <a:ext uri="{FF2B5EF4-FFF2-40B4-BE49-F238E27FC236}">
                <a16:creationId xmlns:a16="http://schemas.microsoft.com/office/drawing/2014/main" id="{EB40453D-D263-2892-A367-13646306C299}"/>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72" name="文本框 71">
            <a:extLst>
              <a:ext uri="{FF2B5EF4-FFF2-40B4-BE49-F238E27FC236}">
                <a16:creationId xmlns:a16="http://schemas.microsoft.com/office/drawing/2014/main" id="{C0F0EB78-2F88-6004-9214-132F8DE2F1C8}"/>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73" name="文本框 72">
            <a:extLst>
              <a:ext uri="{FF2B5EF4-FFF2-40B4-BE49-F238E27FC236}">
                <a16:creationId xmlns:a16="http://schemas.microsoft.com/office/drawing/2014/main" id="{9D7D2AB7-D6E2-A971-9070-4ACBD0634A12}"/>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74" name="文本框 73">
            <a:extLst>
              <a:ext uri="{FF2B5EF4-FFF2-40B4-BE49-F238E27FC236}">
                <a16:creationId xmlns:a16="http://schemas.microsoft.com/office/drawing/2014/main" id="{9BE21728-8C82-1E3A-8220-E4A1A5BA04AA}"/>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46441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a:extLst>
              <a:ext uri="{FF2B5EF4-FFF2-40B4-BE49-F238E27FC236}">
                <a16:creationId xmlns:a16="http://schemas.microsoft.com/office/drawing/2014/main" id="{A857C33D-B378-DB3F-267A-4A3C191FD56C}"/>
              </a:ext>
            </a:extLst>
          </p:cNvPr>
          <p:cNvSpPr/>
          <p:nvPr/>
        </p:nvSpPr>
        <p:spPr>
          <a:xfrm>
            <a:off x="921499" y="2430074"/>
            <a:ext cx="4988883" cy="3577752"/>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65EC232A-8CDD-BABA-68C3-119F1B0E39B4}"/>
              </a:ext>
            </a:extLst>
          </p:cNvPr>
          <p:cNvGrpSpPr/>
          <p:nvPr/>
        </p:nvGrpSpPr>
        <p:grpSpPr>
          <a:xfrm>
            <a:off x="6821535" y="3811205"/>
            <a:ext cx="4711653" cy="1143918"/>
            <a:chOff x="1190172" y="5023713"/>
            <a:chExt cx="4711653" cy="1143918"/>
          </a:xfrm>
        </p:grpSpPr>
        <p:grpSp>
          <p:nvGrpSpPr>
            <p:cNvPr id="15" name="组合 14">
              <a:extLst>
                <a:ext uri="{FF2B5EF4-FFF2-40B4-BE49-F238E27FC236}">
                  <a16:creationId xmlns:a16="http://schemas.microsoft.com/office/drawing/2014/main" id="{C5F318DE-C621-AACE-EEA3-C872A5F51ED0}"/>
                </a:ext>
              </a:extLst>
            </p:cNvPr>
            <p:cNvGrpSpPr/>
            <p:nvPr/>
          </p:nvGrpSpPr>
          <p:grpSpPr>
            <a:xfrm>
              <a:off x="1190172" y="5023713"/>
              <a:ext cx="2183130" cy="1143918"/>
              <a:chOff x="1543050" y="2591872"/>
              <a:chExt cx="2183130" cy="837128"/>
            </a:xfrm>
          </p:grpSpPr>
          <p:grpSp>
            <p:nvGrpSpPr>
              <p:cNvPr id="7" name="组合 6">
                <a:extLst>
                  <a:ext uri="{FF2B5EF4-FFF2-40B4-BE49-F238E27FC236}">
                    <a16:creationId xmlns:a16="http://schemas.microsoft.com/office/drawing/2014/main" id="{806ABA14-99DE-D0B9-0C80-55A08E94E1B6}"/>
                  </a:ext>
                </a:extLst>
              </p:cNvPr>
              <p:cNvGrpSpPr/>
              <p:nvPr/>
            </p:nvGrpSpPr>
            <p:grpSpPr>
              <a:xfrm>
                <a:off x="1543050" y="2844225"/>
                <a:ext cx="2183130" cy="584775"/>
                <a:chOff x="1988820" y="2395835"/>
                <a:chExt cx="2183130" cy="584775"/>
              </a:xfrm>
            </p:grpSpPr>
            <p:sp>
              <p:nvSpPr>
                <p:cNvPr id="3" name="文本框 2">
                  <a:extLst>
                    <a:ext uri="{FF2B5EF4-FFF2-40B4-BE49-F238E27FC236}">
                      <a16:creationId xmlns:a16="http://schemas.microsoft.com/office/drawing/2014/main" id="{FDD95F6F-67FD-6D43-06E3-9DF45CAF10B1}"/>
                    </a:ext>
                  </a:extLst>
                </p:cNvPr>
                <p:cNvSpPr txBox="1"/>
                <p:nvPr/>
              </p:nvSpPr>
              <p:spPr>
                <a:xfrm>
                  <a:off x="1988820" y="2395835"/>
                  <a:ext cx="1783080" cy="584775"/>
                </a:xfrm>
                <a:prstGeom prst="rect">
                  <a:avLst/>
                </a:prstGeom>
                <a:noFill/>
              </p:spPr>
              <p:txBody>
                <a:bodyPr wrap="square">
                  <a:noAutofit/>
                </a:bodyPr>
                <a:lstStyle/>
                <a:p>
                  <a:r>
                    <a:rPr lang="en-US" altLang="zh-CN" sz="3200" b="1" i="0" dirty="0">
                      <a:solidFill>
                        <a:schemeClr val="bg1"/>
                      </a:solidFill>
                      <a:effectLst/>
                      <a:latin typeface="Arial Black" panose="020B0A04020102020204" pitchFamily="34" charset="0"/>
                      <a:ea typeface="+mj-ea"/>
                    </a:rPr>
                    <a:t>2109.5</a:t>
                  </a:r>
                  <a:endParaRPr lang="zh-CN" altLang="en-US" sz="3200" b="1" dirty="0">
                    <a:solidFill>
                      <a:schemeClr val="bg1"/>
                    </a:solidFill>
                    <a:latin typeface="Arial Black" panose="020B0A04020102020204" pitchFamily="34" charset="0"/>
                    <a:ea typeface="+mj-ea"/>
                  </a:endParaRPr>
                </a:p>
              </p:txBody>
            </p:sp>
            <p:sp>
              <p:nvSpPr>
                <p:cNvPr id="6" name="文本框 5">
                  <a:extLst>
                    <a:ext uri="{FF2B5EF4-FFF2-40B4-BE49-F238E27FC236}">
                      <a16:creationId xmlns:a16="http://schemas.microsoft.com/office/drawing/2014/main" id="{6BCD89AA-A595-4480-215A-EB717DC04A32}"/>
                    </a:ext>
                  </a:extLst>
                </p:cNvPr>
                <p:cNvSpPr txBox="1"/>
                <p:nvPr/>
              </p:nvSpPr>
              <p:spPr>
                <a:xfrm>
                  <a:off x="3511868" y="2529001"/>
                  <a:ext cx="660082" cy="338554"/>
                </a:xfrm>
                <a:prstGeom prst="rect">
                  <a:avLst/>
                </a:prstGeom>
                <a:noFill/>
              </p:spPr>
              <p:txBody>
                <a:bodyPr wrap="square">
                  <a:noAutofit/>
                </a:bodyPr>
                <a:lstStyle/>
                <a:p>
                  <a:r>
                    <a:rPr lang="zh-CN" altLang="en-US" sz="1600" i="0" dirty="0">
                      <a:solidFill>
                        <a:schemeClr val="bg1"/>
                      </a:solidFill>
                      <a:effectLst/>
                      <a:latin typeface="+mj-ea"/>
                      <a:ea typeface="+mj-ea"/>
                    </a:rPr>
                    <a:t>亿元</a:t>
                  </a:r>
                  <a:endParaRPr lang="zh-CN" altLang="en-US" sz="1600" dirty="0">
                    <a:solidFill>
                      <a:schemeClr val="bg1"/>
                    </a:solidFill>
                    <a:latin typeface="+mj-ea"/>
                    <a:ea typeface="+mj-ea"/>
                  </a:endParaRPr>
                </a:p>
              </p:txBody>
            </p:sp>
          </p:grpSp>
          <p:sp>
            <p:nvSpPr>
              <p:cNvPr id="12" name="文本框 11">
                <a:extLst>
                  <a:ext uri="{FF2B5EF4-FFF2-40B4-BE49-F238E27FC236}">
                    <a16:creationId xmlns:a16="http://schemas.microsoft.com/office/drawing/2014/main" id="{6047C887-BEF1-3E8C-D30A-99EB72A86348}"/>
                  </a:ext>
                </a:extLst>
              </p:cNvPr>
              <p:cNvSpPr txBox="1"/>
              <p:nvPr/>
            </p:nvSpPr>
            <p:spPr>
              <a:xfrm>
                <a:off x="1543050" y="2591872"/>
                <a:ext cx="1792603" cy="338554"/>
              </a:xfrm>
              <a:prstGeom prst="rect">
                <a:avLst/>
              </a:prstGeom>
              <a:noFill/>
            </p:spPr>
            <p:txBody>
              <a:bodyPr wrap="square">
                <a:noAutofit/>
              </a:bodyPr>
              <a:lstStyle/>
              <a:p>
                <a:r>
                  <a:rPr lang="zh-CN" altLang="en-US" sz="1600" b="0" i="0" dirty="0">
                    <a:solidFill>
                      <a:schemeClr val="bg1"/>
                    </a:solidFill>
                    <a:effectLst/>
                    <a:latin typeface="+mj-ea"/>
                    <a:ea typeface="+mj-ea"/>
                  </a:rPr>
                  <a:t>产业规模</a:t>
                </a:r>
                <a:endParaRPr lang="zh-CN" altLang="en-US" sz="1600" dirty="0"/>
              </a:p>
            </p:txBody>
          </p:sp>
        </p:grpSp>
        <p:grpSp>
          <p:nvGrpSpPr>
            <p:cNvPr id="14" name="组合 13">
              <a:extLst>
                <a:ext uri="{FF2B5EF4-FFF2-40B4-BE49-F238E27FC236}">
                  <a16:creationId xmlns:a16="http://schemas.microsoft.com/office/drawing/2014/main" id="{1D3D23C6-276A-2CF8-F5B7-62AD0D9DEAC4}"/>
                </a:ext>
              </a:extLst>
            </p:cNvPr>
            <p:cNvGrpSpPr/>
            <p:nvPr/>
          </p:nvGrpSpPr>
          <p:grpSpPr>
            <a:xfrm>
              <a:off x="4118745" y="5023713"/>
              <a:ext cx="1783080" cy="1143918"/>
              <a:chOff x="3912870" y="2538764"/>
              <a:chExt cx="1783080" cy="837128"/>
            </a:xfrm>
          </p:grpSpPr>
          <p:grpSp>
            <p:nvGrpSpPr>
              <p:cNvPr id="8" name="组合 7">
                <a:extLst>
                  <a:ext uri="{FF2B5EF4-FFF2-40B4-BE49-F238E27FC236}">
                    <a16:creationId xmlns:a16="http://schemas.microsoft.com/office/drawing/2014/main" id="{F46964A1-4926-51A3-E945-D443A20B8413}"/>
                  </a:ext>
                </a:extLst>
              </p:cNvPr>
              <p:cNvGrpSpPr/>
              <p:nvPr/>
            </p:nvGrpSpPr>
            <p:grpSpPr>
              <a:xfrm>
                <a:off x="3912870" y="2791117"/>
                <a:ext cx="1783080" cy="584775"/>
                <a:chOff x="1988820" y="2342727"/>
                <a:chExt cx="1783080" cy="584775"/>
              </a:xfrm>
            </p:grpSpPr>
            <p:sp>
              <p:nvSpPr>
                <p:cNvPr id="9" name="文本框 8">
                  <a:extLst>
                    <a:ext uri="{FF2B5EF4-FFF2-40B4-BE49-F238E27FC236}">
                      <a16:creationId xmlns:a16="http://schemas.microsoft.com/office/drawing/2014/main" id="{B33F70FB-6377-C40C-39C2-DBD927C0F0ED}"/>
                    </a:ext>
                  </a:extLst>
                </p:cNvPr>
                <p:cNvSpPr txBox="1"/>
                <p:nvPr/>
              </p:nvSpPr>
              <p:spPr>
                <a:xfrm>
                  <a:off x="1988820" y="2342727"/>
                  <a:ext cx="1783080" cy="584775"/>
                </a:xfrm>
                <a:prstGeom prst="rect">
                  <a:avLst/>
                </a:prstGeom>
                <a:noFill/>
              </p:spPr>
              <p:txBody>
                <a:bodyPr wrap="square">
                  <a:noAutofit/>
                </a:bodyPr>
                <a:lstStyle/>
                <a:p>
                  <a:r>
                    <a:rPr lang="en-US" altLang="zh-CN" sz="3200" b="1" i="0" dirty="0">
                      <a:solidFill>
                        <a:schemeClr val="bg1"/>
                      </a:solidFill>
                      <a:effectLst/>
                      <a:latin typeface="Arial Black" panose="020B0A04020102020204" pitchFamily="34" charset="0"/>
                      <a:ea typeface="+mj-ea"/>
                    </a:rPr>
                    <a:t>26.3</a:t>
                  </a:r>
                  <a:endParaRPr lang="zh-CN" altLang="en-US" sz="3200" b="1" dirty="0">
                    <a:solidFill>
                      <a:schemeClr val="bg1"/>
                    </a:solidFill>
                    <a:latin typeface="Arial Black" panose="020B0A04020102020204" pitchFamily="34" charset="0"/>
                    <a:ea typeface="+mj-ea"/>
                  </a:endParaRPr>
                </a:p>
              </p:txBody>
            </p:sp>
            <p:sp>
              <p:nvSpPr>
                <p:cNvPr id="10" name="文本框 9">
                  <a:extLst>
                    <a:ext uri="{FF2B5EF4-FFF2-40B4-BE49-F238E27FC236}">
                      <a16:creationId xmlns:a16="http://schemas.microsoft.com/office/drawing/2014/main" id="{9ABCE305-3FFE-D7C7-0281-449119EBEA63}"/>
                    </a:ext>
                  </a:extLst>
                </p:cNvPr>
                <p:cNvSpPr txBox="1"/>
                <p:nvPr/>
              </p:nvSpPr>
              <p:spPr>
                <a:xfrm>
                  <a:off x="2944178" y="2475893"/>
                  <a:ext cx="660082" cy="338554"/>
                </a:xfrm>
                <a:prstGeom prst="rect">
                  <a:avLst/>
                </a:prstGeom>
                <a:noFill/>
              </p:spPr>
              <p:txBody>
                <a:bodyPr wrap="square">
                  <a:spAutoFit/>
                </a:bodyPr>
                <a:lstStyle/>
                <a:p>
                  <a:r>
                    <a:rPr lang="en-US" altLang="zh-CN" sz="1600" dirty="0">
                      <a:solidFill>
                        <a:schemeClr val="bg1"/>
                      </a:solidFill>
                      <a:latin typeface="+mj-ea"/>
                      <a:ea typeface="+mj-ea"/>
                    </a:rPr>
                    <a:t>%</a:t>
                  </a:r>
                  <a:endParaRPr lang="zh-CN" altLang="en-US" sz="1600" dirty="0">
                    <a:solidFill>
                      <a:schemeClr val="bg1"/>
                    </a:solidFill>
                    <a:latin typeface="+mj-ea"/>
                    <a:ea typeface="+mj-ea"/>
                  </a:endParaRPr>
                </a:p>
              </p:txBody>
            </p:sp>
          </p:grpSp>
          <p:sp>
            <p:nvSpPr>
              <p:cNvPr id="13" name="文本框 12">
                <a:extLst>
                  <a:ext uri="{FF2B5EF4-FFF2-40B4-BE49-F238E27FC236}">
                    <a16:creationId xmlns:a16="http://schemas.microsoft.com/office/drawing/2014/main" id="{5F4DEBA6-FA85-5504-7BA9-3F3ABE2A7A39}"/>
                  </a:ext>
                </a:extLst>
              </p:cNvPr>
              <p:cNvSpPr txBox="1"/>
              <p:nvPr/>
            </p:nvSpPr>
            <p:spPr>
              <a:xfrm>
                <a:off x="3937637" y="2538764"/>
                <a:ext cx="1137284" cy="338554"/>
              </a:xfrm>
              <a:prstGeom prst="rect">
                <a:avLst/>
              </a:prstGeom>
              <a:noFill/>
            </p:spPr>
            <p:txBody>
              <a:bodyPr wrap="square">
                <a:noAutofit/>
              </a:bodyPr>
              <a:lstStyle/>
              <a:p>
                <a:r>
                  <a:rPr lang="zh-CN" altLang="en-US" sz="1600" dirty="0">
                    <a:solidFill>
                      <a:schemeClr val="bg1"/>
                    </a:solidFill>
                  </a:rPr>
                  <a:t>增长率</a:t>
                </a:r>
              </a:p>
            </p:txBody>
          </p:sp>
        </p:grpSp>
      </p:grpSp>
      <p:sp>
        <p:nvSpPr>
          <p:cNvPr id="17" name="文本框 16">
            <a:extLst>
              <a:ext uri="{FF2B5EF4-FFF2-40B4-BE49-F238E27FC236}">
                <a16:creationId xmlns:a16="http://schemas.microsoft.com/office/drawing/2014/main" id="{A0566B35-1EF5-5653-E716-441CFD6C6B0A}"/>
              </a:ext>
            </a:extLst>
          </p:cNvPr>
          <p:cNvSpPr txBox="1"/>
          <p:nvPr/>
        </p:nvSpPr>
        <p:spPr>
          <a:xfrm>
            <a:off x="6821535" y="2465125"/>
            <a:ext cx="4503534" cy="1156407"/>
          </a:xfrm>
          <a:prstGeom prst="rect">
            <a:avLst/>
          </a:prstGeom>
          <a:noFill/>
        </p:spPr>
        <p:txBody>
          <a:bodyPr wrap="square">
            <a:noAutofit/>
          </a:bodyPr>
          <a:lstStyle/>
          <a:p>
            <a:pPr>
              <a:lnSpc>
                <a:spcPct val="150000"/>
              </a:lnSpc>
            </a:pPr>
            <a:r>
              <a:rPr lang="zh-CN" altLang="en-US" sz="16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云计算是通过网络“云”将巨大的数据计算处理程序分解成无数个小程序，然后通过系统进行处理和分析这些小程序得到结果并返回给用户。</a:t>
            </a:r>
            <a:endPar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a:extLst>
              <a:ext uri="{FF2B5EF4-FFF2-40B4-BE49-F238E27FC236}">
                <a16:creationId xmlns:a16="http://schemas.microsoft.com/office/drawing/2014/main" id="{10C60286-FDC0-EED0-8E48-E27D2F9C7CA8}"/>
              </a:ext>
            </a:extLst>
          </p:cNvPr>
          <p:cNvSpPr txBox="1"/>
          <p:nvPr/>
        </p:nvSpPr>
        <p:spPr>
          <a:xfrm>
            <a:off x="5578515" y="1538514"/>
            <a:ext cx="1107996" cy="461665"/>
          </a:xfrm>
          <a:prstGeom prst="rect">
            <a:avLst/>
          </a:prstGeom>
          <a:noFill/>
        </p:spPr>
        <p:txBody>
          <a:bodyPr wrap="none" rtlCol="0">
            <a:spAutoFit/>
          </a:bodyPr>
          <a:lstStyle/>
          <a:p>
            <a:r>
              <a:rPr lang="zh-CN" altLang="en-US" sz="2400" dirty="0">
                <a:solidFill>
                  <a:schemeClr val="bg1"/>
                </a:solidFill>
                <a:latin typeface="+mj-ea"/>
                <a:ea typeface="+mj-ea"/>
              </a:rPr>
              <a:t>云计算</a:t>
            </a:r>
          </a:p>
        </p:txBody>
      </p:sp>
      <p:graphicFrame>
        <p:nvGraphicFramePr>
          <p:cNvPr id="24" name="图表 23">
            <a:extLst>
              <a:ext uri="{FF2B5EF4-FFF2-40B4-BE49-F238E27FC236}">
                <a16:creationId xmlns:a16="http://schemas.microsoft.com/office/drawing/2014/main" id="{C948CE75-F9C2-B78B-157C-ABAB8D1EBD4E}"/>
              </a:ext>
            </a:extLst>
          </p:cNvPr>
          <p:cNvGraphicFramePr/>
          <p:nvPr>
            <p:extLst>
              <p:ext uri="{D42A27DB-BD31-4B8C-83A1-F6EECF244321}">
                <p14:modId xmlns:p14="http://schemas.microsoft.com/office/powerpoint/2010/main" val="880880319"/>
              </p:ext>
            </p:extLst>
          </p:nvPr>
        </p:nvGraphicFramePr>
        <p:xfrm>
          <a:off x="896260" y="2574621"/>
          <a:ext cx="5222242" cy="3341810"/>
        </p:xfrm>
        <a:graphic>
          <a:graphicData uri="http://schemas.openxmlformats.org/drawingml/2006/chart">
            <c:chart xmlns:c="http://schemas.openxmlformats.org/drawingml/2006/chart" xmlns:r="http://schemas.openxmlformats.org/officeDocument/2006/relationships" r:id="rId3"/>
          </a:graphicData>
        </a:graphic>
      </p:graphicFrame>
      <p:sp>
        <p:nvSpPr>
          <p:cNvPr id="27" name="文本框 26">
            <a:extLst>
              <a:ext uri="{FF2B5EF4-FFF2-40B4-BE49-F238E27FC236}">
                <a16:creationId xmlns:a16="http://schemas.microsoft.com/office/drawing/2014/main" id="{0E0096DC-F593-BFE5-5A6B-0D9B3B771F00}"/>
              </a:ext>
            </a:extLst>
          </p:cNvPr>
          <p:cNvSpPr txBox="1"/>
          <p:nvPr/>
        </p:nvSpPr>
        <p:spPr>
          <a:xfrm>
            <a:off x="6821535" y="4817568"/>
            <a:ext cx="4503534" cy="1156407"/>
          </a:xfrm>
          <a:prstGeom prst="rect">
            <a:avLst/>
          </a:prstGeom>
          <a:noFill/>
        </p:spPr>
        <p:txBody>
          <a:bodyPr wrap="square">
            <a:noAutofit/>
          </a:bodyPr>
          <a:lstStyle/>
          <a:p>
            <a:pPr>
              <a:lnSpc>
                <a:spcPct val="150000"/>
              </a:lnSpc>
            </a:pPr>
            <a:r>
              <a:rPr lang="zh-CN" altLang="en-US" sz="1600" b="0" i="0" dirty="0">
                <a:solidFill>
                  <a:schemeClr val="bg1"/>
                </a:solidFill>
                <a:effectLst/>
                <a:latin typeface="+mn-ea"/>
              </a:rPr>
              <a:t>数据显示，</a:t>
            </a:r>
            <a:r>
              <a:rPr lang="en-US" altLang="zh-CN" sz="1600" b="0" i="0" dirty="0">
                <a:solidFill>
                  <a:schemeClr val="bg1"/>
                </a:solidFill>
                <a:effectLst/>
                <a:latin typeface="+mn-ea"/>
              </a:rPr>
              <a:t>20XX</a:t>
            </a:r>
            <a:r>
              <a:rPr lang="zh-CN" altLang="en-US" sz="1600" dirty="0">
                <a:solidFill>
                  <a:schemeClr val="bg1"/>
                </a:solidFill>
                <a:latin typeface="+mn-ea"/>
              </a:rPr>
              <a:t>年</a:t>
            </a:r>
            <a:r>
              <a:rPr lang="zh-CN" altLang="en-US" sz="1600" b="0" i="0" dirty="0">
                <a:solidFill>
                  <a:schemeClr val="bg1"/>
                </a:solidFill>
                <a:effectLst/>
                <a:latin typeface="+mn-ea"/>
              </a:rPr>
              <a:t>云计算产业规模可突破</a:t>
            </a:r>
            <a:r>
              <a:rPr lang="en-US" altLang="zh-CN" sz="1600" b="0" i="0" dirty="0">
                <a:solidFill>
                  <a:schemeClr val="bg1"/>
                </a:solidFill>
                <a:effectLst/>
                <a:latin typeface="+mn-ea"/>
              </a:rPr>
              <a:t>3000</a:t>
            </a:r>
            <a:r>
              <a:rPr lang="zh-CN" altLang="en-US" sz="1600" b="0" i="0" dirty="0">
                <a:solidFill>
                  <a:schemeClr val="bg1"/>
                </a:solidFill>
                <a:effectLst/>
                <a:latin typeface="+mn-ea"/>
              </a:rPr>
              <a:t>亿元。云计算产业发展能为元宇宙的发展提供良好的算力基础。</a:t>
            </a:r>
            <a:endParaRPr lang="zh-CN" altLang="en-US" sz="1600" dirty="0">
              <a:solidFill>
                <a:schemeClr val="bg1"/>
              </a:solidFill>
              <a:latin typeface="+mn-ea"/>
            </a:endParaRPr>
          </a:p>
        </p:txBody>
      </p:sp>
      <p:pic>
        <p:nvPicPr>
          <p:cNvPr id="31" name="图片 30">
            <a:extLst>
              <a:ext uri="{FF2B5EF4-FFF2-40B4-BE49-F238E27FC236}">
                <a16:creationId xmlns:a16="http://schemas.microsoft.com/office/drawing/2014/main" id="{E21077C1-AEE3-AAD2-758C-D51869DFD91E}"/>
              </a:ext>
            </a:extLst>
          </p:cNvPr>
          <p:cNvPicPr>
            <a:picLocks noChangeAspect="1"/>
          </p:cNvPicPr>
          <p:nvPr/>
        </p:nvPicPr>
        <p:blipFill>
          <a:blip r:embed="rId4"/>
          <a:stretch>
            <a:fillRect/>
          </a:stretch>
        </p:blipFill>
        <p:spPr>
          <a:xfrm>
            <a:off x="6222161" y="2540847"/>
            <a:ext cx="544787" cy="544787"/>
          </a:xfrm>
          <a:prstGeom prst="rect">
            <a:avLst/>
          </a:prstGeom>
        </p:spPr>
      </p:pic>
      <p:pic>
        <p:nvPicPr>
          <p:cNvPr id="33" name="图片 32">
            <a:extLst>
              <a:ext uri="{FF2B5EF4-FFF2-40B4-BE49-F238E27FC236}">
                <a16:creationId xmlns:a16="http://schemas.microsoft.com/office/drawing/2014/main" id="{DC104220-AA43-4074-49DE-9C7AB8C0CA57}"/>
              </a:ext>
            </a:extLst>
          </p:cNvPr>
          <p:cNvPicPr>
            <a:picLocks noChangeAspect="1"/>
          </p:cNvPicPr>
          <p:nvPr/>
        </p:nvPicPr>
        <p:blipFill>
          <a:blip r:embed="rId5"/>
          <a:stretch>
            <a:fillRect/>
          </a:stretch>
        </p:blipFill>
        <p:spPr>
          <a:xfrm>
            <a:off x="6277935" y="3794003"/>
            <a:ext cx="543600" cy="543600"/>
          </a:xfrm>
          <a:prstGeom prst="rect">
            <a:avLst/>
          </a:prstGeom>
        </p:spPr>
      </p:pic>
      <p:pic>
        <p:nvPicPr>
          <p:cNvPr id="35" name="图片 34">
            <a:extLst>
              <a:ext uri="{FF2B5EF4-FFF2-40B4-BE49-F238E27FC236}">
                <a16:creationId xmlns:a16="http://schemas.microsoft.com/office/drawing/2014/main" id="{05F3402F-1451-4042-2AFE-5F7DBE5900C3}"/>
              </a:ext>
            </a:extLst>
          </p:cNvPr>
          <p:cNvPicPr>
            <a:picLocks noChangeAspect="1"/>
          </p:cNvPicPr>
          <p:nvPr/>
        </p:nvPicPr>
        <p:blipFill>
          <a:blip r:embed="rId6"/>
          <a:stretch>
            <a:fillRect/>
          </a:stretch>
        </p:blipFill>
        <p:spPr>
          <a:xfrm>
            <a:off x="6265316" y="4928239"/>
            <a:ext cx="543600" cy="543600"/>
          </a:xfrm>
          <a:prstGeom prst="rect">
            <a:avLst/>
          </a:prstGeom>
        </p:spPr>
      </p:pic>
      <p:pic>
        <p:nvPicPr>
          <p:cNvPr id="29" name="图形 28">
            <a:extLst>
              <a:ext uri="{FF2B5EF4-FFF2-40B4-BE49-F238E27FC236}">
                <a16:creationId xmlns:a16="http://schemas.microsoft.com/office/drawing/2014/main" id="{94BE9A20-B4BE-38B7-9384-8D8CE703A070}"/>
              </a:ext>
            </a:extLst>
          </p:cNvPr>
          <p:cNvPicPr>
            <a:picLocks noChangeAspect="1"/>
          </p:cNvPicPr>
          <p:nvPr/>
        </p:nvPicPr>
        <p:blipFill rotWithShape="1">
          <a:blip r:embed="rId7">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r="45349" b="-4904"/>
          <a:stretch/>
        </p:blipFill>
        <p:spPr>
          <a:xfrm>
            <a:off x="613267" y="424635"/>
            <a:ext cx="1634515" cy="239811"/>
          </a:xfrm>
          <a:prstGeom prst="rect">
            <a:avLst/>
          </a:prstGeom>
        </p:spPr>
      </p:pic>
      <p:pic>
        <p:nvPicPr>
          <p:cNvPr id="28" name="图片 27" descr="黑暗中的光&#10;&#10;描述已自动生成">
            <a:extLst>
              <a:ext uri="{FF2B5EF4-FFF2-40B4-BE49-F238E27FC236}">
                <a16:creationId xmlns:a16="http://schemas.microsoft.com/office/drawing/2014/main" id="{BB0382EA-3334-9899-3BCF-C2C297DCFA35}"/>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47" name="矩形 46">
            <a:extLst>
              <a:ext uri="{FF2B5EF4-FFF2-40B4-BE49-F238E27FC236}">
                <a16:creationId xmlns:a16="http://schemas.microsoft.com/office/drawing/2014/main" id="{CBEC1117-579B-DB71-53E6-4971A2A95B96}"/>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8" name="组合 47">
            <a:extLst>
              <a:ext uri="{FF2B5EF4-FFF2-40B4-BE49-F238E27FC236}">
                <a16:creationId xmlns:a16="http://schemas.microsoft.com/office/drawing/2014/main" id="{A6A865A3-10D3-1428-7BB5-6F54F683C3C4}"/>
              </a:ext>
            </a:extLst>
          </p:cNvPr>
          <p:cNvGrpSpPr/>
          <p:nvPr/>
        </p:nvGrpSpPr>
        <p:grpSpPr>
          <a:xfrm>
            <a:off x="7572399" y="419861"/>
            <a:ext cx="1442994" cy="357027"/>
            <a:chOff x="7572399" y="419861"/>
            <a:chExt cx="1442994" cy="357027"/>
          </a:xfrm>
        </p:grpSpPr>
        <p:sp>
          <p:nvSpPr>
            <p:cNvPr id="49" name="矩形 48">
              <a:extLst>
                <a:ext uri="{FF2B5EF4-FFF2-40B4-BE49-F238E27FC236}">
                  <a16:creationId xmlns:a16="http://schemas.microsoft.com/office/drawing/2014/main" id="{7D821304-75DB-3A28-A4ED-D4ADDC7E6E46}"/>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1E275876-C1A4-4109-C492-3AC0035B5001}"/>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1" name="文本框 50">
            <a:extLst>
              <a:ext uri="{FF2B5EF4-FFF2-40B4-BE49-F238E27FC236}">
                <a16:creationId xmlns:a16="http://schemas.microsoft.com/office/drawing/2014/main" id="{FBF1E7AC-6813-C5BD-22C1-93335DD7D133}"/>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52" name="文本框 51">
            <a:extLst>
              <a:ext uri="{FF2B5EF4-FFF2-40B4-BE49-F238E27FC236}">
                <a16:creationId xmlns:a16="http://schemas.microsoft.com/office/drawing/2014/main" id="{40E88D81-5D38-A5BB-2FD5-2D280FD34A7D}"/>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53" name="文本框 52">
            <a:extLst>
              <a:ext uri="{FF2B5EF4-FFF2-40B4-BE49-F238E27FC236}">
                <a16:creationId xmlns:a16="http://schemas.microsoft.com/office/drawing/2014/main" id="{252E2A61-2517-7B76-19F1-E556BA2075A3}"/>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54" name="文本框 53">
            <a:extLst>
              <a:ext uri="{FF2B5EF4-FFF2-40B4-BE49-F238E27FC236}">
                <a16:creationId xmlns:a16="http://schemas.microsoft.com/office/drawing/2014/main" id="{5E357DEA-6D37-5678-D9CA-53D9FAC36A6B}"/>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15798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椭圆 133">
            <a:extLst>
              <a:ext uri="{FF2B5EF4-FFF2-40B4-BE49-F238E27FC236}">
                <a16:creationId xmlns:a16="http://schemas.microsoft.com/office/drawing/2014/main" id="{11CB0589-09E1-5DB7-3881-5C6C753E6488}"/>
              </a:ext>
            </a:extLst>
          </p:cNvPr>
          <p:cNvSpPr/>
          <p:nvPr/>
        </p:nvSpPr>
        <p:spPr>
          <a:xfrm>
            <a:off x="4772561" y="1993573"/>
            <a:ext cx="2646878" cy="2646878"/>
          </a:xfrm>
          <a:prstGeom prst="ellipse">
            <a:avLst/>
          </a:prstGeom>
          <a:gradFill flip="none" rotWithShape="1">
            <a:gsLst>
              <a:gs pos="60000">
                <a:schemeClr val="bg1">
                  <a:alpha val="0"/>
                </a:schemeClr>
              </a:gs>
              <a:gs pos="0">
                <a:schemeClr val="accent2">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2" name="Group 22">
            <a:extLst>
              <a:ext uri="{FF2B5EF4-FFF2-40B4-BE49-F238E27FC236}">
                <a16:creationId xmlns:a16="http://schemas.microsoft.com/office/drawing/2014/main" id="{634F5952-9BE1-077C-9905-FC553B506826}"/>
              </a:ext>
            </a:extLst>
          </p:cNvPr>
          <p:cNvPicPr>
            <a:picLocks noChangeAspect="1"/>
          </p:cNvPicPr>
          <p:nvPr/>
        </p:nvPicPr>
        <p:blipFill>
          <a:blip r:embed="rId3"/>
          <a:stretch>
            <a:fillRect/>
          </a:stretch>
        </p:blipFill>
        <p:spPr>
          <a:xfrm>
            <a:off x="4677777" y="1993573"/>
            <a:ext cx="2838967" cy="2836446"/>
          </a:xfrm>
          <a:prstGeom prst="rect">
            <a:avLst/>
          </a:prstGeom>
        </p:spPr>
      </p:pic>
      <p:grpSp>
        <p:nvGrpSpPr>
          <p:cNvPr id="50" name="组合 49">
            <a:extLst>
              <a:ext uri="{FF2B5EF4-FFF2-40B4-BE49-F238E27FC236}">
                <a16:creationId xmlns:a16="http://schemas.microsoft.com/office/drawing/2014/main" id="{4D0D493F-F153-4D5D-EDFE-AB15ED5FE3A9}"/>
              </a:ext>
            </a:extLst>
          </p:cNvPr>
          <p:cNvGrpSpPr/>
          <p:nvPr/>
        </p:nvGrpSpPr>
        <p:grpSpPr>
          <a:xfrm>
            <a:off x="1272347" y="2686124"/>
            <a:ext cx="9890954" cy="2455921"/>
            <a:chOff x="7381465" y="-1253830"/>
            <a:chExt cx="2217423" cy="6194553"/>
          </a:xfrm>
        </p:grpSpPr>
        <p:sp>
          <p:nvSpPr>
            <p:cNvPr id="63" name="梯形 62">
              <a:extLst>
                <a:ext uri="{FF2B5EF4-FFF2-40B4-BE49-F238E27FC236}">
                  <a16:creationId xmlns:a16="http://schemas.microsoft.com/office/drawing/2014/main" id="{ACA139AC-BB27-F291-FE16-A5B2AD2E802D}"/>
                </a:ext>
              </a:extLst>
            </p:cNvPr>
            <p:cNvSpPr/>
            <p:nvPr/>
          </p:nvSpPr>
          <p:spPr>
            <a:xfrm>
              <a:off x="7381465" y="-1253830"/>
              <a:ext cx="2217421" cy="4155100"/>
            </a:xfrm>
            <a:prstGeom prst="trapezoid">
              <a:avLst>
                <a:gd name="adj" fmla="val 312898"/>
              </a:avLst>
            </a:prstGeom>
            <a:gradFill flip="none" rotWithShape="1">
              <a:gsLst>
                <a:gs pos="79000">
                  <a:schemeClr val="tx1">
                    <a:alpha val="0"/>
                  </a:schemeClr>
                </a:gs>
                <a:gs pos="0">
                  <a:schemeClr val="accent2">
                    <a:alpha val="25000"/>
                  </a:schemeClr>
                </a:gs>
              </a:gsLst>
              <a:lin ang="162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a:extLst>
                <a:ext uri="{FF2B5EF4-FFF2-40B4-BE49-F238E27FC236}">
                  <a16:creationId xmlns:a16="http://schemas.microsoft.com/office/drawing/2014/main" id="{8AF48687-868D-4996-4F42-D8154F4FA138}"/>
                </a:ext>
              </a:extLst>
            </p:cNvPr>
            <p:cNvSpPr/>
            <p:nvPr/>
          </p:nvSpPr>
          <p:spPr>
            <a:xfrm>
              <a:off x="7381467" y="2883016"/>
              <a:ext cx="2217421" cy="2057707"/>
            </a:xfrm>
            <a:prstGeom prst="roundRect">
              <a:avLst>
                <a:gd name="adj" fmla="val 3300"/>
              </a:avLst>
            </a:prstGeom>
            <a:solidFill>
              <a:schemeClr val="tx1"/>
            </a:solidFill>
            <a:ln w="3175">
              <a:solidFill>
                <a:schemeClr val="bg2">
                  <a:alpha val="3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id="{BF14B22F-253E-E0E3-45DB-FB4F2D20792B}"/>
                </a:ext>
              </a:extLst>
            </p:cNvPr>
            <p:cNvSpPr/>
            <p:nvPr/>
          </p:nvSpPr>
          <p:spPr>
            <a:xfrm>
              <a:off x="7381465" y="2883016"/>
              <a:ext cx="2217421" cy="2057704"/>
            </a:xfrm>
            <a:prstGeom prst="roundRect">
              <a:avLst>
                <a:gd name="adj" fmla="val 3300"/>
              </a:avLst>
            </a:prstGeom>
            <a:gradFill flip="none" rotWithShape="1">
              <a:gsLst>
                <a:gs pos="0">
                  <a:schemeClr val="tx1">
                    <a:alpha val="16000"/>
                  </a:schemeClr>
                </a:gs>
                <a:gs pos="100000">
                  <a:schemeClr val="accent2">
                    <a:alpha val="25000"/>
                  </a:schemeClr>
                </a:gs>
              </a:gsLst>
              <a:lin ang="162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descr="卡通人物&#10;&#10;低可信度描述已自动生成">
            <a:extLst>
              <a:ext uri="{FF2B5EF4-FFF2-40B4-BE49-F238E27FC236}">
                <a16:creationId xmlns:a16="http://schemas.microsoft.com/office/drawing/2014/main" id="{F6E99E31-0136-4F38-C3BA-51DEFABEDA02}"/>
              </a:ext>
            </a:extLst>
          </p:cNvPr>
          <p:cNvPicPr>
            <a:picLocks noChangeAspect="1"/>
          </p:cNvPicPr>
          <p:nvPr/>
        </p:nvPicPr>
        <p:blipFill rotWithShape="1">
          <a:blip r:embed="rId4">
            <a:duotone>
              <a:prstClr val="black"/>
              <a:schemeClr val="accent2">
                <a:tint val="45000"/>
                <a:satMod val="400000"/>
              </a:schemeClr>
            </a:duotone>
            <a:alphaModFix amt="48000"/>
            <a:extLst>
              <a:ext uri="{28A0092B-C50C-407E-A947-70E740481C1C}">
                <a14:useLocalDpi xmlns:a14="http://schemas.microsoft.com/office/drawing/2010/main" val="0"/>
              </a:ext>
            </a:extLst>
          </a:blip>
          <a:srcRect l="-1071" t="84085" r="1071" b="-2509"/>
          <a:stretch/>
        </p:blipFill>
        <p:spPr>
          <a:xfrm>
            <a:off x="1267250" y="4088856"/>
            <a:ext cx="9896041" cy="1263541"/>
          </a:xfrm>
          <a:prstGeom prst="rect">
            <a:avLst/>
          </a:prstGeom>
        </p:spPr>
      </p:pic>
      <p:sp>
        <p:nvSpPr>
          <p:cNvPr id="133" name="矩形 132">
            <a:extLst>
              <a:ext uri="{FF2B5EF4-FFF2-40B4-BE49-F238E27FC236}">
                <a16:creationId xmlns:a16="http://schemas.microsoft.com/office/drawing/2014/main" id="{F6D1F210-068E-1616-3792-F772AAF06F6B}"/>
              </a:ext>
            </a:extLst>
          </p:cNvPr>
          <p:cNvSpPr/>
          <p:nvPr/>
        </p:nvSpPr>
        <p:spPr>
          <a:xfrm>
            <a:off x="2514600" y="3047332"/>
            <a:ext cx="7759700" cy="44314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6" name="图片 135" descr="黑暗中的光&#10;&#10;描述已自动生成">
            <a:extLst>
              <a:ext uri="{FF2B5EF4-FFF2-40B4-BE49-F238E27FC236}">
                <a16:creationId xmlns:a16="http://schemas.microsoft.com/office/drawing/2014/main" id="{01F8382F-107E-A7C9-A1A7-9354A66BCFF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t="1053" r="14" b="26"/>
          <a:stretch>
            <a:fillRect/>
          </a:stretch>
        </p:blipFill>
        <p:spPr>
          <a:xfrm>
            <a:off x="1638929" y="1914905"/>
            <a:ext cx="8912857" cy="4898863"/>
          </a:xfrm>
          <a:prstGeom prst="rect">
            <a:avLst/>
          </a:prstGeom>
        </p:spPr>
      </p:pic>
      <p:grpSp>
        <p:nvGrpSpPr>
          <p:cNvPr id="10" name="组合 9">
            <a:extLst>
              <a:ext uri="{FF2B5EF4-FFF2-40B4-BE49-F238E27FC236}">
                <a16:creationId xmlns:a16="http://schemas.microsoft.com/office/drawing/2014/main" id="{DE7B5AAB-DEB9-F85D-0F70-16A2628E41A0}"/>
              </a:ext>
            </a:extLst>
          </p:cNvPr>
          <p:cNvGrpSpPr/>
          <p:nvPr/>
        </p:nvGrpSpPr>
        <p:grpSpPr>
          <a:xfrm>
            <a:off x="1485901" y="4478638"/>
            <a:ext cx="1460499" cy="509378"/>
            <a:chOff x="1435101" y="5370383"/>
            <a:chExt cx="1460499" cy="612696"/>
          </a:xfrm>
        </p:grpSpPr>
        <p:sp>
          <p:nvSpPr>
            <p:cNvPr id="62" name="矩形: 圆角 61">
              <a:extLst>
                <a:ext uri="{FF2B5EF4-FFF2-40B4-BE49-F238E27FC236}">
                  <a16:creationId xmlns:a16="http://schemas.microsoft.com/office/drawing/2014/main" id="{6DCBEB9B-C32F-A3E6-779C-4427F7BACF5A}"/>
                </a:ext>
              </a:extLst>
            </p:cNvPr>
            <p:cNvSpPr/>
            <p:nvPr/>
          </p:nvSpPr>
          <p:spPr>
            <a:xfrm>
              <a:off x="1435101"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文本框 7">
              <a:extLst>
                <a:ext uri="{FF2B5EF4-FFF2-40B4-BE49-F238E27FC236}">
                  <a16:creationId xmlns:a16="http://schemas.microsoft.com/office/drawing/2014/main" id="{ED901B5E-03A8-68DB-BC1E-7657B05C60DA}"/>
                </a:ext>
              </a:extLst>
            </p:cNvPr>
            <p:cNvSpPr txBox="1"/>
            <p:nvPr/>
          </p:nvSpPr>
          <p:spPr>
            <a:xfrm>
              <a:off x="1540820" y="5523587"/>
              <a:ext cx="1249060" cy="338554"/>
            </a:xfrm>
            <a:prstGeom prst="rect">
              <a:avLst/>
            </a:prstGeom>
            <a:noFill/>
          </p:spPr>
          <p:txBody>
            <a:bodyPr wrap="none" rtlCol="0">
              <a:noAutofit/>
            </a:bodyPr>
            <a:lstStyle/>
            <a:p>
              <a:r>
                <a:rPr lang="en-US" altLang="zh-CN" sz="1600" dirty="0">
                  <a:solidFill>
                    <a:schemeClr val="bg1"/>
                  </a:solidFill>
                  <a:latin typeface="+mj-ea"/>
                  <a:ea typeface="+mj-ea"/>
                </a:rPr>
                <a:t>AR/MR/VR</a:t>
              </a:r>
              <a:endParaRPr lang="zh-CN" altLang="en-US" sz="1600" dirty="0">
                <a:solidFill>
                  <a:schemeClr val="bg1"/>
                </a:solidFill>
                <a:latin typeface="+mj-ea"/>
                <a:ea typeface="+mj-ea"/>
              </a:endParaRPr>
            </a:p>
          </p:txBody>
        </p:sp>
      </p:grpSp>
      <p:grpSp>
        <p:nvGrpSpPr>
          <p:cNvPr id="11" name="组合 10">
            <a:extLst>
              <a:ext uri="{FF2B5EF4-FFF2-40B4-BE49-F238E27FC236}">
                <a16:creationId xmlns:a16="http://schemas.microsoft.com/office/drawing/2014/main" id="{6D514B9F-6BDE-2AAC-D722-2E18E209A01A}"/>
              </a:ext>
            </a:extLst>
          </p:cNvPr>
          <p:cNvGrpSpPr/>
          <p:nvPr/>
        </p:nvGrpSpPr>
        <p:grpSpPr>
          <a:xfrm>
            <a:off x="3081571" y="4478638"/>
            <a:ext cx="1460499" cy="509378"/>
            <a:chOff x="3049269" y="5370383"/>
            <a:chExt cx="1460499" cy="612696"/>
          </a:xfrm>
        </p:grpSpPr>
        <p:sp>
          <p:nvSpPr>
            <p:cNvPr id="70" name="矩形: 圆角 69">
              <a:extLst>
                <a:ext uri="{FF2B5EF4-FFF2-40B4-BE49-F238E27FC236}">
                  <a16:creationId xmlns:a16="http://schemas.microsoft.com/office/drawing/2014/main" id="{992E33C3-1DAD-42FC-ABFB-60F2C33D7EC2}"/>
                </a:ext>
              </a:extLst>
            </p:cNvPr>
            <p:cNvSpPr/>
            <p:nvPr/>
          </p:nvSpPr>
          <p:spPr>
            <a:xfrm>
              <a:off x="3049269"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文本框 70">
              <a:extLst>
                <a:ext uri="{FF2B5EF4-FFF2-40B4-BE49-F238E27FC236}">
                  <a16:creationId xmlns:a16="http://schemas.microsoft.com/office/drawing/2014/main" id="{B2AECD5F-2055-1FB1-E1F5-F820E71FEFF0}"/>
                </a:ext>
              </a:extLst>
            </p:cNvPr>
            <p:cNvSpPr txBox="1"/>
            <p:nvPr/>
          </p:nvSpPr>
          <p:spPr>
            <a:xfrm>
              <a:off x="3276817" y="5523587"/>
              <a:ext cx="1005403" cy="338554"/>
            </a:xfrm>
            <a:prstGeom prst="rect">
              <a:avLst/>
            </a:prstGeom>
            <a:noFill/>
          </p:spPr>
          <p:txBody>
            <a:bodyPr wrap="none" rtlCol="0">
              <a:noAutofit/>
            </a:bodyPr>
            <a:lstStyle/>
            <a:p>
              <a:r>
                <a:rPr lang="zh-CN" altLang="en-US" sz="1600" dirty="0">
                  <a:solidFill>
                    <a:schemeClr val="bg1"/>
                  </a:solidFill>
                  <a:latin typeface="+mj-ea"/>
                  <a:ea typeface="+mj-ea"/>
                </a:rPr>
                <a:t>随即交互</a:t>
              </a:r>
            </a:p>
          </p:txBody>
        </p:sp>
      </p:grpSp>
      <p:grpSp>
        <p:nvGrpSpPr>
          <p:cNvPr id="13" name="组合 12">
            <a:extLst>
              <a:ext uri="{FF2B5EF4-FFF2-40B4-BE49-F238E27FC236}">
                <a16:creationId xmlns:a16="http://schemas.microsoft.com/office/drawing/2014/main" id="{ACE3FC6B-F5D3-B758-B1A0-C6428E8A0BC5}"/>
              </a:ext>
            </a:extLst>
          </p:cNvPr>
          <p:cNvGrpSpPr/>
          <p:nvPr/>
        </p:nvGrpSpPr>
        <p:grpSpPr>
          <a:xfrm>
            <a:off x="4677241" y="4478638"/>
            <a:ext cx="1460499" cy="509378"/>
            <a:chOff x="4672014" y="5370383"/>
            <a:chExt cx="1460499" cy="612696"/>
          </a:xfrm>
        </p:grpSpPr>
        <p:sp>
          <p:nvSpPr>
            <p:cNvPr id="72" name="矩形: 圆角 71">
              <a:extLst>
                <a:ext uri="{FF2B5EF4-FFF2-40B4-BE49-F238E27FC236}">
                  <a16:creationId xmlns:a16="http://schemas.microsoft.com/office/drawing/2014/main" id="{CBFDB811-1C70-5419-236E-6767209DE4D8}"/>
                </a:ext>
              </a:extLst>
            </p:cNvPr>
            <p:cNvSpPr/>
            <p:nvPr/>
          </p:nvSpPr>
          <p:spPr>
            <a:xfrm>
              <a:off x="4672014"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文本框 72">
              <a:extLst>
                <a:ext uri="{FF2B5EF4-FFF2-40B4-BE49-F238E27FC236}">
                  <a16:creationId xmlns:a16="http://schemas.microsoft.com/office/drawing/2014/main" id="{25CFD56D-BBB8-5540-F08D-9B34D910FAC0}"/>
                </a:ext>
              </a:extLst>
            </p:cNvPr>
            <p:cNvSpPr txBox="1"/>
            <p:nvPr/>
          </p:nvSpPr>
          <p:spPr>
            <a:xfrm>
              <a:off x="4899562" y="5523587"/>
              <a:ext cx="1005403" cy="338554"/>
            </a:xfrm>
            <a:prstGeom prst="rect">
              <a:avLst/>
            </a:prstGeom>
            <a:noFill/>
          </p:spPr>
          <p:txBody>
            <a:bodyPr wrap="none" rtlCol="0">
              <a:noAutofit/>
            </a:bodyPr>
            <a:lstStyle/>
            <a:p>
              <a:r>
                <a:rPr lang="zh-CN" altLang="en-US" sz="1600" dirty="0">
                  <a:solidFill>
                    <a:schemeClr val="bg1"/>
                  </a:solidFill>
                  <a:latin typeface="+mj-ea"/>
                  <a:ea typeface="+mj-ea"/>
                </a:rPr>
                <a:t>传感技术</a:t>
              </a:r>
            </a:p>
          </p:txBody>
        </p:sp>
      </p:grpSp>
      <p:grpSp>
        <p:nvGrpSpPr>
          <p:cNvPr id="14" name="组合 13">
            <a:extLst>
              <a:ext uri="{FF2B5EF4-FFF2-40B4-BE49-F238E27FC236}">
                <a16:creationId xmlns:a16="http://schemas.microsoft.com/office/drawing/2014/main" id="{F072B9D9-2AD9-0D86-541C-A96D87A3C68D}"/>
              </a:ext>
            </a:extLst>
          </p:cNvPr>
          <p:cNvGrpSpPr/>
          <p:nvPr/>
        </p:nvGrpSpPr>
        <p:grpSpPr>
          <a:xfrm>
            <a:off x="6272911" y="4478638"/>
            <a:ext cx="1460499" cy="509378"/>
            <a:chOff x="6132513" y="5370383"/>
            <a:chExt cx="1460499" cy="612696"/>
          </a:xfrm>
        </p:grpSpPr>
        <p:sp>
          <p:nvSpPr>
            <p:cNvPr id="74" name="矩形: 圆角 73">
              <a:extLst>
                <a:ext uri="{FF2B5EF4-FFF2-40B4-BE49-F238E27FC236}">
                  <a16:creationId xmlns:a16="http://schemas.microsoft.com/office/drawing/2014/main" id="{FD64EEB8-DC43-CFBF-09D1-485956B5188D}"/>
                </a:ext>
              </a:extLst>
            </p:cNvPr>
            <p:cNvSpPr/>
            <p:nvPr/>
          </p:nvSpPr>
          <p:spPr>
            <a:xfrm>
              <a:off x="6132513"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文本框 74">
              <a:extLst>
                <a:ext uri="{FF2B5EF4-FFF2-40B4-BE49-F238E27FC236}">
                  <a16:creationId xmlns:a16="http://schemas.microsoft.com/office/drawing/2014/main" id="{EE83EBFB-8628-9E79-FA35-5F8EE9106393}"/>
                </a:ext>
              </a:extLst>
            </p:cNvPr>
            <p:cNvSpPr txBox="1"/>
            <p:nvPr/>
          </p:nvSpPr>
          <p:spPr>
            <a:xfrm>
              <a:off x="6360061" y="5523587"/>
              <a:ext cx="1005403" cy="338554"/>
            </a:xfrm>
            <a:prstGeom prst="rect">
              <a:avLst/>
            </a:prstGeom>
            <a:noFill/>
          </p:spPr>
          <p:txBody>
            <a:bodyPr wrap="none" rtlCol="0">
              <a:noAutofit/>
            </a:bodyPr>
            <a:lstStyle/>
            <a:p>
              <a:r>
                <a:rPr lang="zh-CN" altLang="en-US" sz="1600" dirty="0">
                  <a:solidFill>
                    <a:schemeClr val="bg1"/>
                  </a:solidFill>
                  <a:latin typeface="+mj-ea"/>
                  <a:ea typeface="+mj-ea"/>
                </a:rPr>
                <a:t>游戏引擎</a:t>
              </a:r>
            </a:p>
          </p:txBody>
        </p:sp>
      </p:grpSp>
      <p:grpSp>
        <p:nvGrpSpPr>
          <p:cNvPr id="15" name="组合 14">
            <a:extLst>
              <a:ext uri="{FF2B5EF4-FFF2-40B4-BE49-F238E27FC236}">
                <a16:creationId xmlns:a16="http://schemas.microsoft.com/office/drawing/2014/main" id="{BFE016AE-2BE9-9883-AA97-AB8653CC405F}"/>
              </a:ext>
            </a:extLst>
          </p:cNvPr>
          <p:cNvGrpSpPr/>
          <p:nvPr/>
        </p:nvGrpSpPr>
        <p:grpSpPr>
          <a:xfrm>
            <a:off x="7868581" y="4478638"/>
            <a:ext cx="1460499" cy="509378"/>
            <a:chOff x="7820560" y="5370383"/>
            <a:chExt cx="1460499" cy="612696"/>
          </a:xfrm>
        </p:grpSpPr>
        <p:sp>
          <p:nvSpPr>
            <p:cNvPr id="89" name="矩形: 圆角 88">
              <a:extLst>
                <a:ext uri="{FF2B5EF4-FFF2-40B4-BE49-F238E27FC236}">
                  <a16:creationId xmlns:a16="http://schemas.microsoft.com/office/drawing/2014/main" id="{AB84F26E-281C-BB7A-9338-FCDE35B117B9}"/>
                </a:ext>
              </a:extLst>
            </p:cNvPr>
            <p:cNvSpPr/>
            <p:nvPr/>
          </p:nvSpPr>
          <p:spPr>
            <a:xfrm>
              <a:off x="7820560"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文本框 89">
              <a:extLst>
                <a:ext uri="{FF2B5EF4-FFF2-40B4-BE49-F238E27FC236}">
                  <a16:creationId xmlns:a16="http://schemas.microsoft.com/office/drawing/2014/main" id="{426C2C1C-26E6-4261-A8D1-D75FFB6D6F52}"/>
                </a:ext>
              </a:extLst>
            </p:cNvPr>
            <p:cNvSpPr txBox="1"/>
            <p:nvPr/>
          </p:nvSpPr>
          <p:spPr>
            <a:xfrm>
              <a:off x="8114632" y="5523587"/>
              <a:ext cx="872355" cy="338554"/>
            </a:xfrm>
            <a:prstGeom prst="rect">
              <a:avLst/>
            </a:prstGeom>
            <a:noFill/>
          </p:spPr>
          <p:txBody>
            <a:bodyPr wrap="none" rtlCol="0">
              <a:noAutofit/>
            </a:bodyPr>
            <a:lstStyle/>
            <a:p>
              <a:r>
                <a:rPr lang="en-US" altLang="zh-CN" sz="1600" dirty="0">
                  <a:solidFill>
                    <a:schemeClr val="bg1"/>
                  </a:solidFill>
                  <a:latin typeface="+mj-ea"/>
                  <a:ea typeface="+mj-ea"/>
                </a:rPr>
                <a:t>3D</a:t>
              </a:r>
              <a:r>
                <a:rPr lang="zh-CN" altLang="en-US" sz="1600" dirty="0">
                  <a:solidFill>
                    <a:schemeClr val="bg1"/>
                  </a:solidFill>
                  <a:latin typeface="+mj-ea"/>
                  <a:ea typeface="+mj-ea"/>
                </a:rPr>
                <a:t>建模</a:t>
              </a:r>
            </a:p>
          </p:txBody>
        </p:sp>
      </p:grpSp>
      <p:grpSp>
        <p:nvGrpSpPr>
          <p:cNvPr id="16" name="组合 15">
            <a:extLst>
              <a:ext uri="{FF2B5EF4-FFF2-40B4-BE49-F238E27FC236}">
                <a16:creationId xmlns:a16="http://schemas.microsoft.com/office/drawing/2014/main" id="{08AB488A-0A47-18F0-E197-EBD438C66D92}"/>
              </a:ext>
            </a:extLst>
          </p:cNvPr>
          <p:cNvGrpSpPr/>
          <p:nvPr/>
        </p:nvGrpSpPr>
        <p:grpSpPr>
          <a:xfrm>
            <a:off x="9464251" y="4478638"/>
            <a:ext cx="1460499" cy="509378"/>
            <a:chOff x="9464251" y="5370383"/>
            <a:chExt cx="1460499" cy="612696"/>
          </a:xfrm>
        </p:grpSpPr>
        <p:sp>
          <p:nvSpPr>
            <p:cNvPr id="92" name="矩形: 圆角 91">
              <a:extLst>
                <a:ext uri="{FF2B5EF4-FFF2-40B4-BE49-F238E27FC236}">
                  <a16:creationId xmlns:a16="http://schemas.microsoft.com/office/drawing/2014/main" id="{7CFF8C33-3FD1-C8E7-F321-AAE725D2B44F}"/>
                </a:ext>
              </a:extLst>
            </p:cNvPr>
            <p:cNvSpPr/>
            <p:nvPr/>
          </p:nvSpPr>
          <p:spPr>
            <a:xfrm>
              <a:off x="9464251" y="5370383"/>
              <a:ext cx="1460499" cy="612696"/>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文本框 92">
              <a:extLst>
                <a:ext uri="{FF2B5EF4-FFF2-40B4-BE49-F238E27FC236}">
                  <a16:creationId xmlns:a16="http://schemas.microsoft.com/office/drawing/2014/main" id="{A4A7216E-FD8D-A739-AA19-3B18A1549E3B}"/>
                </a:ext>
              </a:extLst>
            </p:cNvPr>
            <p:cNvSpPr txBox="1"/>
            <p:nvPr/>
          </p:nvSpPr>
          <p:spPr>
            <a:xfrm>
              <a:off x="9691799" y="5523587"/>
              <a:ext cx="1005403" cy="338554"/>
            </a:xfrm>
            <a:prstGeom prst="rect">
              <a:avLst/>
            </a:prstGeom>
            <a:noFill/>
          </p:spPr>
          <p:txBody>
            <a:bodyPr wrap="none" rtlCol="0">
              <a:noAutofit/>
            </a:bodyPr>
            <a:lstStyle/>
            <a:p>
              <a:r>
                <a:rPr lang="zh-CN" altLang="en-US" sz="1600" dirty="0">
                  <a:solidFill>
                    <a:schemeClr val="bg1"/>
                  </a:solidFill>
                  <a:latin typeface="+mj-ea"/>
                  <a:ea typeface="+mj-ea"/>
                </a:rPr>
                <a:t>实时渲染</a:t>
              </a:r>
            </a:p>
          </p:txBody>
        </p:sp>
      </p:grpSp>
      <p:sp>
        <p:nvSpPr>
          <p:cNvPr id="137" name="标题 136">
            <a:extLst>
              <a:ext uri="{FF2B5EF4-FFF2-40B4-BE49-F238E27FC236}">
                <a16:creationId xmlns:a16="http://schemas.microsoft.com/office/drawing/2014/main" id="{EB07A4CC-671D-F1A1-9A83-96111EC3D76B}"/>
              </a:ext>
            </a:extLst>
          </p:cNvPr>
          <p:cNvSpPr>
            <a:spLocks noGrp="1"/>
          </p:cNvSpPr>
          <p:nvPr>
            <p:ph type="title"/>
          </p:nvPr>
        </p:nvSpPr>
        <p:spPr/>
        <p:txBody>
          <a:bodyPr>
            <a:noAutofit/>
          </a:bodyPr>
          <a:lstStyle/>
          <a:p>
            <a:r>
              <a:rPr lang="zh-CN" altLang="en-US" sz="2400" dirty="0">
                <a:solidFill>
                  <a:schemeClr val="bg1"/>
                </a:solidFill>
                <a:latin typeface="+mj-ea"/>
                <a:ea typeface="+mj-ea"/>
              </a:rPr>
              <a:t>视觉交互技术</a:t>
            </a:r>
            <a:endParaRPr lang="zh-CN" altLang="en-US" dirty="0"/>
          </a:p>
        </p:txBody>
      </p:sp>
      <p:sp>
        <p:nvSpPr>
          <p:cNvPr id="97" name="文本框 96">
            <a:extLst>
              <a:ext uri="{FF2B5EF4-FFF2-40B4-BE49-F238E27FC236}">
                <a16:creationId xmlns:a16="http://schemas.microsoft.com/office/drawing/2014/main" id="{E8B86165-5FFD-2B82-9A92-F4715B8AED97}"/>
              </a:ext>
            </a:extLst>
          </p:cNvPr>
          <p:cNvSpPr txBox="1"/>
          <p:nvPr/>
        </p:nvSpPr>
        <p:spPr>
          <a:xfrm>
            <a:off x="4772561" y="3028808"/>
            <a:ext cx="2646878" cy="461665"/>
          </a:xfrm>
          <a:prstGeom prst="rect">
            <a:avLst/>
          </a:prstGeom>
          <a:noFill/>
        </p:spPr>
        <p:txBody>
          <a:bodyPr wrap="none" rtlCol="0">
            <a:spAutoFit/>
          </a:bodyPr>
          <a:lstStyle/>
          <a:p>
            <a:r>
              <a:rPr lang="zh-CN" altLang="en-US" sz="2400" b="1" dirty="0">
                <a:solidFill>
                  <a:schemeClr val="accent2"/>
                </a:solidFill>
                <a:latin typeface="+mj-ea"/>
                <a:ea typeface="+mj-ea"/>
              </a:rPr>
              <a:t>后端呈现技术支持</a:t>
            </a:r>
          </a:p>
        </p:txBody>
      </p:sp>
      <p:sp>
        <p:nvSpPr>
          <p:cNvPr id="52" name="矩形 51">
            <a:extLst>
              <a:ext uri="{FF2B5EF4-FFF2-40B4-BE49-F238E27FC236}">
                <a16:creationId xmlns:a16="http://schemas.microsoft.com/office/drawing/2014/main" id="{D47B0BA3-BE4D-D892-2AC9-F7FD7909D245}"/>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a:extLst>
              <a:ext uri="{FF2B5EF4-FFF2-40B4-BE49-F238E27FC236}">
                <a16:creationId xmlns:a16="http://schemas.microsoft.com/office/drawing/2014/main" id="{3611B793-2237-27D4-A161-459D82FBD094}"/>
              </a:ext>
            </a:extLst>
          </p:cNvPr>
          <p:cNvGrpSpPr/>
          <p:nvPr/>
        </p:nvGrpSpPr>
        <p:grpSpPr>
          <a:xfrm>
            <a:off x="7572399" y="419861"/>
            <a:ext cx="1442994" cy="357027"/>
            <a:chOff x="7572399" y="419861"/>
            <a:chExt cx="1442994" cy="357027"/>
          </a:xfrm>
        </p:grpSpPr>
        <p:sp>
          <p:nvSpPr>
            <p:cNvPr id="54" name="矩形 53">
              <a:extLst>
                <a:ext uri="{FF2B5EF4-FFF2-40B4-BE49-F238E27FC236}">
                  <a16:creationId xmlns:a16="http://schemas.microsoft.com/office/drawing/2014/main" id="{FF917331-F0D9-961A-AA90-53913A956FAF}"/>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99A39358-C93E-4280-FBAC-B75953BF875C}"/>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7" name="文本框 56">
            <a:extLst>
              <a:ext uri="{FF2B5EF4-FFF2-40B4-BE49-F238E27FC236}">
                <a16:creationId xmlns:a16="http://schemas.microsoft.com/office/drawing/2014/main" id="{AD91DA58-20E4-8B03-9741-54B01B524900}"/>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58" name="文本框 57">
            <a:extLst>
              <a:ext uri="{FF2B5EF4-FFF2-40B4-BE49-F238E27FC236}">
                <a16:creationId xmlns:a16="http://schemas.microsoft.com/office/drawing/2014/main" id="{5F0F29FD-F095-F8E3-0EAA-B15A60AA71F1}"/>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60" name="文本框 59">
            <a:extLst>
              <a:ext uri="{FF2B5EF4-FFF2-40B4-BE49-F238E27FC236}">
                <a16:creationId xmlns:a16="http://schemas.microsoft.com/office/drawing/2014/main" id="{87B00ED4-AD56-0900-182A-06E740B7E307}"/>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61" name="文本框 60">
            <a:extLst>
              <a:ext uri="{FF2B5EF4-FFF2-40B4-BE49-F238E27FC236}">
                <a16:creationId xmlns:a16="http://schemas.microsoft.com/office/drawing/2014/main" id="{3964B6CA-03BB-677A-6283-6A07F9D5C7AD}"/>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427576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任意多边形: 形状 39">
            <a:extLst>
              <a:ext uri="{FF2B5EF4-FFF2-40B4-BE49-F238E27FC236}">
                <a16:creationId xmlns:a16="http://schemas.microsoft.com/office/drawing/2014/main" id="{0A2249BB-AB5F-0497-B791-475322A1D82F}"/>
              </a:ext>
            </a:extLst>
          </p:cNvPr>
          <p:cNvSpPr/>
          <p:nvPr/>
        </p:nvSpPr>
        <p:spPr>
          <a:xfrm rot="17284556">
            <a:off x="3980531" y="-2300073"/>
            <a:ext cx="4230938" cy="11444045"/>
          </a:xfrm>
          <a:custGeom>
            <a:avLst/>
            <a:gdLst>
              <a:gd name="connsiteX0" fmla="*/ 0 w 2628900"/>
              <a:gd name="connsiteY0" fmla="*/ 0 h 1981200"/>
              <a:gd name="connsiteX1" fmla="*/ 971550 w 2628900"/>
              <a:gd name="connsiteY1" fmla="*/ 514350 h 1981200"/>
              <a:gd name="connsiteX2" fmla="*/ 1714500 w 2628900"/>
              <a:gd name="connsiteY2" fmla="*/ 1695450 h 1981200"/>
              <a:gd name="connsiteX3" fmla="*/ 2628900 w 262890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628900" h="1981200">
                <a:moveTo>
                  <a:pt x="0" y="0"/>
                </a:moveTo>
                <a:cubicBezTo>
                  <a:pt x="342900" y="115887"/>
                  <a:pt x="685800" y="231775"/>
                  <a:pt x="971550" y="514350"/>
                </a:cubicBezTo>
                <a:cubicBezTo>
                  <a:pt x="1257300" y="796925"/>
                  <a:pt x="1438275" y="1450975"/>
                  <a:pt x="1714500" y="1695450"/>
                </a:cubicBezTo>
                <a:cubicBezTo>
                  <a:pt x="1990725" y="1939925"/>
                  <a:pt x="2449513" y="1947863"/>
                  <a:pt x="2628900" y="1981200"/>
                </a:cubicBezTo>
              </a:path>
            </a:pathLst>
          </a:custGeom>
          <a:noFill/>
          <a:ln>
            <a:gradFill>
              <a:gsLst>
                <a:gs pos="0">
                  <a:schemeClr val="accent1">
                    <a:alpha val="0"/>
                  </a:schemeClr>
                </a:gs>
                <a:gs pos="77000">
                  <a:schemeClr val="accent2">
                    <a:alpha val="60000"/>
                  </a:schemeClr>
                </a:gs>
                <a:gs pos="18000">
                  <a:schemeClr val="accent1">
                    <a:alpha val="60000"/>
                  </a:schemeClr>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53681448-4350-F690-6349-B640D316175C}"/>
              </a:ext>
            </a:extLst>
          </p:cNvPr>
          <p:cNvSpPr/>
          <p:nvPr/>
        </p:nvSpPr>
        <p:spPr>
          <a:xfrm>
            <a:off x="1704154" y="2299585"/>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a:extLst>
              <a:ext uri="{FF2B5EF4-FFF2-40B4-BE49-F238E27FC236}">
                <a16:creationId xmlns:a16="http://schemas.microsoft.com/office/drawing/2014/main" id="{1ECD71AC-31B9-45D2-2082-102FBA41793A}"/>
              </a:ext>
            </a:extLst>
          </p:cNvPr>
          <p:cNvSpPr/>
          <p:nvPr/>
        </p:nvSpPr>
        <p:spPr>
          <a:xfrm>
            <a:off x="7809472" y="2299585"/>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B35E7575-6F60-5B3E-41D2-440DBCA21625}"/>
              </a:ext>
            </a:extLst>
          </p:cNvPr>
          <p:cNvSpPr/>
          <p:nvPr/>
        </p:nvSpPr>
        <p:spPr>
          <a:xfrm>
            <a:off x="4756813" y="2299585"/>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2" name="组合 111">
            <a:extLst>
              <a:ext uri="{FF2B5EF4-FFF2-40B4-BE49-F238E27FC236}">
                <a16:creationId xmlns:a16="http://schemas.microsoft.com/office/drawing/2014/main" id="{52533BBA-F0C7-C0F9-1850-8A554330CF0B}"/>
              </a:ext>
            </a:extLst>
          </p:cNvPr>
          <p:cNvGrpSpPr/>
          <p:nvPr/>
        </p:nvGrpSpPr>
        <p:grpSpPr>
          <a:xfrm>
            <a:off x="2157528" y="2760447"/>
            <a:ext cx="2196660" cy="2107927"/>
            <a:chOff x="2094028" y="2992677"/>
            <a:chExt cx="2196660" cy="2107927"/>
          </a:xfrm>
        </p:grpSpPr>
        <p:grpSp>
          <p:nvGrpSpPr>
            <p:cNvPr id="91" name="组合 90">
              <a:extLst>
                <a:ext uri="{FF2B5EF4-FFF2-40B4-BE49-F238E27FC236}">
                  <a16:creationId xmlns:a16="http://schemas.microsoft.com/office/drawing/2014/main" id="{93AC170E-592B-C095-2624-88DE7D220EE7}"/>
                </a:ext>
              </a:extLst>
            </p:cNvPr>
            <p:cNvGrpSpPr/>
            <p:nvPr/>
          </p:nvGrpSpPr>
          <p:grpSpPr>
            <a:xfrm>
              <a:off x="2094028" y="2992677"/>
              <a:ext cx="1822062" cy="1822062"/>
              <a:chOff x="1957457" y="2941319"/>
              <a:chExt cx="2587486" cy="2587486"/>
            </a:xfrm>
          </p:grpSpPr>
          <p:sp>
            <p:nvSpPr>
              <p:cNvPr id="88" name="椭圆 87">
                <a:extLst>
                  <a:ext uri="{FF2B5EF4-FFF2-40B4-BE49-F238E27FC236}">
                    <a16:creationId xmlns:a16="http://schemas.microsoft.com/office/drawing/2014/main" id="{1A2E58E7-A936-AA46-383E-EC61B382E94F}"/>
                  </a:ext>
                </a:extLst>
              </p:cNvPr>
              <p:cNvSpPr/>
              <p:nvPr/>
            </p:nvSpPr>
            <p:spPr>
              <a:xfrm>
                <a:off x="1957457" y="2941319"/>
                <a:ext cx="2587486" cy="2587486"/>
              </a:xfrm>
              <a:prstGeom prst="ellipse">
                <a:avLst/>
              </a:prstGeom>
              <a:solidFill>
                <a:schemeClr val="tx1"/>
              </a:solidFill>
              <a:ln>
                <a:gradFill flip="none" rotWithShape="1">
                  <a:gsLst>
                    <a:gs pos="14000">
                      <a:schemeClr val="accent1"/>
                    </a:gs>
                    <a:gs pos="100000">
                      <a:schemeClr val="accent2"/>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D4973F84-9400-0779-1A9E-EC33090AEE9E}"/>
                  </a:ext>
                </a:extLst>
              </p:cNvPr>
              <p:cNvSpPr/>
              <p:nvPr/>
            </p:nvSpPr>
            <p:spPr>
              <a:xfrm>
                <a:off x="2069326" y="3053188"/>
                <a:ext cx="2363748" cy="2363748"/>
              </a:xfrm>
              <a:prstGeom prst="ellipse">
                <a:avLst/>
              </a:prstGeom>
              <a:solidFill>
                <a:schemeClr val="tx1"/>
              </a:solidFill>
              <a:ln w="57150">
                <a:gradFill flip="none" rotWithShape="1">
                  <a:gsLst>
                    <a:gs pos="0">
                      <a:schemeClr val="accent1"/>
                    </a:gs>
                    <a:gs pos="100000">
                      <a:schemeClr val="accent2"/>
                    </a:gs>
                  </a:gsLst>
                  <a:lin ang="135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105752E7-3021-7E0E-A27F-5009EA82ED5C}"/>
                  </a:ext>
                </a:extLst>
              </p:cNvPr>
              <p:cNvSpPr/>
              <p:nvPr/>
            </p:nvSpPr>
            <p:spPr>
              <a:xfrm>
                <a:off x="2269351" y="3253213"/>
                <a:ext cx="1963699" cy="1963699"/>
              </a:xfrm>
              <a:prstGeom prst="ellipse">
                <a:avLst/>
              </a:prstGeom>
              <a:solidFill>
                <a:schemeClr val="tx1"/>
              </a:solidFill>
              <a:ln w="9525">
                <a:gradFill flip="none" rotWithShape="1">
                  <a:gsLst>
                    <a:gs pos="14000">
                      <a:schemeClr val="accent1"/>
                    </a:gs>
                    <a:gs pos="100000">
                      <a:schemeClr val="accent2"/>
                    </a:gs>
                  </a:gsLst>
                  <a:lin ang="135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7" name="图片 86">
              <a:extLst>
                <a:ext uri="{FF2B5EF4-FFF2-40B4-BE49-F238E27FC236}">
                  <a16:creationId xmlns:a16="http://schemas.microsoft.com/office/drawing/2014/main" id="{142D0FD2-28A5-ACF2-551D-0D1797FD0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086" y="4053002"/>
              <a:ext cx="1047602" cy="1047602"/>
            </a:xfrm>
            <a:prstGeom prst="rect">
              <a:avLst/>
            </a:prstGeom>
          </p:spPr>
        </p:pic>
        <p:sp>
          <p:nvSpPr>
            <p:cNvPr id="92" name="文本框 91">
              <a:extLst>
                <a:ext uri="{FF2B5EF4-FFF2-40B4-BE49-F238E27FC236}">
                  <a16:creationId xmlns:a16="http://schemas.microsoft.com/office/drawing/2014/main" id="{F28893B9-8B15-22C7-2412-8A248687E693}"/>
                </a:ext>
              </a:extLst>
            </p:cNvPr>
            <p:cNvSpPr txBox="1"/>
            <p:nvPr/>
          </p:nvSpPr>
          <p:spPr>
            <a:xfrm>
              <a:off x="2485526" y="3734431"/>
              <a:ext cx="1039067" cy="338554"/>
            </a:xfrm>
            <a:prstGeom prst="rect">
              <a:avLst/>
            </a:prstGeom>
            <a:noFill/>
          </p:spPr>
          <p:txBody>
            <a:bodyPr wrap="none" rtlCol="0">
              <a:noAutofit/>
            </a:bodyPr>
            <a:lstStyle/>
            <a:p>
              <a:r>
                <a:rPr lang="zh-CN" altLang="en-US" sz="1600" dirty="0">
                  <a:solidFill>
                    <a:schemeClr val="bg1"/>
                  </a:solidFill>
                  <a:latin typeface="+mj-ea"/>
                  <a:ea typeface="+mj-ea"/>
                </a:rPr>
                <a:t>共识机制</a:t>
              </a:r>
            </a:p>
          </p:txBody>
        </p:sp>
      </p:grpSp>
      <p:grpSp>
        <p:nvGrpSpPr>
          <p:cNvPr id="111" name="组合 110">
            <a:extLst>
              <a:ext uri="{FF2B5EF4-FFF2-40B4-BE49-F238E27FC236}">
                <a16:creationId xmlns:a16="http://schemas.microsoft.com/office/drawing/2014/main" id="{AA39A6A3-8DFE-C0AA-7EFD-0051A87012EF}"/>
              </a:ext>
            </a:extLst>
          </p:cNvPr>
          <p:cNvGrpSpPr/>
          <p:nvPr/>
        </p:nvGrpSpPr>
        <p:grpSpPr>
          <a:xfrm>
            <a:off x="5188558" y="2760447"/>
            <a:ext cx="2196660" cy="2107927"/>
            <a:chOff x="5184969" y="2992677"/>
            <a:chExt cx="2196660" cy="2107927"/>
          </a:xfrm>
        </p:grpSpPr>
        <p:grpSp>
          <p:nvGrpSpPr>
            <p:cNvPr id="93" name="组合 92">
              <a:extLst>
                <a:ext uri="{FF2B5EF4-FFF2-40B4-BE49-F238E27FC236}">
                  <a16:creationId xmlns:a16="http://schemas.microsoft.com/office/drawing/2014/main" id="{4EFEE7E5-058D-0EC3-E5B4-3039DBA28C2A}"/>
                </a:ext>
              </a:extLst>
            </p:cNvPr>
            <p:cNvGrpSpPr/>
            <p:nvPr/>
          </p:nvGrpSpPr>
          <p:grpSpPr>
            <a:xfrm>
              <a:off x="5184969" y="2992677"/>
              <a:ext cx="1822062" cy="1822062"/>
              <a:chOff x="1957457" y="2941319"/>
              <a:chExt cx="2587486" cy="2587486"/>
            </a:xfrm>
          </p:grpSpPr>
          <p:sp>
            <p:nvSpPr>
              <p:cNvPr id="94" name="椭圆 93">
                <a:extLst>
                  <a:ext uri="{FF2B5EF4-FFF2-40B4-BE49-F238E27FC236}">
                    <a16:creationId xmlns:a16="http://schemas.microsoft.com/office/drawing/2014/main" id="{D2398BB5-54E8-277C-7936-4E6F58F6AC62}"/>
                  </a:ext>
                </a:extLst>
              </p:cNvPr>
              <p:cNvSpPr/>
              <p:nvPr/>
            </p:nvSpPr>
            <p:spPr>
              <a:xfrm>
                <a:off x="1957457" y="2941319"/>
                <a:ext cx="2587486" cy="2587486"/>
              </a:xfrm>
              <a:prstGeom prst="ellipse">
                <a:avLst/>
              </a:prstGeom>
              <a:solidFill>
                <a:schemeClr val="tx1"/>
              </a:solidFill>
              <a:ln>
                <a:gradFill flip="none" rotWithShape="1">
                  <a:gsLst>
                    <a:gs pos="0">
                      <a:schemeClr val="accent1"/>
                    </a:gs>
                    <a:gs pos="100000">
                      <a:schemeClr val="accent2"/>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CDA86D1E-B358-5421-6C24-0F67E3B641E7}"/>
                  </a:ext>
                </a:extLst>
              </p:cNvPr>
              <p:cNvSpPr/>
              <p:nvPr/>
            </p:nvSpPr>
            <p:spPr>
              <a:xfrm>
                <a:off x="2069326" y="3053188"/>
                <a:ext cx="2363748" cy="2363748"/>
              </a:xfrm>
              <a:prstGeom prst="ellipse">
                <a:avLst/>
              </a:prstGeom>
              <a:solidFill>
                <a:schemeClr val="tx1"/>
              </a:solidFill>
              <a:ln w="57150">
                <a:gradFill flip="none" rotWithShape="1">
                  <a:gsLst>
                    <a:gs pos="0">
                      <a:schemeClr val="accent1"/>
                    </a:gs>
                    <a:gs pos="100000">
                      <a:schemeClr val="accent2"/>
                    </a:gs>
                  </a:gsLst>
                  <a:lin ang="135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674BDF18-D5A6-FED8-4490-30726D1D28A9}"/>
                  </a:ext>
                </a:extLst>
              </p:cNvPr>
              <p:cNvSpPr/>
              <p:nvPr/>
            </p:nvSpPr>
            <p:spPr>
              <a:xfrm>
                <a:off x="2269351" y="3253213"/>
                <a:ext cx="1963699" cy="1963699"/>
              </a:xfrm>
              <a:prstGeom prst="ellipse">
                <a:avLst/>
              </a:prstGeom>
              <a:solidFill>
                <a:schemeClr val="tx1"/>
              </a:solidFill>
              <a:ln w="9525">
                <a:gradFill flip="none" rotWithShape="1">
                  <a:gsLst>
                    <a:gs pos="14000">
                      <a:schemeClr val="accent1"/>
                    </a:gs>
                    <a:gs pos="100000">
                      <a:schemeClr val="accent2"/>
                    </a:gs>
                  </a:gsLst>
                  <a:lin ang="135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7" name="图片 96">
              <a:extLst>
                <a:ext uri="{FF2B5EF4-FFF2-40B4-BE49-F238E27FC236}">
                  <a16:creationId xmlns:a16="http://schemas.microsoft.com/office/drawing/2014/main" id="{8D9FF78B-7A80-3F15-F45A-AA1773990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027" y="4053002"/>
              <a:ext cx="1047602" cy="1047602"/>
            </a:xfrm>
            <a:prstGeom prst="rect">
              <a:avLst/>
            </a:prstGeom>
          </p:spPr>
        </p:pic>
        <p:sp>
          <p:nvSpPr>
            <p:cNvPr id="98" name="文本框 97">
              <a:extLst>
                <a:ext uri="{FF2B5EF4-FFF2-40B4-BE49-F238E27FC236}">
                  <a16:creationId xmlns:a16="http://schemas.microsoft.com/office/drawing/2014/main" id="{7E6F2793-5CD5-D58C-F29D-BCBB950567EF}"/>
                </a:ext>
              </a:extLst>
            </p:cNvPr>
            <p:cNvSpPr txBox="1"/>
            <p:nvPr/>
          </p:nvSpPr>
          <p:spPr>
            <a:xfrm>
              <a:off x="5490706" y="3734431"/>
              <a:ext cx="1210588" cy="338554"/>
            </a:xfrm>
            <a:prstGeom prst="rect">
              <a:avLst/>
            </a:prstGeom>
            <a:noFill/>
          </p:spPr>
          <p:txBody>
            <a:bodyPr wrap="none" rtlCol="0">
              <a:noAutofit/>
            </a:bodyPr>
            <a:lstStyle/>
            <a:p>
              <a:r>
                <a:rPr lang="zh-CN" altLang="en-US" sz="1600" dirty="0">
                  <a:solidFill>
                    <a:schemeClr val="bg1"/>
                  </a:solidFill>
                  <a:latin typeface="+mj-ea"/>
                  <a:ea typeface="+mj-ea"/>
                </a:rPr>
                <a:t>分布式存储</a:t>
              </a:r>
            </a:p>
          </p:txBody>
        </p:sp>
      </p:grpSp>
      <p:grpSp>
        <p:nvGrpSpPr>
          <p:cNvPr id="110" name="组合 109">
            <a:extLst>
              <a:ext uri="{FF2B5EF4-FFF2-40B4-BE49-F238E27FC236}">
                <a16:creationId xmlns:a16="http://schemas.microsoft.com/office/drawing/2014/main" id="{A027B400-AA47-F26B-C458-2238FA821359}"/>
              </a:ext>
            </a:extLst>
          </p:cNvPr>
          <p:cNvGrpSpPr/>
          <p:nvPr/>
        </p:nvGrpSpPr>
        <p:grpSpPr>
          <a:xfrm>
            <a:off x="8219589" y="2760447"/>
            <a:ext cx="2196660" cy="2107927"/>
            <a:chOff x="8577580" y="2992677"/>
            <a:chExt cx="2196660" cy="2107927"/>
          </a:xfrm>
        </p:grpSpPr>
        <p:grpSp>
          <p:nvGrpSpPr>
            <p:cNvPr id="104" name="组合 103">
              <a:extLst>
                <a:ext uri="{FF2B5EF4-FFF2-40B4-BE49-F238E27FC236}">
                  <a16:creationId xmlns:a16="http://schemas.microsoft.com/office/drawing/2014/main" id="{83AF440A-1C6D-5E62-5684-50ED4A1D1F7D}"/>
                </a:ext>
              </a:extLst>
            </p:cNvPr>
            <p:cNvGrpSpPr/>
            <p:nvPr/>
          </p:nvGrpSpPr>
          <p:grpSpPr>
            <a:xfrm>
              <a:off x="8577580" y="2992677"/>
              <a:ext cx="1822062" cy="1822062"/>
              <a:chOff x="1957457" y="2941319"/>
              <a:chExt cx="2587486" cy="2587486"/>
            </a:xfrm>
          </p:grpSpPr>
          <p:sp>
            <p:nvSpPr>
              <p:cNvPr id="105" name="椭圆 104">
                <a:extLst>
                  <a:ext uri="{FF2B5EF4-FFF2-40B4-BE49-F238E27FC236}">
                    <a16:creationId xmlns:a16="http://schemas.microsoft.com/office/drawing/2014/main" id="{A4F7CF2F-9827-4176-67C9-C42ECA74E379}"/>
                  </a:ext>
                </a:extLst>
              </p:cNvPr>
              <p:cNvSpPr/>
              <p:nvPr/>
            </p:nvSpPr>
            <p:spPr>
              <a:xfrm>
                <a:off x="1957457" y="2941319"/>
                <a:ext cx="2587486" cy="2587486"/>
              </a:xfrm>
              <a:prstGeom prst="ellipse">
                <a:avLst/>
              </a:prstGeom>
              <a:solidFill>
                <a:schemeClr val="tx1"/>
              </a:solidFill>
              <a:ln>
                <a:gradFill flip="none" rotWithShape="1">
                  <a:gsLst>
                    <a:gs pos="0">
                      <a:schemeClr val="accent1"/>
                    </a:gs>
                    <a:gs pos="100000">
                      <a:schemeClr val="accent2"/>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646AFF2F-845B-AE09-6CD9-D6DE9E34CD38}"/>
                  </a:ext>
                </a:extLst>
              </p:cNvPr>
              <p:cNvSpPr/>
              <p:nvPr/>
            </p:nvSpPr>
            <p:spPr>
              <a:xfrm>
                <a:off x="2069326" y="3053188"/>
                <a:ext cx="2363748" cy="2363748"/>
              </a:xfrm>
              <a:prstGeom prst="ellipse">
                <a:avLst/>
              </a:prstGeom>
              <a:solidFill>
                <a:schemeClr val="tx1"/>
              </a:solidFill>
              <a:ln w="57150">
                <a:gradFill flip="none" rotWithShape="1">
                  <a:gsLst>
                    <a:gs pos="14000">
                      <a:schemeClr val="accent1"/>
                    </a:gs>
                    <a:gs pos="100000">
                      <a:schemeClr val="accent2"/>
                    </a:gs>
                  </a:gsLst>
                  <a:lin ang="135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C173E266-C386-E197-0242-77E95B7F758B}"/>
                  </a:ext>
                </a:extLst>
              </p:cNvPr>
              <p:cNvSpPr/>
              <p:nvPr/>
            </p:nvSpPr>
            <p:spPr>
              <a:xfrm>
                <a:off x="2269351" y="3253213"/>
                <a:ext cx="1963699" cy="1963699"/>
              </a:xfrm>
              <a:prstGeom prst="ellipse">
                <a:avLst/>
              </a:prstGeom>
              <a:solidFill>
                <a:schemeClr val="tx1"/>
              </a:solidFill>
              <a:ln w="9525">
                <a:gradFill flip="none" rotWithShape="1">
                  <a:gsLst>
                    <a:gs pos="14000">
                      <a:schemeClr val="accent1"/>
                    </a:gs>
                    <a:gs pos="100000">
                      <a:schemeClr val="accent2"/>
                    </a:gs>
                  </a:gsLst>
                  <a:lin ang="135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8" name="图片 107">
              <a:extLst>
                <a:ext uri="{FF2B5EF4-FFF2-40B4-BE49-F238E27FC236}">
                  <a16:creationId xmlns:a16="http://schemas.microsoft.com/office/drawing/2014/main" id="{B84948D4-A302-A43F-B017-EBFE33E00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638" y="4053002"/>
              <a:ext cx="1047602" cy="1047602"/>
            </a:xfrm>
            <a:prstGeom prst="rect">
              <a:avLst/>
            </a:prstGeom>
          </p:spPr>
        </p:pic>
        <p:sp>
          <p:nvSpPr>
            <p:cNvPr id="109" name="文本框 108">
              <a:extLst>
                <a:ext uri="{FF2B5EF4-FFF2-40B4-BE49-F238E27FC236}">
                  <a16:creationId xmlns:a16="http://schemas.microsoft.com/office/drawing/2014/main" id="{D50851A7-47C9-31A9-58D2-5E7747A81718}"/>
                </a:ext>
              </a:extLst>
            </p:cNvPr>
            <p:cNvSpPr txBox="1"/>
            <p:nvPr/>
          </p:nvSpPr>
          <p:spPr>
            <a:xfrm>
              <a:off x="8985910" y="3734431"/>
              <a:ext cx="1005403" cy="338554"/>
            </a:xfrm>
            <a:prstGeom prst="rect">
              <a:avLst/>
            </a:prstGeom>
            <a:noFill/>
          </p:spPr>
          <p:txBody>
            <a:bodyPr wrap="none" rtlCol="0">
              <a:noAutofit/>
            </a:bodyPr>
            <a:lstStyle/>
            <a:p>
              <a:r>
                <a:rPr lang="zh-CN" altLang="en-US" sz="1600" dirty="0">
                  <a:solidFill>
                    <a:schemeClr val="bg1"/>
                  </a:solidFill>
                  <a:latin typeface="+mj-ea"/>
                  <a:ea typeface="+mj-ea"/>
                </a:rPr>
                <a:t>智能合约</a:t>
              </a:r>
            </a:p>
          </p:txBody>
        </p:sp>
      </p:grpSp>
      <p:sp>
        <p:nvSpPr>
          <p:cNvPr id="113" name="标题 112">
            <a:extLst>
              <a:ext uri="{FF2B5EF4-FFF2-40B4-BE49-F238E27FC236}">
                <a16:creationId xmlns:a16="http://schemas.microsoft.com/office/drawing/2014/main" id="{37FFC370-9D88-51A3-5A70-337E75F78027}"/>
              </a:ext>
            </a:extLst>
          </p:cNvPr>
          <p:cNvSpPr>
            <a:spLocks noGrp="1"/>
          </p:cNvSpPr>
          <p:nvPr>
            <p:ph type="title"/>
          </p:nvPr>
        </p:nvSpPr>
        <p:spPr>
          <a:xfrm>
            <a:off x="5408188" y="1567546"/>
            <a:ext cx="1453229" cy="509381"/>
          </a:xfrm>
        </p:spPr>
        <p:txBody>
          <a:bodyPr>
            <a:noAutofit/>
          </a:bodyPr>
          <a:lstStyle/>
          <a:p>
            <a:r>
              <a:rPr lang="zh-CN" altLang="en-US" sz="2400" dirty="0">
                <a:solidFill>
                  <a:schemeClr val="bg1"/>
                </a:solidFill>
                <a:latin typeface="+mj-ea"/>
                <a:ea typeface="+mj-ea"/>
              </a:rPr>
              <a:t>认证机制</a:t>
            </a:r>
            <a:endParaRPr lang="zh-CN" altLang="en-US" dirty="0"/>
          </a:p>
        </p:txBody>
      </p:sp>
      <p:pic>
        <p:nvPicPr>
          <p:cNvPr id="31" name="图形 30">
            <a:extLst>
              <a:ext uri="{FF2B5EF4-FFF2-40B4-BE49-F238E27FC236}">
                <a16:creationId xmlns:a16="http://schemas.microsoft.com/office/drawing/2014/main" id="{F934FECE-6644-D393-CAE9-2B0247B43611}"/>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pic>
        <p:nvPicPr>
          <p:cNvPr id="41" name="图片 40" descr="黑暗中的光&#10;&#10;描述已自动生成">
            <a:extLst>
              <a:ext uri="{FF2B5EF4-FFF2-40B4-BE49-F238E27FC236}">
                <a16:creationId xmlns:a16="http://schemas.microsoft.com/office/drawing/2014/main" id="{1952D5D7-A507-1A86-2355-253CB3F7204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50" name="矩形 49">
            <a:extLst>
              <a:ext uri="{FF2B5EF4-FFF2-40B4-BE49-F238E27FC236}">
                <a16:creationId xmlns:a16="http://schemas.microsoft.com/office/drawing/2014/main" id="{0F4367A7-452C-6FC9-8380-EBCB8C283AB5}"/>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1" name="组合 50">
            <a:extLst>
              <a:ext uri="{FF2B5EF4-FFF2-40B4-BE49-F238E27FC236}">
                <a16:creationId xmlns:a16="http://schemas.microsoft.com/office/drawing/2014/main" id="{0F0DB2DE-10E2-E26F-2978-20086AD45662}"/>
              </a:ext>
            </a:extLst>
          </p:cNvPr>
          <p:cNvGrpSpPr/>
          <p:nvPr/>
        </p:nvGrpSpPr>
        <p:grpSpPr>
          <a:xfrm>
            <a:off x="7572399" y="419861"/>
            <a:ext cx="1442994" cy="357027"/>
            <a:chOff x="7572399" y="419861"/>
            <a:chExt cx="1442994" cy="357027"/>
          </a:xfrm>
        </p:grpSpPr>
        <p:sp>
          <p:nvSpPr>
            <p:cNvPr id="52" name="矩形 51">
              <a:extLst>
                <a:ext uri="{FF2B5EF4-FFF2-40B4-BE49-F238E27FC236}">
                  <a16:creationId xmlns:a16="http://schemas.microsoft.com/office/drawing/2014/main" id="{7696DCCD-5854-D580-3CF8-C5B50B3BC1DC}"/>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A4ECCCF6-C32B-47AD-75D4-11E9CC909103}"/>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4" name="文本框 53">
            <a:extLst>
              <a:ext uri="{FF2B5EF4-FFF2-40B4-BE49-F238E27FC236}">
                <a16:creationId xmlns:a16="http://schemas.microsoft.com/office/drawing/2014/main" id="{95D94710-9246-AD13-A9D5-C4BECB6F9978}"/>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55" name="文本框 54">
            <a:extLst>
              <a:ext uri="{FF2B5EF4-FFF2-40B4-BE49-F238E27FC236}">
                <a16:creationId xmlns:a16="http://schemas.microsoft.com/office/drawing/2014/main" id="{7049D719-4594-4308-6C72-F18070171F52}"/>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56" name="文本框 55">
            <a:extLst>
              <a:ext uri="{FF2B5EF4-FFF2-40B4-BE49-F238E27FC236}">
                <a16:creationId xmlns:a16="http://schemas.microsoft.com/office/drawing/2014/main" id="{7D01E644-9A9A-023C-5EBD-6AA116AF3FE6}"/>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57" name="文本框 56">
            <a:extLst>
              <a:ext uri="{FF2B5EF4-FFF2-40B4-BE49-F238E27FC236}">
                <a16:creationId xmlns:a16="http://schemas.microsoft.com/office/drawing/2014/main" id="{99EDC457-C148-AB6C-A85C-5BEEE22C3A5D}"/>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138754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a:extLst>
              <a:ext uri="{FF2B5EF4-FFF2-40B4-BE49-F238E27FC236}">
                <a16:creationId xmlns:a16="http://schemas.microsoft.com/office/drawing/2014/main" id="{14C08406-513B-BA29-6D6B-FC9E70EA0BA7}"/>
              </a:ext>
            </a:extLst>
          </p:cNvPr>
          <p:cNvSpPr/>
          <p:nvPr/>
        </p:nvSpPr>
        <p:spPr>
          <a:xfrm>
            <a:off x="2128057" y="2686864"/>
            <a:ext cx="3756136" cy="1786850"/>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矩形: 圆角 33">
            <a:extLst>
              <a:ext uri="{FF2B5EF4-FFF2-40B4-BE49-F238E27FC236}">
                <a16:creationId xmlns:a16="http://schemas.microsoft.com/office/drawing/2014/main" id="{7A6E1D16-BE8C-067C-A10E-9C9787FEAAB3}"/>
              </a:ext>
            </a:extLst>
          </p:cNvPr>
          <p:cNvSpPr/>
          <p:nvPr/>
        </p:nvSpPr>
        <p:spPr>
          <a:xfrm>
            <a:off x="2842631"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矩形: 圆角 35">
            <a:extLst>
              <a:ext uri="{FF2B5EF4-FFF2-40B4-BE49-F238E27FC236}">
                <a16:creationId xmlns:a16="http://schemas.microsoft.com/office/drawing/2014/main" id="{C4DA3AD1-2548-AF66-37E3-31ED4EA9C398}"/>
              </a:ext>
            </a:extLst>
          </p:cNvPr>
          <p:cNvSpPr/>
          <p:nvPr/>
        </p:nvSpPr>
        <p:spPr>
          <a:xfrm>
            <a:off x="3804620"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矩形: 圆角 37">
            <a:extLst>
              <a:ext uri="{FF2B5EF4-FFF2-40B4-BE49-F238E27FC236}">
                <a16:creationId xmlns:a16="http://schemas.microsoft.com/office/drawing/2014/main" id="{41AF3184-DCF7-96A5-7243-7C8B36172769}"/>
              </a:ext>
            </a:extLst>
          </p:cNvPr>
          <p:cNvSpPr/>
          <p:nvPr/>
        </p:nvSpPr>
        <p:spPr>
          <a:xfrm>
            <a:off x="4807309"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矩形: 圆角 74">
            <a:extLst>
              <a:ext uri="{FF2B5EF4-FFF2-40B4-BE49-F238E27FC236}">
                <a16:creationId xmlns:a16="http://schemas.microsoft.com/office/drawing/2014/main" id="{03546D15-B266-D442-7E9A-88154A3A7485}"/>
              </a:ext>
            </a:extLst>
          </p:cNvPr>
          <p:cNvSpPr/>
          <p:nvPr/>
        </p:nvSpPr>
        <p:spPr>
          <a:xfrm>
            <a:off x="2842631"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矩形: 圆角 75">
            <a:extLst>
              <a:ext uri="{FF2B5EF4-FFF2-40B4-BE49-F238E27FC236}">
                <a16:creationId xmlns:a16="http://schemas.microsoft.com/office/drawing/2014/main" id="{E8EDD8CA-1C5A-D3DA-620A-5485258E1B46}"/>
              </a:ext>
            </a:extLst>
          </p:cNvPr>
          <p:cNvSpPr/>
          <p:nvPr/>
        </p:nvSpPr>
        <p:spPr>
          <a:xfrm>
            <a:off x="3804620"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矩形: 圆角 76">
            <a:extLst>
              <a:ext uri="{FF2B5EF4-FFF2-40B4-BE49-F238E27FC236}">
                <a16:creationId xmlns:a16="http://schemas.microsoft.com/office/drawing/2014/main" id="{19F2DFC8-4BA7-2497-968D-4B132EFC0376}"/>
              </a:ext>
            </a:extLst>
          </p:cNvPr>
          <p:cNvSpPr/>
          <p:nvPr/>
        </p:nvSpPr>
        <p:spPr>
          <a:xfrm>
            <a:off x="4807309"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矩形: 圆角 77">
            <a:extLst>
              <a:ext uri="{FF2B5EF4-FFF2-40B4-BE49-F238E27FC236}">
                <a16:creationId xmlns:a16="http://schemas.microsoft.com/office/drawing/2014/main" id="{EBB2D964-CEDE-4A8C-D41A-D382AD075254}"/>
              </a:ext>
            </a:extLst>
          </p:cNvPr>
          <p:cNvSpPr/>
          <p:nvPr/>
        </p:nvSpPr>
        <p:spPr>
          <a:xfrm flipH="1">
            <a:off x="6307809" y="2686864"/>
            <a:ext cx="3756136" cy="1786850"/>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矩形: 圆角 78">
            <a:extLst>
              <a:ext uri="{FF2B5EF4-FFF2-40B4-BE49-F238E27FC236}">
                <a16:creationId xmlns:a16="http://schemas.microsoft.com/office/drawing/2014/main" id="{E4C36422-1F7E-9E4C-8274-65104734BE46}"/>
              </a:ext>
            </a:extLst>
          </p:cNvPr>
          <p:cNvSpPr/>
          <p:nvPr/>
        </p:nvSpPr>
        <p:spPr>
          <a:xfrm flipH="1">
            <a:off x="6637693"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矩形: 圆角 79">
            <a:extLst>
              <a:ext uri="{FF2B5EF4-FFF2-40B4-BE49-F238E27FC236}">
                <a16:creationId xmlns:a16="http://schemas.microsoft.com/office/drawing/2014/main" id="{21808887-9BE4-FEF7-C78D-23AD20E4AEAA}"/>
              </a:ext>
            </a:extLst>
          </p:cNvPr>
          <p:cNvSpPr/>
          <p:nvPr/>
        </p:nvSpPr>
        <p:spPr>
          <a:xfrm flipH="1">
            <a:off x="7599682"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矩形: 圆角 80">
            <a:extLst>
              <a:ext uri="{FF2B5EF4-FFF2-40B4-BE49-F238E27FC236}">
                <a16:creationId xmlns:a16="http://schemas.microsoft.com/office/drawing/2014/main" id="{D3CA228D-E830-5E90-D634-387B0DF876F4}"/>
              </a:ext>
            </a:extLst>
          </p:cNvPr>
          <p:cNvSpPr/>
          <p:nvPr/>
        </p:nvSpPr>
        <p:spPr>
          <a:xfrm flipH="1">
            <a:off x="8602371" y="295670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矩形: 圆角 98">
            <a:extLst>
              <a:ext uri="{FF2B5EF4-FFF2-40B4-BE49-F238E27FC236}">
                <a16:creationId xmlns:a16="http://schemas.microsoft.com/office/drawing/2014/main" id="{7DC30231-DD6E-ACAE-9DA8-43D72A11A982}"/>
              </a:ext>
            </a:extLst>
          </p:cNvPr>
          <p:cNvSpPr/>
          <p:nvPr/>
        </p:nvSpPr>
        <p:spPr>
          <a:xfrm flipH="1">
            <a:off x="6637693"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矩形: 圆角 99">
            <a:extLst>
              <a:ext uri="{FF2B5EF4-FFF2-40B4-BE49-F238E27FC236}">
                <a16:creationId xmlns:a16="http://schemas.microsoft.com/office/drawing/2014/main" id="{103B3809-37EB-CFE6-EC42-A6FE7000169F}"/>
              </a:ext>
            </a:extLst>
          </p:cNvPr>
          <p:cNvSpPr/>
          <p:nvPr/>
        </p:nvSpPr>
        <p:spPr>
          <a:xfrm flipH="1">
            <a:off x="7599682"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矩形: 圆角 100">
            <a:extLst>
              <a:ext uri="{FF2B5EF4-FFF2-40B4-BE49-F238E27FC236}">
                <a16:creationId xmlns:a16="http://schemas.microsoft.com/office/drawing/2014/main" id="{EC768041-55F4-3222-D1B0-FC858BCDFC98}"/>
              </a:ext>
            </a:extLst>
          </p:cNvPr>
          <p:cNvSpPr/>
          <p:nvPr/>
        </p:nvSpPr>
        <p:spPr>
          <a:xfrm flipH="1">
            <a:off x="8602371" y="3694492"/>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矩形: 圆角 101">
            <a:extLst>
              <a:ext uri="{FF2B5EF4-FFF2-40B4-BE49-F238E27FC236}">
                <a16:creationId xmlns:a16="http://schemas.microsoft.com/office/drawing/2014/main" id="{92E12E6B-A186-3D86-138A-CF4A156B9C3F}"/>
              </a:ext>
            </a:extLst>
          </p:cNvPr>
          <p:cNvSpPr/>
          <p:nvPr/>
        </p:nvSpPr>
        <p:spPr>
          <a:xfrm>
            <a:off x="2128057" y="4961727"/>
            <a:ext cx="3756136" cy="1048548"/>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矩形: 圆角 102">
            <a:extLst>
              <a:ext uri="{FF2B5EF4-FFF2-40B4-BE49-F238E27FC236}">
                <a16:creationId xmlns:a16="http://schemas.microsoft.com/office/drawing/2014/main" id="{8D9BF364-7697-5446-DCF8-7D519C6EC732}"/>
              </a:ext>
            </a:extLst>
          </p:cNvPr>
          <p:cNvSpPr/>
          <p:nvPr/>
        </p:nvSpPr>
        <p:spPr>
          <a:xfrm>
            <a:off x="2842631"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矩形: 圆角 112">
            <a:extLst>
              <a:ext uri="{FF2B5EF4-FFF2-40B4-BE49-F238E27FC236}">
                <a16:creationId xmlns:a16="http://schemas.microsoft.com/office/drawing/2014/main" id="{FF2D1AAA-2E23-C42D-DFCB-AEF2F50F4A06}"/>
              </a:ext>
            </a:extLst>
          </p:cNvPr>
          <p:cNvSpPr/>
          <p:nvPr/>
        </p:nvSpPr>
        <p:spPr>
          <a:xfrm>
            <a:off x="3804620"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矩形: 圆角 113">
            <a:extLst>
              <a:ext uri="{FF2B5EF4-FFF2-40B4-BE49-F238E27FC236}">
                <a16:creationId xmlns:a16="http://schemas.microsoft.com/office/drawing/2014/main" id="{92498EC1-3DDC-3A8F-72D9-A0AFC3E801E7}"/>
              </a:ext>
            </a:extLst>
          </p:cNvPr>
          <p:cNvSpPr/>
          <p:nvPr/>
        </p:nvSpPr>
        <p:spPr>
          <a:xfrm>
            <a:off x="4807309"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矩形: 圆角 122">
            <a:extLst>
              <a:ext uri="{FF2B5EF4-FFF2-40B4-BE49-F238E27FC236}">
                <a16:creationId xmlns:a16="http://schemas.microsoft.com/office/drawing/2014/main" id="{1541DC69-77E4-E2EE-FC86-C2D8F4E4263F}"/>
              </a:ext>
            </a:extLst>
          </p:cNvPr>
          <p:cNvSpPr/>
          <p:nvPr/>
        </p:nvSpPr>
        <p:spPr>
          <a:xfrm flipH="1">
            <a:off x="6307809" y="4961727"/>
            <a:ext cx="3756136" cy="1048548"/>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矩形: 圆角 123">
            <a:extLst>
              <a:ext uri="{FF2B5EF4-FFF2-40B4-BE49-F238E27FC236}">
                <a16:creationId xmlns:a16="http://schemas.microsoft.com/office/drawing/2014/main" id="{4D85F918-4050-A00E-A392-38AADE82FF0C}"/>
              </a:ext>
            </a:extLst>
          </p:cNvPr>
          <p:cNvSpPr/>
          <p:nvPr/>
        </p:nvSpPr>
        <p:spPr>
          <a:xfrm flipH="1">
            <a:off x="6637693"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矩形: 圆角 124">
            <a:extLst>
              <a:ext uri="{FF2B5EF4-FFF2-40B4-BE49-F238E27FC236}">
                <a16:creationId xmlns:a16="http://schemas.microsoft.com/office/drawing/2014/main" id="{8B643430-2C52-8E5C-1B9D-21F60D6E3F76}"/>
              </a:ext>
            </a:extLst>
          </p:cNvPr>
          <p:cNvSpPr/>
          <p:nvPr/>
        </p:nvSpPr>
        <p:spPr>
          <a:xfrm flipH="1">
            <a:off x="7599682"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矩形: 圆角 125">
            <a:extLst>
              <a:ext uri="{FF2B5EF4-FFF2-40B4-BE49-F238E27FC236}">
                <a16:creationId xmlns:a16="http://schemas.microsoft.com/office/drawing/2014/main" id="{CD8427D0-888B-685A-3391-40139A5FA9A6}"/>
              </a:ext>
            </a:extLst>
          </p:cNvPr>
          <p:cNvSpPr/>
          <p:nvPr/>
        </p:nvSpPr>
        <p:spPr>
          <a:xfrm flipH="1">
            <a:off x="8602371" y="5231565"/>
            <a:ext cx="742924" cy="570957"/>
          </a:xfrm>
          <a:prstGeom prst="roundRect">
            <a:avLst>
              <a:gd name="adj" fmla="val 3452"/>
            </a:avLst>
          </a:prstGeom>
          <a:solidFill>
            <a:schemeClr val="tx2">
              <a:alpha val="7000"/>
            </a:schemeClr>
          </a:solidFill>
          <a:ln w="6350">
            <a:gradFill flip="none" rotWithShape="1">
              <a:gsLst>
                <a:gs pos="0">
                  <a:schemeClr val="bg1">
                    <a:lumMod val="85000"/>
                    <a:alpha val="0"/>
                  </a:schemeClr>
                </a:gs>
                <a:gs pos="100000">
                  <a:schemeClr val="bg1">
                    <a:lumMod val="85000"/>
                    <a:alpha val="55000"/>
                  </a:schemeClr>
                </a:gs>
              </a:gsLst>
              <a:lin ang="8100000" scaled="1"/>
              <a:tileRect/>
            </a:gradFill>
          </a:ln>
          <a:effectLst>
            <a:innerShdw blurRad="292100">
              <a:schemeClr val="bg2">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0" name="组合 9">
            <a:extLst>
              <a:ext uri="{FF2B5EF4-FFF2-40B4-BE49-F238E27FC236}">
                <a16:creationId xmlns:a16="http://schemas.microsoft.com/office/drawing/2014/main" id="{51D55D77-6FFF-BF82-A0E0-4BC4FD32A17F}"/>
              </a:ext>
            </a:extLst>
          </p:cNvPr>
          <p:cNvGrpSpPr/>
          <p:nvPr/>
        </p:nvGrpSpPr>
        <p:grpSpPr>
          <a:xfrm>
            <a:off x="1674382" y="3060559"/>
            <a:ext cx="934199" cy="934199"/>
            <a:chOff x="1798899" y="2386851"/>
            <a:chExt cx="934199" cy="934199"/>
          </a:xfrm>
        </p:grpSpPr>
        <p:grpSp>
          <p:nvGrpSpPr>
            <p:cNvPr id="5" name="组合 4">
              <a:extLst>
                <a:ext uri="{FF2B5EF4-FFF2-40B4-BE49-F238E27FC236}">
                  <a16:creationId xmlns:a16="http://schemas.microsoft.com/office/drawing/2014/main" id="{7C579E51-7977-3D1D-CD89-6459A4C570C6}"/>
                </a:ext>
              </a:extLst>
            </p:cNvPr>
            <p:cNvGrpSpPr/>
            <p:nvPr/>
          </p:nvGrpSpPr>
          <p:grpSpPr>
            <a:xfrm>
              <a:off x="1798899" y="2386851"/>
              <a:ext cx="934199" cy="934199"/>
              <a:chOff x="1092199" y="1090613"/>
              <a:chExt cx="832692" cy="832692"/>
            </a:xfrm>
          </p:grpSpPr>
          <p:sp>
            <p:nvSpPr>
              <p:cNvPr id="4" name="矩形: 圆角 3">
                <a:extLst>
                  <a:ext uri="{FF2B5EF4-FFF2-40B4-BE49-F238E27FC236}">
                    <a16:creationId xmlns:a16="http://schemas.microsoft.com/office/drawing/2014/main" id="{4A2354B7-93EE-19B1-AE62-929FCE628DC6}"/>
                  </a:ext>
                </a:extLst>
              </p:cNvPr>
              <p:cNvSpPr/>
              <p:nvPr/>
            </p:nvSpPr>
            <p:spPr>
              <a:xfrm>
                <a:off x="1092199" y="1090613"/>
                <a:ext cx="832692" cy="832692"/>
              </a:xfrm>
              <a:prstGeom prst="roundRect">
                <a:avLst>
                  <a:gd name="adj" fmla="val 6471"/>
                </a:avLst>
              </a:prstGeom>
              <a:gradFill flip="none" rotWithShape="1">
                <a:gsLst>
                  <a:gs pos="15000">
                    <a:schemeClr val="accent1"/>
                  </a:gs>
                  <a:gs pos="100000">
                    <a:schemeClr val="accent2"/>
                  </a:gs>
                </a:gsLst>
                <a:lin ang="2700000" scaled="1"/>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矩形: 圆角 54">
                <a:extLst>
                  <a:ext uri="{FF2B5EF4-FFF2-40B4-BE49-F238E27FC236}">
                    <a16:creationId xmlns:a16="http://schemas.microsoft.com/office/drawing/2014/main" id="{97E75A7B-32D5-198F-E0BC-C6A25F982634}"/>
                  </a:ext>
                </a:extLst>
              </p:cNvPr>
              <p:cNvSpPr/>
              <p:nvPr/>
            </p:nvSpPr>
            <p:spPr>
              <a:xfrm>
                <a:off x="1189830" y="1188244"/>
                <a:ext cx="637430" cy="637430"/>
              </a:xfrm>
              <a:prstGeom prst="roundRect">
                <a:avLst>
                  <a:gd name="adj" fmla="val 7344"/>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35" name="文本框 134">
              <a:extLst>
                <a:ext uri="{FF2B5EF4-FFF2-40B4-BE49-F238E27FC236}">
                  <a16:creationId xmlns:a16="http://schemas.microsoft.com/office/drawing/2014/main" id="{83BDF08C-ABD4-890B-A09A-BB6A5DA4D328}"/>
                </a:ext>
              </a:extLst>
            </p:cNvPr>
            <p:cNvSpPr txBox="1"/>
            <p:nvPr/>
          </p:nvSpPr>
          <p:spPr>
            <a:xfrm>
              <a:off x="1987426" y="2578361"/>
              <a:ext cx="543739" cy="523220"/>
            </a:xfrm>
            <a:prstGeom prst="rect">
              <a:avLst/>
            </a:prstGeom>
            <a:noFill/>
          </p:spPr>
          <p:txBody>
            <a:bodyPr wrap="none" rtlCol="0">
              <a:noAutofit/>
            </a:bodyPr>
            <a:lstStyle/>
            <a:p>
              <a:r>
                <a:rPr lang="zh-CN" altLang="en-US" sz="1400" dirty="0">
                  <a:solidFill>
                    <a:schemeClr val="bg1"/>
                  </a:solidFill>
                  <a:latin typeface="+mj-ea"/>
                  <a:ea typeface="+mj-ea"/>
                </a:rPr>
                <a:t>交互</a:t>
              </a:r>
              <a:endParaRPr lang="en-US" altLang="zh-CN" sz="1400" dirty="0">
                <a:solidFill>
                  <a:schemeClr val="bg1"/>
                </a:solidFill>
                <a:latin typeface="+mj-ea"/>
                <a:ea typeface="+mj-ea"/>
              </a:endParaRPr>
            </a:p>
            <a:p>
              <a:r>
                <a:rPr lang="zh-CN" altLang="en-US" sz="1400" dirty="0">
                  <a:solidFill>
                    <a:schemeClr val="bg1"/>
                  </a:solidFill>
                  <a:latin typeface="+mj-ea"/>
                  <a:ea typeface="+mj-ea"/>
                </a:rPr>
                <a:t>硬件</a:t>
              </a:r>
            </a:p>
          </p:txBody>
        </p:sp>
      </p:grpSp>
      <p:sp>
        <p:nvSpPr>
          <p:cNvPr id="139" name="文本框 138">
            <a:extLst>
              <a:ext uri="{FF2B5EF4-FFF2-40B4-BE49-F238E27FC236}">
                <a16:creationId xmlns:a16="http://schemas.microsoft.com/office/drawing/2014/main" id="{7F5641D2-6F1A-325F-5911-959DAEB9F77C}"/>
              </a:ext>
            </a:extLst>
          </p:cNvPr>
          <p:cNvSpPr txBox="1"/>
          <p:nvPr/>
        </p:nvSpPr>
        <p:spPr>
          <a:xfrm>
            <a:off x="2871173"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0" name="文本框 139">
            <a:extLst>
              <a:ext uri="{FF2B5EF4-FFF2-40B4-BE49-F238E27FC236}">
                <a16:creationId xmlns:a16="http://schemas.microsoft.com/office/drawing/2014/main" id="{BB87EC22-66DF-CFC3-9DCC-BCBB823E9506}"/>
              </a:ext>
            </a:extLst>
          </p:cNvPr>
          <p:cNvSpPr txBox="1"/>
          <p:nvPr/>
        </p:nvSpPr>
        <p:spPr>
          <a:xfrm>
            <a:off x="3845320"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1" name="文本框 140">
            <a:extLst>
              <a:ext uri="{FF2B5EF4-FFF2-40B4-BE49-F238E27FC236}">
                <a16:creationId xmlns:a16="http://schemas.microsoft.com/office/drawing/2014/main" id="{72B6373F-B9E8-037C-D165-5AF349E8704B}"/>
              </a:ext>
            </a:extLst>
          </p:cNvPr>
          <p:cNvSpPr txBox="1"/>
          <p:nvPr/>
        </p:nvSpPr>
        <p:spPr>
          <a:xfrm>
            <a:off x="4827459"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2" name="文本框 141">
            <a:extLst>
              <a:ext uri="{FF2B5EF4-FFF2-40B4-BE49-F238E27FC236}">
                <a16:creationId xmlns:a16="http://schemas.microsoft.com/office/drawing/2014/main" id="{53F5D3CD-36D8-CDD6-0663-E7608D5DEDD4}"/>
              </a:ext>
            </a:extLst>
          </p:cNvPr>
          <p:cNvSpPr txBox="1"/>
          <p:nvPr/>
        </p:nvSpPr>
        <p:spPr>
          <a:xfrm>
            <a:off x="2871173"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3" name="文本框 142">
            <a:extLst>
              <a:ext uri="{FF2B5EF4-FFF2-40B4-BE49-F238E27FC236}">
                <a16:creationId xmlns:a16="http://schemas.microsoft.com/office/drawing/2014/main" id="{11BAB8C3-9212-7D87-1FD4-4A324C0A8D8E}"/>
              </a:ext>
            </a:extLst>
          </p:cNvPr>
          <p:cNvSpPr txBox="1"/>
          <p:nvPr/>
        </p:nvSpPr>
        <p:spPr>
          <a:xfrm>
            <a:off x="3845320"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4" name="文本框 143">
            <a:extLst>
              <a:ext uri="{FF2B5EF4-FFF2-40B4-BE49-F238E27FC236}">
                <a16:creationId xmlns:a16="http://schemas.microsoft.com/office/drawing/2014/main" id="{03E1E1C6-A577-499D-83CC-D7655607D09A}"/>
              </a:ext>
            </a:extLst>
          </p:cNvPr>
          <p:cNvSpPr txBox="1"/>
          <p:nvPr/>
        </p:nvSpPr>
        <p:spPr>
          <a:xfrm>
            <a:off x="4827459"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5" name="文本框 144">
            <a:extLst>
              <a:ext uri="{FF2B5EF4-FFF2-40B4-BE49-F238E27FC236}">
                <a16:creationId xmlns:a16="http://schemas.microsoft.com/office/drawing/2014/main" id="{6746FF8B-85F8-E00F-D354-A543DDA9251C}"/>
              </a:ext>
            </a:extLst>
          </p:cNvPr>
          <p:cNvSpPr txBox="1"/>
          <p:nvPr/>
        </p:nvSpPr>
        <p:spPr>
          <a:xfrm>
            <a:off x="2871173"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6" name="文本框 145">
            <a:extLst>
              <a:ext uri="{FF2B5EF4-FFF2-40B4-BE49-F238E27FC236}">
                <a16:creationId xmlns:a16="http://schemas.microsoft.com/office/drawing/2014/main" id="{150DB3DC-62ED-AB9D-DA2E-06AEC516A806}"/>
              </a:ext>
            </a:extLst>
          </p:cNvPr>
          <p:cNvSpPr txBox="1"/>
          <p:nvPr/>
        </p:nvSpPr>
        <p:spPr>
          <a:xfrm>
            <a:off x="3845320"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7" name="文本框 146">
            <a:extLst>
              <a:ext uri="{FF2B5EF4-FFF2-40B4-BE49-F238E27FC236}">
                <a16:creationId xmlns:a16="http://schemas.microsoft.com/office/drawing/2014/main" id="{C740ECF3-32CB-A24A-BF29-820E1D3ABAE3}"/>
              </a:ext>
            </a:extLst>
          </p:cNvPr>
          <p:cNvSpPr txBox="1"/>
          <p:nvPr/>
        </p:nvSpPr>
        <p:spPr>
          <a:xfrm>
            <a:off x="4827459"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8" name="文本框 147">
            <a:extLst>
              <a:ext uri="{FF2B5EF4-FFF2-40B4-BE49-F238E27FC236}">
                <a16:creationId xmlns:a16="http://schemas.microsoft.com/office/drawing/2014/main" id="{33B0E8A0-C6F4-F1D3-36DE-248C262A19BD}"/>
              </a:ext>
            </a:extLst>
          </p:cNvPr>
          <p:cNvSpPr txBox="1"/>
          <p:nvPr/>
        </p:nvSpPr>
        <p:spPr>
          <a:xfrm>
            <a:off x="6675345"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49" name="文本框 148">
            <a:extLst>
              <a:ext uri="{FF2B5EF4-FFF2-40B4-BE49-F238E27FC236}">
                <a16:creationId xmlns:a16="http://schemas.microsoft.com/office/drawing/2014/main" id="{EEA584CE-4973-39A5-D456-664A59CC1A3B}"/>
              </a:ext>
            </a:extLst>
          </p:cNvPr>
          <p:cNvSpPr txBox="1"/>
          <p:nvPr/>
        </p:nvSpPr>
        <p:spPr>
          <a:xfrm>
            <a:off x="7649492"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0" name="文本框 149">
            <a:extLst>
              <a:ext uri="{FF2B5EF4-FFF2-40B4-BE49-F238E27FC236}">
                <a16:creationId xmlns:a16="http://schemas.microsoft.com/office/drawing/2014/main" id="{33BC36FE-FE16-DC2C-43BD-2D65356AB7C7}"/>
              </a:ext>
            </a:extLst>
          </p:cNvPr>
          <p:cNvSpPr txBox="1"/>
          <p:nvPr/>
        </p:nvSpPr>
        <p:spPr>
          <a:xfrm>
            <a:off x="8631631" y="3097908"/>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1" name="文本框 150">
            <a:extLst>
              <a:ext uri="{FF2B5EF4-FFF2-40B4-BE49-F238E27FC236}">
                <a16:creationId xmlns:a16="http://schemas.microsoft.com/office/drawing/2014/main" id="{5C5198CD-8DF5-0B18-42D2-1ADAB79C8B57}"/>
              </a:ext>
            </a:extLst>
          </p:cNvPr>
          <p:cNvSpPr txBox="1"/>
          <p:nvPr/>
        </p:nvSpPr>
        <p:spPr>
          <a:xfrm>
            <a:off x="6675345"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2" name="文本框 151">
            <a:extLst>
              <a:ext uri="{FF2B5EF4-FFF2-40B4-BE49-F238E27FC236}">
                <a16:creationId xmlns:a16="http://schemas.microsoft.com/office/drawing/2014/main" id="{8199DFBD-C76A-849B-39AA-5A00B593EBC6}"/>
              </a:ext>
            </a:extLst>
          </p:cNvPr>
          <p:cNvSpPr txBox="1"/>
          <p:nvPr/>
        </p:nvSpPr>
        <p:spPr>
          <a:xfrm>
            <a:off x="7649492"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3" name="文本框 152">
            <a:extLst>
              <a:ext uri="{FF2B5EF4-FFF2-40B4-BE49-F238E27FC236}">
                <a16:creationId xmlns:a16="http://schemas.microsoft.com/office/drawing/2014/main" id="{F187B08F-D3B2-367A-7BAC-AC031EC6F304}"/>
              </a:ext>
            </a:extLst>
          </p:cNvPr>
          <p:cNvSpPr txBox="1"/>
          <p:nvPr/>
        </p:nvSpPr>
        <p:spPr>
          <a:xfrm>
            <a:off x="8631631" y="3836803"/>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4" name="文本框 153">
            <a:extLst>
              <a:ext uri="{FF2B5EF4-FFF2-40B4-BE49-F238E27FC236}">
                <a16:creationId xmlns:a16="http://schemas.microsoft.com/office/drawing/2014/main" id="{060CB448-779A-D99D-1BA6-BCFD723415DB}"/>
              </a:ext>
            </a:extLst>
          </p:cNvPr>
          <p:cNvSpPr txBox="1"/>
          <p:nvPr/>
        </p:nvSpPr>
        <p:spPr>
          <a:xfrm>
            <a:off x="6675345"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5" name="文本框 154">
            <a:extLst>
              <a:ext uri="{FF2B5EF4-FFF2-40B4-BE49-F238E27FC236}">
                <a16:creationId xmlns:a16="http://schemas.microsoft.com/office/drawing/2014/main" id="{8442F4D1-A982-1282-7094-8AAE3E907F2F}"/>
              </a:ext>
            </a:extLst>
          </p:cNvPr>
          <p:cNvSpPr txBox="1"/>
          <p:nvPr/>
        </p:nvSpPr>
        <p:spPr>
          <a:xfrm>
            <a:off x="7649492"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sp>
        <p:nvSpPr>
          <p:cNvPr id="156" name="文本框 155">
            <a:extLst>
              <a:ext uri="{FF2B5EF4-FFF2-40B4-BE49-F238E27FC236}">
                <a16:creationId xmlns:a16="http://schemas.microsoft.com/office/drawing/2014/main" id="{5FB9910E-7065-A0CC-60C2-92D08CDAEC79}"/>
              </a:ext>
            </a:extLst>
          </p:cNvPr>
          <p:cNvSpPr txBox="1"/>
          <p:nvPr/>
        </p:nvSpPr>
        <p:spPr>
          <a:xfrm>
            <a:off x="8631631" y="5365724"/>
            <a:ext cx="694164" cy="307777"/>
          </a:xfrm>
          <a:prstGeom prst="rect">
            <a:avLst/>
          </a:prstGeom>
          <a:noFill/>
        </p:spPr>
        <p:txBody>
          <a:bodyPr wrap="none" rtlCol="0">
            <a:noAutofit/>
          </a:bodyPr>
          <a:lstStyle/>
          <a:p>
            <a:r>
              <a:rPr lang="en-US" altLang="zh-CN" sz="1400" dirty="0">
                <a:solidFill>
                  <a:schemeClr val="bg1"/>
                </a:solidFill>
                <a:latin typeface="+mj-ea"/>
                <a:ea typeface="+mj-ea"/>
              </a:rPr>
              <a:t>LOGO</a:t>
            </a:r>
            <a:endParaRPr lang="zh-CN" altLang="en-US" sz="1400" dirty="0">
              <a:solidFill>
                <a:schemeClr val="bg1"/>
              </a:solidFill>
              <a:latin typeface="+mj-ea"/>
              <a:ea typeface="+mj-ea"/>
            </a:endParaRPr>
          </a:p>
        </p:txBody>
      </p:sp>
      <p:grpSp>
        <p:nvGrpSpPr>
          <p:cNvPr id="158" name="组合 157">
            <a:extLst>
              <a:ext uri="{FF2B5EF4-FFF2-40B4-BE49-F238E27FC236}">
                <a16:creationId xmlns:a16="http://schemas.microsoft.com/office/drawing/2014/main" id="{CE945F1D-9FE9-F86E-E2B8-A715267B26A7}"/>
              </a:ext>
            </a:extLst>
          </p:cNvPr>
          <p:cNvGrpSpPr/>
          <p:nvPr/>
        </p:nvGrpSpPr>
        <p:grpSpPr>
          <a:xfrm>
            <a:off x="1674382" y="5049943"/>
            <a:ext cx="934199" cy="934199"/>
            <a:chOff x="1092199" y="1090613"/>
            <a:chExt cx="832692" cy="832692"/>
          </a:xfrm>
        </p:grpSpPr>
        <p:sp>
          <p:nvSpPr>
            <p:cNvPr id="160" name="矩形: 圆角 159">
              <a:extLst>
                <a:ext uri="{FF2B5EF4-FFF2-40B4-BE49-F238E27FC236}">
                  <a16:creationId xmlns:a16="http://schemas.microsoft.com/office/drawing/2014/main" id="{7BCD97C8-2C36-25E8-1C0E-9E73BA46F0FA}"/>
                </a:ext>
              </a:extLst>
            </p:cNvPr>
            <p:cNvSpPr/>
            <p:nvPr/>
          </p:nvSpPr>
          <p:spPr>
            <a:xfrm>
              <a:off x="1092199" y="1090613"/>
              <a:ext cx="832692" cy="832692"/>
            </a:xfrm>
            <a:prstGeom prst="roundRect">
              <a:avLst>
                <a:gd name="adj" fmla="val 6471"/>
              </a:avLst>
            </a:prstGeom>
            <a:gradFill flip="none" rotWithShape="1">
              <a:gsLst>
                <a:gs pos="15000">
                  <a:schemeClr val="accent1"/>
                </a:gs>
                <a:gs pos="100000">
                  <a:schemeClr val="accent2"/>
                </a:gs>
              </a:gsLst>
              <a:lin ang="2700000" scaled="1"/>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矩形: 圆角 160">
              <a:extLst>
                <a:ext uri="{FF2B5EF4-FFF2-40B4-BE49-F238E27FC236}">
                  <a16:creationId xmlns:a16="http://schemas.microsoft.com/office/drawing/2014/main" id="{8460FDEF-B3AF-C476-FAF8-9EC056B87E04}"/>
                </a:ext>
              </a:extLst>
            </p:cNvPr>
            <p:cNvSpPr/>
            <p:nvPr/>
          </p:nvSpPr>
          <p:spPr>
            <a:xfrm>
              <a:off x="1189830" y="1188244"/>
              <a:ext cx="637430" cy="637430"/>
            </a:xfrm>
            <a:prstGeom prst="roundRect">
              <a:avLst>
                <a:gd name="adj" fmla="val 7344"/>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37" name="文本框 136">
            <a:extLst>
              <a:ext uri="{FF2B5EF4-FFF2-40B4-BE49-F238E27FC236}">
                <a16:creationId xmlns:a16="http://schemas.microsoft.com/office/drawing/2014/main" id="{1A9663A0-53F7-07E8-5FF2-F953867FAB55}"/>
              </a:ext>
            </a:extLst>
          </p:cNvPr>
          <p:cNvSpPr txBox="1"/>
          <p:nvPr/>
        </p:nvSpPr>
        <p:spPr>
          <a:xfrm>
            <a:off x="1881857" y="5254589"/>
            <a:ext cx="543739" cy="523220"/>
          </a:xfrm>
          <a:prstGeom prst="rect">
            <a:avLst/>
          </a:prstGeom>
          <a:noFill/>
        </p:spPr>
        <p:txBody>
          <a:bodyPr wrap="none" rtlCol="0">
            <a:noAutofit/>
          </a:bodyPr>
          <a:lstStyle/>
          <a:p>
            <a:r>
              <a:rPr lang="zh-CN" altLang="en-US" sz="1400" dirty="0">
                <a:solidFill>
                  <a:schemeClr val="bg1"/>
                </a:solidFill>
                <a:latin typeface="+mj-ea"/>
                <a:ea typeface="+mj-ea"/>
              </a:rPr>
              <a:t>引擎</a:t>
            </a:r>
            <a:endParaRPr lang="en-US" altLang="zh-CN" sz="1400" dirty="0">
              <a:solidFill>
                <a:schemeClr val="bg1"/>
              </a:solidFill>
              <a:latin typeface="+mj-ea"/>
              <a:ea typeface="+mj-ea"/>
            </a:endParaRPr>
          </a:p>
          <a:p>
            <a:r>
              <a:rPr lang="zh-CN" altLang="en-US" sz="1400" dirty="0">
                <a:solidFill>
                  <a:schemeClr val="bg1"/>
                </a:solidFill>
                <a:latin typeface="+mj-ea"/>
                <a:ea typeface="+mj-ea"/>
              </a:rPr>
              <a:t>技术</a:t>
            </a:r>
          </a:p>
        </p:txBody>
      </p:sp>
      <p:grpSp>
        <p:nvGrpSpPr>
          <p:cNvPr id="162" name="组合 161">
            <a:extLst>
              <a:ext uri="{FF2B5EF4-FFF2-40B4-BE49-F238E27FC236}">
                <a16:creationId xmlns:a16="http://schemas.microsoft.com/office/drawing/2014/main" id="{946A5C1E-E8A3-2405-062A-031908C9DAA2}"/>
              </a:ext>
            </a:extLst>
          </p:cNvPr>
          <p:cNvGrpSpPr/>
          <p:nvPr/>
        </p:nvGrpSpPr>
        <p:grpSpPr>
          <a:xfrm>
            <a:off x="9596843" y="5049943"/>
            <a:ext cx="934199" cy="934199"/>
            <a:chOff x="1092199" y="1090613"/>
            <a:chExt cx="832692" cy="832692"/>
          </a:xfrm>
        </p:grpSpPr>
        <p:sp>
          <p:nvSpPr>
            <p:cNvPr id="163" name="矩形: 圆角 162">
              <a:extLst>
                <a:ext uri="{FF2B5EF4-FFF2-40B4-BE49-F238E27FC236}">
                  <a16:creationId xmlns:a16="http://schemas.microsoft.com/office/drawing/2014/main" id="{26BDA234-69D4-5A4C-11EC-CDA122AF752B}"/>
                </a:ext>
              </a:extLst>
            </p:cNvPr>
            <p:cNvSpPr/>
            <p:nvPr/>
          </p:nvSpPr>
          <p:spPr>
            <a:xfrm>
              <a:off x="1092199" y="1090613"/>
              <a:ext cx="832692" cy="832692"/>
            </a:xfrm>
            <a:prstGeom prst="roundRect">
              <a:avLst>
                <a:gd name="adj" fmla="val 6471"/>
              </a:avLst>
            </a:prstGeom>
            <a:gradFill flip="none" rotWithShape="1">
              <a:gsLst>
                <a:gs pos="15000">
                  <a:schemeClr val="accent1"/>
                </a:gs>
                <a:gs pos="100000">
                  <a:schemeClr val="accent2"/>
                </a:gs>
              </a:gsLst>
              <a:lin ang="2700000" scaled="1"/>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矩形: 圆角 163">
              <a:extLst>
                <a:ext uri="{FF2B5EF4-FFF2-40B4-BE49-F238E27FC236}">
                  <a16:creationId xmlns:a16="http://schemas.microsoft.com/office/drawing/2014/main" id="{8D735B97-DC7B-37E5-526D-A90CD6D18740}"/>
                </a:ext>
              </a:extLst>
            </p:cNvPr>
            <p:cNvSpPr/>
            <p:nvPr/>
          </p:nvSpPr>
          <p:spPr>
            <a:xfrm>
              <a:off x="1189830" y="1188244"/>
              <a:ext cx="637430" cy="637430"/>
            </a:xfrm>
            <a:prstGeom prst="roundRect">
              <a:avLst>
                <a:gd name="adj" fmla="val 7344"/>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38" name="文本框 137">
            <a:extLst>
              <a:ext uri="{FF2B5EF4-FFF2-40B4-BE49-F238E27FC236}">
                <a16:creationId xmlns:a16="http://schemas.microsoft.com/office/drawing/2014/main" id="{47DCE560-CA17-E397-5FA5-360B0F50DF87}"/>
              </a:ext>
            </a:extLst>
          </p:cNvPr>
          <p:cNvSpPr txBox="1"/>
          <p:nvPr/>
        </p:nvSpPr>
        <p:spPr>
          <a:xfrm>
            <a:off x="9807654" y="5249789"/>
            <a:ext cx="543739" cy="523220"/>
          </a:xfrm>
          <a:prstGeom prst="rect">
            <a:avLst/>
          </a:prstGeom>
          <a:noFill/>
        </p:spPr>
        <p:txBody>
          <a:bodyPr wrap="none" rtlCol="0">
            <a:noAutofit/>
          </a:bodyPr>
          <a:lstStyle/>
          <a:p>
            <a:r>
              <a:rPr lang="zh-CN" altLang="en-US" sz="1400" dirty="0">
                <a:solidFill>
                  <a:schemeClr val="bg1"/>
                </a:solidFill>
                <a:latin typeface="+mj-ea"/>
                <a:ea typeface="+mj-ea"/>
              </a:rPr>
              <a:t>影像</a:t>
            </a:r>
            <a:endParaRPr lang="en-US" altLang="zh-CN" sz="1400" dirty="0">
              <a:solidFill>
                <a:schemeClr val="bg1"/>
              </a:solidFill>
              <a:latin typeface="+mj-ea"/>
              <a:ea typeface="+mj-ea"/>
            </a:endParaRPr>
          </a:p>
          <a:p>
            <a:r>
              <a:rPr lang="zh-CN" altLang="en-US" sz="1400" dirty="0">
                <a:solidFill>
                  <a:schemeClr val="bg1"/>
                </a:solidFill>
                <a:latin typeface="+mj-ea"/>
                <a:ea typeface="+mj-ea"/>
              </a:rPr>
              <a:t>技术</a:t>
            </a:r>
          </a:p>
        </p:txBody>
      </p:sp>
      <p:grpSp>
        <p:nvGrpSpPr>
          <p:cNvPr id="165" name="组合 164">
            <a:extLst>
              <a:ext uri="{FF2B5EF4-FFF2-40B4-BE49-F238E27FC236}">
                <a16:creationId xmlns:a16="http://schemas.microsoft.com/office/drawing/2014/main" id="{AE82F75F-6C9D-A9D9-0474-40B6326B6810}"/>
              </a:ext>
            </a:extLst>
          </p:cNvPr>
          <p:cNvGrpSpPr/>
          <p:nvPr/>
        </p:nvGrpSpPr>
        <p:grpSpPr>
          <a:xfrm>
            <a:off x="9596843" y="3113189"/>
            <a:ext cx="934199" cy="934199"/>
            <a:chOff x="1092199" y="1090613"/>
            <a:chExt cx="832692" cy="832692"/>
          </a:xfrm>
        </p:grpSpPr>
        <p:sp>
          <p:nvSpPr>
            <p:cNvPr id="166" name="矩形: 圆角 165">
              <a:extLst>
                <a:ext uri="{FF2B5EF4-FFF2-40B4-BE49-F238E27FC236}">
                  <a16:creationId xmlns:a16="http://schemas.microsoft.com/office/drawing/2014/main" id="{2E6014C6-0BAD-3AE8-938B-D4EE58687B80}"/>
                </a:ext>
              </a:extLst>
            </p:cNvPr>
            <p:cNvSpPr/>
            <p:nvPr/>
          </p:nvSpPr>
          <p:spPr>
            <a:xfrm>
              <a:off x="1092199" y="1090613"/>
              <a:ext cx="832692" cy="832692"/>
            </a:xfrm>
            <a:prstGeom prst="roundRect">
              <a:avLst>
                <a:gd name="adj" fmla="val 6471"/>
              </a:avLst>
            </a:prstGeom>
            <a:gradFill flip="none" rotWithShape="1">
              <a:gsLst>
                <a:gs pos="15000">
                  <a:schemeClr val="accent1"/>
                </a:gs>
                <a:gs pos="100000">
                  <a:schemeClr val="accent2"/>
                </a:gs>
              </a:gsLst>
              <a:lin ang="2700000" scaled="1"/>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矩形: 圆角 166">
              <a:extLst>
                <a:ext uri="{FF2B5EF4-FFF2-40B4-BE49-F238E27FC236}">
                  <a16:creationId xmlns:a16="http://schemas.microsoft.com/office/drawing/2014/main" id="{BA31450A-3EC2-CB2A-A9B3-AC579BD5FF43}"/>
                </a:ext>
              </a:extLst>
            </p:cNvPr>
            <p:cNvSpPr/>
            <p:nvPr/>
          </p:nvSpPr>
          <p:spPr>
            <a:xfrm>
              <a:off x="1189830" y="1188244"/>
              <a:ext cx="637430" cy="637430"/>
            </a:xfrm>
            <a:prstGeom prst="roundRect">
              <a:avLst>
                <a:gd name="adj" fmla="val 7344"/>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36" name="文本框 135">
            <a:extLst>
              <a:ext uri="{FF2B5EF4-FFF2-40B4-BE49-F238E27FC236}">
                <a16:creationId xmlns:a16="http://schemas.microsoft.com/office/drawing/2014/main" id="{6D3C3092-47EB-DE3B-8A73-F95D026F7A37}"/>
              </a:ext>
            </a:extLst>
          </p:cNvPr>
          <p:cNvSpPr txBox="1"/>
          <p:nvPr/>
        </p:nvSpPr>
        <p:spPr>
          <a:xfrm>
            <a:off x="9803109" y="3311205"/>
            <a:ext cx="543739" cy="523220"/>
          </a:xfrm>
          <a:prstGeom prst="rect">
            <a:avLst/>
          </a:prstGeom>
          <a:noFill/>
        </p:spPr>
        <p:txBody>
          <a:bodyPr wrap="none" rtlCol="0">
            <a:noAutofit/>
          </a:bodyPr>
          <a:lstStyle/>
          <a:p>
            <a:r>
              <a:rPr lang="zh-CN" altLang="en-US" sz="1400" dirty="0">
                <a:solidFill>
                  <a:schemeClr val="bg1"/>
                </a:solidFill>
                <a:latin typeface="+mj-ea"/>
                <a:ea typeface="+mj-ea"/>
              </a:rPr>
              <a:t>内容</a:t>
            </a:r>
            <a:endParaRPr lang="en-US" altLang="zh-CN" sz="1400" dirty="0">
              <a:solidFill>
                <a:schemeClr val="bg1"/>
              </a:solidFill>
              <a:latin typeface="+mj-ea"/>
              <a:ea typeface="+mj-ea"/>
            </a:endParaRPr>
          </a:p>
          <a:p>
            <a:r>
              <a:rPr lang="zh-CN" altLang="en-US" sz="1400" dirty="0">
                <a:solidFill>
                  <a:schemeClr val="bg1"/>
                </a:solidFill>
                <a:latin typeface="+mj-ea"/>
                <a:ea typeface="+mj-ea"/>
              </a:rPr>
              <a:t>创作</a:t>
            </a:r>
          </a:p>
        </p:txBody>
      </p:sp>
      <p:sp>
        <p:nvSpPr>
          <p:cNvPr id="11" name="标题 10">
            <a:extLst>
              <a:ext uri="{FF2B5EF4-FFF2-40B4-BE49-F238E27FC236}">
                <a16:creationId xmlns:a16="http://schemas.microsoft.com/office/drawing/2014/main" id="{008FD7C7-7970-124C-EF9D-CD1FFF28016E}"/>
              </a:ext>
            </a:extLst>
          </p:cNvPr>
          <p:cNvSpPr>
            <a:spLocks noGrp="1"/>
          </p:cNvSpPr>
          <p:nvPr>
            <p:ph type="title"/>
          </p:nvPr>
        </p:nvSpPr>
        <p:spPr>
          <a:xfrm>
            <a:off x="5500104" y="1567546"/>
            <a:ext cx="1509051" cy="509381"/>
          </a:xfrm>
        </p:spPr>
        <p:txBody>
          <a:bodyPr>
            <a:noAutofit/>
          </a:bodyPr>
          <a:lstStyle/>
          <a:p>
            <a:r>
              <a:rPr lang="zh-CN" altLang="en-US" sz="2400" dirty="0">
                <a:solidFill>
                  <a:schemeClr val="bg1"/>
                </a:solidFill>
                <a:latin typeface="+mj-ea"/>
                <a:ea typeface="+mj-ea"/>
              </a:rPr>
              <a:t>产业图谱</a:t>
            </a:r>
            <a:endParaRPr lang="zh-CN" altLang="en-US" dirty="0"/>
          </a:p>
        </p:txBody>
      </p:sp>
      <p:pic>
        <p:nvPicPr>
          <p:cNvPr id="64" name="图形 63">
            <a:extLst>
              <a:ext uri="{FF2B5EF4-FFF2-40B4-BE49-F238E27FC236}">
                <a16:creationId xmlns:a16="http://schemas.microsoft.com/office/drawing/2014/main" id="{1B3CD2D4-42AF-2186-C211-9EA4FE6E3CE6}"/>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pic>
        <p:nvPicPr>
          <p:cNvPr id="73" name="图片 72" descr="黑暗中的光&#10;&#10;描述已自动生成">
            <a:extLst>
              <a:ext uri="{FF2B5EF4-FFF2-40B4-BE49-F238E27FC236}">
                <a16:creationId xmlns:a16="http://schemas.microsoft.com/office/drawing/2014/main" id="{9E3103D7-D213-68E0-E353-8B9C0ABFB715}"/>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74" name="矩形 73">
            <a:extLst>
              <a:ext uri="{FF2B5EF4-FFF2-40B4-BE49-F238E27FC236}">
                <a16:creationId xmlns:a16="http://schemas.microsoft.com/office/drawing/2014/main" id="{DA8F3342-81B4-0CBA-D4C8-2BDC99B9E076}"/>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2" name="组合 81">
            <a:extLst>
              <a:ext uri="{FF2B5EF4-FFF2-40B4-BE49-F238E27FC236}">
                <a16:creationId xmlns:a16="http://schemas.microsoft.com/office/drawing/2014/main" id="{A1FEFFCF-BFCB-9635-8166-08730F747619}"/>
              </a:ext>
            </a:extLst>
          </p:cNvPr>
          <p:cNvGrpSpPr/>
          <p:nvPr/>
        </p:nvGrpSpPr>
        <p:grpSpPr>
          <a:xfrm>
            <a:off x="7572399" y="419861"/>
            <a:ext cx="1442994" cy="357027"/>
            <a:chOff x="7572399" y="419861"/>
            <a:chExt cx="1442994" cy="357027"/>
          </a:xfrm>
        </p:grpSpPr>
        <p:sp>
          <p:nvSpPr>
            <p:cNvPr id="83" name="矩形 82">
              <a:extLst>
                <a:ext uri="{FF2B5EF4-FFF2-40B4-BE49-F238E27FC236}">
                  <a16:creationId xmlns:a16="http://schemas.microsoft.com/office/drawing/2014/main" id="{02B22E0A-310E-6C37-7D65-788E3E52996A}"/>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94EA3064-7136-3509-E5CD-B53A25F4D498}"/>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85" name="文本框 84">
            <a:extLst>
              <a:ext uri="{FF2B5EF4-FFF2-40B4-BE49-F238E27FC236}">
                <a16:creationId xmlns:a16="http://schemas.microsoft.com/office/drawing/2014/main" id="{2F5EC527-156B-D18C-6C7B-BBB50AAE339B}"/>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86" name="文本框 85">
            <a:extLst>
              <a:ext uri="{FF2B5EF4-FFF2-40B4-BE49-F238E27FC236}">
                <a16:creationId xmlns:a16="http://schemas.microsoft.com/office/drawing/2014/main" id="{1738A6A2-B8DC-9B5F-CFB1-5CF0BFDA005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87" name="文本框 86">
            <a:extLst>
              <a:ext uri="{FF2B5EF4-FFF2-40B4-BE49-F238E27FC236}">
                <a16:creationId xmlns:a16="http://schemas.microsoft.com/office/drawing/2014/main" id="{B486138F-F6E6-7F16-C44A-C51C4B36E63C}"/>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88" name="文本框 87">
            <a:extLst>
              <a:ext uri="{FF2B5EF4-FFF2-40B4-BE49-F238E27FC236}">
                <a16:creationId xmlns:a16="http://schemas.microsoft.com/office/drawing/2014/main" id="{6BDD49B4-BA0E-3DE4-9D16-C8F76557555E}"/>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1132589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椭圆 41">
            <a:extLst>
              <a:ext uri="{FF2B5EF4-FFF2-40B4-BE49-F238E27FC236}">
                <a16:creationId xmlns:a16="http://schemas.microsoft.com/office/drawing/2014/main" id="{3097BFD3-5B2B-7CB4-21CA-61445F47D6D7}"/>
              </a:ext>
            </a:extLst>
          </p:cNvPr>
          <p:cNvSpPr/>
          <p:nvPr/>
        </p:nvSpPr>
        <p:spPr>
          <a:xfrm>
            <a:off x="2698090" y="2197628"/>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E5862F0A-651B-B5C7-2BE4-21FD5E3C1B16}"/>
              </a:ext>
            </a:extLst>
          </p:cNvPr>
          <p:cNvSpPr/>
          <p:nvPr/>
        </p:nvSpPr>
        <p:spPr>
          <a:xfrm>
            <a:off x="4731388" y="2197628"/>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9079C6B-1215-FED2-6F87-3296490974E7}"/>
              </a:ext>
            </a:extLst>
          </p:cNvPr>
          <p:cNvSpPr/>
          <p:nvPr/>
        </p:nvSpPr>
        <p:spPr>
          <a:xfrm>
            <a:off x="6744561" y="2197628"/>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1641187E-CA58-8B53-8D56-11B6AC704E62}"/>
              </a:ext>
            </a:extLst>
          </p:cNvPr>
          <p:cNvSpPr/>
          <p:nvPr/>
        </p:nvSpPr>
        <p:spPr>
          <a:xfrm>
            <a:off x="8839304" y="2197628"/>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038DC23F-608B-6A05-111F-85A4C79387A6}"/>
              </a:ext>
            </a:extLst>
          </p:cNvPr>
          <p:cNvSpPr/>
          <p:nvPr/>
        </p:nvSpPr>
        <p:spPr>
          <a:xfrm>
            <a:off x="608968" y="2197628"/>
            <a:ext cx="2728809" cy="2728809"/>
          </a:xfrm>
          <a:prstGeom prst="ellipse">
            <a:avLst/>
          </a:prstGeom>
          <a:solidFill>
            <a:schemeClr val="bg1"/>
          </a:solidFill>
          <a:ln>
            <a:noFill/>
          </a:ln>
          <a:effectLst>
            <a:softEdge rad="571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descr="卡通人物&#10;&#10;低可信度描述已自动生成">
            <a:extLst>
              <a:ext uri="{FF2B5EF4-FFF2-40B4-BE49-F238E27FC236}">
                <a16:creationId xmlns:a16="http://schemas.microsoft.com/office/drawing/2014/main" id="{9FE14C0C-C8AF-1E3B-1D9C-35C8FC447E3E}"/>
              </a:ext>
            </a:extLst>
          </p:cNvPr>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t="71921" b="14815"/>
          <a:stretch/>
        </p:blipFill>
        <p:spPr>
          <a:xfrm>
            <a:off x="835129" y="5360956"/>
            <a:ext cx="10837863" cy="465125"/>
          </a:xfrm>
          <a:prstGeom prst="rect">
            <a:avLst/>
          </a:prstGeom>
        </p:spPr>
      </p:pic>
      <p:sp>
        <p:nvSpPr>
          <p:cNvPr id="35" name="椭圆 34">
            <a:extLst>
              <a:ext uri="{FF2B5EF4-FFF2-40B4-BE49-F238E27FC236}">
                <a16:creationId xmlns:a16="http://schemas.microsoft.com/office/drawing/2014/main" id="{1777BDC8-0EE2-82FC-B202-2DDA631CE0AC}"/>
              </a:ext>
            </a:extLst>
          </p:cNvPr>
          <p:cNvSpPr>
            <a:spLocks noChangeAspect="1"/>
          </p:cNvSpPr>
          <p:nvPr/>
        </p:nvSpPr>
        <p:spPr>
          <a:xfrm>
            <a:off x="3105783" y="2620384"/>
            <a:ext cx="1857600" cy="1857600"/>
          </a:xfrm>
          <a:prstGeom prst="ellipse">
            <a:avLst/>
          </a:prstGeom>
          <a:solidFill>
            <a:schemeClr val="tx1"/>
          </a:solidFill>
          <a:ln>
            <a:noFill/>
          </a:ln>
          <a:effectLst>
            <a:innerShdw blurRad="330200">
              <a:schemeClr val="accent2">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D755C7FD-45DE-C270-5DA3-ED8190F10FA1}"/>
              </a:ext>
            </a:extLst>
          </p:cNvPr>
          <p:cNvSpPr>
            <a:spLocks noChangeAspect="1"/>
          </p:cNvSpPr>
          <p:nvPr/>
        </p:nvSpPr>
        <p:spPr>
          <a:xfrm>
            <a:off x="1044573" y="2620384"/>
            <a:ext cx="1857600" cy="1857600"/>
          </a:xfrm>
          <a:prstGeom prst="ellipse">
            <a:avLst/>
          </a:prstGeom>
          <a:solidFill>
            <a:schemeClr val="tx1"/>
          </a:solidFill>
          <a:ln>
            <a:noFill/>
          </a:ln>
          <a:effectLst>
            <a:innerShdw blurRad="330200">
              <a:schemeClr val="accent2">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1D1109F5-6908-D0FB-AA51-F62EF15C64FD}"/>
              </a:ext>
            </a:extLst>
          </p:cNvPr>
          <p:cNvSpPr>
            <a:spLocks noChangeAspect="1"/>
          </p:cNvSpPr>
          <p:nvPr/>
        </p:nvSpPr>
        <p:spPr>
          <a:xfrm>
            <a:off x="9289412" y="2620384"/>
            <a:ext cx="1857600" cy="1857600"/>
          </a:xfrm>
          <a:prstGeom prst="ellipse">
            <a:avLst/>
          </a:prstGeom>
          <a:solidFill>
            <a:schemeClr val="tx1"/>
          </a:solidFill>
          <a:ln>
            <a:noFill/>
          </a:ln>
          <a:effectLst>
            <a:innerShdw blurRad="330200">
              <a:schemeClr val="accent2">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B90F90C4-8886-1BE5-F0C3-863063411DCB}"/>
              </a:ext>
            </a:extLst>
          </p:cNvPr>
          <p:cNvSpPr>
            <a:spLocks noChangeAspect="1"/>
          </p:cNvSpPr>
          <p:nvPr/>
        </p:nvSpPr>
        <p:spPr>
          <a:xfrm>
            <a:off x="7228203" y="2620384"/>
            <a:ext cx="1857600" cy="1857600"/>
          </a:xfrm>
          <a:prstGeom prst="ellipse">
            <a:avLst/>
          </a:prstGeom>
          <a:solidFill>
            <a:schemeClr val="tx1"/>
          </a:solidFill>
          <a:ln>
            <a:noFill/>
          </a:ln>
          <a:effectLst>
            <a:innerShdw blurRad="330200">
              <a:schemeClr val="accent2">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719EBF8-1D57-DBE3-E9A2-5EA201C28463}"/>
              </a:ext>
            </a:extLst>
          </p:cNvPr>
          <p:cNvSpPr>
            <a:spLocks noChangeAspect="1"/>
          </p:cNvSpPr>
          <p:nvPr/>
        </p:nvSpPr>
        <p:spPr>
          <a:xfrm>
            <a:off x="5166993" y="2620384"/>
            <a:ext cx="1857600" cy="1857600"/>
          </a:xfrm>
          <a:prstGeom prst="ellipse">
            <a:avLst/>
          </a:prstGeom>
          <a:solidFill>
            <a:schemeClr val="tx1"/>
          </a:solidFill>
          <a:ln>
            <a:noFill/>
          </a:ln>
          <a:effectLst>
            <a:innerShdw blurRad="330200">
              <a:schemeClr val="accent2">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3C4B785-86F6-9D98-9601-52EC69ED2B86}"/>
              </a:ext>
            </a:extLst>
          </p:cNvPr>
          <p:cNvSpPr>
            <a:spLocks noGrp="1"/>
          </p:cNvSpPr>
          <p:nvPr>
            <p:ph type="title"/>
          </p:nvPr>
        </p:nvSpPr>
        <p:spPr>
          <a:xfrm>
            <a:off x="5446921" y="1567546"/>
            <a:ext cx="1614280" cy="509381"/>
          </a:xfrm>
        </p:spPr>
        <p:txBody>
          <a:bodyPr/>
          <a:lstStyle/>
          <a:p>
            <a:r>
              <a:rPr lang="zh-CN" altLang="en-US" dirty="0"/>
              <a:t>五大融合</a:t>
            </a:r>
          </a:p>
        </p:txBody>
      </p:sp>
      <p:sp>
        <p:nvSpPr>
          <p:cNvPr id="5" name="空心弧 4">
            <a:extLst>
              <a:ext uri="{FF2B5EF4-FFF2-40B4-BE49-F238E27FC236}">
                <a16:creationId xmlns:a16="http://schemas.microsoft.com/office/drawing/2014/main" id="{745CD8A1-F88A-2027-4B02-5412F7899331}"/>
              </a:ext>
            </a:extLst>
          </p:cNvPr>
          <p:cNvSpPr/>
          <p:nvPr/>
        </p:nvSpPr>
        <p:spPr>
          <a:xfrm>
            <a:off x="1044577" y="2628583"/>
            <a:ext cx="1866900" cy="1866900"/>
          </a:xfrm>
          <a:prstGeom prst="blockArc">
            <a:avLst>
              <a:gd name="adj1" fmla="val 10800000"/>
              <a:gd name="adj2" fmla="val 104460"/>
              <a:gd name="adj3" fmla="val 1546"/>
            </a:avLst>
          </a:prstGeom>
          <a:gradFill flip="none" rotWithShape="1">
            <a:gsLst>
              <a:gs pos="0">
                <a:schemeClr val="bg1"/>
              </a:gs>
              <a:gs pos="30000">
                <a:schemeClr val="accent1"/>
              </a:gs>
              <a:gs pos="100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空心弧 5">
            <a:extLst>
              <a:ext uri="{FF2B5EF4-FFF2-40B4-BE49-F238E27FC236}">
                <a16:creationId xmlns:a16="http://schemas.microsoft.com/office/drawing/2014/main" id="{464D19DF-C618-FBB9-B4D9-D22B7145FE25}"/>
              </a:ext>
            </a:extLst>
          </p:cNvPr>
          <p:cNvSpPr/>
          <p:nvPr/>
        </p:nvSpPr>
        <p:spPr>
          <a:xfrm flipH="1" flipV="1">
            <a:off x="1044577" y="2603183"/>
            <a:ext cx="1866900" cy="1866900"/>
          </a:xfrm>
          <a:prstGeom prst="blockArc">
            <a:avLst>
              <a:gd name="adj1" fmla="val 10800000"/>
              <a:gd name="adj2" fmla="val 104460"/>
              <a:gd name="adj3" fmla="val 1546"/>
            </a:avLst>
          </a:prstGeom>
          <a:gradFill flip="none" rotWithShape="1">
            <a:gsLst>
              <a:gs pos="0">
                <a:schemeClr val="bg1"/>
              </a:gs>
              <a:gs pos="30000">
                <a:schemeClr val="accent2"/>
              </a:gs>
              <a:gs pos="100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40D7B98D-C772-FF00-8B27-091DA8A608E2}"/>
              </a:ext>
            </a:extLst>
          </p:cNvPr>
          <p:cNvSpPr txBox="1"/>
          <p:nvPr/>
        </p:nvSpPr>
        <p:spPr>
          <a:xfrm>
            <a:off x="1239948" y="3172157"/>
            <a:ext cx="1466850" cy="754053"/>
          </a:xfrm>
          <a:prstGeom prst="rect">
            <a:avLst/>
          </a:prstGeom>
          <a:noFill/>
        </p:spPr>
        <p:txBody>
          <a:bodyPr wrap="square">
            <a:noAutofit/>
          </a:bodyPr>
          <a:lstStyle/>
          <a:p>
            <a:pPr algn="ctr"/>
            <a:r>
              <a:rPr lang="zh-CN" altLang="en-US" sz="1600" b="0" i="0" dirty="0">
                <a:solidFill>
                  <a:schemeClr val="bg1"/>
                </a:solidFill>
                <a:effectLst/>
                <a:latin typeface="Arial" panose="020B0604020202020204" pitchFamily="34" charset="0"/>
              </a:rPr>
              <a:t>数字</a:t>
            </a:r>
            <a:r>
              <a:rPr lang="zh-CN" altLang="en-US" sz="1600" b="0" i="0" dirty="0">
                <a:solidFill>
                  <a:schemeClr val="bg1"/>
                </a:solidFill>
                <a:effectLst/>
                <a:latin typeface="+mn-ea"/>
              </a:rPr>
              <a:t>世界</a:t>
            </a:r>
            <a:endParaRPr lang="en-US" altLang="zh-CN" sz="1600" b="0" i="0" dirty="0">
              <a:solidFill>
                <a:schemeClr val="bg1"/>
              </a:solidFill>
              <a:effectLst/>
              <a:latin typeface="+mn-ea"/>
            </a:endParaRPr>
          </a:p>
          <a:p>
            <a:pPr algn="ctr"/>
            <a:r>
              <a:rPr lang="en-US" altLang="zh-CN" sz="1100" b="0" i="0" dirty="0">
                <a:solidFill>
                  <a:schemeClr val="bg1"/>
                </a:solidFill>
                <a:effectLst/>
                <a:latin typeface="+mn-ea"/>
              </a:rPr>
              <a:t>&amp;</a:t>
            </a:r>
          </a:p>
          <a:p>
            <a:pPr algn="ctr"/>
            <a:r>
              <a:rPr lang="zh-CN" altLang="en-US" sz="1600" b="0" i="0" dirty="0">
                <a:solidFill>
                  <a:schemeClr val="bg1"/>
                </a:solidFill>
                <a:effectLst/>
                <a:latin typeface="+mn-ea"/>
              </a:rPr>
              <a:t>物理世</a:t>
            </a:r>
            <a:r>
              <a:rPr lang="zh-CN" altLang="en-US" sz="1600" b="0" i="0" dirty="0">
                <a:solidFill>
                  <a:schemeClr val="bg1"/>
                </a:solidFill>
                <a:effectLst/>
                <a:latin typeface="Arial" panose="020B0604020202020204" pitchFamily="34" charset="0"/>
              </a:rPr>
              <a:t>界</a:t>
            </a:r>
            <a:endParaRPr lang="zh-CN" altLang="en-US" sz="1600" dirty="0">
              <a:solidFill>
                <a:schemeClr val="bg1"/>
              </a:solidFill>
            </a:endParaRPr>
          </a:p>
        </p:txBody>
      </p:sp>
      <p:sp>
        <p:nvSpPr>
          <p:cNvPr id="11" name="空心弧 10">
            <a:extLst>
              <a:ext uri="{FF2B5EF4-FFF2-40B4-BE49-F238E27FC236}">
                <a16:creationId xmlns:a16="http://schemas.microsoft.com/office/drawing/2014/main" id="{6567C0DB-4160-D6AC-FDF8-8A3F6A39727E}"/>
              </a:ext>
            </a:extLst>
          </p:cNvPr>
          <p:cNvSpPr/>
          <p:nvPr/>
        </p:nvSpPr>
        <p:spPr>
          <a:xfrm flipV="1">
            <a:off x="3103563" y="2603183"/>
            <a:ext cx="1866900" cy="1866900"/>
          </a:xfrm>
          <a:prstGeom prst="blockArc">
            <a:avLst>
              <a:gd name="adj1" fmla="val 10800000"/>
              <a:gd name="adj2" fmla="val 104460"/>
              <a:gd name="adj3" fmla="val 1546"/>
            </a:avLst>
          </a:prstGeom>
          <a:gradFill flip="none" rotWithShape="1">
            <a:gsLst>
              <a:gs pos="0">
                <a:schemeClr val="bg1"/>
              </a:gs>
              <a:gs pos="30000">
                <a:schemeClr val="accent1"/>
              </a:gs>
              <a:gs pos="100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空心弧 11">
            <a:extLst>
              <a:ext uri="{FF2B5EF4-FFF2-40B4-BE49-F238E27FC236}">
                <a16:creationId xmlns:a16="http://schemas.microsoft.com/office/drawing/2014/main" id="{F126B77F-8510-EBCE-8E8F-B264BA708088}"/>
              </a:ext>
            </a:extLst>
          </p:cNvPr>
          <p:cNvSpPr/>
          <p:nvPr/>
        </p:nvSpPr>
        <p:spPr>
          <a:xfrm flipH="1">
            <a:off x="3103563" y="2628583"/>
            <a:ext cx="1866900" cy="1866900"/>
          </a:xfrm>
          <a:prstGeom prst="blockArc">
            <a:avLst>
              <a:gd name="adj1" fmla="val 10800000"/>
              <a:gd name="adj2" fmla="val 104460"/>
              <a:gd name="adj3" fmla="val 1546"/>
            </a:avLst>
          </a:prstGeom>
          <a:gradFill flip="none" rotWithShape="1">
            <a:gsLst>
              <a:gs pos="0">
                <a:schemeClr val="bg1"/>
              </a:gs>
              <a:gs pos="30000">
                <a:schemeClr val="accent2"/>
              </a:gs>
              <a:gs pos="100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DEF560B-1116-5E99-4BD5-37E5A38155E3}"/>
              </a:ext>
            </a:extLst>
          </p:cNvPr>
          <p:cNvSpPr txBox="1"/>
          <p:nvPr/>
        </p:nvSpPr>
        <p:spPr>
          <a:xfrm>
            <a:off x="3301158" y="3175581"/>
            <a:ext cx="1466850" cy="754053"/>
          </a:xfrm>
          <a:prstGeom prst="rect">
            <a:avLst/>
          </a:prstGeom>
          <a:noFill/>
        </p:spPr>
        <p:txBody>
          <a:bodyPr wrap="square">
            <a:noAutofit/>
          </a:bodyPr>
          <a:lstStyle/>
          <a:p>
            <a:pPr algn="ctr"/>
            <a:r>
              <a:rPr lang="zh-CN" altLang="en-US" sz="1600" b="0" i="0" dirty="0">
                <a:solidFill>
                  <a:schemeClr val="bg1"/>
                </a:solidFill>
                <a:effectLst/>
                <a:latin typeface="Arial" panose="020B0604020202020204" pitchFamily="34" charset="0"/>
              </a:rPr>
              <a:t>数字</a:t>
            </a:r>
            <a:r>
              <a:rPr lang="zh-CN" altLang="en-US" sz="1600" dirty="0">
                <a:solidFill>
                  <a:schemeClr val="bg1"/>
                </a:solidFill>
                <a:latin typeface="+mn-ea"/>
              </a:rPr>
              <a:t>经济</a:t>
            </a:r>
            <a:endParaRPr lang="en-US" altLang="zh-CN" sz="1600" b="0" i="0" dirty="0">
              <a:solidFill>
                <a:schemeClr val="bg1"/>
              </a:solidFill>
              <a:effectLst/>
              <a:latin typeface="+mn-ea"/>
            </a:endParaRPr>
          </a:p>
          <a:p>
            <a:pPr algn="ctr"/>
            <a:r>
              <a:rPr lang="en-US" altLang="zh-CN" sz="1100" b="0" i="0" dirty="0">
                <a:solidFill>
                  <a:schemeClr val="bg1"/>
                </a:solidFill>
                <a:effectLst/>
                <a:latin typeface="+mn-ea"/>
              </a:rPr>
              <a:t>&amp;</a:t>
            </a:r>
          </a:p>
          <a:p>
            <a:pPr algn="ctr"/>
            <a:r>
              <a:rPr lang="zh-CN" altLang="en-US" sz="1600" dirty="0">
                <a:solidFill>
                  <a:schemeClr val="bg1"/>
                </a:solidFill>
                <a:latin typeface="Arial" panose="020B0604020202020204" pitchFamily="34" charset="0"/>
              </a:rPr>
              <a:t>实体经济</a:t>
            </a:r>
          </a:p>
        </p:txBody>
      </p:sp>
      <p:sp>
        <p:nvSpPr>
          <p:cNvPr id="15" name="空心弧 14">
            <a:extLst>
              <a:ext uri="{FF2B5EF4-FFF2-40B4-BE49-F238E27FC236}">
                <a16:creationId xmlns:a16="http://schemas.microsoft.com/office/drawing/2014/main" id="{BDF9E971-4234-6A00-8365-62FAB3C6A7DE}"/>
              </a:ext>
            </a:extLst>
          </p:cNvPr>
          <p:cNvSpPr/>
          <p:nvPr/>
        </p:nvSpPr>
        <p:spPr>
          <a:xfrm>
            <a:off x="5162549" y="2628583"/>
            <a:ext cx="1866900" cy="1866900"/>
          </a:xfrm>
          <a:prstGeom prst="blockArc">
            <a:avLst>
              <a:gd name="adj1" fmla="val 10800000"/>
              <a:gd name="adj2" fmla="val 104460"/>
              <a:gd name="adj3" fmla="val 1546"/>
            </a:avLst>
          </a:prstGeom>
          <a:gradFill flip="none" rotWithShape="1">
            <a:gsLst>
              <a:gs pos="0">
                <a:schemeClr val="bg1"/>
              </a:gs>
              <a:gs pos="30000">
                <a:schemeClr val="accent1"/>
              </a:gs>
              <a:gs pos="100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空心弧 15">
            <a:extLst>
              <a:ext uri="{FF2B5EF4-FFF2-40B4-BE49-F238E27FC236}">
                <a16:creationId xmlns:a16="http://schemas.microsoft.com/office/drawing/2014/main" id="{E8DA3B0B-6299-2E9C-A62E-49289A98D7B0}"/>
              </a:ext>
            </a:extLst>
          </p:cNvPr>
          <p:cNvSpPr/>
          <p:nvPr/>
        </p:nvSpPr>
        <p:spPr>
          <a:xfrm flipH="1" flipV="1">
            <a:off x="5162549" y="2603183"/>
            <a:ext cx="1866900" cy="1866900"/>
          </a:xfrm>
          <a:prstGeom prst="blockArc">
            <a:avLst>
              <a:gd name="adj1" fmla="val 10800000"/>
              <a:gd name="adj2" fmla="val 104460"/>
              <a:gd name="adj3" fmla="val 1546"/>
            </a:avLst>
          </a:prstGeom>
          <a:gradFill flip="none" rotWithShape="1">
            <a:gsLst>
              <a:gs pos="0">
                <a:schemeClr val="bg1"/>
              </a:gs>
              <a:gs pos="30000">
                <a:schemeClr val="accent2"/>
              </a:gs>
              <a:gs pos="100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7806ECD-4E03-76BF-309D-14A3BF4AFAEF}"/>
              </a:ext>
            </a:extLst>
          </p:cNvPr>
          <p:cNvSpPr txBox="1"/>
          <p:nvPr/>
        </p:nvSpPr>
        <p:spPr>
          <a:xfrm>
            <a:off x="5362574" y="3175581"/>
            <a:ext cx="1466850" cy="754053"/>
          </a:xfrm>
          <a:prstGeom prst="rect">
            <a:avLst/>
          </a:prstGeom>
          <a:noFill/>
        </p:spPr>
        <p:txBody>
          <a:bodyPr wrap="square">
            <a:noAutofit/>
          </a:bodyPr>
          <a:lstStyle/>
          <a:p>
            <a:pPr algn="ctr"/>
            <a:r>
              <a:rPr lang="zh-CN" altLang="en-US" sz="1600" dirty="0">
                <a:solidFill>
                  <a:schemeClr val="bg1"/>
                </a:solidFill>
                <a:latin typeface="Arial" panose="020B0604020202020204" pitchFamily="34" charset="0"/>
              </a:rPr>
              <a:t>数字生活</a:t>
            </a:r>
            <a:endParaRPr lang="en-US" altLang="zh-CN" sz="1600" dirty="0">
              <a:solidFill>
                <a:schemeClr val="bg1"/>
              </a:solidFill>
              <a:latin typeface="Arial" panose="020B0604020202020204" pitchFamily="34" charset="0"/>
            </a:endParaRPr>
          </a:p>
          <a:p>
            <a:pPr algn="ctr"/>
            <a:r>
              <a:rPr lang="en-US" altLang="zh-CN" sz="1100" b="0" i="0" dirty="0">
                <a:solidFill>
                  <a:schemeClr val="bg1"/>
                </a:solidFill>
                <a:effectLst/>
                <a:latin typeface="+mn-ea"/>
              </a:rPr>
              <a:t>&amp;</a:t>
            </a:r>
          </a:p>
          <a:p>
            <a:pPr algn="ctr"/>
            <a:r>
              <a:rPr lang="zh-CN" altLang="en-US" sz="1600" dirty="0">
                <a:solidFill>
                  <a:schemeClr val="bg1"/>
                </a:solidFill>
                <a:latin typeface="Arial" panose="020B0604020202020204" pitchFamily="34" charset="0"/>
              </a:rPr>
              <a:t>社会生活</a:t>
            </a:r>
          </a:p>
        </p:txBody>
      </p:sp>
      <p:sp>
        <p:nvSpPr>
          <p:cNvPr id="19" name="空心弧 18">
            <a:extLst>
              <a:ext uri="{FF2B5EF4-FFF2-40B4-BE49-F238E27FC236}">
                <a16:creationId xmlns:a16="http://schemas.microsoft.com/office/drawing/2014/main" id="{AFBC9FCF-0B43-528B-92BA-6FA4E63C520C}"/>
              </a:ext>
            </a:extLst>
          </p:cNvPr>
          <p:cNvSpPr/>
          <p:nvPr/>
        </p:nvSpPr>
        <p:spPr>
          <a:xfrm flipV="1">
            <a:off x="7221535" y="2603183"/>
            <a:ext cx="1866900" cy="1866900"/>
          </a:xfrm>
          <a:prstGeom prst="blockArc">
            <a:avLst>
              <a:gd name="adj1" fmla="val 10800000"/>
              <a:gd name="adj2" fmla="val 104460"/>
              <a:gd name="adj3" fmla="val 1546"/>
            </a:avLst>
          </a:prstGeom>
          <a:gradFill flip="none" rotWithShape="1">
            <a:gsLst>
              <a:gs pos="0">
                <a:schemeClr val="bg1"/>
              </a:gs>
              <a:gs pos="30000">
                <a:schemeClr val="accent1"/>
              </a:gs>
              <a:gs pos="100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空心弧 19">
            <a:extLst>
              <a:ext uri="{FF2B5EF4-FFF2-40B4-BE49-F238E27FC236}">
                <a16:creationId xmlns:a16="http://schemas.microsoft.com/office/drawing/2014/main" id="{E7C94D26-BC46-1390-6457-FE10ED74A44C}"/>
              </a:ext>
            </a:extLst>
          </p:cNvPr>
          <p:cNvSpPr/>
          <p:nvPr/>
        </p:nvSpPr>
        <p:spPr>
          <a:xfrm flipH="1">
            <a:off x="7221535" y="2628583"/>
            <a:ext cx="1866900" cy="1866900"/>
          </a:xfrm>
          <a:prstGeom prst="blockArc">
            <a:avLst>
              <a:gd name="adj1" fmla="val 10800000"/>
              <a:gd name="adj2" fmla="val 104460"/>
              <a:gd name="adj3" fmla="val 1546"/>
            </a:avLst>
          </a:prstGeom>
          <a:gradFill flip="none" rotWithShape="1">
            <a:gsLst>
              <a:gs pos="0">
                <a:schemeClr val="bg1"/>
              </a:gs>
              <a:gs pos="30000">
                <a:schemeClr val="accent2"/>
              </a:gs>
              <a:gs pos="100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E63962BE-EAE3-38C3-CDAE-B38949985684}"/>
              </a:ext>
            </a:extLst>
          </p:cNvPr>
          <p:cNvSpPr txBox="1"/>
          <p:nvPr/>
        </p:nvSpPr>
        <p:spPr>
          <a:xfrm>
            <a:off x="7421560" y="3175581"/>
            <a:ext cx="1466850" cy="754053"/>
          </a:xfrm>
          <a:prstGeom prst="rect">
            <a:avLst/>
          </a:prstGeom>
          <a:noFill/>
        </p:spPr>
        <p:txBody>
          <a:bodyPr wrap="square">
            <a:noAutofit/>
          </a:bodyPr>
          <a:lstStyle/>
          <a:p>
            <a:pPr algn="ctr"/>
            <a:r>
              <a:rPr lang="zh-CN" altLang="en-US" sz="1600" dirty="0">
                <a:solidFill>
                  <a:schemeClr val="bg1"/>
                </a:solidFill>
                <a:latin typeface="Arial" panose="020B0604020202020204" pitchFamily="34" charset="0"/>
              </a:rPr>
              <a:t>数字身份</a:t>
            </a:r>
            <a:endParaRPr lang="en-US" altLang="zh-CN" sz="1600" dirty="0">
              <a:solidFill>
                <a:schemeClr val="bg1"/>
              </a:solidFill>
              <a:latin typeface="Arial" panose="020B0604020202020204" pitchFamily="34" charset="0"/>
            </a:endParaRPr>
          </a:p>
          <a:p>
            <a:pPr algn="ctr"/>
            <a:r>
              <a:rPr lang="en-US" altLang="zh-CN" sz="1100" b="0" i="0" dirty="0">
                <a:solidFill>
                  <a:schemeClr val="bg1"/>
                </a:solidFill>
                <a:effectLst/>
                <a:latin typeface="+mn-ea"/>
              </a:rPr>
              <a:t>&amp;</a:t>
            </a:r>
          </a:p>
          <a:p>
            <a:pPr algn="ctr"/>
            <a:r>
              <a:rPr lang="zh-CN" altLang="en-US" sz="1600" dirty="0">
                <a:solidFill>
                  <a:schemeClr val="bg1"/>
                </a:solidFill>
                <a:latin typeface="Arial" panose="020B0604020202020204" pitchFamily="34" charset="0"/>
              </a:rPr>
              <a:t>现实身份</a:t>
            </a:r>
          </a:p>
        </p:txBody>
      </p:sp>
      <p:sp>
        <p:nvSpPr>
          <p:cNvPr id="25" name="文本框 24">
            <a:extLst>
              <a:ext uri="{FF2B5EF4-FFF2-40B4-BE49-F238E27FC236}">
                <a16:creationId xmlns:a16="http://schemas.microsoft.com/office/drawing/2014/main" id="{EA1138E5-9939-8F3C-DC62-1D84E46EE34E}"/>
              </a:ext>
            </a:extLst>
          </p:cNvPr>
          <p:cNvSpPr txBox="1"/>
          <p:nvPr/>
        </p:nvSpPr>
        <p:spPr>
          <a:xfrm>
            <a:off x="9480548" y="3175581"/>
            <a:ext cx="1466850" cy="754053"/>
          </a:xfrm>
          <a:prstGeom prst="rect">
            <a:avLst/>
          </a:prstGeom>
          <a:noFill/>
        </p:spPr>
        <p:txBody>
          <a:bodyPr wrap="square">
            <a:noAutofit/>
          </a:bodyPr>
          <a:lstStyle/>
          <a:p>
            <a:pPr algn="ctr"/>
            <a:r>
              <a:rPr lang="zh-CN" altLang="en-US" sz="1600" dirty="0">
                <a:solidFill>
                  <a:schemeClr val="bg1"/>
                </a:solidFill>
                <a:latin typeface="Arial" panose="020B0604020202020204" pitchFamily="34" charset="0"/>
              </a:rPr>
              <a:t>数字资产</a:t>
            </a:r>
            <a:endParaRPr lang="en-US" altLang="zh-CN" sz="1600" dirty="0">
              <a:solidFill>
                <a:schemeClr val="bg1"/>
              </a:solidFill>
              <a:latin typeface="Arial" panose="020B0604020202020204" pitchFamily="34" charset="0"/>
            </a:endParaRPr>
          </a:p>
          <a:p>
            <a:pPr algn="ctr"/>
            <a:r>
              <a:rPr lang="en-US" altLang="zh-CN" sz="1100" b="0" i="0" dirty="0">
                <a:solidFill>
                  <a:schemeClr val="bg1"/>
                </a:solidFill>
                <a:effectLst/>
                <a:latin typeface="+mn-ea"/>
              </a:rPr>
              <a:t>&amp;</a:t>
            </a:r>
          </a:p>
          <a:p>
            <a:pPr algn="ctr"/>
            <a:r>
              <a:rPr lang="zh-CN" altLang="en-US" sz="1600" dirty="0">
                <a:solidFill>
                  <a:schemeClr val="bg1"/>
                </a:solidFill>
                <a:latin typeface="Arial" panose="020B0604020202020204" pitchFamily="34" charset="0"/>
              </a:rPr>
              <a:t>实物资产</a:t>
            </a:r>
          </a:p>
        </p:txBody>
      </p:sp>
      <p:sp>
        <p:nvSpPr>
          <p:cNvPr id="37" name="文本框 36">
            <a:extLst>
              <a:ext uri="{FF2B5EF4-FFF2-40B4-BE49-F238E27FC236}">
                <a16:creationId xmlns:a16="http://schemas.microsoft.com/office/drawing/2014/main" id="{D67CD5DE-6362-A748-2455-7D57AA24B5A3}"/>
              </a:ext>
            </a:extLst>
          </p:cNvPr>
          <p:cNvSpPr txBox="1"/>
          <p:nvPr/>
        </p:nvSpPr>
        <p:spPr>
          <a:xfrm>
            <a:off x="1738313" y="5111302"/>
            <a:ext cx="8715374" cy="338554"/>
          </a:xfrm>
          <a:prstGeom prst="rect">
            <a:avLst/>
          </a:prstGeom>
          <a:noFill/>
        </p:spPr>
        <p:txBody>
          <a:bodyPr wrap="square">
            <a:noAutofit/>
          </a:bodyPr>
          <a:lstStyle/>
          <a:p>
            <a:r>
              <a:rPr lang="zh-CN" altLang="en-US" sz="1600" b="0" i="0" dirty="0">
                <a:solidFill>
                  <a:schemeClr val="bg1"/>
                </a:solidFill>
                <a:effectLst/>
                <a:latin typeface="Arial" panose="020B0604020202020204" pitchFamily="34" charset="0"/>
              </a:rPr>
              <a:t>元宇宙并不是数字乌托邦，它是孕育数字经济新物种的母体，也是未来互联网升级的重要方向。</a:t>
            </a:r>
            <a:endParaRPr lang="zh-CN" altLang="en-US" sz="1600" dirty="0">
              <a:solidFill>
                <a:schemeClr val="bg1"/>
              </a:solidFill>
            </a:endParaRPr>
          </a:p>
        </p:txBody>
      </p:sp>
      <p:sp>
        <p:nvSpPr>
          <p:cNvPr id="23" name="空心弧 22">
            <a:extLst>
              <a:ext uri="{FF2B5EF4-FFF2-40B4-BE49-F238E27FC236}">
                <a16:creationId xmlns:a16="http://schemas.microsoft.com/office/drawing/2014/main" id="{F20B53FD-7BB6-417E-4735-FAAAEF0ED47D}"/>
              </a:ext>
            </a:extLst>
          </p:cNvPr>
          <p:cNvSpPr/>
          <p:nvPr/>
        </p:nvSpPr>
        <p:spPr>
          <a:xfrm>
            <a:off x="9280523" y="2628583"/>
            <a:ext cx="1866900" cy="1866900"/>
          </a:xfrm>
          <a:prstGeom prst="blockArc">
            <a:avLst>
              <a:gd name="adj1" fmla="val 10800000"/>
              <a:gd name="adj2" fmla="val 104460"/>
              <a:gd name="adj3" fmla="val 1546"/>
            </a:avLst>
          </a:prstGeom>
          <a:gradFill flip="none" rotWithShape="1">
            <a:gsLst>
              <a:gs pos="0">
                <a:schemeClr val="bg1"/>
              </a:gs>
              <a:gs pos="30000">
                <a:schemeClr val="accent1"/>
              </a:gs>
              <a:gs pos="100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空心弧 23">
            <a:extLst>
              <a:ext uri="{FF2B5EF4-FFF2-40B4-BE49-F238E27FC236}">
                <a16:creationId xmlns:a16="http://schemas.microsoft.com/office/drawing/2014/main" id="{AD4EE617-81AE-7540-9E0C-4042B24F5603}"/>
              </a:ext>
            </a:extLst>
          </p:cNvPr>
          <p:cNvSpPr/>
          <p:nvPr/>
        </p:nvSpPr>
        <p:spPr>
          <a:xfrm flipH="1" flipV="1">
            <a:off x="9280523" y="2603183"/>
            <a:ext cx="1866900" cy="1866900"/>
          </a:xfrm>
          <a:prstGeom prst="blockArc">
            <a:avLst>
              <a:gd name="adj1" fmla="val 10800000"/>
              <a:gd name="adj2" fmla="val 104460"/>
              <a:gd name="adj3" fmla="val 1546"/>
            </a:avLst>
          </a:prstGeom>
          <a:gradFill flip="none" rotWithShape="1">
            <a:gsLst>
              <a:gs pos="0">
                <a:schemeClr val="bg1"/>
              </a:gs>
              <a:gs pos="30000">
                <a:schemeClr val="accent2"/>
              </a:gs>
              <a:gs pos="100000">
                <a:schemeClr val="accent2">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形 45">
            <a:extLst>
              <a:ext uri="{FF2B5EF4-FFF2-40B4-BE49-F238E27FC236}">
                <a16:creationId xmlns:a16="http://schemas.microsoft.com/office/drawing/2014/main" id="{8593AB0C-7214-D2DE-D105-9FC30251B23C}"/>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pic>
        <p:nvPicPr>
          <p:cNvPr id="38" name="图片 37" descr="黑暗中的光&#10;&#10;描述已自动生成">
            <a:extLst>
              <a:ext uri="{FF2B5EF4-FFF2-40B4-BE49-F238E27FC236}">
                <a16:creationId xmlns:a16="http://schemas.microsoft.com/office/drawing/2014/main" id="{3C12F2AF-3251-A21E-5596-E2A144875CB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40" name="矩形 39">
            <a:extLst>
              <a:ext uri="{FF2B5EF4-FFF2-40B4-BE49-F238E27FC236}">
                <a16:creationId xmlns:a16="http://schemas.microsoft.com/office/drawing/2014/main" id="{1A327921-62D7-D799-5BBA-4702EF18BCCB}"/>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A135906D-9CED-7F81-5609-7727A143E6FB}"/>
              </a:ext>
            </a:extLst>
          </p:cNvPr>
          <p:cNvGrpSpPr/>
          <p:nvPr/>
        </p:nvGrpSpPr>
        <p:grpSpPr>
          <a:xfrm>
            <a:off x="7572399" y="419861"/>
            <a:ext cx="1442994" cy="357027"/>
            <a:chOff x="7572399" y="419861"/>
            <a:chExt cx="1442994" cy="357027"/>
          </a:xfrm>
        </p:grpSpPr>
        <p:sp>
          <p:nvSpPr>
            <p:cNvPr id="48" name="矩形 47">
              <a:extLst>
                <a:ext uri="{FF2B5EF4-FFF2-40B4-BE49-F238E27FC236}">
                  <a16:creationId xmlns:a16="http://schemas.microsoft.com/office/drawing/2014/main" id="{4FF1C2F1-F5A6-055C-4A7F-1871728AD556}"/>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D87B50ED-CB57-005E-5E91-C108FECC3CFA}"/>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6" name="文本框 55">
            <a:extLst>
              <a:ext uri="{FF2B5EF4-FFF2-40B4-BE49-F238E27FC236}">
                <a16:creationId xmlns:a16="http://schemas.microsoft.com/office/drawing/2014/main" id="{FF74AE20-4F97-3D64-D41B-D660B7D0640E}"/>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57" name="文本框 56">
            <a:extLst>
              <a:ext uri="{FF2B5EF4-FFF2-40B4-BE49-F238E27FC236}">
                <a16:creationId xmlns:a16="http://schemas.microsoft.com/office/drawing/2014/main" id="{6EC05140-969E-5636-EB9D-992F65B027ED}"/>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58" name="文本框 57">
            <a:extLst>
              <a:ext uri="{FF2B5EF4-FFF2-40B4-BE49-F238E27FC236}">
                <a16:creationId xmlns:a16="http://schemas.microsoft.com/office/drawing/2014/main" id="{4D317F41-86BA-FD23-2253-1A69FDE671ED}"/>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59" name="文本框 58">
            <a:extLst>
              <a:ext uri="{FF2B5EF4-FFF2-40B4-BE49-F238E27FC236}">
                <a16:creationId xmlns:a16="http://schemas.microsoft.com/office/drawing/2014/main" id="{D8151334-8D4A-841A-C45D-E3EB0F9174AB}"/>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39108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B42F1D14-9B21-6F41-A98C-3974B3F38307}"/>
              </a:ext>
            </a:extLst>
          </p:cNvPr>
          <p:cNvSpPr/>
          <p:nvPr/>
        </p:nvSpPr>
        <p:spPr>
          <a:xfrm>
            <a:off x="4420950" y="2019777"/>
            <a:ext cx="3350100" cy="3350100"/>
          </a:xfrm>
          <a:prstGeom prst="ellipse">
            <a:avLst/>
          </a:prstGeom>
          <a:solidFill>
            <a:schemeClr val="bg1"/>
          </a:solidFill>
          <a:ln>
            <a:noFill/>
          </a:ln>
          <a:effectLst>
            <a:softEdge rad="673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2933ADCC-BF5F-22D6-9EDA-30C2A5AA9F90}"/>
              </a:ext>
            </a:extLst>
          </p:cNvPr>
          <p:cNvSpPr>
            <a:spLocks noGrp="1"/>
          </p:cNvSpPr>
          <p:nvPr>
            <p:ph type="title"/>
          </p:nvPr>
        </p:nvSpPr>
        <p:spPr>
          <a:xfrm>
            <a:off x="4494420" y="1567546"/>
            <a:ext cx="3888961" cy="509381"/>
          </a:xfrm>
        </p:spPr>
        <p:txBody>
          <a:bodyPr>
            <a:noAutofit/>
          </a:bodyPr>
          <a:lstStyle/>
          <a:p>
            <a:r>
              <a:rPr lang="zh-CN" altLang="en-US"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互联网的尽头是元宇宙</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15">
            <a:extLst>
              <a:ext uri="{FF2B5EF4-FFF2-40B4-BE49-F238E27FC236}">
                <a16:creationId xmlns:a16="http://schemas.microsoft.com/office/drawing/2014/main" id="{D015C6FA-6194-F8AF-204E-2C082500D6F3}"/>
              </a:ext>
            </a:extLst>
          </p:cNvPr>
          <p:cNvSpPr/>
          <p:nvPr/>
        </p:nvSpPr>
        <p:spPr>
          <a:xfrm>
            <a:off x="0" y="2830373"/>
            <a:ext cx="6635115" cy="1754325"/>
          </a:xfrm>
          <a:custGeom>
            <a:avLst/>
            <a:gdLst>
              <a:gd name="connsiteX0" fmla="*/ 0 w 6635115"/>
              <a:gd name="connsiteY0" fmla="*/ 0 h 1754325"/>
              <a:gd name="connsiteX1" fmla="*/ 6635115 w 6635115"/>
              <a:gd name="connsiteY1" fmla="*/ 0 h 1754325"/>
              <a:gd name="connsiteX2" fmla="*/ 5472630 w 6635115"/>
              <a:gd name="connsiteY2" fmla="*/ 1754325 h 1754325"/>
              <a:gd name="connsiteX3" fmla="*/ 0 w 6635115"/>
              <a:gd name="connsiteY3" fmla="*/ 1754325 h 1754325"/>
            </a:gdLst>
            <a:ahLst/>
            <a:cxnLst>
              <a:cxn ang="0">
                <a:pos x="connsiteX0" y="connsiteY0"/>
              </a:cxn>
              <a:cxn ang="0">
                <a:pos x="connsiteX1" y="connsiteY1"/>
              </a:cxn>
              <a:cxn ang="0">
                <a:pos x="connsiteX2" y="connsiteY2"/>
              </a:cxn>
              <a:cxn ang="0">
                <a:pos x="connsiteX3" y="connsiteY3"/>
              </a:cxn>
            </a:cxnLst>
            <a:rect l="l" t="t" r="r" b="b"/>
            <a:pathLst>
              <a:path w="6635115" h="1754325">
                <a:moveTo>
                  <a:pt x="0" y="0"/>
                </a:moveTo>
                <a:lnTo>
                  <a:pt x="6635115" y="0"/>
                </a:lnTo>
                <a:lnTo>
                  <a:pt x="5472630" y="1754325"/>
                </a:lnTo>
                <a:lnTo>
                  <a:pt x="0" y="1754325"/>
                </a:lnTo>
                <a:close/>
              </a:path>
            </a:pathLst>
          </a:custGeom>
          <a:solidFill>
            <a:schemeClr val="tx1"/>
          </a:solidFill>
          <a:ln w="19050">
            <a:gradFill flip="none" rotWithShape="1">
              <a:gsLst>
                <a:gs pos="20000">
                  <a:schemeClr val="accent2">
                    <a:alpha val="0"/>
                  </a:schemeClr>
                </a:gs>
                <a:gs pos="100000">
                  <a:schemeClr val="accent2"/>
                </a:gs>
              </a:gsLst>
              <a:path path="circle">
                <a:fillToRect r="100000" b="100000"/>
              </a:path>
              <a:tileRect l="-100000" t="-10000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a:extLst>
              <a:ext uri="{FF2B5EF4-FFF2-40B4-BE49-F238E27FC236}">
                <a16:creationId xmlns:a16="http://schemas.microsoft.com/office/drawing/2014/main" id="{27BC586A-D27C-747D-C8F1-440D8BE293D4}"/>
              </a:ext>
            </a:extLst>
          </p:cNvPr>
          <p:cNvSpPr/>
          <p:nvPr/>
        </p:nvSpPr>
        <p:spPr>
          <a:xfrm>
            <a:off x="5561964" y="2830373"/>
            <a:ext cx="6630036" cy="1754325"/>
          </a:xfrm>
          <a:custGeom>
            <a:avLst/>
            <a:gdLst>
              <a:gd name="connsiteX0" fmla="*/ 1162486 w 6630036"/>
              <a:gd name="connsiteY0" fmla="*/ 0 h 1754325"/>
              <a:gd name="connsiteX1" fmla="*/ 6630036 w 6630036"/>
              <a:gd name="connsiteY1" fmla="*/ 0 h 1754325"/>
              <a:gd name="connsiteX2" fmla="*/ 6630036 w 6630036"/>
              <a:gd name="connsiteY2" fmla="*/ 1700002 h 1754325"/>
              <a:gd name="connsiteX3" fmla="*/ 6594039 w 6630036"/>
              <a:gd name="connsiteY3" fmla="*/ 1754325 h 1754325"/>
              <a:gd name="connsiteX4" fmla="*/ 0 w 6630036"/>
              <a:gd name="connsiteY4" fmla="*/ 1754325 h 175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036" h="1754325">
                <a:moveTo>
                  <a:pt x="1162486" y="0"/>
                </a:moveTo>
                <a:lnTo>
                  <a:pt x="6630036" y="0"/>
                </a:lnTo>
                <a:lnTo>
                  <a:pt x="6630036" y="1700002"/>
                </a:lnTo>
                <a:lnTo>
                  <a:pt x="6594039" y="1754325"/>
                </a:lnTo>
                <a:lnTo>
                  <a:pt x="0" y="1754325"/>
                </a:lnTo>
                <a:close/>
              </a:path>
            </a:pathLst>
          </a:custGeom>
          <a:solidFill>
            <a:schemeClr val="tx1"/>
          </a:solidFill>
          <a:ln w="19050">
            <a:gradFill flip="none" rotWithShape="1">
              <a:gsLst>
                <a:gs pos="89000">
                  <a:srgbClr val="BA26D9">
                    <a:alpha val="0"/>
                  </a:srgbClr>
                </a:gs>
                <a:gs pos="28000">
                  <a:schemeClr val="accent1">
                    <a:lumMod val="88000"/>
                    <a:lumOff val="12000"/>
                  </a:schemeClr>
                </a:gs>
                <a:gs pos="100000">
                  <a:schemeClr val="accent1">
                    <a:alpha val="0"/>
                  </a:schemeClr>
                </a:gs>
              </a:gsLst>
              <a:path path="circle">
                <a:fillToRect r="100000" b="100000"/>
              </a:path>
              <a:tileRect l="-100000" t="-10000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框 9">
            <a:extLst>
              <a:ext uri="{FF2B5EF4-FFF2-40B4-BE49-F238E27FC236}">
                <a16:creationId xmlns:a16="http://schemas.microsoft.com/office/drawing/2014/main" id="{AB2BA287-37B8-17B8-C21C-7CAEFE4084B9}"/>
              </a:ext>
            </a:extLst>
          </p:cNvPr>
          <p:cNvSpPr txBox="1"/>
          <p:nvPr/>
        </p:nvSpPr>
        <p:spPr>
          <a:xfrm>
            <a:off x="1545880" y="3506210"/>
            <a:ext cx="4911246" cy="923330"/>
          </a:xfrm>
          <a:prstGeom prst="rect">
            <a:avLst/>
          </a:prstGeom>
          <a:noFill/>
        </p:spPr>
        <p:txBody>
          <a:bodyPr wrap="square">
            <a:noAutofit/>
          </a:bodyPr>
          <a:lstStyle/>
          <a:p>
            <a:pPr algn="just"/>
            <a:r>
              <a:rPr lang="en-US" altLang="zh-CN" sz="1600" b="0" i="0" dirty="0">
                <a:solidFill>
                  <a:schemeClr val="bg1"/>
                </a:solidFill>
                <a:effectLst/>
                <a:latin typeface="+mn-ea"/>
              </a:rPr>
              <a:t>        VR</a:t>
            </a:r>
            <a:r>
              <a:rPr lang="zh-CN" altLang="en-US" sz="1600" b="0" i="0" dirty="0">
                <a:solidFill>
                  <a:schemeClr val="bg1"/>
                </a:solidFill>
                <a:effectLst/>
                <a:latin typeface="+mn-ea"/>
              </a:rPr>
              <a:t>将让用户在虚拟的网络世界中获得更加</a:t>
            </a:r>
            <a:endParaRPr lang="en-US" altLang="zh-CN" sz="1600" b="0" i="0" dirty="0">
              <a:solidFill>
                <a:schemeClr val="bg1"/>
              </a:solidFill>
              <a:effectLst/>
              <a:latin typeface="+mn-ea"/>
            </a:endParaRPr>
          </a:p>
          <a:p>
            <a:pPr algn="just"/>
            <a:r>
              <a:rPr lang="zh-CN" altLang="en-US" sz="1600" b="0" i="0" dirty="0">
                <a:solidFill>
                  <a:schemeClr val="bg1"/>
                </a:solidFill>
                <a:effectLst/>
                <a:latin typeface="+mn-ea"/>
              </a:rPr>
              <a:t>    真实、具体化的体验；</a:t>
            </a:r>
            <a:r>
              <a:rPr lang="en-US" altLang="zh-CN" sz="1600" b="0" i="0" dirty="0">
                <a:solidFill>
                  <a:schemeClr val="bg1"/>
                </a:solidFill>
                <a:effectLst/>
                <a:latin typeface="+mn-ea"/>
              </a:rPr>
              <a:t>AR </a:t>
            </a:r>
            <a:r>
              <a:rPr lang="zh-CN" altLang="en-US" sz="1600" b="0" i="0" dirty="0">
                <a:solidFill>
                  <a:schemeClr val="bg1"/>
                </a:solidFill>
                <a:effectLst/>
                <a:latin typeface="+mn-ea"/>
              </a:rPr>
              <a:t>则可以将虚拟</a:t>
            </a:r>
            <a:endParaRPr lang="en-US" altLang="zh-CN" sz="1600" b="0" i="0" dirty="0">
              <a:solidFill>
                <a:schemeClr val="bg1"/>
              </a:solidFill>
              <a:effectLst/>
              <a:latin typeface="+mn-ea"/>
            </a:endParaRPr>
          </a:p>
          <a:p>
            <a:pPr algn="just"/>
            <a:r>
              <a:rPr lang="zh-CN" altLang="en-US" sz="1600" b="0" i="0" dirty="0">
                <a:solidFill>
                  <a:schemeClr val="bg1"/>
                </a:solidFill>
                <a:effectLst/>
                <a:latin typeface="+mn-ea"/>
              </a:rPr>
              <a:t>世界与现实融合得更紧密。</a:t>
            </a:r>
          </a:p>
        </p:txBody>
      </p:sp>
      <p:sp>
        <p:nvSpPr>
          <p:cNvPr id="4" name="文本框 3">
            <a:extLst>
              <a:ext uri="{FF2B5EF4-FFF2-40B4-BE49-F238E27FC236}">
                <a16:creationId xmlns:a16="http://schemas.microsoft.com/office/drawing/2014/main" id="{098DC8EE-C924-D6DF-801E-37DD2CE491E0}"/>
              </a:ext>
            </a:extLst>
          </p:cNvPr>
          <p:cNvSpPr txBox="1"/>
          <p:nvPr/>
        </p:nvSpPr>
        <p:spPr>
          <a:xfrm>
            <a:off x="6164423" y="3506210"/>
            <a:ext cx="5323680" cy="923330"/>
          </a:xfrm>
          <a:prstGeom prst="rect">
            <a:avLst/>
          </a:prstGeom>
          <a:noFill/>
        </p:spPr>
        <p:txBody>
          <a:bodyPr wrap="square">
            <a:noAutofit/>
          </a:bodyPr>
          <a:lstStyle/>
          <a:p>
            <a:r>
              <a:rPr lang="zh-CN" altLang="en-US" sz="1600" b="0" i="0" dirty="0">
                <a:solidFill>
                  <a:schemeClr val="bg1"/>
                </a:solidFill>
                <a:effectLst/>
                <a:latin typeface="+mn-ea"/>
              </a:rPr>
              <a:t>        技术的成熟伴随价格的下调，产品体验从分级</a:t>
            </a:r>
            <a:endParaRPr lang="en-US" altLang="zh-CN" sz="1600" b="0" i="0" dirty="0">
              <a:solidFill>
                <a:schemeClr val="bg1"/>
              </a:solidFill>
              <a:effectLst/>
              <a:latin typeface="+mn-ea"/>
            </a:endParaRPr>
          </a:p>
          <a:p>
            <a:r>
              <a:rPr lang="zh-CN" altLang="en-US" sz="1600" b="0" i="0" dirty="0">
                <a:solidFill>
                  <a:schemeClr val="bg1"/>
                </a:solidFill>
                <a:effectLst/>
                <a:latin typeface="+mn-ea"/>
              </a:rPr>
              <a:t>    客户逐渐转向大众消费，最终实现与互联网的</a:t>
            </a:r>
            <a:endParaRPr lang="en-US" altLang="zh-CN" sz="1600" b="0" i="0" dirty="0">
              <a:solidFill>
                <a:schemeClr val="bg1"/>
              </a:solidFill>
              <a:effectLst/>
              <a:latin typeface="+mn-ea"/>
            </a:endParaRPr>
          </a:p>
          <a:p>
            <a:r>
              <a:rPr lang="zh-CN" altLang="en-US" sz="1600" b="0" i="0" dirty="0">
                <a:solidFill>
                  <a:schemeClr val="bg1"/>
                </a:solidFill>
                <a:effectLst/>
                <a:latin typeface="+mn-ea"/>
              </a:rPr>
              <a:t>完美融合，真正走进全真互联网时代。</a:t>
            </a:r>
          </a:p>
        </p:txBody>
      </p:sp>
      <p:sp>
        <p:nvSpPr>
          <p:cNvPr id="12" name="文本框 11">
            <a:extLst>
              <a:ext uri="{FF2B5EF4-FFF2-40B4-BE49-F238E27FC236}">
                <a16:creationId xmlns:a16="http://schemas.microsoft.com/office/drawing/2014/main" id="{E15CB3E3-EFB4-D43D-E898-EBC5A63950E7}"/>
              </a:ext>
            </a:extLst>
          </p:cNvPr>
          <p:cNvSpPr txBox="1"/>
          <p:nvPr/>
        </p:nvSpPr>
        <p:spPr>
          <a:xfrm>
            <a:off x="3259138" y="2980078"/>
            <a:ext cx="3099752" cy="369332"/>
          </a:xfrm>
          <a:prstGeom prst="rect">
            <a:avLst/>
          </a:prstGeom>
          <a:noFill/>
        </p:spPr>
        <p:txBody>
          <a:bodyPr wrap="square">
            <a:noAutofit/>
          </a:bodyPr>
          <a:lstStyle/>
          <a:p>
            <a:r>
              <a:rPr lang="en-US" altLang="zh-CN" b="0" i="0" dirty="0">
                <a:solidFill>
                  <a:schemeClr val="accent2"/>
                </a:solidFill>
                <a:effectLst/>
              </a:rPr>
              <a:t>VR/AR </a:t>
            </a:r>
            <a:r>
              <a:rPr lang="zh-CN" altLang="en-US" b="0" i="0" dirty="0">
                <a:solidFill>
                  <a:schemeClr val="accent2"/>
                </a:solidFill>
                <a:effectLst/>
                <a:latin typeface="+mn-ea"/>
              </a:rPr>
              <a:t>是</a:t>
            </a:r>
            <a:r>
              <a:rPr lang="zh-CN" altLang="en-US" dirty="0">
                <a:solidFill>
                  <a:schemeClr val="accent2"/>
                </a:solidFill>
                <a:latin typeface="+mn-ea"/>
              </a:rPr>
              <a:t>元宇宙</a:t>
            </a:r>
            <a:r>
              <a:rPr lang="zh-CN" altLang="en-US" b="0" i="0" dirty="0">
                <a:solidFill>
                  <a:schemeClr val="accent2"/>
                </a:solidFill>
                <a:effectLst/>
                <a:latin typeface="+mn-ea"/>
              </a:rPr>
              <a:t>的技术基础</a:t>
            </a:r>
            <a:endParaRPr lang="zh-CN" altLang="en-US" dirty="0">
              <a:solidFill>
                <a:schemeClr val="accent2"/>
              </a:solidFill>
              <a:latin typeface="+mn-ea"/>
            </a:endParaRPr>
          </a:p>
        </p:txBody>
      </p:sp>
      <p:sp>
        <p:nvSpPr>
          <p:cNvPr id="14" name="文本框 13">
            <a:extLst>
              <a:ext uri="{FF2B5EF4-FFF2-40B4-BE49-F238E27FC236}">
                <a16:creationId xmlns:a16="http://schemas.microsoft.com/office/drawing/2014/main" id="{8673D52C-E332-2FEB-C701-95B2B51E38DD}"/>
              </a:ext>
            </a:extLst>
          </p:cNvPr>
          <p:cNvSpPr txBox="1"/>
          <p:nvPr/>
        </p:nvSpPr>
        <p:spPr>
          <a:xfrm>
            <a:off x="6777910" y="2980078"/>
            <a:ext cx="3094672" cy="369332"/>
          </a:xfrm>
          <a:prstGeom prst="rect">
            <a:avLst/>
          </a:prstGeom>
          <a:solidFill>
            <a:schemeClr val="tx1"/>
          </a:solidFill>
        </p:spPr>
        <p:txBody>
          <a:bodyPr wrap="square">
            <a:noAutofit/>
          </a:bodyPr>
          <a:lstStyle/>
          <a:p>
            <a:r>
              <a:rPr lang="zh-CN" altLang="en-US" dirty="0">
                <a:solidFill>
                  <a:schemeClr val="accent1">
                    <a:lumMod val="40000"/>
                    <a:lumOff val="60000"/>
                  </a:schemeClr>
                </a:solidFill>
                <a:latin typeface="+mn-ea"/>
              </a:rPr>
              <a:t>元宇宙</a:t>
            </a:r>
            <a:r>
              <a:rPr lang="zh-CN" altLang="en-US" b="0" i="0" dirty="0">
                <a:solidFill>
                  <a:schemeClr val="accent1">
                    <a:lumMod val="40000"/>
                    <a:lumOff val="60000"/>
                  </a:schemeClr>
                </a:solidFill>
                <a:effectLst/>
                <a:latin typeface="+mn-ea"/>
              </a:rPr>
              <a:t>预示着 </a:t>
            </a:r>
            <a:r>
              <a:rPr lang="en-US" altLang="zh-CN" b="0" i="0" dirty="0">
                <a:solidFill>
                  <a:schemeClr val="accent1">
                    <a:lumMod val="40000"/>
                    <a:lumOff val="60000"/>
                  </a:schemeClr>
                </a:solidFill>
                <a:effectLst/>
              </a:rPr>
              <a:t>VR/AR </a:t>
            </a:r>
            <a:r>
              <a:rPr lang="zh-CN" altLang="en-US" b="0" i="0" dirty="0">
                <a:solidFill>
                  <a:schemeClr val="accent1">
                    <a:lumMod val="40000"/>
                    <a:lumOff val="60000"/>
                  </a:schemeClr>
                </a:solidFill>
                <a:effectLst/>
                <a:latin typeface="+mn-ea"/>
              </a:rPr>
              <a:t>的崛起</a:t>
            </a:r>
            <a:endParaRPr lang="zh-CN" altLang="en-US" dirty="0">
              <a:solidFill>
                <a:schemeClr val="accent1">
                  <a:lumMod val="40000"/>
                  <a:lumOff val="60000"/>
                </a:schemeClr>
              </a:solidFill>
              <a:latin typeface="+mn-ea"/>
            </a:endParaRPr>
          </a:p>
        </p:txBody>
      </p:sp>
      <p:pic>
        <p:nvPicPr>
          <p:cNvPr id="19" name="图形 18">
            <a:extLst>
              <a:ext uri="{FF2B5EF4-FFF2-40B4-BE49-F238E27FC236}">
                <a16:creationId xmlns:a16="http://schemas.microsoft.com/office/drawing/2014/main" id="{AFB2E534-023D-CFAE-0EAC-FD10C21AB313}"/>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pic>
        <p:nvPicPr>
          <p:cNvPr id="17" name="图片 16" descr="黑暗中的光&#10;&#10;描述已自动生成">
            <a:extLst>
              <a:ext uri="{FF2B5EF4-FFF2-40B4-BE49-F238E27FC236}">
                <a16:creationId xmlns:a16="http://schemas.microsoft.com/office/drawing/2014/main" id="{0AFCA6FF-1433-339E-9AD5-3A9EF9C7E3F4}"/>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20" name="矩形 19">
            <a:extLst>
              <a:ext uri="{FF2B5EF4-FFF2-40B4-BE49-F238E27FC236}">
                <a16:creationId xmlns:a16="http://schemas.microsoft.com/office/drawing/2014/main" id="{F20920D5-1637-AA46-EBFA-2D368009036F}"/>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a:extLst>
              <a:ext uri="{FF2B5EF4-FFF2-40B4-BE49-F238E27FC236}">
                <a16:creationId xmlns:a16="http://schemas.microsoft.com/office/drawing/2014/main" id="{74C4493D-A684-45D6-2043-3BD74EEDF576}"/>
              </a:ext>
            </a:extLst>
          </p:cNvPr>
          <p:cNvGrpSpPr/>
          <p:nvPr/>
        </p:nvGrpSpPr>
        <p:grpSpPr>
          <a:xfrm>
            <a:off x="7572399" y="419861"/>
            <a:ext cx="1442994" cy="357027"/>
            <a:chOff x="7572399" y="419861"/>
            <a:chExt cx="1442994" cy="357027"/>
          </a:xfrm>
        </p:grpSpPr>
        <p:sp>
          <p:nvSpPr>
            <p:cNvPr id="28" name="矩形 27">
              <a:extLst>
                <a:ext uri="{FF2B5EF4-FFF2-40B4-BE49-F238E27FC236}">
                  <a16:creationId xmlns:a16="http://schemas.microsoft.com/office/drawing/2014/main" id="{9D751FA1-33EE-01E5-553B-E0354627154D}"/>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4EAFFC85-7F04-1828-85E0-5C92CB010A04}"/>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30" name="文本框 29">
            <a:extLst>
              <a:ext uri="{FF2B5EF4-FFF2-40B4-BE49-F238E27FC236}">
                <a16:creationId xmlns:a16="http://schemas.microsoft.com/office/drawing/2014/main" id="{7591001F-658F-A93E-A507-6541A9E0ED5A}"/>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31" name="文本框 30">
            <a:extLst>
              <a:ext uri="{FF2B5EF4-FFF2-40B4-BE49-F238E27FC236}">
                <a16:creationId xmlns:a16="http://schemas.microsoft.com/office/drawing/2014/main" id="{80D2A8EE-B65D-4708-0290-01BD80E7C14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32" name="文本框 31">
            <a:extLst>
              <a:ext uri="{FF2B5EF4-FFF2-40B4-BE49-F238E27FC236}">
                <a16:creationId xmlns:a16="http://schemas.microsoft.com/office/drawing/2014/main" id="{A273BD4D-042A-BF48-6468-E639AA4C5F7B}"/>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33" name="文本框 32">
            <a:extLst>
              <a:ext uri="{FF2B5EF4-FFF2-40B4-BE49-F238E27FC236}">
                <a16:creationId xmlns:a16="http://schemas.microsoft.com/office/drawing/2014/main" id="{5F4C9F2E-9724-2B34-C5C7-11F1987DC4E5}"/>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138186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20323F-A699-3952-57C4-25F65F151937}"/>
              </a:ext>
            </a:extLst>
          </p:cNvPr>
          <p:cNvSpPr>
            <a:spLocks noGrp="1"/>
          </p:cNvSpPr>
          <p:nvPr>
            <p:ph type="title"/>
          </p:nvPr>
        </p:nvSpPr>
        <p:spPr/>
        <p:txBody>
          <a:bodyPr/>
          <a:lstStyle/>
          <a:p>
            <a:r>
              <a:rPr lang="zh-CN" altLang="en-US" dirty="0"/>
              <a:t>元宇宙的价值链</a:t>
            </a:r>
          </a:p>
        </p:txBody>
      </p:sp>
      <p:grpSp>
        <p:nvGrpSpPr>
          <p:cNvPr id="78" name="组合 77">
            <a:extLst>
              <a:ext uri="{FF2B5EF4-FFF2-40B4-BE49-F238E27FC236}">
                <a16:creationId xmlns:a16="http://schemas.microsoft.com/office/drawing/2014/main" id="{95284054-47DD-64A1-FE82-696D73053E71}"/>
              </a:ext>
            </a:extLst>
          </p:cNvPr>
          <p:cNvGrpSpPr/>
          <p:nvPr/>
        </p:nvGrpSpPr>
        <p:grpSpPr>
          <a:xfrm>
            <a:off x="1598292" y="1521122"/>
            <a:ext cx="3960000" cy="3960000"/>
            <a:chOff x="1598292" y="2384722"/>
            <a:chExt cx="3960000" cy="3960000"/>
          </a:xfrm>
        </p:grpSpPr>
        <p:sp>
          <p:nvSpPr>
            <p:cNvPr id="6" name="椭圆 5">
              <a:extLst>
                <a:ext uri="{FF2B5EF4-FFF2-40B4-BE49-F238E27FC236}">
                  <a16:creationId xmlns:a16="http://schemas.microsoft.com/office/drawing/2014/main" id="{55D25E9F-645F-9E6A-BE28-0BB27A3685F2}"/>
                </a:ext>
              </a:extLst>
            </p:cNvPr>
            <p:cNvSpPr>
              <a:spLocks noChangeAspect="1"/>
            </p:cNvSpPr>
            <p:nvPr/>
          </p:nvSpPr>
          <p:spPr>
            <a:xfrm>
              <a:off x="1598292" y="2384722"/>
              <a:ext cx="3960000" cy="396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60E239A-8370-4886-ADE7-B55A4FDC91B2}"/>
                </a:ext>
              </a:extLst>
            </p:cNvPr>
            <p:cNvSpPr/>
            <p:nvPr/>
          </p:nvSpPr>
          <p:spPr>
            <a:xfrm>
              <a:off x="1868292" y="2924722"/>
              <a:ext cx="3420000" cy="342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8BB731B-5553-CCC1-5425-6F750E357E07}"/>
                </a:ext>
              </a:extLst>
            </p:cNvPr>
            <p:cNvSpPr/>
            <p:nvPr/>
          </p:nvSpPr>
          <p:spPr>
            <a:xfrm>
              <a:off x="2138292" y="3464722"/>
              <a:ext cx="2880000" cy="288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FA4B723-9C9C-6A80-A0FE-22EC490D23E2}"/>
                </a:ext>
              </a:extLst>
            </p:cNvPr>
            <p:cNvSpPr/>
            <p:nvPr/>
          </p:nvSpPr>
          <p:spPr>
            <a:xfrm>
              <a:off x="2408292" y="4004722"/>
              <a:ext cx="2340000" cy="234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59D52FD6-AAEC-7B27-7106-6CF1152D5F2C}"/>
                </a:ext>
              </a:extLst>
            </p:cNvPr>
            <p:cNvSpPr>
              <a:spLocks noChangeAspect="1"/>
            </p:cNvSpPr>
            <p:nvPr/>
          </p:nvSpPr>
          <p:spPr>
            <a:xfrm>
              <a:off x="2678292" y="4544722"/>
              <a:ext cx="1800000" cy="180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D2A5484F-CC6D-590D-62E7-63FF71EECA60}"/>
                </a:ext>
              </a:extLst>
            </p:cNvPr>
            <p:cNvSpPr>
              <a:spLocks noChangeAspect="1"/>
            </p:cNvSpPr>
            <p:nvPr/>
          </p:nvSpPr>
          <p:spPr>
            <a:xfrm>
              <a:off x="2948292" y="5084722"/>
              <a:ext cx="1260000" cy="126000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BB5B16F6-F0FD-354F-10A9-2CB5023F84DF}"/>
                </a:ext>
              </a:extLst>
            </p:cNvPr>
            <p:cNvSpPr>
              <a:spLocks noChangeAspect="1"/>
            </p:cNvSpPr>
            <p:nvPr/>
          </p:nvSpPr>
          <p:spPr>
            <a:xfrm>
              <a:off x="3218292" y="5644902"/>
              <a:ext cx="720000" cy="69982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3" name="直接连接符 32">
            <a:extLst>
              <a:ext uri="{FF2B5EF4-FFF2-40B4-BE49-F238E27FC236}">
                <a16:creationId xmlns:a16="http://schemas.microsoft.com/office/drawing/2014/main" id="{58769DD0-DC16-9B09-A1E7-0D9BC1DADD03}"/>
              </a:ext>
            </a:extLst>
          </p:cNvPr>
          <p:cNvCxnSpPr>
            <a:cxnSpLocks/>
          </p:cNvCxnSpPr>
          <p:nvPr/>
        </p:nvCxnSpPr>
        <p:spPr>
          <a:xfrm>
            <a:off x="3578291" y="441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8D4073B-D58C-0C5B-8881-1C78D83EFFA1}"/>
              </a:ext>
            </a:extLst>
          </p:cNvPr>
          <p:cNvCxnSpPr>
            <a:cxnSpLocks/>
          </p:cNvCxnSpPr>
          <p:nvPr/>
        </p:nvCxnSpPr>
        <p:spPr>
          <a:xfrm>
            <a:off x="3578291" y="387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F7BF891-D243-4B50-6EF5-9B38E1DB4797}"/>
              </a:ext>
            </a:extLst>
          </p:cNvPr>
          <p:cNvCxnSpPr>
            <a:cxnSpLocks/>
          </p:cNvCxnSpPr>
          <p:nvPr/>
        </p:nvCxnSpPr>
        <p:spPr>
          <a:xfrm>
            <a:off x="3578291" y="333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3BDCC74C-E891-BAE3-2687-7ED4D3C14E2E}"/>
              </a:ext>
            </a:extLst>
          </p:cNvPr>
          <p:cNvCxnSpPr>
            <a:cxnSpLocks/>
          </p:cNvCxnSpPr>
          <p:nvPr/>
        </p:nvCxnSpPr>
        <p:spPr>
          <a:xfrm>
            <a:off x="3578291" y="279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7B9EEBE-4B97-3FCC-869A-A67B93E2B0BB}"/>
              </a:ext>
            </a:extLst>
          </p:cNvPr>
          <p:cNvCxnSpPr>
            <a:cxnSpLocks/>
          </p:cNvCxnSpPr>
          <p:nvPr/>
        </p:nvCxnSpPr>
        <p:spPr>
          <a:xfrm>
            <a:off x="3578291" y="225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06F74E3C-9D62-A113-3A3A-B086ECB4D2DB}"/>
              </a:ext>
            </a:extLst>
          </p:cNvPr>
          <p:cNvCxnSpPr>
            <a:cxnSpLocks/>
          </p:cNvCxnSpPr>
          <p:nvPr/>
        </p:nvCxnSpPr>
        <p:spPr>
          <a:xfrm>
            <a:off x="3578291" y="171162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290EBDB6-B91D-6091-4442-801EDB1134F6}"/>
              </a:ext>
            </a:extLst>
          </p:cNvPr>
          <p:cNvSpPr txBox="1"/>
          <p:nvPr/>
        </p:nvSpPr>
        <p:spPr>
          <a:xfrm>
            <a:off x="5661941" y="4971801"/>
            <a:ext cx="1005403" cy="338554"/>
          </a:xfrm>
          <a:prstGeom prst="rect">
            <a:avLst/>
          </a:prstGeom>
          <a:noFill/>
        </p:spPr>
        <p:txBody>
          <a:bodyPr wrap="none" rtlCol="0">
            <a:noAutofit/>
          </a:bodyPr>
          <a:lstStyle/>
          <a:p>
            <a:pPr algn="r"/>
            <a:r>
              <a:rPr lang="zh-CN" altLang="en-US" sz="1600" b="1" dirty="0">
                <a:solidFill>
                  <a:schemeClr val="bg1"/>
                </a:solidFill>
              </a:rPr>
              <a:t>基础设施</a:t>
            </a:r>
          </a:p>
        </p:txBody>
      </p:sp>
      <p:sp>
        <p:nvSpPr>
          <p:cNvPr id="58" name="文本框 57">
            <a:extLst>
              <a:ext uri="{FF2B5EF4-FFF2-40B4-BE49-F238E27FC236}">
                <a16:creationId xmlns:a16="http://schemas.microsoft.com/office/drawing/2014/main" id="{8540E0E8-F69E-CAAA-C19A-7E6DB2E94FFE}"/>
              </a:ext>
            </a:extLst>
          </p:cNvPr>
          <p:cNvSpPr txBox="1"/>
          <p:nvPr/>
        </p:nvSpPr>
        <p:spPr>
          <a:xfrm>
            <a:off x="5661941" y="4435263"/>
            <a:ext cx="1005403" cy="338554"/>
          </a:xfrm>
          <a:prstGeom prst="rect">
            <a:avLst/>
          </a:prstGeom>
          <a:noFill/>
        </p:spPr>
        <p:txBody>
          <a:bodyPr wrap="none" rtlCol="0">
            <a:noAutofit/>
          </a:bodyPr>
          <a:lstStyle/>
          <a:p>
            <a:pPr algn="r"/>
            <a:r>
              <a:rPr lang="zh-CN" altLang="en-US" sz="1600" b="1" dirty="0">
                <a:solidFill>
                  <a:schemeClr val="bg1"/>
                </a:solidFill>
              </a:rPr>
              <a:t>人机交互</a:t>
            </a:r>
          </a:p>
        </p:txBody>
      </p:sp>
      <p:sp>
        <p:nvSpPr>
          <p:cNvPr id="59" name="文本框 58">
            <a:extLst>
              <a:ext uri="{FF2B5EF4-FFF2-40B4-BE49-F238E27FC236}">
                <a16:creationId xmlns:a16="http://schemas.microsoft.com/office/drawing/2014/main" id="{645D3A91-3A77-10AF-B379-9BF57985D896}"/>
              </a:ext>
            </a:extLst>
          </p:cNvPr>
          <p:cNvSpPr txBox="1"/>
          <p:nvPr/>
        </p:nvSpPr>
        <p:spPr>
          <a:xfrm>
            <a:off x="5661941" y="3898725"/>
            <a:ext cx="1005403" cy="338554"/>
          </a:xfrm>
          <a:prstGeom prst="rect">
            <a:avLst/>
          </a:prstGeom>
          <a:noFill/>
        </p:spPr>
        <p:txBody>
          <a:bodyPr wrap="none" rtlCol="0">
            <a:noAutofit/>
          </a:bodyPr>
          <a:lstStyle/>
          <a:p>
            <a:pPr algn="r"/>
            <a:r>
              <a:rPr lang="zh-CN" altLang="en-US" sz="1600" b="1" dirty="0">
                <a:solidFill>
                  <a:schemeClr val="bg1"/>
                </a:solidFill>
              </a:rPr>
              <a:t>去中心化</a:t>
            </a:r>
          </a:p>
        </p:txBody>
      </p:sp>
      <p:sp>
        <p:nvSpPr>
          <p:cNvPr id="60" name="文本框 59">
            <a:extLst>
              <a:ext uri="{FF2B5EF4-FFF2-40B4-BE49-F238E27FC236}">
                <a16:creationId xmlns:a16="http://schemas.microsoft.com/office/drawing/2014/main" id="{D32E96C4-FF03-F049-D3D7-0ABA227FAE47}"/>
              </a:ext>
            </a:extLst>
          </p:cNvPr>
          <p:cNvSpPr txBox="1"/>
          <p:nvPr/>
        </p:nvSpPr>
        <p:spPr>
          <a:xfrm>
            <a:off x="5661941" y="3362187"/>
            <a:ext cx="1005403" cy="338554"/>
          </a:xfrm>
          <a:prstGeom prst="rect">
            <a:avLst/>
          </a:prstGeom>
          <a:noFill/>
        </p:spPr>
        <p:txBody>
          <a:bodyPr wrap="none" rtlCol="0">
            <a:noAutofit/>
          </a:bodyPr>
          <a:lstStyle/>
          <a:p>
            <a:pPr algn="r"/>
            <a:r>
              <a:rPr lang="zh-CN" altLang="en-US" sz="1600" b="1" dirty="0">
                <a:solidFill>
                  <a:schemeClr val="bg1"/>
                </a:solidFill>
              </a:rPr>
              <a:t>空间计算</a:t>
            </a:r>
          </a:p>
        </p:txBody>
      </p:sp>
      <p:sp>
        <p:nvSpPr>
          <p:cNvPr id="61" name="文本框 60">
            <a:extLst>
              <a:ext uri="{FF2B5EF4-FFF2-40B4-BE49-F238E27FC236}">
                <a16:creationId xmlns:a16="http://schemas.microsoft.com/office/drawing/2014/main" id="{7A961999-8505-465F-BC26-D345227FD17B}"/>
              </a:ext>
            </a:extLst>
          </p:cNvPr>
          <p:cNvSpPr txBox="1"/>
          <p:nvPr/>
        </p:nvSpPr>
        <p:spPr>
          <a:xfrm>
            <a:off x="5456756" y="2825649"/>
            <a:ext cx="1210588" cy="338554"/>
          </a:xfrm>
          <a:prstGeom prst="rect">
            <a:avLst/>
          </a:prstGeom>
          <a:noFill/>
        </p:spPr>
        <p:txBody>
          <a:bodyPr wrap="none" rtlCol="0">
            <a:noAutofit/>
          </a:bodyPr>
          <a:lstStyle/>
          <a:p>
            <a:pPr algn="r"/>
            <a:r>
              <a:rPr lang="zh-CN" altLang="en-US" sz="1600" b="1" dirty="0">
                <a:solidFill>
                  <a:schemeClr val="bg1"/>
                </a:solidFill>
              </a:rPr>
              <a:t>创作者经济</a:t>
            </a:r>
          </a:p>
        </p:txBody>
      </p:sp>
      <p:sp>
        <p:nvSpPr>
          <p:cNvPr id="62" name="文本框 61">
            <a:extLst>
              <a:ext uri="{FF2B5EF4-FFF2-40B4-BE49-F238E27FC236}">
                <a16:creationId xmlns:a16="http://schemas.microsoft.com/office/drawing/2014/main" id="{8FE1EA97-D695-5C84-8B25-C830D80C5EA7}"/>
              </a:ext>
            </a:extLst>
          </p:cNvPr>
          <p:cNvSpPr txBox="1"/>
          <p:nvPr/>
        </p:nvSpPr>
        <p:spPr>
          <a:xfrm>
            <a:off x="5867125" y="2289111"/>
            <a:ext cx="800219" cy="338554"/>
          </a:xfrm>
          <a:prstGeom prst="rect">
            <a:avLst/>
          </a:prstGeom>
          <a:noFill/>
        </p:spPr>
        <p:txBody>
          <a:bodyPr wrap="none" rtlCol="0">
            <a:noAutofit/>
          </a:bodyPr>
          <a:lstStyle/>
          <a:p>
            <a:pPr algn="r"/>
            <a:r>
              <a:rPr lang="zh-CN" altLang="en-US" sz="1600" b="1" dirty="0">
                <a:solidFill>
                  <a:schemeClr val="bg1"/>
                </a:solidFill>
              </a:rPr>
              <a:t>曝光层</a:t>
            </a:r>
          </a:p>
        </p:txBody>
      </p:sp>
      <p:sp>
        <p:nvSpPr>
          <p:cNvPr id="63" name="文本框 62">
            <a:extLst>
              <a:ext uri="{FF2B5EF4-FFF2-40B4-BE49-F238E27FC236}">
                <a16:creationId xmlns:a16="http://schemas.microsoft.com/office/drawing/2014/main" id="{FD704651-B908-DDC2-4F54-3088042732F1}"/>
              </a:ext>
            </a:extLst>
          </p:cNvPr>
          <p:cNvSpPr txBox="1"/>
          <p:nvPr/>
        </p:nvSpPr>
        <p:spPr>
          <a:xfrm>
            <a:off x="5867125" y="1752573"/>
            <a:ext cx="800219" cy="338554"/>
          </a:xfrm>
          <a:prstGeom prst="rect">
            <a:avLst/>
          </a:prstGeom>
          <a:noFill/>
        </p:spPr>
        <p:txBody>
          <a:bodyPr wrap="none" rtlCol="0">
            <a:noAutofit/>
          </a:bodyPr>
          <a:lstStyle/>
          <a:p>
            <a:pPr algn="r"/>
            <a:r>
              <a:rPr lang="zh-CN" altLang="en-US" sz="1600" b="1" dirty="0">
                <a:solidFill>
                  <a:schemeClr val="bg1"/>
                </a:solidFill>
              </a:rPr>
              <a:t>体验层</a:t>
            </a:r>
          </a:p>
        </p:txBody>
      </p:sp>
      <p:sp>
        <p:nvSpPr>
          <p:cNvPr id="64" name="文本框 63">
            <a:extLst>
              <a:ext uri="{FF2B5EF4-FFF2-40B4-BE49-F238E27FC236}">
                <a16:creationId xmlns:a16="http://schemas.microsoft.com/office/drawing/2014/main" id="{79F7E563-F50F-7595-58BB-6050F564B8B4}"/>
              </a:ext>
            </a:extLst>
          </p:cNvPr>
          <p:cNvSpPr txBox="1"/>
          <p:nvPr/>
        </p:nvSpPr>
        <p:spPr>
          <a:xfrm>
            <a:off x="6976177" y="1752573"/>
            <a:ext cx="4144084" cy="338554"/>
          </a:xfrm>
          <a:prstGeom prst="rect">
            <a:avLst/>
          </a:prstGeom>
          <a:noFill/>
        </p:spPr>
        <p:txBody>
          <a:bodyPr wrap="none" rtlCol="0">
            <a:noAutofit/>
          </a:bodyPr>
          <a:lstStyle/>
          <a:p>
            <a:r>
              <a:rPr lang="zh-CN" altLang="en-US" sz="1600" dirty="0">
                <a:solidFill>
                  <a:schemeClr val="bg1"/>
                </a:solidFill>
              </a:rPr>
              <a:t>游戏、社交、电子竞技、戏剧、购物等体验</a:t>
            </a:r>
            <a:endParaRPr lang="en-US" altLang="zh-CN" sz="1600" dirty="0">
              <a:solidFill>
                <a:schemeClr val="bg1"/>
              </a:solidFill>
            </a:endParaRPr>
          </a:p>
        </p:txBody>
      </p:sp>
      <p:sp>
        <p:nvSpPr>
          <p:cNvPr id="65" name="文本框 64">
            <a:extLst>
              <a:ext uri="{FF2B5EF4-FFF2-40B4-BE49-F238E27FC236}">
                <a16:creationId xmlns:a16="http://schemas.microsoft.com/office/drawing/2014/main" id="{8A2410D9-9529-4281-0137-AB9B8647504D}"/>
              </a:ext>
            </a:extLst>
          </p:cNvPr>
          <p:cNvSpPr txBox="1"/>
          <p:nvPr/>
        </p:nvSpPr>
        <p:spPr>
          <a:xfrm>
            <a:off x="6976177" y="2289463"/>
            <a:ext cx="4288353" cy="338554"/>
          </a:xfrm>
          <a:prstGeom prst="rect">
            <a:avLst/>
          </a:prstGeom>
          <a:noFill/>
        </p:spPr>
        <p:txBody>
          <a:bodyPr wrap="none" rtlCol="0">
            <a:noAutofit/>
          </a:bodyPr>
          <a:lstStyle/>
          <a:p>
            <a:r>
              <a:rPr lang="zh-CN" altLang="en-US" sz="1600" dirty="0">
                <a:solidFill>
                  <a:schemeClr val="bg1"/>
                </a:solidFill>
              </a:rPr>
              <a:t>在线广告、社交、策展、评分系统应用商店等</a:t>
            </a:r>
            <a:endParaRPr lang="en-US" altLang="zh-CN" sz="1600" dirty="0">
              <a:solidFill>
                <a:schemeClr val="bg1"/>
              </a:solidFill>
            </a:endParaRPr>
          </a:p>
        </p:txBody>
      </p:sp>
      <p:sp>
        <p:nvSpPr>
          <p:cNvPr id="66" name="文本框 65">
            <a:extLst>
              <a:ext uri="{FF2B5EF4-FFF2-40B4-BE49-F238E27FC236}">
                <a16:creationId xmlns:a16="http://schemas.microsoft.com/office/drawing/2014/main" id="{940D8F2B-7BA0-0C2E-0761-16112E515ECF}"/>
              </a:ext>
            </a:extLst>
          </p:cNvPr>
          <p:cNvSpPr txBox="1"/>
          <p:nvPr/>
        </p:nvSpPr>
        <p:spPr>
          <a:xfrm>
            <a:off x="6976177" y="2826353"/>
            <a:ext cx="4083169" cy="338554"/>
          </a:xfrm>
          <a:prstGeom prst="rect">
            <a:avLst/>
          </a:prstGeom>
          <a:noFill/>
        </p:spPr>
        <p:txBody>
          <a:bodyPr wrap="none" rtlCol="0">
            <a:noAutofit/>
          </a:bodyPr>
          <a:lstStyle/>
          <a:p>
            <a:r>
              <a:rPr lang="zh-CN" altLang="en-US" sz="1600" dirty="0">
                <a:solidFill>
                  <a:schemeClr val="bg1"/>
                </a:solidFill>
              </a:rPr>
              <a:t>设计工具、资产市场、工作流程、商业化等</a:t>
            </a:r>
            <a:endParaRPr lang="en-US" altLang="zh-CN" sz="1600" dirty="0">
              <a:solidFill>
                <a:schemeClr val="bg1"/>
              </a:solidFill>
            </a:endParaRPr>
          </a:p>
        </p:txBody>
      </p:sp>
      <p:sp>
        <p:nvSpPr>
          <p:cNvPr id="67" name="文本框 66">
            <a:extLst>
              <a:ext uri="{FF2B5EF4-FFF2-40B4-BE49-F238E27FC236}">
                <a16:creationId xmlns:a16="http://schemas.microsoft.com/office/drawing/2014/main" id="{4636F7CE-2060-6E36-9C5B-11723EEAC118}"/>
              </a:ext>
            </a:extLst>
          </p:cNvPr>
          <p:cNvSpPr txBox="1"/>
          <p:nvPr/>
        </p:nvSpPr>
        <p:spPr>
          <a:xfrm>
            <a:off x="6976177" y="3363243"/>
            <a:ext cx="3874779" cy="338554"/>
          </a:xfrm>
          <a:prstGeom prst="rect">
            <a:avLst/>
          </a:prstGeom>
          <a:noFill/>
        </p:spPr>
        <p:txBody>
          <a:bodyPr wrap="none" rtlCol="0">
            <a:noAutofit/>
          </a:bodyPr>
          <a:lstStyle/>
          <a:p>
            <a:r>
              <a:rPr lang="en-US" altLang="zh-CN" sz="1600" dirty="0">
                <a:solidFill>
                  <a:schemeClr val="bg1"/>
                </a:solidFill>
              </a:rPr>
              <a:t>3D</a:t>
            </a:r>
            <a:r>
              <a:rPr lang="zh-CN" altLang="en-US" sz="1600" dirty="0">
                <a:solidFill>
                  <a:schemeClr val="bg1"/>
                </a:solidFill>
              </a:rPr>
              <a:t>引擎、</a:t>
            </a:r>
            <a:r>
              <a:rPr lang="en-US" altLang="zh-CN" sz="1600" dirty="0">
                <a:solidFill>
                  <a:schemeClr val="bg1"/>
                </a:solidFill>
              </a:rPr>
              <a:t>VR/AR/XR</a:t>
            </a:r>
            <a:r>
              <a:rPr lang="zh-CN" altLang="en-US" sz="1600" dirty="0">
                <a:solidFill>
                  <a:schemeClr val="bg1"/>
                </a:solidFill>
              </a:rPr>
              <a:t>、多重任务处理</a:t>
            </a:r>
            <a:r>
              <a:rPr lang="en-US" altLang="zh-CN" sz="1600" dirty="0">
                <a:solidFill>
                  <a:schemeClr val="bg1"/>
                </a:solidFill>
              </a:rPr>
              <a:t>UI</a:t>
            </a:r>
            <a:r>
              <a:rPr lang="zh-CN" altLang="en-US" sz="1600" dirty="0">
                <a:solidFill>
                  <a:schemeClr val="bg1"/>
                </a:solidFill>
              </a:rPr>
              <a:t>等</a:t>
            </a:r>
            <a:endParaRPr lang="en-US" altLang="zh-CN" sz="1600" dirty="0">
              <a:solidFill>
                <a:schemeClr val="bg1"/>
              </a:solidFill>
            </a:endParaRPr>
          </a:p>
        </p:txBody>
      </p:sp>
      <p:sp>
        <p:nvSpPr>
          <p:cNvPr id="68" name="文本框 67">
            <a:extLst>
              <a:ext uri="{FF2B5EF4-FFF2-40B4-BE49-F238E27FC236}">
                <a16:creationId xmlns:a16="http://schemas.microsoft.com/office/drawing/2014/main" id="{1732B54C-B577-862E-CA23-31476A2B9EF1}"/>
              </a:ext>
            </a:extLst>
          </p:cNvPr>
          <p:cNvSpPr txBox="1"/>
          <p:nvPr/>
        </p:nvSpPr>
        <p:spPr>
          <a:xfrm>
            <a:off x="6976177" y="3900133"/>
            <a:ext cx="3877985" cy="338554"/>
          </a:xfrm>
          <a:prstGeom prst="rect">
            <a:avLst/>
          </a:prstGeom>
          <a:noFill/>
        </p:spPr>
        <p:txBody>
          <a:bodyPr wrap="none" rtlCol="0">
            <a:noAutofit/>
          </a:bodyPr>
          <a:lstStyle/>
          <a:p>
            <a:r>
              <a:rPr lang="zh-CN" altLang="en-US" sz="1600" dirty="0">
                <a:solidFill>
                  <a:schemeClr val="bg1"/>
                </a:solidFill>
              </a:rPr>
              <a:t>边缘计算、智能代理、微服务、区块链等</a:t>
            </a:r>
            <a:endParaRPr lang="en-US" altLang="zh-CN" sz="1600" dirty="0">
              <a:solidFill>
                <a:schemeClr val="bg1"/>
              </a:solidFill>
            </a:endParaRPr>
          </a:p>
        </p:txBody>
      </p:sp>
      <p:sp>
        <p:nvSpPr>
          <p:cNvPr id="69" name="文本框 68">
            <a:extLst>
              <a:ext uri="{FF2B5EF4-FFF2-40B4-BE49-F238E27FC236}">
                <a16:creationId xmlns:a16="http://schemas.microsoft.com/office/drawing/2014/main" id="{191A90D6-F482-88F5-144D-61D1CF04FDC9}"/>
              </a:ext>
            </a:extLst>
          </p:cNvPr>
          <p:cNvSpPr txBox="1"/>
          <p:nvPr/>
        </p:nvSpPr>
        <p:spPr>
          <a:xfrm>
            <a:off x="6976177" y="4437023"/>
            <a:ext cx="4493538" cy="338554"/>
          </a:xfrm>
          <a:prstGeom prst="rect">
            <a:avLst/>
          </a:prstGeom>
          <a:noFill/>
        </p:spPr>
        <p:txBody>
          <a:bodyPr wrap="none" rtlCol="0">
            <a:noAutofit/>
          </a:bodyPr>
          <a:lstStyle/>
          <a:p>
            <a:r>
              <a:rPr lang="zh-CN" altLang="en-US" sz="1600" dirty="0">
                <a:solidFill>
                  <a:schemeClr val="bg1"/>
                </a:solidFill>
              </a:rPr>
              <a:t>智能手机、智能眼镜、可穿戴设备、触觉反馈等</a:t>
            </a:r>
            <a:endParaRPr lang="en-US" altLang="zh-CN" sz="1600" dirty="0">
              <a:solidFill>
                <a:schemeClr val="bg1"/>
              </a:solidFill>
            </a:endParaRPr>
          </a:p>
        </p:txBody>
      </p:sp>
      <p:sp>
        <p:nvSpPr>
          <p:cNvPr id="70" name="文本框 69">
            <a:extLst>
              <a:ext uri="{FF2B5EF4-FFF2-40B4-BE49-F238E27FC236}">
                <a16:creationId xmlns:a16="http://schemas.microsoft.com/office/drawing/2014/main" id="{7E059E1B-1C81-E330-5B82-68902A9CF372}"/>
              </a:ext>
            </a:extLst>
          </p:cNvPr>
          <p:cNvSpPr txBox="1"/>
          <p:nvPr/>
        </p:nvSpPr>
        <p:spPr>
          <a:xfrm>
            <a:off x="6976177" y="4973915"/>
            <a:ext cx="3810659" cy="338554"/>
          </a:xfrm>
          <a:prstGeom prst="rect">
            <a:avLst/>
          </a:prstGeom>
          <a:noFill/>
        </p:spPr>
        <p:txBody>
          <a:bodyPr wrap="none" rtlCol="0">
            <a:noAutofit/>
          </a:bodyPr>
          <a:lstStyle/>
          <a:p>
            <a:r>
              <a:rPr lang="en-US" altLang="zh-CN" sz="1600" dirty="0">
                <a:solidFill>
                  <a:schemeClr val="bg1"/>
                </a:solidFill>
              </a:rPr>
              <a:t>5G</a:t>
            </a:r>
            <a:r>
              <a:rPr lang="zh-CN" altLang="en-US" sz="1600" dirty="0">
                <a:solidFill>
                  <a:schemeClr val="bg1"/>
                </a:solidFill>
              </a:rPr>
              <a:t>、</a:t>
            </a:r>
            <a:r>
              <a:rPr lang="en-US" altLang="zh-CN" sz="1600" dirty="0">
                <a:solidFill>
                  <a:schemeClr val="bg1"/>
                </a:solidFill>
              </a:rPr>
              <a:t>6G</a:t>
            </a:r>
            <a:r>
              <a:rPr lang="zh-CN" altLang="en-US" sz="1600" dirty="0">
                <a:solidFill>
                  <a:schemeClr val="bg1"/>
                </a:solidFill>
              </a:rPr>
              <a:t>、芯片、微机电系统、新材料等</a:t>
            </a:r>
            <a:endParaRPr lang="en-US" altLang="zh-CN" sz="1600" dirty="0">
              <a:solidFill>
                <a:schemeClr val="bg1"/>
              </a:solidFill>
            </a:endParaRPr>
          </a:p>
        </p:txBody>
      </p:sp>
      <p:sp>
        <p:nvSpPr>
          <p:cNvPr id="71" name="菱形 70">
            <a:extLst>
              <a:ext uri="{FF2B5EF4-FFF2-40B4-BE49-F238E27FC236}">
                <a16:creationId xmlns:a16="http://schemas.microsoft.com/office/drawing/2014/main" id="{94F065EB-9B96-F689-0AA3-81FAA0A55A11}"/>
              </a:ext>
            </a:extLst>
          </p:cNvPr>
          <p:cNvSpPr/>
          <p:nvPr/>
        </p:nvSpPr>
        <p:spPr>
          <a:xfrm>
            <a:off x="6667344" y="1857688"/>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2" name="菱形 71">
            <a:extLst>
              <a:ext uri="{FF2B5EF4-FFF2-40B4-BE49-F238E27FC236}">
                <a16:creationId xmlns:a16="http://schemas.microsoft.com/office/drawing/2014/main" id="{D5D9555A-8D11-4D8F-2AC9-39294F3E48AA}"/>
              </a:ext>
            </a:extLst>
          </p:cNvPr>
          <p:cNvSpPr/>
          <p:nvPr/>
        </p:nvSpPr>
        <p:spPr>
          <a:xfrm>
            <a:off x="6667344" y="2377403"/>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3" name="菱形 72">
            <a:extLst>
              <a:ext uri="{FF2B5EF4-FFF2-40B4-BE49-F238E27FC236}">
                <a16:creationId xmlns:a16="http://schemas.microsoft.com/office/drawing/2014/main" id="{CE6AE03B-02A2-7A2B-D3B1-1B053589F4FC}"/>
              </a:ext>
            </a:extLst>
          </p:cNvPr>
          <p:cNvSpPr/>
          <p:nvPr/>
        </p:nvSpPr>
        <p:spPr>
          <a:xfrm>
            <a:off x="6667344" y="2914531"/>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4" name="菱形 73">
            <a:extLst>
              <a:ext uri="{FF2B5EF4-FFF2-40B4-BE49-F238E27FC236}">
                <a16:creationId xmlns:a16="http://schemas.microsoft.com/office/drawing/2014/main" id="{554EA138-D310-82C3-D05F-4309F01E62A8}"/>
              </a:ext>
            </a:extLst>
          </p:cNvPr>
          <p:cNvSpPr/>
          <p:nvPr/>
        </p:nvSpPr>
        <p:spPr>
          <a:xfrm>
            <a:off x="6667344" y="3456853"/>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5" name="菱形 74">
            <a:extLst>
              <a:ext uri="{FF2B5EF4-FFF2-40B4-BE49-F238E27FC236}">
                <a16:creationId xmlns:a16="http://schemas.microsoft.com/office/drawing/2014/main" id="{7C9F0BCD-8104-3201-6B39-DC73E517F583}"/>
              </a:ext>
            </a:extLst>
          </p:cNvPr>
          <p:cNvSpPr/>
          <p:nvPr/>
        </p:nvSpPr>
        <p:spPr>
          <a:xfrm>
            <a:off x="6667344" y="3983949"/>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6" name="菱形 75">
            <a:extLst>
              <a:ext uri="{FF2B5EF4-FFF2-40B4-BE49-F238E27FC236}">
                <a16:creationId xmlns:a16="http://schemas.microsoft.com/office/drawing/2014/main" id="{B891A77A-6268-908A-8164-820795DBD980}"/>
              </a:ext>
            </a:extLst>
          </p:cNvPr>
          <p:cNvSpPr/>
          <p:nvPr/>
        </p:nvSpPr>
        <p:spPr>
          <a:xfrm>
            <a:off x="6667344" y="4528873"/>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sp>
        <p:nvSpPr>
          <p:cNvPr id="77" name="菱形 76">
            <a:extLst>
              <a:ext uri="{FF2B5EF4-FFF2-40B4-BE49-F238E27FC236}">
                <a16:creationId xmlns:a16="http://schemas.microsoft.com/office/drawing/2014/main" id="{97105594-BC28-653C-5580-BD3465920DE5}"/>
              </a:ext>
            </a:extLst>
          </p:cNvPr>
          <p:cNvSpPr/>
          <p:nvPr/>
        </p:nvSpPr>
        <p:spPr>
          <a:xfrm>
            <a:off x="6667344" y="5065411"/>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zh-CN" altLang="en-US"/>
          </a:p>
        </p:txBody>
      </p:sp>
      <p:cxnSp>
        <p:nvCxnSpPr>
          <p:cNvPr id="79" name="直接连接符 78">
            <a:extLst>
              <a:ext uri="{FF2B5EF4-FFF2-40B4-BE49-F238E27FC236}">
                <a16:creationId xmlns:a16="http://schemas.microsoft.com/office/drawing/2014/main" id="{57E7FAAA-5257-76CF-3F8C-01BDE652909C}"/>
              </a:ext>
            </a:extLst>
          </p:cNvPr>
          <p:cNvCxnSpPr>
            <a:cxnSpLocks/>
          </p:cNvCxnSpPr>
          <p:nvPr/>
        </p:nvCxnSpPr>
        <p:spPr>
          <a:xfrm>
            <a:off x="3590991" y="4971802"/>
            <a:ext cx="8089200" cy="0"/>
          </a:xfrm>
          <a:prstGeom prst="line">
            <a:avLst/>
          </a:prstGeom>
          <a:ln>
            <a:gradFill flip="none" rotWithShape="1">
              <a:gsLst>
                <a:gs pos="14000">
                  <a:srgbClr val="E7E6E6">
                    <a:alpha val="50000"/>
                  </a:srgbClr>
                </a:gs>
                <a:gs pos="89000">
                  <a:srgbClr val="E7E6E6">
                    <a:alpha val="50000"/>
                  </a:srgbClr>
                </a:gs>
                <a:gs pos="0">
                  <a:schemeClr val="bg2">
                    <a:alpha val="1000"/>
                  </a:schemeClr>
                </a:gs>
                <a:gs pos="100000">
                  <a:schemeClr val="bg2">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E1EDB6B0-EFA6-DD49-0D71-96937F1F2C6A}"/>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2" name="组合 51">
            <a:extLst>
              <a:ext uri="{FF2B5EF4-FFF2-40B4-BE49-F238E27FC236}">
                <a16:creationId xmlns:a16="http://schemas.microsoft.com/office/drawing/2014/main" id="{F66D84D9-F981-C097-0F46-94366AF759A8}"/>
              </a:ext>
            </a:extLst>
          </p:cNvPr>
          <p:cNvGrpSpPr/>
          <p:nvPr/>
        </p:nvGrpSpPr>
        <p:grpSpPr>
          <a:xfrm>
            <a:off x="7572399" y="419861"/>
            <a:ext cx="1442994" cy="357027"/>
            <a:chOff x="7572399" y="419861"/>
            <a:chExt cx="1442994" cy="357027"/>
          </a:xfrm>
        </p:grpSpPr>
        <p:sp>
          <p:nvSpPr>
            <p:cNvPr id="53" name="矩形 52">
              <a:extLst>
                <a:ext uri="{FF2B5EF4-FFF2-40B4-BE49-F238E27FC236}">
                  <a16:creationId xmlns:a16="http://schemas.microsoft.com/office/drawing/2014/main" id="{61B498D3-9723-B915-7AC4-5A4735C7BE98}"/>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171DAD14-C518-A7DD-FEF4-886084817587}"/>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5" name="文本框 54">
            <a:extLst>
              <a:ext uri="{FF2B5EF4-FFF2-40B4-BE49-F238E27FC236}">
                <a16:creationId xmlns:a16="http://schemas.microsoft.com/office/drawing/2014/main" id="{11FC811D-EEDC-0BA0-E9BB-6791B6B791EA}"/>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56" name="文本框 55">
            <a:extLst>
              <a:ext uri="{FF2B5EF4-FFF2-40B4-BE49-F238E27FC236}">
                <a16:creationId xmlns:a16="http://schemas.microsoft.com/office/drawing/2014/main" id="{1A4737F1-72C3-886A-8D9D-04DB76A28CD8}"/>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80" name="文本框 79">
            <a:extLst>
              <a:ext uri="{FF2B5EF4-FFF2-40B4-BE49-F238E27FC236}">
                <a16:creationId xmlns:a16="http://schemas.microsoft.com/office/drawing/2014/main" id="{17293B86-B6FE-A85E-EF0B-FCB34758234D}"/>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81" name="文本框 80">
            <a:extLst>
              <a:ext uri="{FF2B5EF4-FFF2-40B4-BE49-F238E27FC236}">
                <a16:creationId xmlns:a16="http://schemas.microsoft.com/office/drawing/2014/main" id="{AC66BF55-6A7E-E680-9A27-813B50BC0BEA}"/>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37429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8BFD76A-792F-88FF-E34D-7A2493B19F57}"/>
              </a:ext>
            </a:extLst>
          </p:cNvPr>
          <p:cNvGrpSpPr/>
          <p:nvPr/>
        </p:nvGrpSpPr>
        <p:grpSpPr>
          <a:xfrm flipH="1">
            <a:off x="4506538" y="4079800"/>
            <a:ext cx="3029539" cy="184155"/>
            <a:chOff x="446088" y="3267075"/>
            <a:chExt cx="6829425" cy="409576"/>
          </a:xfrm>
          <a:solidFill>
            <a:schemeClr val="bg2">
              <a:alpha val="20000"/>
            </a:schemeClr>
          </a:solidFill>
        </p:grpSpPr>
        <p:sp>
          <p:nvSpPr>
            <p:cNvPr id="5" name="Rectangle 5">
              <a:extLst>
                <a:ext uri="{FF2B5EF4-FFF2-40B4-BE49-F238E27FC236}">
                  <a16:creationId xmlns:a16="http://schemas.microsoft.com/office/drawing/2014/main" id="{699F8DEE-42F1-CBEB-BB48-AA22C1616AA7}"/>
                </a:ext>
              </a:extLst>
            </p:cNvPr>
            <p:cNvSpPr>
              <a:spLocks noChangeArrowheads="1"/>
            </p:cNvSpPr>
            <p:nvPr/>
          </p:nvSpPr>
          <p:spPr bwMode="auto">
            <a:xfrm>
              <a:off x="446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7BA344F2-2CC0-E0E4-38D7-6098972DCA3C}"/>
                </a:ext>
              </a:extLst>
            </p:cNvPr>
            <p:cNvSpPr>
              <a:spLocks noChangeArrowheads="1"/>
            </p:cNvSpPr>
            <p:nvPr/>
          </p:nvSpPr>
          <p:spPr bwMode="auto">
            <a:xfrm>
              <a:off x="481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CC4FDF27-4AC2-3D46-AB80-968F3C3A39B3}"/>
                </a:ext>
              </a:extLst>
            </p:cNvPr>
            <p:cNvSpPr>
              <a:spLocks noChangeArrowheads="1"/>
            </p:cNvSpPr>
            <p:nvPr/>
          </p:nvSpPr>
          <p:spPr bwMode="auto">
            <a:xfrm>
              <a:off x="517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8">
              <a:extLst>
                <a:ext uri="{FF2B5EF4-FFF2-40B4-BE49-F238E27FC236}">
                  <a16:creationId xmlns:a16="http://schemas.microsoft.com/office/drawing/2014/main" id="{67AE91F6-78EE-5886-794A-2FD1F571302F}"/>
                </a:ext>
              </a:extLst>
            </p:cNvPr>
            <p:cNvSpPr>
              <a:spLocks noChangeArrowheads="1"/>
            </p:cNvSpPr>
            <p:nvPr/>
          </p:nvSpPr>
          <p:spPr bwMode="auto">
            <a:xfrm>
              <a:off x="558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9">
              <a:extLst>
                <a:ext uri="{FF2B5EF4-FFF2-40B4-BE49-F238E27FC236}">
                  <a16:creationId xmlns:a16="http://schemas.microsoft.com/office/drawing/2014/main" id="{9B494642-8A66-027A-1C37-3631F843FC3D}"/>
                </a:ext>
              </a:extLst>
            </p:cNvPr>
            <p:cNvSpPr>
              <a:spLocks noChangeArrowheads="1"/>
            </p:cNvSpPr>
            <p:nvPr/>
          </p:nvSpPr>
          <p:spPr bwMode="auto">
            <a:xfrm>
              <a:off x="595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a:extLst>
                <a:ext uri="{FF2B5EF4-FFF2-40B4-BE49-F238E27FC236}">
                  <a16:creationId xmlns:a16="http://schemas.microsoft.com/office/drawing/2014/main" id="{BE515221-9799-4444-AC9F-EDBB5B223705}"/>
                </a:ext>
              </a:extLst>
            </p:cNvPr>
            <p:cNvSpPr>
              <a:spLocks noChangeArrowheads="1"/>
            </p:cNvSpPr>
            <p:nvPr/>
          </p:nvSpPr>
          <p:spPr bwMode="auto">
            <a:xfrm>
              <a:off x="630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a:extLst>
                <a:ext uri="{FF2B5EF4-FFF2-40B4-BE49-F238E27FC236}">
                  <a16:creationId xmlns:a16="http://schemas.microsoft.com/office/drawing/2014/main" id="{CF29A5D2-5F8E-A28C-D761-7E289483516A}"/>
                </a:ext>
              </a:extLst>
            </p:cNvPr>
            <p:cNvSpPr>
              <a:spLocks noChangeArrowheads="1"/>
            </p:cNvSpPr>
            <p:nvPr/>
          </p:nvSpPr>
          <p:spPr bwMode="auto">
            <a:xfrm>
              <a:off x="6667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FEF1FF6-376B-C44D-678C-5BB169B3E1AD}"/>
                </a:ext>
              </a:extLst>
            </p:cNvPr>
            <p:cNvSpPr>
              <a:spLocks noChangeArrowheads="1"/>
            </p:cNvSpPr>
            <p:nvPr/>
          </p:nvSpPr>
          <p:spPr bwMode="auto">
            <a:xfrm>
              <a:off x="7080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3">
              <a:extLst>
                <a:ext uri="{FF2B5EF4-FFF2-40B4-BE49-F238E27FC236}">
                  <a16:creationId xmlns:a16="http://schemas.microsoft.com/office/drawing/2014/main" id="{D32D58D2-7C58-77A1-EA65-F74A507D389A}"/>
                </a:ext>
              </a:extLst>
            </p:cNvPr>
            <p:cNvSpPr>
              <a:spLocks noChangeArrowheads="1"/>
            </p:cNvSpPr>
            <p:nvPr/>
          </p:nvSpPr>
          <p:spPr bwMode="auto">
            <a:xfrm>
              <a:off x="744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30BE9215-72B7-532E-18BF-19A2D95BA3AF}"/>
                </a:ext>
              </a:extLst>
            </p:cNvPr>
            <p:cNvSpPr>
              <a:spLocks noChangeArrowheads="1"/>
            </p:cNvSpPr>
            <p:nvPr/>
          </p:nvSpPr>
          <p:spPr bwMode="auto">
            <a:xfrm>
              <a:off x="779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031672F9-7A28-476F-C05E-E01705CFD5B5}"/>
                </a:ext>
              </a:extLst>
            </p:cNvPr>
            <p:cNvSpPr>
              <a:spLocks noChangeArrowheads="1"/>
            </p:cNvSpPr>
            <p:nvPr/>
          </p:nvSpPr>
          <p:spPr bwMode="auto">
            <a:xfrm>
              <a:off x="814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6">
              <a:extLst>
                <a:ext uri="{FF2B5EF4-FFF2-40B4-BE49-F238E27FC236}">
                  <a16:creationId xmlns:a16="http://schemas.microsoft.com/office/drawing/2014/main" id="{85BBC019-8DFE-0F1A-5D7E-E2C9A0DABD16}"/>
                </a:ext>
              </a:extLst>
            </p:cNvPr>
            <p:cNvSpPr>
              <a:spLocks noChangeArrowheads="1"/>
            </p:cNvSpPr>
            <p:nvPr/>
          </p:nvSpPr>
          <p:spPr bwMode="auto">
            <a:xfrm>
              <a:off x="857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a16="http://schemas.microsoft.com/office/drawing/2014/main" id="{697A279F-DA4B-8002-6CE2-D7939F8CC7C0}"/>
                </a:ext>
              </a:extLst>
            </p:cNvPr>
            <p:cNvSpPr>
              <a:spLocks noChangeArrowheads="1"/>
            </p:cNvSpPr>
            <p:nvPr/>
          </p:nvSpPr>
          <p:spPr bwMode="auto">
            <a:xfrm>
              <a:off x="8937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9CAC26EA-B38F-BE96-2778-58D4BE83F02C}"/>
                </a:ext>
              </a:extLst>
            </p:cNvPr>
            <p:cNvSpPr>
              <a:spLocks noChangeArrowheads="1"/>
            </p:cNvSpPr>
            <p:nvPr/>
          </p:nvSpPr>
          <p:spPr bwMode="auto">
            <a:xfrm>
              <a:off x="9286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9">
              <a:extLst>
                <a:ext uri="{FF2B5EF4-FFF2-40B4-BE49-F238E27FC236}">
                  <a16:creationId xmlns:a16="http://schemas.microsoft.com/office/drawing/2014/main" id="{8259C770-109C-D7A1-7790-7FBE07F2B791}"/>
                </a:ext>
              </a:extLst>
            </p:cNvPr>
            <p:cNvSpPr>
              <a:spLocks noChangeArrowheads="1"/>
            </p:cNvSpPr>
            <p:nvPr/>
          </p:nvSpPr>
          <p:spPr bwMode="auto">
            <a:xfrm>
              <a:off x="9636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
              <a:extLst>
                <a:ext uri="{FF2B5EF4-FFF2-40B4-BE49-F238E27FC236}">
                  <a16:creationId xmlns:a16="http://schemas.microsoft.com/office/drawing/2014/main" id="{9C2F6229-B36D-5474-F3A2-8196B0AD01A2}"/>
                </a:ext>
              </a:extLst>
            </p:cNvPr>
            <p:cNvSpPr>
              <a:spLocks noChangeArrowheads="1"/>
            </p:cNvSpPr>
            <p:nvPr/>
          </p:nvSpPr>
          <p:spPr bwMode="auto">
            <a:xfrm>
              <a:off x="101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a:extLst>
                <a:ext uri="{FF2B5EF4-FFF2-40B4-BE49-F238E27FC236}">
                  <a16:creationId xmlns:a16="http://schemas.microsoft.com/office/drawing/2014/main" id="{3C20A252-9EB8-98EF-621A-8F638D8188D3}"/>
                </a:ext>
              </a:extLst>
            </p:cNvPr>
            <p:cNvSpPr>
              <a:spLocks noChangeArrowheads="1"/>
            </p:cNvSpPr>
            <p:nvPr/>
          </p:nvSpPr>
          <p:spPr bwMode="auto">
            <a:xfrm>
              <a:off x="10461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2">
              <a:extLst>
                <a:ext uri="{FF2B5EF4-FFF2-40B4-BE49-F238E27FC236}">
                  <a16:creationId xmlns:a16="http://schemas.microsoft.com/office/drawing/2014/main" id="{34FCDB23-D545-A0F7-0675-A913BFD3829D}"/>
                </a:ext>
              </a:extLst>
            </p:cNvPr>
            <p:cNvSpPr>
              <a:spLocks noChangeArrowheads="1"/>
            </p:cNvSpPr>
            <p:nvPr/>
          </p:nvSpPr>
          <p:spPr bwMode="auto">
            <a:xfrm>
              <a:off x="1084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a:extLst>
                <a:ext uri="{FF2B5EF4-FFF2-40B4-BE49-F238E27FC236}">
                  <a16:creationId xmlns:a16="http://schemas.microsoft.com/office/drawing/2014/main" id="{843C32F4-11CE-E171-3DF9-05E80B6B74E1}"/>
                </a:ext>
              </a:extLst>
            </p:cNvPr>
            <p:cNvSpPr>
              <a:spLocks noChangeArrowheads="1"/>
            </p:cNvSpPr>
            <p:nvPr/>
          </p:nvSpPr>
          <p:spPr bwMode="auto">
            <a:xfrm>
              <a:off x="1112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4">
              <a:extLst>
                <a:ext uri="{FF2B5EF4-FFF2-40B4-BE49-F238E27FC236}">
                  <a16:creationId xmlns:a16="http://schemas.microsoft.com/office/drawing/2014/main" id="{F71FE2C6-2F45-9D41-E4BB-1C84CF7204AD}"/>
                </a:ext>
              </a:extLst>
            </p:cNvPr>
            <p:cNvSpPr>
              <a:spLocks noChangeArrowheads="1"/>
            </p:cNvSpPr>
            <p:nvPr/>
          </p:nvSpPr>
          <p:spPr bwMode="auto">
            <a:xfrm>
              <a:off x="1158875" y="3446463"/>
              <a:ext cx="142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a:extLst>
                <a:ext uri="{FF2B5EF4-FFF2-40B4-BE49-F238E27FC236}">
                  <a16:creationId xmlns:a16="http://schemas.microsoft.com/office/drawing/2014/main" id="{3CA1FAA9-B120-D9B7-B8F9-B1104CE4BE05}"/>
                </a:ext>
              </a:extLst>
            </p:cNvPr>
            <p:cNvSpPr>
              <a:spLocks noChangeArrowheads="1"/>
            </p:cNvSpPr>
            <p:nvPr/>
          </p:nvSpPr>
          <p:spPr bwMode="auto">
            <a:xfrm>
              <a:off x="1195388" y="3425825"/>
              <a:ext cx="2063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6">
              <a:extLst>
                <a:ext uri="{FF2B5EF4-FFF2-40B4-BE49-F238E27FC236}">
                  <a16:creationId xmlns:a16="http://schemas.microsoft.com/office/drawing/2014/main" id="{235FB4AD-FDDD-C167-ACF1-58F3E62126AD}"/>
                </a:ext>
              </a:extLst>
            </p:cNvPr>
            <p:cNvSpPr>
              <a:spLocks noChangeArrowheads="1"/>
            </p:cNvSpPr>
            <p:nvPr/>
          </p:nvSpPr>
          <p:spPr bwMode="auto">
            <a:xfrm>
              <a:off x="1233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a:extLst>
                <a:ext uri="{FF2B5EF4-FFF2-40B4-BE49-F238E27FC236}">
                  <a16:creationId xmlns:a16="http://schemas.microsoft.com/office/drawing/2014/main" id="{FB1EB492-3A2A-7249-33EA-276BDCE718E6}"/>
                </a:ext>
              </a:extLst>
            </p:cNvPr>
            <p:cNvSpPr>
              <a:spLocks noChangeArrowheads="1"/>
            </p:cNvSpPr>
            <p:nvPr/>
          </p:nvSpPr>
          <p:spPr bwMode="auto">
            <a:xfrm>
              <a:off x="1270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8">
              <a:extLst>
                <a:ext uri="{FF2B5EF4-FFF2-40B4-BE49-F238E27FC236}">
                  <a16:creationId xmlns:a16="http://schemas.microsoft.com/office/drawing/2014/main" id="{D2AA09EB-1C83-CD49-88A9-ADBEB3E4FC3A}"/>
                </a:ext>
              </a:extLst>
            </p:cNvPr>
            <p:cNvSpPr>
              <a:spLocks noChangeArrowheads="1"/>
            </p:cNvSpPr>
            <p:nvPr/>
          </p:nvSpPr>
          <p:spPr bwMode="auto">
            <a:xfrm>
              <a:off x="13112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a:extLst>
                <a:ext uri="{FF2B5EF4-FFF2-40B4-BE49-F238E27FC236}">
                  <a16:creationId xmlns:a16="http://schemas.microsoft.com/office/drawing/2014/main" id="{A39D61B2-D7BE-6D78-4FBA-B223EEAAAC88}"/>
                </a:ext>
              </a:extLst>
            </p:cNvPr>
            <p:cNvSpPr>
              <a:spLocks noChangeArrowheads="1"/>
            </p:cNvSpPr>
            <p:nvPr/>
          </p:nvSpPr>
          <p:spPr bwMode="auto">
            <a:xfrm>
              <a:off x="1344613" y="3389313"/>
              <a:ext cx="2063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0">
              <a:extLst>
                <a:ext uri="{FF2B5EF4-FFF2-40B4-BE49-F238E27FC236}">
                  <a16:creationId xmlns:a16="http://schemas.microsoft.com/office/drawing/2014/main" id="{E964785F-5D38-22FF-315F-980BFAAE6F97}"/>
                </a:ext>
              </a:extLst>
            </p:cNvPr>
            <p:cNvSpPr>
              <a:spLocks noChangeArrowheads="1"/>
            </p:cNvSpPr>
            <p:nvPr/>
          </p:nvSpPr>
          <p:spPr bwMode="auto">
            <a:xfrm>
              <a:off x="1385888" y="3367088"/>
              <a:ext cx="14288"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2E119D0D-BCD7-A404-0D3B-9AE7E7763C4B}"/>
                </a:ext>
              </a:extLst>
            </p:cNvPr>
            <p:cNvSpPr>
              <a:spLocks noChangeArrowheads="1"/>
            </p:cNvSpPr>
            <p:nvPr/>
          </p:nvSpPr>
          <p:spPr bwMode="auto">
            <a:xfrm>
              <a:off x="1422400"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a:extLst>
                <a:ext uri="{FF2B5EF4-FFF2-40B4-BE49-F238E27FC236}">
                  <a16:creationId xmlns:a16="http://schemas.microsoft.com/office/drawing/2014/main" id="{98AA6836-E653-3D1E-5992-E7F0E3A54621}"/>
                </a:ext>
              </a:extLst>
            </p:cNvPr>
            <p:cNvSpPr>
              <a:spLocks noChangeArrowheads="1"/>
            </p:cNvSpPr>
            <p:nvPr/>
          </p:nvSpPr>
          <p:spPr bwMode="auto">
            <a:xfrm>
              <a:off x="1457325" y="3275013"/>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3">
              <a:extLst>
                <a:ext uri="{FF2B5EF4-FFF2-40B4-BE49-F238E27FC236}">
                  <a16:creationId xmlns:a16="http://schemas.microsoft.com/office/drawing/2014/main" id="{21141753-09E6-5E09-1F48-FC2F42EA6D5C}"/>
                </a:ext>
              </a:extLst>
            </p:cNvPr>
            <p:cNvSpPr>
              <a:spLocks noChangeArrowheads="1"/>
            </p:cNvSpPr>
            <p:nvPr/>
          </p:nvSpPr>
          <p:spPr bwMode="auto">
            <a:xfrm>
              <a:off x="5299075"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E036EEC2-C085-02AA-D83F-E26907AA4F6B}"/>
                </a:ext>
              </a:extLst>
            </p:cNvPr>
            <p:cNvSpPr>
              <a:spLocks noChangeArrowheads="1"/>
            </p:cNvSpPr>
            <p:nvPr/>
          </p:nvSpPr>
          <p:spPr bwMode="auto">
            <a:xfrm>
              <a:off x="5340350" y="3267075"/>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5">
              <a:extLst>
                <a:ext uri="{FF2B5EF4-FFF2-40B4-BE49-F238E27FC236}">
                  <a16:creationId xmlns:a16="http://schemas.microsoft.com/office/drawing/2014/main" id="{51934FBB-23ED-1EB5-5E3A-FEA1B709815F}"/>
                </a:ext>
              </a:extLst>
            </p:cNvPr>
            <p:cNvSpPr>
              <a:spLocks noChangeArrowheads="1"/>
            </p:cNvSpPr>
            <p:nvPr/>
          </p:nvSpPr>
          <p:spPr bwMode="auto">
            <a:xfrm>
              <a:off x="1500188" y="3375025"/>
              <a:ext cx="14288" cy="150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a:extLst>
                <a:ext uri="{FF2B5EF4-FFF2-40B4-BE49-F238E27FC236}">
                  <a16:creationId xmlns:a16="http://schemas.microsoft.com/office/drawing/2014/main" id="{9AA9C6C1-08B4-BBB5-5AAA-6DB4D77E8482}"/>
                </a:ext>
              </a:extLst>
            </p:cNvPr>
            <p:cNvSpPr>
              <a:spLocks noChangeArrowheads="1"/>
            </p:cNvSpPr>
            <p:nvPr/>
          </p:nvSpPr>
          <p:spPr bwMode="auto">
            <a:xfrm>
              <a:off x="1535113" y="3411538"/>
              <a:ext cx="14288" cy="92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7">
              <a:extLst>
                <a:ext uri="{FF2B5EF4-FFF2-40B4-BE49-F238E27FC236}">
                  <a16:creationId xmlns:a16="http://schemas.microsoft.com/office/drawing/2014/main" id="{CC21203C-E253-65FE-AA29-C33A017E1CE2}"/>
                </a:ext>
              </a:extLst>
            </p:cNvPr>
            <p:cNvSpPr>
              <a:spLocks noChangeArrowheads="1"/>
            </p:cNvSpPr>
            <p:nvPr/>
          </p:nvSpPr>
          <p:spPr bwMode="auto">
            <a:xfrm>
              <a:off x="1566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A0E2B0EA-99DF-BE8E-718A-DB9E52FDC7BC}"/>
                </a:ext>
              </a:extLst>
            </p:cNvPr>
            <p:cNvSpPr>
              <a:spLocks noChangeArrowheads="1"/>
            </p:cNvSpPr>
            <p:nvPr/>
          </p:nvSpPr>
          <p:spPr bwMode="auto">
            <a:xfrm>
              <a:off x="1609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9">
              <a:extLst>
                <a:ext uri="{FF2B5EF4-FFF2-40B4-BE49-F238E27FC236}">
                  <a16:creationId xmlns:a16="http://schemas.microsoft.com/office/drawing/2014/main" id="{B16E996F-9379-E3FC-8033-F6602BCBFB93}"/>
                </a:ext>
              </a:extLst>
            </p:cNvPr>
            <p:cNvSpPr>
              <a:spLocks noChangeArrowheads="1"/>
            </p:cNvSpPr>
            <p:nvPr/>
          </p:nvSpPr>
          <p:spPr bwMode="auto">
            <a:xfrm>
              <a:off x="1646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0">
              <a:extLst>
                <a:ext uri="{FF2B5EF4-FFF2-40B4-BE49-F238E27FC236}">
                  <a16:creationId xmlns:a16="http://schemas.microsoft.com/office/drawing/2014/main" id="{2FCAD5B9-79C9-7C77-8C55-8DAABDD4B2A2}"/>
                </a:ext>
              </a:extLst>
            </p:cNvPr>
            <p:cNvSpPr>
              <a:spLocks noChangeArrowheads="1"/>
            </p:cNvSpPr>
            <p:nvPr/>
          </p:nvSpPr>
          <p:spPr bwMode="auto">
            <a:xfrm>
              <a:off x="1681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1">
              <a:extLst>
                <a:ext uri="{FF2B5EF4-FFF2-40B4-BE49-F238E27FC236}">
                  <a16:creationId xmlns:a16="http://schemas.microsoft.com/office/drawing/2014/main" id="{DF295D69-8DA3-8601-58A2-BB4BA34CA49C}"/>
                </a:ext>
              </a:extLst>
            </p:cNvPr>
            <p:cNvSpPr>
              <a:spLocks noChangeArrowheads="1"/>
            </p:cNvSpPr>
            <p:nvPr/>
          </p:nvSpPr>
          <p:spPr bwMode="auto">
            <a:xfrm>
              <a:off x="1720850" y="3411538"/>
              <a:ext cx="1428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
              <a:extLst>
                <a:ext uri="{FF2B5EF4-FFF2-40B4-BE49-F238E27FC236}">
                  <a16:creationId xmlns:a16="http://schemas.microsoft.com/office/drawing/2014/main" id="{E417FDE7-3B09-3638-163B-2F598C786EBE}"/>
                </a:ext>
              </a:extLst>
            </p:cNvPr>
            <p:cNvSpPr>
              <a:spLocks noChangeArrowheads="1"/>
            </p:cNvSpPr>
            <p:nvPr/>
          </p:nvSpPr>
          <p:spPr bwMode="auto">
            <a:xfrm>
              <a:off x="1762125"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3">
              <a:extLst>
                <a:ext uri="{FF2B5EF4-FFF2-40B4-BE49-F238E27FC236}">
                  <a16:creationId xmlns:a16="http://schemas.microsoft.com/office/drawing/2014/main" id="{3A88FDAC-24F5-E550-E63B-8683CCD751FD}"/>
                </a:ext>
              </a:extLst>
            </p:cNvPr>
            <p:cNvSpPr>
              <a:spLocks noChangeArrowheads="1"/>
            </p:cNvSpPr>
            <p:nvPr/>
          </p:nvSpPr>
          <p:spPr bwMode="auto">
            <a:xfrm>
              <a:off x="1795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4">
              <a:extLst>
                <a:ext uri="{FF2B5EF4-FFF2-40B4-BE49-F238E27FC236}">
                  <a16:creationId xmlns:a16="http://schemas.microsoft.com/office/drawing/2014/main" id="{151436B4-B421-8CAC-6070-AE049CC8D054}"/>
                </a:ext>
              </a:extLst>
            </p:cNvPr>
            <p:cNvSpPr>
              <a:spLocks noChangeArrowheads="1"/>
            </p:cNvSpPr>
            <p:nvPr/>
          </p:nvSpPr>
          <p:spPr bwMode="auto">
            <a:xfrm>
              <a:off x="1836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5">
              <a:extLst>
                <a:ext uri="{FF2B5EF4-FFF2-40B4-BE49-F238E27FC236}">
                  <a16:creationId xmlns:a16="http://schemas.microsoft.com/office/drawing/2014/main" id="{484EDCC9-6B44-A777-9B53-975A1D803836}"/>
                </a:ext>
              </a:extLst>
            </p:cNvPr>
            <p:cNvSpPr>
              <a:spLocks noChangeArrowheads="1"/>
            </p:cNvSpPr>
            <p:nvPr/>
          </p:nvSpPr>
          <p:spPr bwMode="auto">
            <a:xfrm>
              <a:off x="18764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6">
              <a:extLst>
                <a:ext uri="{FF2B5EF4-FFF2-40B4-BE49-F238E27FC236}">
                  <a16:creationId xmlns:a16="http://schemas.microsoft.com/office/drawing/2014/main" id="{5F00809A-19FA-35E4-5AC1-579374AC7EAA}"/>
                </a:ext>
              </a:extLst>
            </p:cNvPr>
            <p:cNvSpPr>
              <a:spLocks noChangeArrowheads="1"/>
            </p:cNvSpPr>
            <p:nvPr/>
          </p:nvSpPr>
          <p:spPr bwMode="auto">
            <a:xfrm>
              <a:off x="1916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7">
              <a:extLst>
                <a:ext uri="{FF2B5EF4-FFF2-40B4-BE49-F238E27FC236}">
                  <a16:creationId xmlns:a16="http://schemas.microsoft.com/office/drawing/2014/main" id="{E0578224-3FF4-F4EC-D0BF-BDD6C59FEC45}"/>
                </a:ext>
              </a:extLst>
            </p:cNvPr>
            <p:cNvSpPr>
              <a:spLocks noChangeArrowheads="1"/>
            </p:cNvSpPr>
            <p:nvPr/>
          </p:nvSpPr>
          <p:spPr bwMode="auto">
            <a:xfrm>
              <a:off x="1951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8">
              <a:extLst>
                <a:ext uri="{FF2B5EF4-FFF2-40B4-BE49-F238E27FC236}">
                  <a16:creationId xmlns:a16="http://schemas.microsoft.com/office/drawing/2014/main" id="{18360643-4D2F-6ADA-FAEE-90A820284DF3}"/>
                </a:ext>
              </a:extLst>
            </p:cNvPr>
            <p:cNvSpPr>
              <a:spLocks noChangeArrowheads="1"/>
            </p:cNvSpPr>
            <p:nvPr/>
          </p:nvSpPr>
          <p:spPr bwMode="auto">
            <a:xfrm>
              <a:off x="1985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9">
              <a:extLst>
                <a:ext uri="{FF2B5EF4-FFF2-40B4-BE49-F238E27FC236}">
                  <a16:creationId xmlns:a16="http://schemas.microsoft.com/office/drawing/2014/main" id="{26D33C48-A30D-E20C-D637-30BAE63C2299}"/>
                </a:ext>
              </a:extLst>
            </p:cNvPr>
            <p:cNvSpPr>
              <a:spLocks noChangeArrowheads="1"/>
            </p:cNvSpPr>
            <p:nvPr/>
          </p:nvSpPr>
          <p:spPr bwMode="auto">
            <a:xfrm>
              <a:off x="2017713"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50">
              <a:extLst>
                <a:ext uri="{FF2B5EF4-FFF2-40B4-BE49-F238E27FC236}">
                  <a16:creationId xmlns:a16="http://schemas.microsoft.com/office/drawing/2014/main" id="{0D5B6C70-A567-1766-3D6D-9F8AB5D811E2}"/>
                </a:ext>
              </a:extLst>
            </p:cNvPr>
            <p:cNvSpPr>
              <a:spLocks noChangeArrowheads="1"/>
            </p:cNvSpPr>
            <p:nvPr/>
          </p:nvSpPr>
          <p:spPr bwMode="auto">
            <a:xfrm>
              <a:off x="2060575" y="3395663"/>
              <a:ext cx="2222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51">
              <a:extLst>
                <a:ext uri="{FF2B5EF4-FFF2-40B4-BE49-F238E27FC236}">
                  <a16:creationId xmlns:a16="http://schemas.microsoft.com/office/drawing/2014/main" id="{6F2AB69C-1CDF-17FA-338D-48BBC274828A}"/>
                </a:ext>
              </a:extLst>
            </p:cNvPr>
            <p:cNvSpPr>
              <a:spLocks noChangeArrowheads="1"/>
            </p:cNvSpPr>
            <p:nvPr/>
          </p:nvSpPr>
          <p:spPr bwMode="auto">
            <a:xfrm>
              <a:off x="2100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52">
              <a:extLst>
                <a:ext uri="{FF2B5EF4-FFF2-40B4-BE49-F238E27FC236}">
                  <a16:creationId xmlns:a16="http://schemas.microsoft.com/office/drawing/2014/main" id="{9B7F99F0-1267-F17F-2458-B8208FD838F2}"/>
                </a:ext>
              </a:extLst>
            </p:cNvPr>
            <p:cNvSpPr>
              <a:spLocks noChangeArrowheads="1"/>
            </p:cNvSpPr>
            <p:nvPr/>
          </p:nvSpPr>
          <p:spPr bwMode="auto">
            <a:xfrm>
              <a:off x="2135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3">
              <a:extLst>
                <a:ext uri="{FF2B5EF4-FFF2-40B4-BE49-F238E27FC236}">
                  <a16:creationId xmlns:a16="http://schemas.microsoft.com/office/drawing/2014/main" id="{C17BB660-9614-FE70-8FD6-8B77BBA98A06}"/>
                </a:ext>
              </a:extLst>
            </p:cNvPr>
            <p:cNvSpPr>
              <a:spLocks noChangeArrowheads="1"/>
            </p:cNvSpPr>
            <p:nvPr/>
          </p:nvSpPr>
          <p:spPr bwMode="auto">
            <a:xfrm>
              <a:off x="2174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4">
              <a:extLst>
                <a:ext uri="{FF2B5EF4-FFF2-40B4-BE49-F238E27FC236}">
                  <a16:creationId xmlns:a16="http://schemas.microsoft.com/office/drawing/2014/main" id="{ECC23878-E039-1AC8-BCFF-53873FD54936}"/>
                </a:ext>
              </a:extLst>
            </p:cNvPr>
            <p:cNvSpPr>
              <a:spLocks noChangeArrowheads="1"/>
            </p:cNvSpPr>
            <p:nvPr/>
          </p:nvSpPr>
          <p:spPr bwMode="auto">
            <a:xfrm>
              <a:off x="2212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5">
              <a:extLst>
                <a:ext uri="{FF2B5EF4-FFF2-40B4-BE49-F238E27FC236}">
                  <a16:creationId xmlns:a16="http://schemas.microsoft.com/office/drawing/2014/main" id="{4B3F674A-F837-1146-967F-9585FB3844C1}"/>
                </a:ext>
              </a:extLst>
            </p:cNvPr>
            <p:cNvSpPr>
              <a:spLocks noChangeArrowheads="1"/>
            </p:cNvSpPr>
            <p:nvPr/>
          </p:nvSpPr>
          <p:spPr bwMode="auto">
            <a:xfrm>
              <a:off x="2249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6">
              <a:extLst>
                <a:ext uri="{FF2B5EF4-FFF2-40B4-BE49-F238E27FC236}">
                  <a16:creationId xmlns:a16="http://schemas.microsoft.com/office/drawing/2014/main" id="{49E7B3EC-0BC7-205F-49D4-59C4D85ABAEB}"/>
                </a:ext>
              </a:extLst>
            </p:cNvPr>
            <p:cNvSpPr>
              <a:spLocks noChangeArrowheads="1"/>
            </p:cNvSpPr>
            <p:nvPr/>
          </p:nvSpPr>
          <p:spPr bwMode="auto">
            <a:xfrm>
              <a:off x="228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7">
              <a:extLst>
                <a:ext uri="{FF2B5EF4-FFF2-40B4-BE49-F238E27FC236}">
                  <a16:creationId xmlns:a16="http://schemas.microsoft.com/office/drawing/2014/main" id="{30191243-830F-1E29-66CF-6278DEE18060}"/>
                </a:ext>
              </a:extLst>
            </p:cNvPr>
            <p:cNvSpPr>
              <a:spLocks noChangeArrowheads="1"/>
            </p:cNvSpPr>
            <p:nvPr/>
          </p:nvSpPr>
          <p:spPr bwMode="auto">
            <a:xfrm>
              <a:off x="2316163" y="3454400"/>
              <a:ext cx="2857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8">
              <a:extLst>
                <a:ext uri="{FF2B5EF4-FFF2-40B4-BE49-F238E27FC236}">
                  <a16:creationId xmlns:a16="http://schemas.microsoft.com/office/drawing/2014/main" id="{D31CEDF5-E6BE-B8B5-97EE-85AB3E741B46}"/>
                </a:ext>
              </a:extLst>
            </p:cNvPr>
            <p:cNvSpPr>
              <a:spLocks noChangeArrowheads="1"/>
            </p:cNvSpPr>
            <p:nvPr/>
          </p:nvSpPr>
          <p:spPr bwMode="auto">
            <a:xfrm>
              <a:off x="2362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9">
              <a:extLst>
                <a:ext uri="{FF2B5EF4-FFF2-40B4-BE49-F238E27FC236}">
                  <a16:creationId xmlns:a16="http://schemas.microsoft.com/office/drawing/2014/main" id="{6299A69D-7C89-941D-8172-58AE5161E059}"/>
                </a:ext>
              </a:extLst>
            </p:cNvPr>
            <p:cNvSpPr>
              <a:spLocks noChangeArrowheads="1"/>
            </p:cNvSpPr>
            <p:nvPr/>
          </p:nvSpPr>
          <p:spPr bwMode="auto">
            <a:xfrm>
              <a:off x="2398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60">
              <a:extLst>
                <a:ext uri="{FF2B5EF4-FFF2-40B4-BE49-F238E27FC236}">
                  <a16:creationId xmlns:a16="http://schemas.microsoft.com/office/drawing/2014/main" id="{03BD4FA0-FB71-26C5-4929-839505D55096}"/>
                </a:ext>
              </a:extLst>
            </p:cNvPr>
            <p:cNvSpPr>
              <a:spLocks noChangeArrowheads="1"/>
            </p:cNvSpPr>
            <p:nvPr/>
          </p:nvSpPr>
          <p:spPr bwMode="auto">
            <a:xfrm>
              <a:off x="2436813"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1">
              <a:extLst>
                <a:ext uri="{FF2B5EF4-FFF2-40B4-BE49-F238E27FC236}">
                  <a16:creationId xmlns:a16="http://schemas.microsoft.com/office/drawing/2014/main" id="{83E4DB5C-5EC7-2D52-9174-A1D844212A1D}"/>
                </a:ext>
              </a:extLst>
            </p:cNvPr>
            <p:cNvSpPr>
              <a:spLocks noChangeArrowheads="1"/>
            </p:cNvSpPr>
            <p:nvPr/>
          </p:nvSpPr>
          <p:spPr bwMode="auto">
            <a:xfrm>
              <a:off x="2473325" y="3381375"/>
              <a:ext cx="20638" cy="144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2">
              <a:extLst>
                <a:ext uri="{FF2B5EF4-FFF2-40B4-BE49-F238E27FC236}">
                  <a16:creationId xmlns:a16="http://schemas.microsoft.com/office/drawing/2014/main" id="{5560FD31-D582-39EE-A414-BB69DACE76C7}"/>
                </a:ext>
              </a:extLst>
            </p:cNvPr>
            <p:cNvSpPr>
              <a:spLocks noChangeArrowheads="1"/>
            </p:cNvSpPr>
            <p:nvPr/>
          </p:nvSpPr>
          <p:spPr bwMode="auto">
            <a:xfrm>
              <a:off x="2516188" y="3275013"/>
              <a:ext cx="12700" cy="322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3">
              <a:extLst>
                <a:ext uri="{FF2B5EF4-FFF2-40B4-BE49-F238E27FC236}">
                  <a16:creationId xmlns:a16="http://schemas.microsoft.com/office/drawing/2014/main" id="{4B9CB495-EAE3-F86E-2325-E3368E476B9C}"/>
                </a:ext>
              </a:extLst>
            </p:cNvPr>
            <p:cNvSpPr>
              <a:spLocks noChangeArrowheads="1"/>
            </p:cNvSpPr>
            <p:nvPr/>
          </p:nvSpPr>
          <p:spPr bwMode="auto">
            <a:xfrm>
              <a:off x="2551113" y="3367088"/>
              <a:ext cx="14288"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4">
              <a:extLst>
                <a:ext uri="{FF2B5EF4-FFF2-40B4-BE49-F238E27FC236}">
                  <a16:creationId xmlns:a16="http://schemas.microsoft.com/office/drawing/2014/main" id="{A97E2327-5905-3D10-720D-B0FA890EA10B}"/>
                </a:ext>
              </a:extLst>
            </p:cNvPr>
            <p:cNvSpPr>
              <a:spLocks noChangeArrowheads="1"/>
            </p:cNvSpPr>
            <p:nvPr/>
          </p:nvSpPr>
          <p:spPr bwMode="auto">
            <a:xfrm>
              <a:off x="2589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5">
              <a:extLst>
                <a:ext uri="{FF2B5EF4-FFF2-40B4-BE49-F238E27FC236}">
                  <a16:creationId xmlns:a16="http://schemas.microsoft.com/office/drawing/2014/main" id="{A8C9D485-0B8F-B369-2519-205779746E17}"/>
                </a:ext>
              </a:extLst>
            </p:cNvPr>
            <p:cNvSpPr>
              <a:spLocks noChangeArrowheads="1"/>
            </p:cNvSpPr>
            <p:nvPr/>
          </p:nvSpPr>
          <p:spPr bwMode="auto">
            <a:xfrm>
              <a:off x="26289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6">
              <a:extLst>
                <a:ext uri="{FF2B5EF4-FFF2-40B4-BE49-F238E27FC236}">
                  <a16:creationId xmlns:a16="http://schemas.microsoft.com/office/drawing/2014/main" id="{8A7EA163-0079-0B7E-B077-6A1A8041246D}"/>
                </a:ext>
              </a:extLst>
            </p:cNvPr>
            <p:cNvSpPr>
              <a:spLocks noChangeArrowheads="1"/>
            </p:cNvSpPr>
            <p:nvPr/>
          </p:nvSpPr>
          <p:spPr bwMode="auto">
            <a:xfrm>
              <a:off x="2668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7">
              <a:extLst>
                <a:ext uri="{FF2B5EF4-FFF2-40B4-BE49-F238E27FC236}">
                  <a16:creationId xmlns:a16="http://schemas.microsoft.com/office/drawing/2014/main" id="{E7E00047-1F4B-463D-730B-C9600344B3F7}"/>
                </a:ext>
              </a:extLst>
            </p:cNvPr>
            <p:cNvSpPr>
              <a:spLocks noChangeArrowheads="1"/>
            </p:cNvSpPr>
            <p:nvPr/>
          </p:nvSpPr>
          <p:spPr bwMode="auto">
            <a:xfrm>
              <a:off x="2697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8">
              <a:extLst>
                <a:ext uri="{FF2B5EF4-FFF2-40B4-BE49-F238E27FC236}">
                  <a16:creationId xmlns:a16="http://schemas.microsoft.com/office/drawing/2014/main" id="{62B445B8-CBFE-9CF4-EAF2-51B6006393F5}"/>
                </a:ext>
              </a:extLst>
            </p:cNvPr>
            <p:cNvSpPr>
              <a:spLocks noChangeArrowheads="1"/>
            </p:cNvSpPr>
            <p:nvPr/>
          </p:nvSpPr>
          <p:spPr bwMode="auto">
            <a:xfrm>
              <a:off x="2738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9">
              <a:extLst>
                <a:ext uri="{FF2B5EF4-FFF2-40B4-BE49-F238E27FC236}">
                  <a16:creationId xmlns:a16="http://schemas.microsoft.com/office/drawing/2014/main" id="{D0EE0FC9-AAAA-B129-F141-C0CD40F490BD}"/>
                </a:ext>
              </a:extLst>
            </p:cNvPr>
            <p:cNvSpPr>
              <a:spLocks noChangeArrowheads="1"/>
            </p:cNvSpPr>
            <p:nvPr/>
          </p:nvSpPr>
          <p:spPr bwMode="auto">
            <a:xfrm>
              <a:off x="27781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0">
              <a:extLst>
                <a:ext uri="{FF2B5EF4-FFF2-40B4-BE49-F238E27FC236}">
                  <a16:creationId xmlns:a16="http://schemas.microsoft.com/office/drawing/2014/main" id="{9FC58646-E3F8-8DC4-D13D-12ABEC251ACC}"/>
                </a:ext>
              </a:extLst>
            </p:cNvPr>
            <p:cNvSpPr>
              <a:spLocks noChangeArrowheads="1"/>
            </p:cNvSpPr>
            <p:nvPr/>
          </p:nvSpPr>
          <p:spPr bwMode="auto">
            <a:xfrm>
              <a:off x="2817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1">
              <a:extLst>
                <a:ext uri="{FF2B5EF4-FFF2-40B4-BE49-F238E27FC236}">
                  <a16:creationId xmlns:a16="http://schemas.microsoft.com/office/drawing/2014/main" id="{1D053E51-6180-B798-AC28-B6AE7A004306}"/>
                </a:ext>
              </a:extLst>
            </p:cNvPr>
            <p:cNvSpPr>
              <a:spLocks noChangeArrowheads="1"/>
            </p:cNvSpPr>
            <p:nvPr/>
          </p:nvSpPr>
          <p:spPr bwMode="auto">
            <a:xfrm>
              <a:off x="2852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2">
              <a:extLst>
                <a:ext uri="{FF2B5EF4-FFF2-40B4-BE49-F238E27FC236}">
                  <a16:creationId xmlns:a16="http://schemas.microsoft.com/office/drawing/2014/main" id="{481CC1CA-E23E-3807-C137-45BCECEDB51E}"/>
                </a:ext>
              </a:extLst>
            </p:cNvPr>
            <p:cNvSpPr>
              <a:spLocks noChangeArrowheads="1"/>
            </p:cNvSpPr>
            <p:nvPr/>
          </p:nvSpPr>
          <p:spPr bwMode="auto">
            <a:xfrm>
              <a:off x="2887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3">
              <a:extLst>
                <a:ext uri="{FF2B5EF4-FFF2-40B4-BE49-F238E27FC236}">
                  <a16:creationId xmlns:a16="http://schemas.microsoft.com/office/drawing/2014/main" id="{B5FFFE7F-6214-8422-AB30-99BA9B34E8D1}"/>
                </a:ext>
              </a:extLst>
            </p:cNvPr>
            <p:cNvSpPr>
              <a:spLocks noChangeArrowheads="1"/>
            </p:cNvSpPr>
            <p:nvPr/>
          </p:nvSpPr>
          <p:spPr bwMode="auto">
            <a:xfrm>
              <a:off x="29273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4">
              <a:extLst>
                <a:ext uri="{FF2B5EF4-FFF2-40B4-BE49-F238E27FC236}">
                  <a16:creationId xmlns:a16="http://schemas.microsoft.com/office/drawing/2014/main" id="{ECF11BA1-7B28-3101-AA69-990A61F18913}"/>
                </a:ext>
              </a:extLst>
            </p:cNvPr>
            <p:cNvSpPr>
              <a:spLocks noChangeArrowheads="1"/>
            </p:cNvSpPr>
            <p:nvPr/>
          </p:nvSpPr>
          <p:spPr bwMode="auto">
            <a:xfrm>
              <a:off x="2967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5">
              <a:extLst>
                <a:ext uri="{FF2B5EF4-FFF2-40B4-BE49-F238E27FC236}">
                  <a16:creationId xmlns:a16="http://schemas.microsoft.com/office/drawing/2014/main" id="{29E54B5A-9D31-6698-00D8-57D1B3E2C6A0}"/>
                </a:ext>
              </a:extLst>
            </p:cNvPr>
            <p:cNvSpPr>
              <a:spLocks noChangeArrowheads="1"/>
            </p:cNvSpPr>
            <p:nvPr/>
          </p:nvSpPr>
          <p:spPr bwMode="auto">
            <a:xfrm>
              <a:off x="3001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6">
              <a:extLst>
                <a:ext uri="{FF2B5EF4-FFF2-40B4-BE49-F238E27FC236}">
                  <a16:creationId xmlns:a16="http://schemas.microsoft.com/office/drawing/2014/main" id="{F49FAEEA-B09B-4BC6-714B-46D485493331}"/>
                </a:ext>
              </a:extLst>
            </p:cNvPr>
            <p:cNvSpPr>
              <a:spLocks noChangeArrowheads="1"/>
            </p:cNvSpPr>
            <p:nvPr/>
          </p:nvSpPr>
          <p:spPr bwMode="auto">
            <a:xfrm>
              <a:off x="3036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7">
              <a:extLst>
                <a:ext uri="{FF2B5EF4-FFF2-40B4-BE49-F238E27FC236}">
                  <a16:creationId xmlns:a16="http://schemas.microsoft.com/office/drawing/2014/main" id="{870FC1BB-C20D-C156-F16A-F63CEBE11E4A}"/>
                </a:ext>
              </a:extLst>
            </p:cNvPr>
            <p:cNvSpPr>
              <a:spLocks noChangeArrowheads="1"/>
            </p:cNvSpPr>
            <p:nvPr/>
          </p:nvSpPr>
          <p:spPr bwMode="auto">
            <a:xfrm>
              <a:off x="30765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8">
              <a:extLst>
                <a:ext uri="{FF2B5EF4-FFF2-40B4-BE49-F238E27FC236}">
                  <a16:creationId xmlns:a16="http://schemas.microsoft.com/office/drawing/2014/main" id="{13AFCBD7-9B88-1FC4-435D-CE613FF3A30E}"/>
                </a:ext>
              </a:extLst>
            </p:cNvPr>
            <p:cNvSpPr>
              <a:spLocks noChangeArrowheads="1"/>
            </p:cNvSpPr>
            <p:nvPr/>
          </p:nvSpPr>
          <p:spPr bwMode="auto">
            <a:xfrm>
              <a:off x="3114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9">
              <a:extLst>
                <a:ext uri="{FF2B5EF4-FFF2-40B4-BE49-F238E27FC236}">
                  <a16:creationId xmlns:a16="http://schemas.microsoft.com/office/drawing/2014/main" id="{DD16EE19-08CC-5680-09BD-47BFA5ECDC61}"/>
                </a:ext>
              </a:extLst>
            </p:cNvPr>
            <p:cNvSpPr>
              <a:spLocks noChangeArrowheads="1"/>
            </p:cNvSpPr>
            <p:nvPr/>
          </p:nvSpPr>
          <p:spPr bwMode="auto">
            <a:xfrm>
              <a:off x="31543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80">
              <a:extLst>
                <a:ext uri="{FF2B5EF4-FFF2-40B4-BE49-F238E27FC236}">
                  <a16:creationId xmlns:a16="http://schemas.microsoft.com/office/drawing/2014/main" id="{9C748CC4-7C9B-2203-A618-673F0F13969C}"/>
                </a:ext>
              </a:extLst>
            </p:cNvPr>
            <p:cNvSpPr>
              <a:spLocks noChangeArrowheads="1"/>
            </p:cNvSpPr>
            <p:nvPr/>
          </p:nvSpPr>
          <p:spPr bwMode="auto">
            <a:xfrm>
              <a:off x="3189288" y="33956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1">
              <a:extLst>
                <a:ext uri="{FF2B5EF4-FFF2-40B4-BE49-F238E27FC236}">
                  <a16:creationId xmlns:a16="http://schemas.microsoft.com/office/drawing/2014/main" id="{F6CCB01D-580C-B0D4-83A6-5FE007F84F29}"/>
                </a:ext>
              </a:extLst>
            </p:cNvPr>
            <p:cNvSpPr>
              <a:spLocks noChangeArrowheads="1"/>
            </p:cNvSpPr>
            <p:nvPr/>
          </p:nvSpPr>
          <p:spPr bwMode="auto">
            <a:xfrm>
              <a:off x="3225800" y="3395663"/>
              <a:ext cx="20638"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2">
              <a:extLst>
                <a:ext uri="{FF2B5EF4-FFF2-40B4-BE49-F238E27FC236}">
                  <a16:creationId xmlns:a16="http://schemas.microsoft.com/office/drawing/2014/main" id="{982FD044-B3F7-E126-1FC5-6BB6CB17D06D}"/>
                </a:ext>
              </a:extLst>
            </p:cNvPr>
            <p:cNvSpPr>
              <a:spLocks noChangeArrowheads="1"/>
            </p:cNvSpPr>
            <p:nvPr/>
          </p:nvSpPr>
          <p:spPr bwMode="auto">
            <a:xfrm>
              <a:off x="3268663" y="3360738"/>
              <a:ext cx="14288" cy="236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3">
              <a:extLst>
                <a:ext uri="{FF2B5EF4-FFF2-40B4-BE49-F238E27FC236}">
                  <a16:creationId xmlns:a16="http://schemas.microsoft.com/office/drawing/2014/main" id="{D034CBD5-031D-9C71-F695-9D33F9F3EBAA}"/>
                </a:ext>
              </a:extLst>
            </p:cNvPr>
            <p:cNvSpPr>
              <a:spLocks noChangeArrowheads="1"/>
            </p:cNvSpPr>
            <p:nvPr/>
          </p:nvSpPr>
          <p:spPr bwMode="auto">
            <a:xfrm>
              <a:off x="3303588" y="3309938"/>
              <a:ext cx="14288"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4">
              <a:extLst>
                <a:ext uri="{FF2B5EF4-FFF2-40B4-BE49-F238E27FC236}">
                  <a16:creationId xmlns:a16="http://schemas.microsoft.com/office/drawing/2014/main" id="{747466D4-174A-2F84-3B19-DC2C392677D7}"/>
                </a:ext>
              </a:extLst>
            </p:cNvPr>
            <p:cNvSpPr>
              <a:spLocks noChangeArrowheads="1"/>
            </p:cNvSpPr>
            <p:nvPr/>
          </p:nvSpPr>
          <p:spPr bwMode="auto">
            <a:xfrm>
              <a:off x="3338513" y="3395663"/>
              <a:ext cx="22225"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5">
              <a:extLst>
                <a:ext uri="{FF2B5EF4-FFF2-40B4-BE49-F238E27FC236}">
                  <a16:creationId xmlns:a16="http://schemas.microsoft.com/office/drawing/2014/main" id="{A64ED0B2-01B8-79AD-5758-DB10E6299A1D}"/>
                </a:ext>
              </a:extLst>
            </p:cNvPr>
            <p:cNvSpPr>
              <a:spLocks noChangeArrowheads="1"/>
            </p:cNvSpPr>
            <p:nvPr/>
          </p:nvSpPr>
          <p:spPr bwMode="auto">
            <a:xfrm>
              <a:off x="33845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6">
              <a:extLst>
                <a:ext uri="{FF2B5EF4-FFF2-40B4-BE49-F238E27FC236}">
                  <a16:creationId xmlns:a16="http://schemas.microsoft.com/office/drawing/2014/main" id="{13730506-74F1-12AC-3F7E-437D09C7A734}"/>
                </a:ext>
              </a:extLst>
            </p:cNvPr>
            <p:cNvSpPr>
              <a:spLocks noChangeArrowheads="1"/>
            </p:cNvSpPr>
            <p:nvPr/>
          </p:nvSpPr>
          <p:spPr bwMode="auto">
            <a:xfrm>
              <a:off x="3421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7">
              <a:extLst>
                <a:ext uri="{FF2B5EF4-FFF2-40B4-BE49-F238E27FC236}">
                  <a16:creationId xmlns:a16="http://schemas.microsoft.com/office/drawing/2014/main" id="{D9AB8F19-85C3-11C2-944D-17FE8F2B3CFF}"/>
                </a:ext>
              </a:extLst>
            </p:cNvPr>
            <p:cNvSpPr>
              <a:spLocks noChangeArrowheads="1"/>
            </p:cNvSpPr>
            <p:nvPr/>
          </p:nvSpPr>
          <p:spPr bwMode="auto">
            <a:xfrm>
              <a:off x="3455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8">
              <a:extLst>
                <a:ext uri="{FF2B5EF4-FFF2-40B4-BE49-F238E27FC236}">
                  <a16:creationId xmlns:a16="http://schemas.microsoft.com/office/drawing/2014/main" id="{D222ECFE-8969-C03D-9E1C-09098581E47A}"/>
                </a:ext>
              </a:extLst>
            </p:cNvPr>
            <p:cNvSpPr>
              <a:spLocks noChangeArrowheads="1"/>
            </p:cNvSpPr>
            <p:nvPr/>
          </p:nvSpPr>
          <p:spPr bwMode="auto">
            <a:xfrm>
              <a:off x="3490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9">
              <a:extLst>
                <a:ext uri="{FF2B5EF4-FFF2-40B4-BE49-F238E27FC236}">
                  <a16:creationId xmlns:a16="http://schemas.microsoft.com/office/drawing/2014/main" id="{68848D65-3655-B3EA-9552-F310BE5025DA}"/>
                </a:ext>
              </a:extLst>
            </p:cNvPr>
            <p:cNvSpPr>
              <a:spLocks noChangeArrowheads="1"/>
            </p:cNvSpPr>
            <p:nvPr/>
          </p:nvSpPr>
          <p:spPr bwMode="auto">
            <a:xfrm>
              <a:off x="3533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90">
              <a:extLst>
                <a:ext uri="{FF2B5EF4-FFF2-40B4-BE49-F238E27FC236}">
                  <a16:creationId xmlns:a16="http://schemas.microsoft.com/office/drawing/2014/main" id="{DE535DB4-3F21-62A5-EE7D-0E5CBFC74D10}"/>
                </a:ext>
              </a:extLst>
            </p:cNvPr>
            <p:cNvSpPr>
              <a:spLocks noChangeArrowheads="1"/>
            </p:cNvSpPr>
            <p:nvPr/>
          </p:nvSpPr>
          <p:spPr bwMode="auto">
            <a:xfrm>
              <a:off x="35734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1">
              <a:extLst>
                <a:ext uri="{FF2B5EF4-FFF2-40B4-BE49-F238E27FC236}">
                  <a16:creationId xmlns:a16="http://schemas.microsoft.com/office/drawing/2014/main" id="{1EBAAFE6-15E4-94A8-4EB7-7A0999FB0428}"/>
                </a:ext>
              </a:extLst>
            </p:cNvPr>
            <p:cNvSpPr>
              <a:spLocks noChangeArrowheads="1"/>
            </p:cNvSpPr>
            <p:nvPr/>
          </p:nvSpPr>
          <p:spPr bwMode="auto">
            <a:xfrm>
              <a:off x="3605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2">
              <a:extLst>
                <a:ext uri="{FF2B5EF4-FFF2-40B4-BE49-F238E27FC236}">
                  <a16:creationId xmlns:a16="http://schemas.microsoft.com/office/drawing/2014/main" id="{F8078E4C-4C93-14B5-BB1A-D3908C9BEB82}"/>
                </a:ext>
              </a:extLst>
            </p:cNvPr>
            <p:cNvSpPr>
              <a:spLocks noChangeArrowheads="1"/>
            </p:cNvSpPr>
            <p:nvPr/>
          </p:nvSpPr>
          <p:spPr bwMode="auto">
            <a:xfrm>
              <a:off x="3640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3">
              <a:extLst>
                <a:ext uri="{FF2B5EF4-FFF2-40B4-BE49-F238E27FC236}">
                  <a16:creationId xmlns:a16="http://schemas.microsoft.com/office/drawing/2014/main" id="{07EF69F7-031C-A7C9-D61E-70429DE0150B}"/>
                </a:ext>
              </a:extLst>
            </p:cNvPr>
            <p:cNvSpPr>
              <a:spLocks noChangeArrowheads="1"/>
            </p:cNvSpPr>
            <p:nvPr/>
          </p:nvSpPr>
          <p:spPr bwMode="auto">
            <a:xfrm>
              <a:off x="3683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94">
              <a:extLst>
                <a:ext uri="{FF2B5EF4-FFF2-40B4-BE49-F238E27FC236}">
                  <a16:creationId xmlns:a16="http://schemas.microsoft.com/office/drawing/2014/main" id="{D7CB30A5-FD54-43A2-1F4E-779F390D1E1E}"/>
                </a:ext>
              </a:extLst>
            </p:cNvPr>
            <p:cNvSpPr>
              <a:spLocks noChangeArrowheads="1"/>
            </p:cNvSpPr>
            <p:nvPr/>
          </p:nvSpPr>
          <p:spPr bwMode="auto">
            <a:xfrm>
              <a:off x="3725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5">
              <a:extLst>
                <a:ext uri="{FF2B5EF4-FFF2-40B4-BE49-F238E27FC236}">
                  <a16:creationId xmlns:a16="http://schemas.microsoft.com/office/drawing/2014/main" id="{37224BF0-618C-2238-C0AF-0B2DE114FB89}"/>
                </a:ext>
              </a:extLst>
            </p:cNvPr>
            <p:cNvSpPr>
              <a:spLocks noChangeArrowheads="1"/>
            </p:cNvSpPr>
            <p:nvPr/>
          </p:nvSpPr>
          <p:spPr bwMode="auto">
            <a:xfrm>
              <a:off x="3754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96">
              <a:extLst>
                <a:ext uri="{FF2B5EF4-FFF2-40B4-BE49-F238E27FC236}">
                  <a16:creationId xmlns:a16="http://schemas.microsoft.com/office/drawing/2014/main" id="{F94FA447-0FC7-0E24-B83D-48098A05736F}"/>
                </a:ext>
              </a:extLst>
            </p:cNvPr>
            <p:cNvSpPr>
              <a:spLocks noChangeArrowheads="1"/>
            </p:cNvSpPr>
            <p:nvPr/>
          </p:nvSpPr>
          <p:spPr bwMode="auto">
            <a:xfrm>
              <a:off x="3789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7">
              <a:extLst>
                <a:ext uri="{FF2B5EF4-FFF2-40B4-BE49-F238E27FC236}">
                  <a16:creationId xmlns:a16="http://schemas.microsoft.com/office/drawing/2014/main" id="{A345ABA5-6582-9767-813C-0E1C180BA38B}"/>
                </a:ext>
              </a:extLst>
            </p:cNvPr>
            <p:cNvSpPr>
              <a:spLocks noChangeArrowheads="1"/>
            </p:cNvSpPr>
            <p:nvPr/>
          </p:nvSpPr>
          <p:spPr bwMode="auto">
            <a:xfrm>
              <a:off x="3832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98">
              <a:extLst>
                <a:ext uri="{FF2B5EF4-FFF2-40B4-BE49-F238E27FC236}">
                  <a16:creationId xmlns:a16="http://schemas.microsoft.com/office/drawing/2014/main" id="{BEFB2FFD-35FC-C547-D9F5-FD5A2C16B2F0}"/>
                </a:ext>
              </a:extLst>
            </p:cNvPr>
            <p:cNvSpPr>
              <a:spLocks noChangeArrowheads="1"/>
            </p:cNvSpPr>
            <p:nvPr/>
          </p:nvSpPr>
          <p:spPr bwMode="auto">
            <a:xfrm>
              <a:off x="387191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9">
              <a:extLst>
                <a:ext uri="{FF2B5EF4-FFF2-40B4-BE49-F238E27FC236}">
                  <a16:creationId xmlns:a16="http://schemas.microsoft.com/office/drawing/2014/main" id="{0B1476CB-3692-F37E-73EE-5CEEB50817A8}"/>
                </a:ext>
              </a:extLst>
            </p:cNvPr>
            <p:cNvSpPr>
              <a:spLocks noChangeArrowheads="1"/>
            </p:cNvSpPr>
            <p:nvPr/>
          </p:nvSpPr>
          <p:spPr bwMode="auto">
            <a:xfrm>
              <a:off x="390683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00">
              <a:extLst>
                <a:ext uri="{FF2B5EF4-FFF2-40B4-BE49-F238E27FC236}">
                  <a16:creationId xmlns:a16="http://schemas.microsoft.com/office/drawing/2014/main" id="{1F3EC0F6-E9B3-A838-9E66-B7B8B223CA67}"/>
                </a:ext>
              </a:extLst>
            </p:cNvPr>
            <p:cNvSpPr>
              <a:spLocks noChangeArrowheads="1"/>
            </p:cNvSpPr>
            <p:nvPr/>
          </p:nvSpPr>
          <p:spPr bwMode="auto">
            <a:xfrm>
              <a:off x="3946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01">
              <a:extLst>
                <a:ext uri="{FF2B5EF4-FFF2-40B4-BE49-F238E27FC236}">
                  <a16:creationId xmlns:a16="http://schemas.microsoft.com/office/drawing/2014/main" id="{BEF8C9BA-6DEF-1CF1-F6F0-88DA697A0464}"/>
                </a:ext>
              </a:extLst>
            </p:cNvPr>
            <p:cNvSpPr>
              <a:spLocks noChangeArrowheads="1"/>
            </p:cNvSpPr>
            <p:nvPr/>
          </p:nvSpPr>
          <p:spPr bwMode="auto">
            <a:xfrm>
              <a:off x="3987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2">
              <a:extLst>
                <a:ext uri="{FF2B5EF4-FFF2-40B4-BE49-F238E27FC236}">
                  <a16:creationId xmlns:a16="http://schemas.microsoft.com/office/drawing/2014/main" id="{AE7BDE38-DCB2-35E2-6D4C-0036C45D6927}"/>
                </a:ext>
              </a:extLst>
            </p:cNvPr>
            <p:cNvSpPr>
              <a:spLocks noChangeArrowheads="1"/>
            </p:cNvSpPr>
            <p:nvPr/>
          </p:nvSpPr>
          <p:spPr bwMode="auto">
            <a:xfrm>
              <a:off x="4024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3">
              <a:extLst>
                <a:ext uri="{FF2B5EF4-FFF2-40B4-BE49-F238E27FC236}">
                  <a16:creationId xmlns:a16="http://schemas.microsoft.com/office/drawing/2014/main" id="{78F38DA8-5D20-F2D4-FF23-F52957B727BB}"/>
                </a:ext>
              </a:extLst>
            </p:cNvPr>
            <p:cNvSpPr>
              <a:spLocks noChangeArrowheads="1"/>
            </p:cNvSpPr>
            <p:nvPr/>
          </p:nvSpPr>
          <p:spPr bwMode="auto">
            <a:xfrm>
              <a:off x="4056063" y="3425825"/>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4">
              <a:extLst>
                <a:ext uri="{FF2B5EF4-FFF2-40B4-BE49-F238E27FC236}">
                  <a16:creationId xmlns:a16="http://schemas.microsoft.com/office/drawing/2014/main" id="{6C2D3FEF-751A-1908-41F2-CE56EF81B0B9}"/>
                </a:ext>
              </a:extLst>
            </p:cNvPr>
            <p:cNvSpPr>
              <a:spLocks noChangeArrowheads="1"/>
            </p:cNvSpPr>
            <p:nvPr/>
          </p:nvSpPr>
          <p:spPr bwMode="auto">
            <a:xfrm>
              <a:off x="4095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05">
              <a:extLst>
                <a:ext uri="{FF2B5EF4-FFF2-40B4-BE49-F238E27FC236}">
                  <a16:creationId xmlns:a16="http://schemas.microsoft.com/office/drawing/2014/main" id="{40A8F815-62CA-E444-B2B0-5999A6737BF3}"/>
                </a:ext>
              </a:extLst>
            </p:cNvPr>
            <p:cNvSpPr>
              <a:spLocks noChangeArrowheads="1"/>
            </p:cNvSpPr>
            <p:nvPr/>
          </p:nvSpPr>
          <p:spPr bwMode="auto">
            <a:xfrm>
              <a:off x="4133850" y="3417888"/>
              <a:ext cx="142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06">
              <a:extLst>
                <a:ext uri="{FF2B5EF4-FFF2-40B4-BE49-F238E27FC236}">
                  <a16:creationId xmlns:a16="http://schemas.microsoft.com/office/drawing/2014/main" id="{658AA2A3-00EC-7180-42CE-19DEC2574143}"/>
                </a:ext>
              </a:extLst>
            </p:cNvPr>
            <p:cNvSpPr>
              <a:spLocks noChangeArrowheads="1"/>
            </p:cNvSpPr>
            <p:nvPr/>
          </p:nvSpPr>
          <p:spPr bwMode="auto">
            <a:xfrm>
              <a:off x="4173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07">
              <a:extLst>
                <a:ext uri="{FF2B5EF4-FFF2-40B4-BE49-F238E27FC236}">
                  <a16:creationId xmlns:a16="http://schemas.microsoft.com/office/drawing/2014/main" id="{31714BCD-A184-1374-5BBC-FE82DA3707A1}"/>
                </a:ext>
              </a:extLst>
            </p:cNvPr>
            <p:cNvSpPr>
              <a:spLocks noChangeArrowheads="1"/>
            </p:cNvSpPr>
            <p:nvPr/>
          </p:nvSpPr>
          <p:spPr bwMode="auto">
            <a:xfrm>
              <a:off x="4208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8">
              <a:extLst>
                <a:ext uri="{FF2B5EF4-FFF2-40B4-BE49-F238E27FC236}">
                  <a16:creationId xmlns:a16="http://schemas.microsoft.com/office/drawing/2014/main" id="{0FAC1B79-8F09-B215-0B05-422629466608}"/>
                </a:ext>
              </a:extLst>
            </p:cNvPr>
            <p:cNvSpPr>
              <a:spLocks noChangeArrowheads="1"/>
            </p:cNvSpPr>
            <p:nvPr/>
          </p:nvSpPr>
          <p:spPr bwMode="auto">
            <a:xfrm>
              <a:off x="4243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9">
              <a:extLst>
                <a:ext uri="{FF2B5EF4-FFF2-40B4-BE49-F238E27FC236}">
                  <a16:creationId xmlns:a16="http://schemas.microsoft.com/office/drawing/2014/main" id="{8C4A89B2-4D39-27EB-D682-FE9ACEDF4098}"/>
                </a:ext>
              </a:extLst>
            </p:cNvPr>
            <p:cNvSpPr>
              <a:spLocks noChangeArrowheads="1"/>
            </p:cNvSpPr>
            <p:nvPr/>
          </p:nvSpPr>
          <p:spPr bwMode="auto">
            <a:xfrm>
              <a:off x="4286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10">
              <a:extLst>
                <a:ext uri="{FF2B5EF4-FFF2-40B4-BE49-F238E27FC236}">
                  <a16:creationId xmlns:a16="http://schemas.microsoft.com/office/drawing/2014/main" id="{DD0C3FA9-A207-8EC3-BB06-B23C816EC76B}"/>
                </a:ext>
              </a:extLst>
            </p:cNvPr>
            <p:cNvSpPr>
              <a:spLocks noChangeArrowheads="1"/>
            </p:cNvSpPr>
            <p:nvPr/>
          </p:nvSpPr>
          <p:spPr bwMode="auto">
            <a:xfrm>
              <a:off x="4318000" y="3425825"/>
              <a:ext cx="142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1">
              <a:extLst>
                <a:ext uri="{FF2B5EF4-FFF2-40B4-BE49-F238E27FC236}">
                  <a16:creationId xmlns:a16="http://schemas.microsoft.com/office/drawing/2014/main" id="{963E19A9-B649-CC99-932A-2D82423BDBC6}"/>
                </a:ext>
              </a:extLst>
            </p:cNvPr>
            <p:cNvSpPr>
              <a:spLocks noChangeArrowheads="1"/>
            </p:cNvSpPr>
            <p:nvPr/>
          </p:nvSpPr>
          <p:spPr bwMode="auto">
            <a:xfrm>
              <a:off x="4354513" y="3275013"/>
              <a:ext cx="2063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2">
              <a:extLst>
                <a:ext uri="{FF2B5EF4-FFF2-40B4-BE49-F238E27FC236}">
                  <a16:creationId xmlns:a16="http://schemas.microsoft.com/office/drawing/2014/main" id="{E6D41C96-57FD-FF5D-F5A8-05EBE1BB0610}"/>
                </a:ext>
              </a:extLst>
            </p:cNvPr>
            <p:cNvSpPr>
              <a:spLocks noChangeArrowheads="1"/>
            </p:cNvSpPr>
            <p:nvPr/>
          </p:nvSpPr>
          <p:spPr bwMode="auto">
            <a:xfrm>
              <a:off x="4397375"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3">
              <a:extLst>
                <a:ext uri="{FF2B5EF4-FFF2-40B4-BE49-F238E27FC236}">
                  <a16:creationId xmlns:a16="http://schemas.microsoft.com/office/drawing/2014/main" id="{48602F80-B4E7-A123-0447-8C1035D5E018}"/>
                </a:ext>
              </a:extLst>
            </p:cNvPr>
            <p:cNvSpPr>
              <a:spLocks noChangeArrowheads="1"/>
            </p:cNvSpPr>
            <p:nvPr/>
          </p:nvSpPr>
          <p:spPr bwMode="auto">
            <a:xfrm>
              <a:off x="5376863" y="3275013"/>
              <a:ext cx="1428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4">
              <a:extLst>
                <a:ext uri="{FF2B5EF4-FFF2-40B4-BE49-F238E27FC236}">
                  <a16:creationId xmlns:a16="http://schemas.microsoft.com/office/drawing/2014/main" id="{D6AB1C26-FBB2-84CA-4EB8-A641D82E1D0D}"/>
                </a:ext>
              </a:extLst>
            </p:cNvPr>
            <p:cNvSpPr>
              <a:spLocks noChangeArrowheads="1"/>
            </p:cNvSpPr>
            <p:nvPr/>
          </p:nvSpPr>
          <p:spPr bwMode="auto">
            <a:xfrm>
              <a:off x="5411788"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5">
              <a:extLst>
                <a:ext uri="{FF2B5EF4-FFF2-40B4-BE49-F238E27FC236}">
                  <a16:creationId xmlns:a16="http://schemas.microsoft.com/office/drawing/2014/main" id="{E5872BB5-174E-07CE-6F39-65A587F3F898}"/>
                </a:ext>
              </a:extLst>
            </p:cNvPr>
            <p:cNvSpPr>
              <a:spLocks noChangeArrowheads="1"/>
            </p:cNvSpPr>
            <p:nvPr/>
          </p:nvSpPr>
          <p:spPr bwMode="auto">
            <a:xfrm>
              <a:off x="44354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6">
              <a:extLst>
                <a:ext uri="{FF2B5EF4-FFF2-40B4-BE49-F238E27FC236}">
                  <a16:creationId xmlns:a16="http://schemas.microsoft.com/office/drawing/2014/main" id="{14AAA9C4-E4D1-F97F-F067-4D56BE780CCB}"/>
                </a:ext>
              </a:extLst>
            </p:cNvPr>
            <p:cNvSpPr>
              <a:spLocks noChangeArrowheads="1"/>
            </p:cNvSpPr>
            <p:nvPr/>
          </p:nvSpPr>
          <p:spPr bwMode="auto">
            <a:xfrm>
              <a:off x="4471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7">
              <a:extLst>
                <a:ext uri="{FF2B5EF4-FFF2-40B4-BE49-F238E27FC236}">
                  <a16:creationId xmlns:a16="http://schemas.microsoft.com/office/drawing/2014/main" id="{A57E43AD-4E4A-66C3-64C4-6446922BC56E}"/>
                </a:ext>
              </a:extLst>
            </p:cNvPr>
            <p:cNvSpPr>
              <a:spLocks noChangeArrowheads="1"/>
            </p:cNvSpPr>
            <p:nvPr/>
          </p:nvSpPr>
          <p:spPr bwMode="auto">
            <a:xfrm>
              <a:off x="4506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18">
              <a:extLst>
                <a:ext uri="{FF2B5EF4-FFF2-40B4-BE49-F238E27FC236}">
                  <a16:creationId xmlns:a16="http://schemas.microsoft.com/office/drawing/2014/main" id="{19298F69-8E1A-80A9-7416-6469BF36E366}"/>
                </a:ext>
              </a:extLst>
            </p:cNvPr>
            <p:cNvSpPr>
              <a:spLocks noChangeArrowheads="1"/>
            </p:cNvSpPr>
            <p:nvPr/>
          </p:nvSpPr>
          <p:spPr bwMode="auto">
            <a:xfrm>
              <a:off x="4541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9">
              <a:extLst>
                <a:ext uri="{FF2B5EF4-FFF2-40B4-BE49-F238E27FC236}">
                  <a16:creationId xmlns:a16="http://schemas.microsoft.com/office/drawing/2014/main" id="{8882499F-2145-9868-1F57-8270ECBE09F8}"/>
                </a:ext>
              </a:extLst>
            </p:cNvPr>
            <p:cNvSpPr>
              <a:spLocks noChangeArrowheads="1"/>
            </p:cNvSpPr>
            <p:nvPr/>
          </p:nvSpPr>
          <p:spPr bwMode="auto">
            <a:xfrm>
              <a:off x="4587875"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20">
              <a:extLst>
                <a:ext uri="{FF2B5EF4-FFF2-40B4-BE49-F238E27FC236}">
                  <a16:creationId xmlns:a16="http://schemas.microsoft.com/office/drawing/2014/main" id="{7A2073B1-DA57-6C7E-8625-89F2D82AC475}"/>
                </a:ext>
              </a:extLst>
            </p:cNvPr>
            <p:cNvSpPr>
              <a:spLocks noChangeArrowheads="1"/>
            </p:cNvSpPr>
            <p:nvPr/>
          </p:nvSpPr>
          <p:spPr bwMode="auto">
            <a:xfrm>
              <a:off x="462438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1">
              <a:extLst>
                <a:ext uri="{FF2B5EF4-FFF2-40B4-BE49-F238E27FC236}">
                  <a16:creationId xmlns:a16="http://schemas.microsoft.com/office/drawing/2014/main" id="{F1BE9EF6-3143-699D-6D62-D302D19531B3}"/>
                </a:ext>
              </a:extLst>
            </p:cNvPr>
            <p:cNvSpPr>
              <a:spLocks noChangeArrowheads="1"/>
            </p:cNvSpPr>
            <p:nvPr/>
          </p:nvSpPr>
          <p:spPr bwMode="auto">
            <a:xfrm>
              <a:off x="4662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22">
              <a:extLst>
                <a:ext uri="{FF2B5EF4-FFF2-40B4-BE49-F238E27FC236}">
                  <a16:creationId xmlns:a16="http://schemas.microsoft.com/office/drawing/2014/main" id="{DC4B308F-AD6A-39C1-C075-5EC7AF7F0EF1}"/>
                </a:ext>
              </a:extLst>
            </p:cNvPr>
            <p:cNvSpPr>
              <a:spLocks noChangeArrowheads="1"/>
            </p:cNvSpPr>
            <p:nvPr/>
          </p:nvSpPr>
          <p:spPr bwMode="auto">
            <a:xfrm>
              <a:off x="4699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23">
              <a:extLst>
                <a:ext uri="{FF2B5EF4-FFF2-40B4-BE49-F238E27FC236}">
                  <a16:creationId xmlns:a16="http://schemas.microsoft.com/office/drawing/2014/main" id="{DF326FDA-4950-2149-2594-278AC3700AAB}"/>
                </a:ext>
              </a:extLst>
            </p:cNvPr>
            <p:cNvSpPr>
              <a:spLocks noChangeArrowheads="1"/>
            </p:cNvSpPr>
            <p:nvPr/>
          </p:nvSpPr>
          <p:spPr bwMode="auto">
            <a:xfrm>
              <a:off x="4741863"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4">
              <a:extLst>
                <a:ext uri="{FF2B5EF4-FFF2-40B4-BE49-F238E27FC236}">
                  <a16:creationId xmlns:a16="http://schemas.microsoft.com/office/drawing/2014/main" id="{C8209E92-2CEF-ECC4-6F83-D23592785F99}"/>
                </a:ext>
              </a:extLst>
            </p:cNvPr>
            <p:cNvSpPr>
              <a:spLocks noChangeArrowheads="1"/>
            </p:cNvSpPr>
            <p:nvPr/>
          </p:nvSpPr>
          <p:spPr bwMode="auto">
            <a:xfrm>
              <a:off x="47767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5">
              <a:extLst>
                <a:ext uri="{FF2B5EF4-FFF2-40B4-BE49-F238E27FC236}">
                  <a16:creationId xmlns:a16="http://schemas.microsoft.com/office/drawing/2014/main" id="{61946A37-56FA-1747-12EF-7CDDDA98EC78}"/>
                </a:ext>
              </a:extLst>
            </p:cNvPr>
            <p:cNvSpPr>
              <a:spLocks noChangeArrowheads="1"/>
            </p:cNvSpPr>
            <p:nvPr/>
          </p:nvSpPr>
          <p:spPr bwMode="auto">
            <a:xfrm>
              <a:off x="4811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6">
              <a:extLst>
                <a:ext uri="{FF2B5EF4-FFF2-40B4-BE49-F238E27FC236}">
                  <a16:creationId xmlns:a16="http://schemas.microsoft.com/office/drawing/2014/main" id="{34865380-A106-BA00-75AF-A04996E799CC}"/>
                </a:ext>
              </a:extLst>
            </p:cNvPr>
            <p:cNvSpPr>
              <a:spLocks noChangeArrowheads="1"/>
            </p:cNvSpPr>
            <p:nvPr/>
          </p:nvSpPr>
          <p:spPr bwMode="auto">
            <a:xfrm>
              <a:off x="4848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7">
              <a:extLst>
                <a:ext uri="{FF2B5EF4-FFF2-40B4-BE49-F238E27FC236}">
                  <a16:creationId xmlns:a16="http://schemas.microsoft.com/office/drawing/2014/main" id="{A27A04D9-B800-36BF-DFB0-C5A08D6D2309}"/>
                </a:ext>
              </a:extLst>
            </p:cNvPr>
            <p:cNvSpPr>
              <a:spLocks noChangeArrowheads="1"/>
            </p:cNvSpPr>
            <p:nvPr/>
          </p:nvSpPr>
          <p:spPr bwMode="auto">
            <a:xfrm>
              <a:off x="48895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8">
              <a:extLst>
                <a:ext uri="{FF2B5EF4-FFF2-40B4-BE49-F238E27FC236}">
                  <a16:creationId xmlns:a16="http://schemas.microsoft.com/office/drawing/2014/main" id="{FB944D29-CD67-3510-485D-25B2D7147FEF}"/>
                </a:ext>
              </a:extLst>
            </p:cNvPr>
            <p:cNvSpPr>
              <a:spLocks noChangeArrowheads="1"/>
            </p:cNvSpPr>
            <p:nvPr/>
          </p:nvSpPr>
          <p:spPr bwMode="auto">
            <a:xfrm>
              <a:off x="4926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9">
              <a:extLst>
                <a:ext uri="{FF2B5EF4-FFF2-40B4-BE49-F238E27FC236}">
                  <a16:creationId xmlns:a16="http://schemas.microsoft.com/office/drawing/2014/main" id="{92EF40B8-0C33-D105-842F-95981F9A803A}"/>
                </a:ext>
              </a:extLst>
            </p:cNvPr>
            <p:cNvSpPr>
              <a:spLocks noChangeArrowheads="1"/>
            </p:cNvSpPr>
            <p:nvPr/>
          </p:nvSpPr>
          <p:spPr bwMode="auto">
            <a:xfrm>
              <a:off x="4960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30">
              <a:extLst>
                <a:ext uri="{FF2B5EF4-FFF2-40B4-BE49-F238E27FC236}">
                  <a16:creationId xmlns:a16="http://schemas.microsoft.com/office/drawing/2014/main" id="{978C107A-6631-A6EC-EA4B-CB84831AB6E1}"/>
                </a:ext>
              </a:extLst>
            </p:cNvPr>
            <p:cNvSpPr>
              <a:spLocks noChangeArrowheads="1"/>
            </p:cNvSpPr>
            <p:nvPr/>
          </p:nvSpPr>
          <p:spPr bwMode="auto">
            <a:xfrm>
              <a:off x="49974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31">
              <a:extLst>
                <a:ext uri="{FF2B5EF4-FFF2-40B4-BE49-F238E27FC236}">
                  <a16:creationId xmlns:a16="http://schemas.microsoft.com/office/drawing/2014/main" id="{FF3D1CD3-3459-6DD5-40FF-899408AFD144}"/>
                </a:ext>
              </a:extLst>
            </p:cNvPr>
            <p:cNvSpPr>
              <a:spLocks noChangeArrowheads="1"/>
            </p:cNvSpPr>
            <p:nvPr/>
          </p:nvSpPr>
          <p:spPr bwMode="auto">
            <a:xfrm>
              <a:off x="5038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2">
              <a:extLst>
                <a:ext uri="{FF2B5EF4-FFF2-40B4-BE49-F238E27FC236}">
                  <a16:creationId xmlns:a16="http://schemas.microsoft.com/office/drawing/2014/main" id="{6435CDAC-C493-4A06-5871-EAA44B8CF6ED}"/>
                </a:ext>
              </a:extLst>
            </p:cNvPr>
            <p:cNvSpPr>
              <a:spLocks noChangeArrowheads="1"/>
            </p:cNvSpPr>
            <p:nvPr/>
          </p:nvSpPr>
          <p:spPr bwMode="auto">
            <a:xfrm>
              <a:off x="5075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3">
              <a:extLst>
                <a:ext uri="{FF2B5EF4-FFF2-40B4-BE49-F238E27FC236}">
                  <a16:creationId xmlns:a16="http://schemas.microsoft.com/office/drawing/2014/main" id="{6656FCCF-C462-627F-5084-ECF9A632BE3B}"/>
                </a:ext>
              </a:extLst>
            </p:cNvPr>
            <p:cNvSpPr>
              <a:spLocks noChangeArrowheads="1"/>
            </p:cNvSpPr>
            <p:nvPr/>
          </p:nvSpPr>
          <p:spPr bwMode="auto">
            <a:xfrm>
              <a:off x="5110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4">
              <a:extLst>
                <a:ext uri="{FF2B5EF4-FFF2-40B4-BE49-F238E27FC236}">
                  <a16:creationId xmlns:a16="http://schemas.microsoft.com/office/drawing/2014/main" id="{471D12D7-9474-0891-1E18-2540E6A17B2A}"/>
                </a:ext>
              </a:extLst>
            </p:cNvPr>
            <p:cNvSpPr>
              <a:spLocks noChangeArrowheads="1"/>
            </p:cNvSpPr>
            <p:nvPr/>
          </p:nvSpPr>
          <p:spPr bwMode="auto">
            <a:xfrm>
              <a:off x="5145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5">
              <a:extLst>
                <a:ext uri="{FF2B5EF4-FFF2-40B4-BE49-F238E27FC236}">
                  <a16:creationId xmlns:a16="http://schemas.microsoft.com/office/drawing/2014/main" id="{79613B4C-49C3-42C6-74A0-6681D7DA1F23}"/>
                </a:ext>
              </a:extLst>
            </p:cNvPr>
            <p:cNvSpPr>
              <a:spLocks noChangeArrowheads="1"/>
            </p:cNvSpPr>
            <p:nvPr/>
          </p:nvSpPr>
          <p:spPr bwMode="auto">
            <a:xfrm>
              <a:off x="51879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6">
              <a:extLst>
                <a:ext uri="{FF2B5EF4-FFF2-40B4-BE49-F238E27FC236}">
                  <a16:creationId xmlns:a16="http://schemas.microsoft.com/office/drawing/2014/main" id="{F80C5CE4-E0AB-94FA-D3E9-A997815908CD}"/>
                </a:ext>
              </a:extLst>
            </p:cNvPr>
            <p:cNvSpPr>
              <a:spLocks noChangeArrowheads="1"/>
            </p:cNvSpPr>
            <p:nvPr/>
          </p:nvSpPr>
          <p:spPr bwMode="auto">
            <a:xfrm>
              <a:off x="5224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7">
              <a:extLst>
                <a:ext uri="{FF2B5EF4-FFF2-40B4-BE49-F238E27FC236}">
                  <a16:creationId xmlns:a16="http://schemas.microsoft.com/office/drawing/2014/main" id="{6F8C97D3-79EB-5481-59A1-871FD07E9CF7}"/>
                </a:ext>
              </a:extLst>
            </p:cNvPr>
            <p:cNvSpPr>
              <a:spLocks noChangeArrowheads="1"/>
            </p:cNvSpPr>
            <p:nvPr/>
          </p:nvSpPr>
          <p:spPr bwMode="auto">
            <a:xfrm>
              <a:off x="5262563" y="3395663"/>
              <a:ext cx="14288"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8">
              <a:extLst>
                <a:ext uri="{FF2B5EF4-FFF2-40B4-BE49-F238E27FC236}">
                  <a16:creationId xmlns:a16="http://schemas.microsoft.com/office/drawing/2014/main" id="{1B4A9214-CE29-B5B5-185C-3F274AE87AD0}"/>
                </a:ext>
              </a:extLst>
            </p:cNvPr>
            <p:cNvSpPr>
              <a:spLocks noChangeArrowheads="1"/>
            </p:cNvSpPr>
            <p:nvPr/>
          </p:nvSpPr>
          <p:spPr bwMode="auto">
            <a:xfrm>
              <a:off x="5299075" y="3446463"/>
              <a:ext cx="269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9">
              <a:extLst>
                <a:ext uri="{FF2B5EF4-FFF2-40B4-BE49-F238E27FC236}">
                  <a16:creationId xmlns:a16="http://schemas.microsoft.com/office/drawing/2014/main" id="{66546C99-2CF3-4D7B-2E7F-A8881E71A8A1}"/>
                </a:ext>
              </a:extLst>
            </p:cNvPr>
            <p:cNvSpPr>
              <a:spLocks noChangeArrowheads="1"/>
            </p:cNvSpPr>
            <p:nvPr/>
          </p:nvSpPr>
          <p:spPr bwMode="auto">
            <a:xfrm>
              <a:off x="5340350"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0">
              <a:extLst>
                <a:ext uri="{FF2B5EF4-FFF2-40B4-BE49-F238E27FC236}">
                  <a16:creationId xmlns:a16="http://schemas.microsoft.com/office/drawing/2014/main" id="{99FA887F-7BF3-192C-39BD-75A5C04A46CE}"/>
                </a:ext>
              </a:extLst>
            </p:cNvPr>
            <p:cNvSpPr>
              <a:spLocks noChangeArrowheads="1"/>
            </p:cNvSpPr>
            <p:nvPr/>
          </p:nvSpPr>
          <p:spPr bwMode="auto">
            <a:xfrm>
              <a:off x="5380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41">
              <a:extLst>
                <a:ext uri="{FF2B5EF4-FFF2-40B4-BE49-F238E27FC236}">
                  <a16:creationId xmlns:a16="http://schemas.microsoft.com/office/drawing/2014/main" id="{E3C92E73-A431-7873-1BC4-E1C892DD1E3C}"/>
                </a:ext>
              </a:extLst>
            </p:cNvPr>
            <p:cNvSpPr>
              <a:spLocks noChangeArrowheads="1"/>
            </p:cNvSpPr>
            <p:nvPr/>
          </p:nvSpPr>
          <p:spPr bwMode="auto">
            <a:xfrm>
              <a:off x="5414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2">
              <a:extLst>
                <a:ext uri="{FF2B5EF4-FFF2-40B4-BE49-F238E27FC236}">
                  <a16:creationId xmlns:a16="http://schemas.microsoft.com/office/drawing/2014/main" id="{DC63A00F-A989-D126-BF6F-564819AC8BB2}"/>
                </a:ext>
              </a:extLst>
            </p:cNvPr>
            <p:cNvSpPr>
              <a:spLocks noChangeArrowheads="1"/>
            </p:cNvSpPr>
            <p:nvPr/>
          </p:nvSpPr>
          <p:spPr bwMode="auto">
            <a:xfrm>
              <a:off x="54546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3">
              <a:extLst>
                <a:ext uri="{FF2B5EF4-FFF2-40B4-BE49-F238E27FC236}">
                  <a16:creationId xmlns:a16="http://schemas.microsoft.com/office/drawing/2014/main" id="{B03AA567-1939-199B-9F4C-AA1EAE4239FA}"/>
                </a:ext>
              </a:extLst>
            </p:cNvPr>
            <p:cNvSpPr>
              <a:spLocks noChangeArrowheads="1"/>
            </p:cNvSpPr>
            <p:nvPr/>
          </p:nvSpPr>
          <p:spPr bwMode="auto">
            <a:xfrm>
              <a:off x="54943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44">
              <a:extLst>
                <a:ext uri="{FF2B5EF4-FFF2-40B4-BE49-F238E27FC236}">
                  <a16:creationId xmlns:a16="http://schemas.microsoft.com/office/drawing/2014/main" id="{658BBDA4-69CA-C8A4-8827-B1A2EC6DAB9E}"/>
                </a:ext>
              </a:extLst>
            </p:cNvPr>
            <p:cNvSpPr>
              <a:spLocks noChangeArrowheads="1"/>
            </p:cNvSpPr>
            <p:nvPr/>
          </p:nvSpPr>
          <p:spPr bwMode="auto">
            <a:xfrm>
              <a:off x="5529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5">
              <a:extLst>
                <a:ext uri="{FF2B5EF4-FFF2-40B4-BE49-F238E27FC236}">
                  <a16:creationId xmlns:a16="http://schemas.microsoft.com/office/drawing/2014/main" id="{0FA744CE-0BF8-8CB0-0FB1-954A00E14C52}"/>
                </a:ext>
              </a:extLst>
            </p:cNvPr>
            <p:cNvSpPr>
              <a:spLocks noChangeArrowheads="1"/>
            </p:cNvSpPr>
            <p:nvPr/>
          </p:nvSpPr>
          <p:spPr bwMode="auto">
            <a:xfrm>
              <a:off x="5564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6">
              <a:extLst>
                <a:ext uri="{FF2B5EF4-FFF2-40B4-BE49-F238E27FC236}">
                  <a16:creationId xmlns:a16="http://schemas.microsoft.com/office/drawing/2014/main" id="{A6333A9C-6439-3E35-F16E-B4CD33A72E9B}"/>
                </a:ext>
              </a:extLst>
            </p:cNvPr>
            <p:cNvSpPr>
              <a:spLocks noChangeArrowheads="1"/>
            </p:cNvSpPr>
            <p:nvPr/>
          </p:nvSpPr>
          <p:spPr bwMode="auto">
            <a:xfrm>
              <a:off x="5603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7">
              <a:extLst>
                <a:ext uri="{FF2B5EF4-FFF2-40B4-BE49-F238E27FC236}">
                  <a16:creationId xmlns:a16="http://schemas.microsoft.com/office/drawing/2014/main" id="{6C32B1D4-0130-EA9C-5A7C-3FD6FEEB743D}"/>
                </a:ext>
              </a:extLst>
            </p:cNvPr>
            <p:cNvSpPr>
              <a:spLocks noChangeArrowheads="1"/>
            </p:cNvSpPr>
            <p:nvPr/>
          </p:nvSpPr>
          <p:spPr bwMode="auto">
            <a:xfrm>
              <a:off x="5641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8">
              <a:extLst>
                <a:ext uri="{FF2B5EF4-FFF2-40B4-BE49-F238E27FC236}">
                  <a16:creationId xmlns:a16="http://schemas.microsoft.com/office/drawing/2014/main" id="{5E37D546-FFD1-4E5B-ABAA-C00E63046134}"/>
                </a:ext>
              </a:extLst>
            </p:cNvPr>
            <p:cNvSpPr>
              <a:spLocks noChangeArrowheads="1"/>
            </p:cNvSpPr>
            <p:nvPr/>
          </p:nvSpPr>
          <p:spPr bwMode="auto">
            <a:xfrm>
              <a:off x="5678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9">
              <a:extLst>
                <a:ext uri="{FF2B5EF4-FFF2-40B4-BE49-F238E27FC236}">
                  <a16:creationId xmlns:a16="http://schemas.microsoft.com/office/drawing/2014/main" id="{B835C542-D59B-6988-9CEC-0662898BC736}"/>
                </a:ext>
              </a:extLst>
            </p:cNvPr>
            <p:cNvSpPr>
              <a:spLocks noChangeArrowheads="1"/>
            </p:cNvSpPr>
            <p:nvPr/>
          </p:nvSpPr>
          <p:spPr bwMode="auto">
            <a:xfrm>
              <a:off x="5713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50">
              <a:extLst>
                <a:ext uri="{FF2B5EF4-FFF2-40B4-BE49-F238E27FC236}">
                  <a16:creationId xmlns:a16="http://schemas.microsoft.com/office/drawing/2014/main" id="{617B3B9E-0B2A-8483-1027-B0AA59819466}"/>
                </a:ext>
              </a:extLst>
            </p:cNvPr>
            <p:cNvSpPr>
              <a:spLocks noChangeArrowheads="1"/>
            </p:cNvSpPr>
            <p:nvPr/>
          </p:nvSpPr>
          <p:spPr bwMode="auto">
            <a:xfrm>
              <a:off x="57531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51">
              <a:extLst>
                <a:ext uri="{FF2B5EF4-FFF2-40B4-BE49-F238E27FC236}">
                  <a16:creationId xmlns:a16="http://schemas.microsoft.com/office/drawing/2014/main" id="{291BDA37-BC38-052C-0F01-C9DB49B1ABDD}"/>
                </a:ext>
              </a:extLst>
            </p:cNvPr>
            <p:cNvSpPr>
              <a:spLocks noChangeArrowheads="1"/>
            </p:cNvSpPr>
            <p:nvPr/>
          </p:nvSpPr>
          <p:spPr bwMode="auto">
            <a:xfrm>
              <a:off x="5791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2">
              <a:extLst>
                <a:ext uri="{FF2B5EF4-FFF2-40B4-BE49-F238E27FC236}">
                  <a16:creationId xmlns:a16="http://schemas.microsoft.com/office/drawing/2014/main" id="{439637D7-936C-4809-0228-6F63230B25F5}"/>
                </a:ext>
              </a:extLst>
            </p:cNvPr>
            <p:cNvSpPr>
              <a:spLocks noChangeArrowheads="1"/>
            </p:cNvSpPr>
            <p:nvPr/>
          </p:nvSpPr>
          <p:spPr bwMode="auto">
            <a:xfrm>
              <a:off x="5827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3">
              <a:extLst>
                <a:ext uri="{FF2B5EF4-FFF2-40B4-BE49-F238E27FC236}">
                  <a16:creationId xmlns:a16="http://schemas.microsoft.com/office/drawing/2014/main" id="{9C75A638-874E-CE63-803E-2731362CC8AF}"/>
                </a:ext>
              </a:extLst>
            </p:cNvPr>
            <p:cNvSpPr>
              <a:spLocks noChangeArrowheads="1"/>
            </p:cNvSpPr>
            <p:nvPr/>
          </p:nvSpPr>
          <p:spPr bwMode="auto">
            <a:xfrm>
              <a:off x="5865813" y="3425825"/>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4">
              <a:extLst>
                <a:ext uri="{FF2B5EF4-FFF2-40B4-BE49-F238E27FC236}">
                  <a16:creationId xmlns:a16="http://schemas.microsoft.com/office/drawing/2014/main" id="{B5EF88C8-75E8-8231-09D3-DFC1C179411A}"/>
                </a:ext>
              </a:extLst>
            </p:cNvPr>
            <p:cNvSpPr>
              <a:spLocks noChangeArrowheads="1"/>
            </p:cNvSpPr>
            <p:nvPr/>
          </p:nvSpPr>
          <p:spPr bwMode="auto">
            <a:xfrm>
              <a:off x="5902325" y="3411538"/>
              <a:ext cx="2063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5">
              <a:extLst>
                <a:ext uri="{FF2B5EF4-FFF2-40B4-BE49-F238E27FC236}">
                  <a16:creationId xmlns:a16="http://schemas.microsoft.com/office/drawing/2014/main" id="{69DA51BE-00D5-CBC0-89A7-8A5E1F402F30}"/>
                </a:ext>
              </a:extLst>
            </p:cNvPr>
            <p:cNvSpPr>
              <a:spLocks noChangeArrowheads="1"/>
            </p:cNvSpPr>
            <p:nvPr/>
          </p:nvSpPr>
          <p:spPr bwMode="auto">
            <a:xfrm>
              <a:off x="5945188" y="3425825"/>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6">
              <a:extLst>
                <a:ext uri="{FF2B5EF4-FFF2-40B4-BE49-F238E27FC236}">
                  <a16:creationId xmlns:a16="http://schemas.microsoft.com/office/drawing/2014/main" id="{545DDDD9-99D7-33B4-48B4-C09DF6E0A5A5}"/>
                </a:ext>
              </a:extLst>
            </p:cNvPr>
            <p:cNvSpPr>
              <a:spLocks noChangeArrowheads="1"/>
            </p:cNvSpPr>
            <p:nvPr/>
          </p:nvSpPr>
          <p:spPr bwMode="auto">
            <a:xfrm>
              <a:off x="5976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7">
              <a:extLst>
                <a:ext uri="{FF2B5EF4-FFF2-40B4-BE49-F238E27FC236}">
                  <a16:creationId xmlns:a16="http://schemas.microsoft.com/office/drawing/2014/main" id="{124284E9-8617-7749-3A82-D03ACB4CA290}"/>
                </a:ext>
              </a:extLst>
            </p:cNvPr>
            <p:cNvSpPr>
              <a:spLocks noChangeArrowheads="1"/>
            </p:cNvSpPr>
            <p:nvPr/>
          </p:nvSpPr>
          <p:spPr bwMode="auto">
            <a:xfrm>
              <a:off x="6015038"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58">
              <a:extLst>
                <a:ext uri="{FF2B5EF4-FFF2-40B4-BE49-F238E27FC236}">
                  <a16:creationId xmlns:a16="http://schemas.microsoft.com/office/drawing/2014/main" id="{03DD549B-8B50-6184-AAB7-300CBFF0ECBC}"/>
                </a:ext>
              </a:extLst>
            </p:cNvPr>
            <p:cNvSpPr>
              <a:spLocks noChangeArrowheads="1"/>
            </p:cNvSpPr>
            <p:nvPr/>
          </p:nvSpPr>
          <p:spPr bwMode="auto">
            <a:xfrm>
              <a:off x="6051550" y="3446463"/>
              <a:ext cx="285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9">
              <a:extLst>
                <a:ext uri="{FF2B5EF4-FFF2-40B4-BE49-F238E27FC236}">
                  <a16:creationId xmlns:a16="http://schemas.microsoft.com/office/drawing/2014/main" id="{F249DA1E-81F3-3E1F-285E-614E00AC0796}"/>
                </a:ext>
              </a:extLst>
            </p:cNvPr>
            <p:cNvSpPr>
              <a:spLocks noChangeArrowheads="1"/>
            </p:cNvSpPr>
            <p:nvPr/>
          </p:nvSpPr>
          <p:spPr bwMode="auto">
            <a:xfrm>
              <a:off x="6097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60">
              <a:extLst>
                <a:ext uri="{FF2B5EF4-FFF2-40B4-BE49-F238E27FC236}">
                  <a16:creationId xmlns:a16="http://schemas.microsoft.com/office/drawing/2014/main" id="{0562D7CA-24F6-F8C7-40A1-D27373AAB366}"/>
                </a:ext>
              </a:extLst>
            </p:cNvPr>
            <p:cNvSpPr>
              <a:spLocks noChangeArrowheads="1"/>
            </p:cNvSpPr>
            <p:nvPr/>
          </p:nvSpPr>
          <p:spPr bwMode="auto">
            <a:xfrm>
              <a:off x="61325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1">
              <a:extLst>
                <a:ext uri="{FF2B5EF4-FFF2-40B4-BE49-F238E27FC236}">
                  <a16:creationId xmlns:a16="http://schemas.microsoft.com/office/drawing/2014/main" id="{152ED770-0BBF-9D7B-7C39-E02E7F0806E0}"/>
                </a:ext>
              </a:extLst>
            </p:cNvPr>
            <p:cNvSpPr>
              <a:spLocks noChangeArrowheads="1"/>
            </p:cNvSpPr>
            <p:nvPr/>
          </p:nvSpPr>
          <p:spPr bwMode="auto">
            <a:xfrm>
              <a:off x="6167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2">
              <a:extLst>
                <a:ext uri="{FF2B5EF4-FFF2-40B4-BE49-F238E27FC236}">
                  <a16:creationId xmlns:a16="http://schemas.microsoft.com/office/drawing/2014/main" id="{32AF6A9B-E1D6-A06F-82F8-EAD084B82963}"/>
                </a:ext>
              </a:extLst>
            </p:cNvPr>
            <p:cNvSpPr>
              <a:spLocks noChangeArrowheads="1"/>
            </p:cNvSpPr>
            <p:nvPr/>
          </p:nvSpPr>
          <p:spPr bwMode="auto">
            <a:xfrm>
              <a:off x="62103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3">
              <a:extLst>
                <a:ext uri="{FF2B5EF4-FFF2-40B4-BE49-F238E27FC236}">
                  <a16:creationId xmlns:a16="http://schemas.microsoft.com/office/drawing/2014/main" id="{71FE936C-AE78-F798-D954-8BD9713B7170}"/>
                </a:ext>
              </a:extLst>
            </p:cNvPr>
            <p:cNvSpPr>
              <a:spLocks noChangeArrowheads="1"/>
            </p:cNvSpPr>
            <p:nvPr/>
          </p:nvSpPr>
          <p:spPr bwMode="auto">
            <a:xfrm>
              <a:off x="6246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64">
              <a:extLst>
                <a:ext uri="{FF2B5EF4-FFF2-40B4-BE49-F238E27FC236}">
                  <a16:creationId xmlns:a16="http://schemas.microsoft.com/office/drawing/2014/main" id="{5884D7A8-DA2F-C29B-56A5-F35D45AE971B}"/>
                </a:ext>
              </a:extLst>
            </p:cNvPr>
            <p:cNvSpPr>
              <a:spLocks noChangeArrowheads="1"/>
            </p:cNvSpPr>
            <p:nvPr/>
          </p:nvSpPr>
          <p:spPr bwMode="auto">
            <a:xfrm>
              <a:off x="6281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5">
              <a:extLst>
                <a:ext uri="{FF2B5EF4-FFF2-40B4-BE49-F238E27FC236}">
                  <a16:creationId xmlns:a16="http://schemas.microsoft.com/office/drawing/2014/main" id="{C92ABECF-90AC-A7D4-7FF3-24AA3616CE30}"/>
                </a:ext>
              </a:extLst>
            </p:cNvPr>
            <p:cNvSpPr>
              <a:spLocks noChangeArrowheads="1"/>
            </p:cNvSpPr>
            <p:nvPr/>
          </p:nvSpPr>
          <p:spPr bwMode="auto">
            <a:xfrm>
              <a:off x="6316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6">
              <a:extLst>
                <a:ext uri="{FF2B5EF4-FFF2-40B4-BE49-F238E27FC236}">
                  <a16:creationId xmlns:a16="http://schemas.microsoft.com/office/drawing/2014/main" id="{0A5866B1-D5AB-521F-FE27-F1D7F9816187}"/>
                </a:ext>
              </a:extLst>
            </p:cNvPr>
            <p:cNvSpPr>
              <a:spLocks noChangeArrowheads="1"/>
            </p:cNvSpPr>
            <p:nvPr/>
          </p:nvSpPr>
          <p:spPr bwMode="auto">
            <a:xfrm>
              <a:off x="6359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7">
              <a:extLst>
                <a:ext uri="{FF2B5EF4-FFF2-40B4-BE49-F238E27FC236}">
                  <a16:creationId xmlns:a16="http://schemas.microsoft.com/office/drawing/2014/main" id="{5AF33E0D-CBB8-6E1D-AAB9-8EB5CCB3F800}"/>
                </a:ext>
              </a:extLst>
            </p:cNvPr>
            <p:cNvSpPr>
              <a:spLocks noChangeArrowheads="1"/>
            </p:cNvSpPr>
            <p:nvPr/>
          </p:nvSpPr>
          <p:spPr bwMode="auto">
            <a:xfrm>
              <a:off x="6396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8">
              <a:extLst>
                <a:ext uri="{FF2B5EF4-FFF2-40B4-BE49-F238E27FC236}">
                  <a16:creationId xmlns:a16="http://schemas.microsoft.com/office/drawing/2014/main" id="{5236D5EC-5152-9F5D-EAB5-0B9DC9E91C17}"/>
                </a:ext>
              </a:extLst>
            </p:cNvPr>
            <p:cNvSpPr>
              <a:spLocks noChangeArrowheads="1"/>
            </p:cNvSpPr>
            <p:nvPr/>
          </p:nvSpPr>
          <p:spPr bwMode="auto">
            <a:xfrm>
              <a:off x="6430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69">
              <a:extLst>
                <a:ext uri="{FF2B5EF4-FFF2-40B4-BE49-F238E27FC236}">
                  <a16:creationId xmlns:a16="http://schemas.microsoft.com/office/drawing/2014/main" id="{62ADFA76-40A4-B50C-2ACD-ABC216FC892F}"/>
                </a:ext>
              </a:extLst>
            </p:cNvPr>
            <p:cNvSpPr>
              <a:spLocks noChangeArrowheads="1"/>
            </p:cNvSpPr>
            <p:nvPr/>
          </p:nvSpPr>
          <p:spPr bwMode="auto">
            <a:xfrm>
              <a:off x="6465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70">
              <a:extLst>
                <a:ext uri="{FF2B5EF4-FFF2-40B4-BE49-F238E27FC236}">
                  <a16:creationId xmlns:a16="http://schemas.microsoft.com/office/drawing/2014/main" id="{8774F102-E668-E9FC-171D-BDF773256030}"/>
                </a:ext>
              </a:extLst>
            </p:cNvPr>
            <p:cNvSpPr>
              <a:spLocks noChangeArrowheads="1"/>
            </p:cNvSpPr>
            <p:nvPr/>
          </p:nvSpPr>
          <p:spPr bwMode="auto">
            <a:xfrm>
              <a:off x="6508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71">
              <a:extLst>
                <a:ext uri="{FF2B5EF4-FFF2-40B4-BE49-F238E27FC236}">
                  <a16:creationId xmlns:a16="http://schemas.microsoft.com/office/drawing/2014/main" id="{A3AD0A74-B155-2856-6F40-0D7C27F7E022}"/>
                </a:ext>
              </a:extLst>
            </p:cNvPr>
            <p:cNvSpPr>
              <a:spLocks noChangeArrowheads="1"/>
            </p:cNvSpPr>
            <p:nvPr/>
          </p:nvSpPr>
          <p:spPr bwMode="auto">
            <a:xfrm>
              <a:off x="6543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2">
              <a:extLst>
                <a:ext uri="{FF2B5EF4-FFF2-40B4-BE49-F238E27FC236}">
                  <a16:creationId xmlns:a16="http://schemas.microsoft.com/office/drawing/2014/main" id="{5F58802C-4ADE-51C0-B22D-FFA00C680FD1}"/>
                </a:ext>
              </a:extLst>
            </p:cNvPr>
            <p:cNvSpPr>
              <a:spLocks noChangeArrowheads="1"/>
            </p:cNvSpPr>
            <p:nvPr/>
          </p:nvSpPr>
          <p:spPr bwMode="auto">
            <a:xfrm>
              <a:off x="6580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73">
              <a:extLst>
                <a:ext uri="{FF2B5EF4-FFF2-40B4-BE49-F238E27FC236}">
                  <a16:creationId xmlns:a16="http://schemas.microsoft.com/office/drawing/2014/main" id="{91062DFD-66CB-8CD8-3BB9-BCB88F2D545D}"/>
                </a:ext>
              </a:extLst>
            </p:cNvPr>
            <p:cNvSpPr>
              <a:spLocks noChangeArrowheads="1"/>
            </p:cNvSpPr>
            <p:nvPr/>
          </p:nvSpPr>
          <p:spPr bwMode="auto">
            <a:xfrm>
              <a:off x="6615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4">
              <a:extLst>
                <a:ext uri="{FF2B5EF4-FFF2-40B4-BE49-F238E27FC236}">
                  <a16:creationId xmlns:a16="http://schemas.microsoft.com/office/drawing/2014/main" id="{D1F2790B-CAF0-D442-5206-B55AC45F8163}"/>
                </a:ext>
              </a:extLst>
            </p:cNvPr>
            <p:cNvSpPr>
              <a:spLocks noChangeArrowheads="1"/>
            </p:cNvSpPr>
            <p:nvPr/>
          </p:nvSpPr>
          <p:spPr bwMode="auto">
            <a:xfrm>
              <a:off x="6657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75">
              <a:extLst>
                <a:ext uri="{FF2B5EF4-FFF2-40B4-BE49-F238E27FC236}">
                  <a16:creationId xmlns:a16="http://schemas.microsoft.com/office/drawing/2014/main" id="{EF3B1D76-03A0-FA74-8D6E-8D360FC863DD}"/>
                </a:ext>
              </a:extLst>
            </p:cNvPr>
            <p:cNvSpPr>
              <a:spLocks noChangeArrowheads="1"/>
            </p:cNvSpPr>
            <p:nvPr/>
          </p:nvSpPr>
          <p:spPr bwMode="auto">
            <a:xfrm>
              <a:off x="6697663" y="3295650"/>
              <a:ext cx="14288" cy="273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76">
              <a:extLst>
                <a:ext uri="{FF2B5EF4-FFF2-40B4-BE49-F238E27FC236}">
                  <a16:creationId xmlns:a16="http://schemas.microsoft.com/office/drawing/2014/main" id="{5518C11A-4420-D6A5-0A19-CA00D1D2D0AB}"/>
                </a:ext>
              </a:extLst>
            </p:cNvPr>
            <p:cNvSpPr>
              <a:spLocks noChangeArrowheads="1"/>
            </p:cNvSpPr>
            <p:nvPr/>
          </p:nvSpPr>
          <p:spPr bwMode="auto">
            <a:xfrm>
              <a:off x="6732588" y="3338513"/>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77">
              <a:extLst>
                <a:ext uri="{FF2B5EF4-FFF2-40B4-BE49-F238E27FC236}">
                  <a16:creationId xmlns:a16="http://schemas.microsoft.com/office/drawing/2014/main" id="{AC7FD7AB-499C-075C-694A-2A36526B235C}"/>
                </a:ext>
              </a:extLst>
            </p:cNvPr>
            <p:cNvSpPr>
              <a:spLocks noChangeArrowheads="1"/>
            </p:cNvSpPr>
            <p:nvPr/>
          </p:nvSpPr>
          <p:spPr bwMode="auto">
            <a:xfrm>
              <a:off x="6767513" y="3360738"/>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78">
              <a:extLst>
                <a:ext uri="{FF2B5EF4-FFF2-40B4-BE49-F238E27FC236}">
                  <a16:creationId xmlns:a16="http://schemas.microsoft.com/office/drawing/2014/main" id="{0C941429-2DED-06CA-0D37-242915C63D90}"/>
                </a:ext>
              </a:extLst>
            </p:cNvPr>
            <p:cNvSpPr>
              <a:spLocks noChangeArrowheads="1"/>
            </p:cNvSpPr>
            <p:nvPr/>
          </p:nvSpPr>
          <p:spPr bwMode="auto">
            <a:xfrm>
              <a:off x="6818313" y="3411538"/>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79">
              <a:extLst>
                <a:ext uri="{FF2B5EF4-FFF2-40B4-BE49-F238E27FC236}">
                  <a16:creationId xmlns:a16="http://schemas.microsoft.com/office/drawing/2014/main" id="{38738BF3-025F-D7A1-5912-F8732AEB972D}"/>
                </a:ext>
              </a:extLst>
            </p:cNvPr>
            <p:cNvSpPr>
              <a:spLocks noChangeArrowheads="1"/>
            </p:cNvSpPr>
            <p:nvPr/>
          </p:nvSpPr>
          <p:spPr bwMode="auto">
            <a:xfrm>
              <a:off x="6850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80">
              <a:extLst>
                <a:ext uri="{FF2B5EF4-FFF2-40B4-BE49-F238E27FC236}">
                  <a16:creationId xmlns:a16="http://schemas.microsoft.com/office/drawing/2014/main" id="{2FAE5A60-1B4E-EDD9-DD49-A61D2592D614}"/>
                </a:ext>
              </a:extLst>
            </p:cNvPr>
            <p:cNvSpPr>
              <a:spLocks noChangeArrowheads="1"/>
            </p:cNvSpPr>
            <p:nvPr/>
          </p:nvSpPr>
          <p:spPr bwMode="auto">
            <a:xfrm>
              <a:off x="6884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81">
              <a:extLst>
                <a:ext uri="{FF2B5EF4-FFF2-40B4-BE49-F238E27FC236}">
                  <a16:creationId xmlns:a16="http://schemas.microsoft.com/office/drawing/2014/main" id="{B8C53E20-715C-E01E-EDD4-B230DF764EFC}"/>
                </a:ext>
              </a:extLst>
            </p:cNvPr>
            <p:cNvSpPr>
              <a:spLocks noChangeArrowheads="1"/>
            </p:cNvSpPr>
            <p:nvPr/>
          </p:nvSpPr>
          <p:spPr bwMode="auto">
            <a:xfrm>
              <a:off x="6919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82">
              <a:extLst>
                <a:ext uri="{FF2B5EF4-FFF2-40B4-BE49-F238E27FC236}">
                  <a16:creationId xmlns:a16="http://schemas.microsoft.com/office/drawing/2014/main" id="{D5B897D1-EE75-DE9E-F370-07AD432DB965}"/>
                </a:ext>
              </a:extLst>
            </p:cNvPr>
            <p:cNvSpPr>
              <a:spLocks noChangeArrowheads="1"/>
            </p:cNvSpPr>
            <p:nvPr/>
          </p:nvSpPr>
          <p:spPr bwMode="auto">
            <a:xfrm>
              <a:off x="6962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83">
              <a:extLst>
                <a:ext uri="{FF2B5EF4-FFF2-40B4-BE49-F238E27FC236}">
                  <a16:creationId xmlns:a16="http://schemas.microsoft.com/office/drawing/2014/main" id="{EE2E018E-6EA7-9EAC-C07A-5C5B217BE7E4}"/>
                </a:ext>
              </a:extLst>
            </p:cNvPr>
            <p:cNvSpPr>
              <a:spLocks noChangeArrowheads="1"/>
            </p:cNvSpPr>
            <p:nvPr/>
          </p:nvSpPr>
          <p:spPr bwMode="auto">
            <a:xfrm>
              <a:off x="69992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84">
              <a:extLst>
                <a:ext uri="{FF2B5EF4-FFF2-40B4-BE49-F238E27FC236}">
                  <a16:creationId xmlns:a16="http://schemas.microsoft.com/office/drawing/2014/main" id="{A6993E12-C8E0-5CD1-8A70-212F4B39E858}"/>
                </a:ext>
              </a:extLst>
            </p:cNvPr>
            <p:cNvSpPr>
              <a:spLocks noChangeArrowheads="1"/>
            </p:cNvSpPr>
            <p:nvPr/>
          </p:nvSpPr>
          <p:spPr bwMode="auto">
            <a:xfrm>
              <a:off x="7034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85">
              <a:extLst>
                <a:ext uri="{FF2B5EF4-FFF2-40B4-BE49-F238E27FC236}">
                  <a16:creationId xmlns:a16="http://schemas.microsoft.com/office/drawing/2014/main" id="{4638E2B9-26EC-AF4B-9ECB-AE5D46137B65}"/>
                </a:ext>
              </a:extLst>
            </p:cNvPr>
            <p:cNvSpPr>
              <a:spLocks noChangeArrowheads="1"/>
            </p:cNvSpPr>
            <p:nvPr/>
          </p:nvSpPr>
          <p:spPr bwMode="auto">
            <a:xfrm>
              <a:off x="7069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86">
              <a:extLst>
                <a:ext uri="{FF2B5EF4-FFF2-40B4-BE49-F238E27FC236}">
                  <a16:creationId xmlns:a16="http://schemas.microsoft.com/office/drawing/2014/main" id="{364478DD-5037-F657-8AD8-9ADD53975C3A}"/>
                </a:ext>
              </a:extLst>
            </p:cNvPr>
            <p:cNvSpPr>
              <a:spLocks noChangeArrowheads="1"/>
            </p:cNvSpPr>
            <p:nvPr/>
          </p:nvSpPr>
          <p:spPr bwMode="auto">
            <a:xfrm>
              <a:off x="7112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87">
              <a:extLst>
                <a:ext uri="{FF2B5EF4-FFF2-40B4-BE49-F238E27FC236}">
                  <a16:creationId xmlns:a16="http://schemas.microsoft.com/office/drawing/2014/main" id="{7EE44F70-98F7-8348-54B4-92ACBCE7FEF7}"/>
                </a:ext>
              </a:extLst>
            </p:cNvPr>
            <p:cNvSpPr>
              <a:spLocks noChangeArrowheads="1"/>
            </p:cNvSpPr>
            <p:nvPr/>
          </p:nvSpPr>
          <p:spPr bwMode="auto">
            <a:xfrm>
              <a:off x="7151688" y="3389313"/>
              <a:ext cx="14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88">
              <a:extLst>
                <a:ext uri="{FF2B5EF4-FFF2-40B4-BE49-F238E27FC236}">
                  <a16:creationId xmlns:a16="http://schemas.microsoft.com/office/drawing/2014/main" id="{5F9B6CAE-43D2-4811-D3CA-77A7B71C3ACC}"/>
                </a:ext>
              </a:extLst>
            </p:cNvPr>
            <p:cNvSpPr>
              <a:spLocks noChangeArrowheads="1"/>
            </p:cNvSpPr>
            <p:nvPr/>
          </p:nvSpPr>
          <p:spPr bwMode="auto">
            <a:xfrm>
              <a:off x="7180263" y="3360738"/>
              <a:ext cx="14288"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89">
              <a:extLst>
                <a:ext uri="{FF2B5EF4-FFF2-40B4-BE49-F238E27FC236}">
                  <a16:creationId xmlns:a16="http://schemas.microsoft.com/office/drawing/2014/main" id="{CA28D5C7-CF08-A426-40BB-1702E18C948C}"/>
                </a:ext>
              </a:extLst>
            </p:cNvPr>
            <p:cNvSpPr>
              <a:spLocks noChangeArrowheads="1"/>
            </p:cNvSpPr>
            <p:nvPr/>
          </p:nvSpPr>
          <p:spPr bwMode="auto">
            <a:xfrm>
              <a:off x="7218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90">
              <a:extLst>
                <a:ext uri="{FF2B5EF4-FFF2-40B4-BE49-F238E27FC236}">
                  <a16:creationId xmlns:a16="http://schemas.microsoft.com/office/drawing/2014/main" id="{943D4181-81B5-DBF3-3362-D6CFA9D13333}"/>
                </a:ext>
              </a:extLst>
            </p:cNvPr>
            <p:cNvSpPr>
              <a:spLocks noChangeArrowheads="1"/>
            </p:cNvSpPr>
            <p:nvPr/>
          </p:nvSpPr>
          <p:spPr bwMode="auto">
            <a:xfrm>
              <a:off x="7261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24" name="图形 223">
            <a:extLst>
              <a:ext uri="{FF2B5EF4-FFF2-40B4-BE49-F238E27FC236}">
                <a16:creationId xmlns:a16="http://schemas.microsoft.com/office/drawing/2014/main" id="{56D39EE5-D7BD-20AF-380F-07ECB3DAD0CF}"/>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grpSp>
        <p:nvGrpSpPr>
          <p:cNvPr id="225" name="组合 224">
            <a:extLst>
              <a:ext uri="{FF2B5EF4-FFF2-40B4-BE49-F238E27FC236}">
                <a16:creationId xmlns:a16="http://schemas.microsoft.com/office/drawing/2014/main" id="{43F53463-0990-54D3-FCAB-E79A39C252C4}"/>
              </a:ext>
            </a:extLst>
          </p:cNvPr>
          <p:cNvGrpSpPr/>
          <p:nvPr/>
        </p:nvGrpSpPr>
        <p:grpSpPr>
          <a:xfrm>
            <a:off x="2208861" y="2270568"/>
            <a:ext cx="2348151" cy="2579272"/>
            <a:chOff x="2095607" y="1767791"/>
            <a:chExt cx="3214550" cy="3530948"/>
          </a:xfrm>
        </p:grpSpPr>
        <p:grpSp>
          <p:nvGrpSpPr>
            <p:cNvPr id="226" name="组合 225">
              <a:extLst>
                <a:ext uri="{FF2B5EF4-FFF2-40B4-BE49-F238E27FC236}">
                  <a16:creationId xmlns:a16="http://schemas.microsoft.com/office/drawing/2014/main" id="{D3374923-3E14-2F74-6827-0D8E90C784B8}"/>
                </a:ext>
              </a:extLst>
            </p:cNvPr>
            <p:cNvGrpSpPr/>
            <p:nvPr/>
          </p:nvGrpSpPr>
          <p:grpSpPr>
            <a:xfrm>
              <a:off x="2222370" y="2320963"/>
              <a:ext cx="2861239" cy="2977776"/>
              <a:chOff x="5119719" y="2903096"/>
              <a:chExt cx="2063899" cy="2147961"/>
            </a:xfrm>
          </p:grpSpPr>
          <p:sp>
            <p:nvSpPr>
              <p:cNvPr id="230" name="任意多边形: 形状 229">
                <a:extLst>
                  <a:ext uri="{FF2B5EF4-FFF2-40B4-BE49-F238E27FC236}">
                    <a16:creationId xmlns:a16="http://schemas.microsoft.com/office/drawing/2014/main" id="{20BB1D2F-DD8B-D099-05C5-F05F39027C5F}"/>
                  </a:ext>
                </a:extLst>
              </p:cNvPr>
              <p:cNvSpPr/>
              <p:nvPr/>
            </p:nvSpPr>
            <p:spPr>
              <a:xfrm>
                <a:off x="5197855" y="3884333"/>
                <a:ext cx="1912266" cy="899890"/>
              </a:xfrm>
              <a:custGeom>
                <a:avLst/>
                <a:gdLst>
                  <a:gd name="connsiteX0" fmla="*/ 46767 w 1619250"/>
                  <a:gd name="connsiteY0" fmla="*/ 182023 h 762000"/>
                  <a:gd name="connsiteX1" fmla="*/ 26575 w 1619250"/>
                  <a:gd name="connsiteY1" fmla="*/ 176689 h 762000"/>
                  <a:gd name="connsiteX2" fmla="*/ 28290 w 1619250"/>
                  <a:gd name="connsiteY2" fmla="*/ 170402 h 762000"/>
                  <a:gd name="connsiteX3" fmla="*/ 48483 w 1619250"/>
                  <a:gd name="connsiteY3" fmla="*/ 175831 h 762000"/>
                  <a:gd name="connsiteX4" fmla="*/ 46767 w 1619250"/>
                  <a:gd name="connsiteY4" fmla="*/ 182023 h 762000"/>
                  <a:gd name="connsiteX5" fmla="*/ 44863 w 1619250"/>
                  <a:gd name="connsiteY5" fmla="*/ 189071 h 762000"/>
                  <a:gd name="connsiteX6" fmla="*/ 24670 w 1619250"/>
                  <a:gd name="connsiteY6" fmla="*/ 184023 h 762000"/>
                  <a:gd name="connsiteX7" fmla="*/ 23146 w 1619250"/>
                  <a:gd name="connsiteY7" fmla="*/ 190310 h 762000"/>
                  <a:gd name="connsiteX8" fmla="*/ 43434 w 1619250"/>
                  <a:gd name="connsiteY8" fmla="*/ 195358 h 762000"/>
                  <a:gd name="connsiteX9" fmla="*/ 44863 w 1619250"/>
                  <a:gd name="connsiteY9" fmla="*/ 189071 h 762000"/>
                  <a:gd name="connsiteX10" fmla="*/ 38671 w 1619250"/>
                  <a:gd name="connsiteY10" fmla="*/ 215932 h 762000"/>
                  <a:gd name="connsiteX11" fmla="*/ 18288 w 1619250"/>
                  <a:gd name="connsiteY11" fmla="*/ 211646 h 762000"/>
                  <a:gd name="connsiteX12" fmla="*/ 16859 w 1619250"/>
                  <a:gd name="connsiteY12" fmla="*/ 218027 h 762000"/>
                  <a:gd name="connsiteX13" fmla="*/ 37338 w 1619250"/>
                  <a:gd name="connsiteY13" fmla="*/ 222313 h 762000"/>
                  <a:gd name="connsiteX14" fmla="*/ 38671 w 1619250"/>
                  <a:gd name="connsiteY14" fmla="*/ 215932 h 762000"/>
                  <a:gd name="connsiteX15" fmla="*/ 35814 w 1619250"/>
                  <a:gd name="connsiteY15" fmla="*/ 229457 h 762000"/>
                  <a:gd name="connsiteX16" fmla="*/ 15335 w 1619250"/>
                  <a:gd name="connsiteY16" fmla="*/ 225457 h 762000"/>
                  <a:gd name="connsiteX17" fmla="*/ 14097 w 1619250"/>
                  <a:gd name="connsiteY17" fmla="*/ 231838 h 762000"/>
                  <a:gd name="connsiteX18" fmla="*/ 34576 w 1619250"/>
                  <a:gd name="connsiteY18" fmla="*/ 235839 h 762000"/>
                  <a:gd name="connsiteX19" fmla="*/ 35814 w 1619250"/>
                  <a:gd name="connsiteY19" fmla="*/ 229457 h 762000"/>
                  <a:gd name="connsiteX20" fmla="*/ 41624 w 1619250"/>
                  <a:gd name="connsiteY20" fmla="*/ 202502 h 762000"/>
                  <a:gd name="connsiteX21" fmla="*/ 21336 w 1619250"/>
                  <a:gd name="connsiteY21" fmla="*/ 197834 h 762000"/>
                  <a:gd name="connsiteX22" fmla="*/ 19908 w 1619250"/>
                  <a:gd name="connsiteY22" fmla="*/ 204216 h 762000"/>
                  <a:gd name="connsiteX23" fmla="*/ 40291 w 1619250"/>
                  <a:gd name="connsiteY23" fmla="*/ 208883 h 762000"/>
                  <a:gd name="connsiteX24" fmla="*/ 41624 w 1619250"/>
                  <a:gd name="connsiteY24" fmla="*/ 202502 h 762000"/>
                  <a:gd name="connsiteX25" fmla="*/ 52102 w 1619250"/>
                  <a:gd name="connsiteY25" fmla="*/ 162496 h 762000"/>
                  <a:gd name="connsiteX26" fmla="*/ 32099 w 1619250"/>
                  <a:gd name="connsiteY26" fmla="*/ 156781 h 762000"/>
                  <a:gd name="connsiteX27" fmla="*/ 30289 w 1619250"/>
                  <a:gd name="connsiteY27" fmla="*/ 163068 h 762000"/>
                  <a:gd name="connsiteX28" fmla="*/ 50387 w 1619250"/>
                  <a:gd name="connsiteY28" fmla="*/ 168783 h 762000"/>
                  <a:gd name="connsiteX29" fmla="*/ 52102 w 1619250"/>
                  <a:gd name="connsiteY29" fmla="*/ 162496 h 762000"/>
                  <a:gd name="connsiteX30" fmla="*/ 69342 w 1619250"/>
                  <a:gd name="connsiteY30" fmla="*/ 110204 h 762000"/>
                  <a:gd name="connsiteX31" fmla="*/ 49816 w 1619250"/>
                  <a:gd name="connsiteY31" fmla="*/ 103061 h 762000"/>
                  <a:gd name="connsiteX32" fmla="*/ 47625 w 1619250"/>
                  <a:gd name="connsiteY32" fmla="*/ 109156 h 762000"/>
                  <a:gd name="connsiteX33" fmla="*/ 67151 w 1619250"/>
                  <a:gd name="connsiteY33" fmla="*/ 116300 h 762000"/>
                  <a:gd name="connsiteX34" fmla="*/ 69342 w 1619250"/>
                  <a:gd name="connsiteY34" fmla="*/ 110204 h 762000"/>
                  <a:gd name="connsiteX35" fmla="*/ 56102 w 1619250"/>
                  <a:gd name="connsiteY35" fmla="*/ 149257 h 762000"/>
                  <a:gd name="connsiteX36" fmla="*/ 36195 w 1619250"/>
                  <a:gd name="connsiteY36" fmla="*/ 143161 h 762000"/>
                  <a:gd name="connsiteX37" fmla="*/ 34385 w 1619250"/>
                  <a:gd name="connsiteY37" fmla="*/ 149352 h 762000"/>
                  <a:gd name="connsiteX38" fmla="*/ 54293 w 1619250"/>
                  <a:gd name="connsiteY38" fmla="*/ 155448 h 762000"/>
                  <a:gd name="connsiteX39" fmla="*/ 56102 w 1619250"/>
                  <a:gd name="connsiteY39" fmla="*/ 149257 h 762000"/>
                  <a:gd name="connsiteX40" fmla="*/ 74200 w 1619250"/>
                  <a:gd name="connsiteY40" fmla="*/ 97250 h 762000"/>
                  <a:gd name="connsiteX41" fmla="*/ 54769 w 1619250"/>
                  <a:gd name="connsiteY41" fmla="*/ 89821 h 762000"/>
                  <a:gd name="connsiteX42" fmla="*/ 52483 w 1619250"/>
                  <a:gd name="connsiteY42" fmla="*/ 95821 h 762000"/>
                  <a:gd name="connsiteX43" fmla="*/ 71914 w 1619250"/>
                  <a:gd name="connsiteY43" fmla="*/ 103251 h 762000"/>
                  <a:gd name="connsiteX44" fmla="*/ 74200 w 1619250"/>
                  <a:gd name="connsiteY44" fmla="*/ 97250 h 762000"/>
                  <a:gd name="connsiteX45" fmla="*/ 60293 w 1619250"/>
                  <a:gd name="connsiteY45" fmla="*/ 136208 h 762000"/>
                  <a:gd name="connsiteX46" fmla="*/ 40481 w 1619250"/>
                  <a:gd name="connsiteY46" fmla="*/ 129730 h 762000"/>
                  <a:gd name="connsiteX47" fmla="*/ 38481 w 1619250"/>
                  <a:gd name="connsiteY47" fmla="*/ 135922 h 762000"/>
                  <a:gd name="connsiteX48" fmla="*/ 58293 w 1619250"/>
                  <a:gd name="connsiteY48" fmla="*/ 142399 h 762000"/>
                  <a:gd name="connsiteX49" fmla="*/ 60293 w 1619250"/>
                  <a:gd name="connsiteY49" fmla="*/ 136208 h 762000"/>
                  <a:gd name="connsiteX50" fmla="*/ 64675 w 1619250"/>
                  <a:gd name="connsiteY50" fmla="*/ 123158 h 762000"/>
                  <a:gd name="connsiteX51" fmla="*/ 44958 w 1619250"/>
                  <a:gd name="connsiteY51" fmla="*/ 116396 h 762000"/>
                  <a:gd name="connsiteX52" fmla="*/ 42863 w 1619250"/>
                  <a:gd name="connsiteY52" fmla="*/ 122492 h 762000"/>
                  <a:gd name="connsiteX53" fmla="*/ 62579 w 1619250"/>
                  <a:gd name="connsiteY53" fmla="*/ 129254 h 762000"/>
                  <a:gd name="connsiteX54" fmla="*/ 64675 w 1619250"/>
                  <a:gd name="connsiteY54" fmla="*/ 123158 h 762000"/>
                  <a:gd name="connsiteX55" fmla="*/ 31052 w 1619250"/>
                  <a:gd name="connsiteY55" fmla="*/ 256604 h 762000"/>
                  <a:gd name="connsiteX56" fmla="*/ 10383 w 1619250"/>
                  <a:gd name="connsiteY56" fmla="*/ 253365 h 762000"/>
                  <a:gd name="connsiteX57" fmla="*/ 9334 w 1619250"/>
                  <a:gd name="connsiteY57" fmla="*/ 259747 h 762000"/>
                  <a:gd name="connsiteX58" fmla="*/ 30004 w 1619250"/>
                  <a:gd name="connsiteY58" fmla="*/ 262985 h 762000"/>
                  <a:gd name="connsiteX59" fmla="*/ 31052 w 1619250"/>
                  <a:gd name="connsiteY59" fmla="*/ 256604 h 762000"/>
                  <a:gd name="connsiteX60" fmla="*/ 33242 w 1619250"/>
                  <a:gd name="connsiteY60" fmla="*/ 242983 h 762000"/>
                  <a:gd name="connsiteX61" fmla="*/ 12668 w 1619250"/>
                  <a:gd name="connsiteY61" fmla="*/ 239363 h 762000"/>
                  <a:gd name="connsiteX62" fmla="*/ 11621 w 1619250"/>
                  <a:gd name="connsiteY62" fmla="*/ 245745 h 762000"/>
                  <a:gd name="connsiteX63" fmla="*/ 32195 w 1619250"/>
                  <a:gd name="connsiteY63" fmla="*/ 249364 h 762000"/>
                  <a:gd name="connsiteX64" fmla="*/ 33242 w 1619250"/>
                  <a:gd name="connsiteY64" fmla="*/ 242983 h 762000"/>
                  <a:gd name="connsiteX65" fmla="*/ 22098 w 1619250"/>
                  <a:gd name="connsiteY65" fmla="*/ 338709 h 762000"/>
                  <a:gd name="connsiteX66" fmla="*/ 1238 w 1619250"/>
                  <a:gd name="connsiteY66" fmla="*/ 337566 h 762000"/>
                  <a:gd name="connsiteX67" fmla="*/ 858 w 1619250"/>
                  <a:gd name="connsiteY67" fmla="*/ 344043 h 762000"/>
                  <a:gd name="connsiteX68" fmla="*/ 21717 w 1619250"/>
                  <a:gd name="connsiteY68" fmla="*/ 345186 h 762000"/>
                  <a:gd name="connsiteX69" fmla="*/ 22098 w 1619250"/>
                  <a:gd name="connsiteY69" fmla="*/ 338709 h 762000"/>
                  <a:gd name="connsiteX70" fmla="*/ 23050 w 1619250"/>
                  <a:gd name="connsiteY70" fmla="*/ 324898 h 762000"/>
                  <a:gd name="connsiteX71" fmla="*/ 2191 w 1619250"/>
                  <a:gd name="connsiteY71" fmla="*/ 323469 h 762000"/>
                  <a:gd name="connsiteX72" fmla="*/ 1810 w 1619250"/>
                  <a:gd name="connsiteY72" fmla="*/ 329946 h 762000"/>
                  <a:gd name="connsiteX73" fmla="*/ 22670 w 1619250"/>
                  <a:gd name="connsiteY73" fmla="*/ 331375 h 762000"/>
                  <a:gd name="connsiteX74" fmla="*/ 23050 w 1619250"/>
                  <a:gd name="connsiteY74" fmla="*/ 324898 h 762000"/>
                  <a:gd name="connsiteX75" fmla="*/ 21146 w 1619250"/>
                  <a:gd name="connsiteY75" fmla="*/ 366236 h 762000"/>
                  <a:gd name="connsiteX76" fmla="*/ 286 w 1619250"/>
                  <a:gd name="connsiteY76" fmla="*/ 365855 h 762000"/>
                  <a:gd name="connsiteX77" fmla="*/ 191 w 1619250"/>
                  <a:gd name="connsiteY77" fmla="*/ 372332 h 762000"/>
                  <a:gd name="connsiteX78" fmla="*/ 21146 w 1619250"/>
                  <a:gd name="connsiteY78" fmla="*/ 372713 h 762000"/>
                  <a:gd name="connsiteX79" fmla="*/ 21146 w 1619250"/>
                  <a:gd name="connsiteY79" fmla="*/ 366236 h 762000"/>
                  <a:gd name="connsiteX80" fmla="*/ 21527 w 1619250"/>
                  <a:gd name="connsiteY80" fmla="*/ 352425 h 762000"/>
                  <a:gd name="connsiteX81" fmla="*/ 667 w 1619250"/>
                  <a:gd name="connsiteY81" fmla="*/ 351663 h 762000"/>
                  <a:gd name="connsiteX82" fmla="*/ 381 w 1619250"/>
                  <a:gd name="connsiteY82" fmla="*/ 358140 h 762000"/>
                  <a:gd name="connsiteX83" fmla="*/ 21241 w 1619250"/>
                  <a:gd name="connsiteY83" fmla="*/ 358902 h 762000"/>
                  <a:gd name="connsiteX84" fmla="*/ 21527 w 1619250"/>
                  <a:gd name="connsiteY84" fmla="*/ 352425 h 762000"/>
                  <a:gd name="connsiteX85" fmla="*/ 24193 w 1619250"/>
                  <a:gd name="connsiteY85" fmla="*/ 311182 h 762000"/>
                  <a:gd name="connsiteX86" fmla="*/ 3429 w 1619250"/>
                  <a:gd name="connsiteY86" fmla="*/ 309372 h 762000"/>
                  <a:gd name="connsiteX87" fmla="*/ 2857 w 1619250"/>
                  <a:gd name="connsiteY87" fmla="*/ 315849 h 762000"/>
                  <a:gd name="connsiteX88" fmla="*/ 23622 w 1619250"/>
                  <a:gd name="connsiteY88" fmla="*/ 317659 h 762000"/>
                  <a:gd name="connsiteX89" fmla="*/ 24193 w 1619250"/>
                  <a:gd name="connsiteY89" fmla="*/ 311182 h 762000"/>
                  <a:gd name="connsiteX90" fmla="*/ 79343 w 1619250"/>
                  <a:gd name="connsiteY90" fmla="*/ 84487 h 762000"/>
                  <a:gd name="connsiteX91" fmla="*/ 60007 w 1619250"/>
                  <a:gd name="connsiteY91" fmla="*/ 76676 h 762000"/>
                  <a:gd name="connsiteX92" fmla="*/ 57531 w 1619250"/>
                  <a:gd name="connsiteY92" fmla="*/ 82677 h 762000"/>
                  <a:gd name="connsiteX93" fmla="*/ 76771 w 1619250"/>
                  <a:gd name="connsiteY93" fmla="*/ 90488 h 762000"/>
                  <a:gd name="connsiteX94" fmla="*/ 79343 w 1619250"/>
                  <a:gd name="connsiteY94" fmla="*/ 84487 h 762000"/>
                  <a:gd name="connsiteX95" fmla="*/ 28956 w 1619250"/>
                  <a:gd name="connsiteY95" fmla="*/ 270224 h 762000"/>
                  <a:gd name="connsiteX96" fmla="*/ 8287 w 1619250"/>
                  <a:gd name="connsiteY96" fmla="*/ 267271 h 762000"/>
                  <a:gd name="connsiteX97" fmla="*/ 7334 w 1619250"/>
                  <a:gd name="connsiteY97" fmla="*/ 273748 h 762000"/>
                  <a:gd name="connsiteX98" fmla="*/ 28004 w 1619250"/>
                  <a:gd name="connsiteY98" fmla="*/ 276701 h 762000"/>
                  <a:gd name="connsiteX99" fmla="*/ 28956 w 1619250"/>
                  <a:gd name="connsiteY99" fmla="*/ 270224 h 762000"/>
                  <a:gd name="connsiteX100" fmla="*/ 25527 w 1619250"/>
                  <a:gd name="connsiteY100" fmla="*/ 297561 h 762000"/>
                  <a:gd name="connsiteX101" fmla="*/ 4763 w 1619250"/>
                  <a:gd name="connsiteY101" fmla="*/ 295370 h 762000"/>
                  <a:gd name="connsiteX102" fmla="*/ 4000 w 1619250"/>
                  <a:gd name="connsiteY102" fmla="*/ 301847 h 762000"/>
                  <a:gd name="connsiteX103" fmla="*/ 24860 w 1619250"/>
                  <a:gd name="connsiteY103" fmla="*/ 304038 h 762000"/>
                  <a:gd name="connsiteX104" fmla="*/ 25527 w 1619250"/>
                  <a:gd name="connsiteY104" fmla="*/ 297561 h 762000"/>
                  <a:gd name="connsiteX105" fmla="*/ 27051 w 1619250"/>
                  <a:gd name="connsiteY105" fmla="*/ 283845 h 762000"/>
                  <a:gd name="connsiteX106" fmla="*/ 6286 w 1619250"/>
                  <a:gd name="connsiteY106" fmla="*/ 281273 h 762000"/>
                  <a:gd name="connsiteX107" fmla="*/ 5620 w 1619250"/>
                  <a:gd name="connsiteY107" fmla="*/ 287750 h 762000"/>
                  <a:gd name="connsiteX108" fmla="*/ 26289 w 1619250"/>
                  <a:gd name="connsiteY108" fmla="*/ 290227 h 762000"/>
                  <a:gd name="connsiteX109" fmla="*/ 27051 w 1619250"/>
                  <a:gd name="connsiteY109" fmla="*/ 283845 h 762000"/>
                  <a:gd name="connsiteX110" fmla="*/ 101918 w 1619250"/>
                  <a:gd name="connsiteY110" fmla="*/ 34195 h 762000"/>
                  <a:gd name="connsiteX111" fmla="*/ 83248 w 1619250"/>
                  <a:gd name="connsiteY111" fmla="*/ 25051 h 762000"/>
                  <a:gd name="connsiteX112" fmla="*/ 80391 w 1619250"/>
                  <a:gd name="connsiteY112" fmla="*/ 30861 h 762000"/>
                  <a:gd name="connsiteX113" fmla="*/ 99060 w 1619250"/>
                  <a:gd name="connsiteY113" fmla="*/ 40005 h 762000"/>
                  <a:gd name="connsiteX114" fmla="*/ 101918 w 1619250"/>
                  <a:gd name="connsiteY114" fmla="*/ 34195 h 762000"/>
                  <a:gd name="connsiteX115" fmla="*/ 90202 w 1619250"/>
                  <a:gd name="connsiteY115" fmla="*/ 59150 h 762000"/>
                  <a:gd name="connsiteX116" fmla="*/ 71247 w 1619250"/>
                  <a:gd name="connsiteY116" fmla="*/ 50673 h 762000"/>
                  <a:gd name="connsiteX117" fmla="*/ 68675 w 1619250"/>
                  <a:gd name="connsiteY117" fmla="*/ 56579 h 762000"/>
                  <a:gd name="connsiteX118" fmla="*/ 87630 w 1619250"/>
                  <a:gd name="connsiteY118" fmla="*/ 65056 h 762000"/>
                  <a:gd name="connsiteX119" fmla="*/ 90202 w 1619250"/>
                  <a:gd name="connsiteY119" fmla="*/ 59150 h 762000"/>
                  <a:gd name="connsiteX120" fmla="*/ 114491 w 1619250"/>
                  <a:gd name="connsiteY120" fmla="*/ 9716 h 762000"/>
                  <a:gd name="connsiteX121" fmla="*/ 96202 w 1619250"/>
                  <a:gd name="connsiteY121" fmla="*/ 0 h 762000"/>
                  <a:gd name="connsiteX122" fmla="*/ 93155 w 1619250"/>
                  <a:gd name="connsiteY122" fmla="*/ 5715 h 762000"/>
                  <a:gd name="connsiteX123" fmla="*/ 111443 w 1619250"/>
                  <a:gd name="connsiteY123" fmla="*/ 15430 h 762000"/>
                  <a:gd name="connsiteX124" fmla="*/ 114491 w 1619250"/>
                  <a:gd name="connsiteY124" fmla="*/ 9716 h 762000"/>
                  <a:gd name="connsiteX125" fmla="*/ 95917 w 1619250"/>
                  <a:gd name="connsiteY125" fmla="*/ 46672 h 762000"/>
                  <a:gd name="connsiteX126" fmla="*/ 77058 w 1619250"/>
                  <a:gd name="connsiteY126" fmla="*/ 37910 h 762000"/>
                  <a:gd name="connsiteX127" fmla="*/ 74295 w 1619250"/>
                  <a:gd name="connsiteY127" fmla="*/ 43815 h 762000"/>
                  <a:gd name="connsiteX128" fmla="*/ 93155 w 1619250"/>
                  <a:gd name="connsiteY128" fmla="*/ 52578 h 762000"/>
                  <a:gd name="connsiteX129" fmla="*/ 95917 w 1619250"/>
                  <a:gd name="connsiteY129" fmla="*/ 46672 h 762000"/>
                  <a:gd name="connsiteX130" fmla="*/ 108109 w 1619250"/>
                  <a:gd name="connsiteY130" fmla="*/ 21908 h 762000"/>
                  <a:gd name="connsiteX131" fmla="*/ 89630 w 1619250"/>
                  <a:gd name="connsiteY131" fmla="*/ 12478 h 762000"/>
                  <a:gd name="connsiteX132" fmla="*/ 86677 w 1619250"/>
                  <a:gd name="connsiteY132" fmla="*/ 18288 h 762000"/>
                  <a:gd name="connsiteX133" fmla="*/ 105156 w 1619250"/>
                  <a:gd name="connsiteY133" fmla="*/ 27718 h 762000"/>
                  <a:gd name="connsiteX134" fmla="*/ 108109 w 1619250"/>
                  <a:gd name="connsiteY134" fmla="*/ 21908 h 762000"/>
                  <a:gd name="connsiteX135" fmla="*/ 84677 w 1619250"/>
                  <a:gd name="connsiteY135" fmla="*/ 71723 h 762000"/>
                  <a:gd name="connsiteX136" fmla="*/ 65532 w 1619250"/>
                  <a:gd name="connsiteY136" fmla="*/ 63627 h 762000"/>
                  <a:gd name="connsiteX137" fmla="*/ 62960 w 1619250"/>
                  <a:gd name="connsiteY137" fmla="*/ 69628 h 762000"/>
                  <a:gd name="connsiteX138" fmla="*/ 82105 w 1619250"/>
                  <a:gd name="connsiteY138" fmla="*/ 77724 h 762000"/>
                  <a:gd name="connsiteX139" fmla="*/ 84677 w 1619250"/>
                  <a:gd name="connsiteY139" fmla="*/ 71723 h 762000"/>
                  <a:gd name="connsiteX140" fmla="*/ 1590199 w 1619250"/>
                  <a:gd name="connsiteY140" fmla="*/ 248888 h 762000"/>
                  <a:gd name="connsiteX141" fmla="*/ 1608296 w 1619250"/>
                  <a:gd name="connsiteY141" fmla="*/ 245650 h 762000"/>
                  <a:gd name="connsiteX142" fmla="*/ 1607248 w 1619250"/>
                  <a:gd name="connsiteY142" fmla="*/ 239268 h 762000"/>
                  <a:gd name="connsiteX143" fmla="*/ 1589056 w 1619250"/>
                  <a:gd name="connsiteY143" fmla="*/ 242506 h 762000"/>
                  <a:gd name="connsiteX144" fmla="*/ 1590199 w 1619250"/>
                  <a:gd name="connsiteY144" fmla="*/ 248888 h 762000"/>
                  <a:gd name="connsiteX145" fmla="*/ 1510475 w 1619250"/>
                  <a:gd name="connsiteY145" fmla="*/ 14478 h 762000"/>
                  <a:gd name="connsiteX146" fmla="*/ 1526857 w 1619250"/>
                  <a:gd name="connsiteY146" fmla="*/ 5810 h 762000"/>
                  <a:gd name="connsiteX147" fmla="*/ 1523809 w 1619250"/>
                  <a:gd name="connsiteY147" fmla="*/ 95 h 762000"/>
                  <a:gd name="connsiteX148" fmla="*/ 1507427 w 1619250"/>
                  <a:gd name="connsiteY148" fmla="*/ 8763 h 762000"/>
                  <a:gd name="connsiteX149" fmla="*/ 1510475 w 1619250"/>
                  <a:gd name="connsiteY149" fmla="*/ 14478 h 762000"/>
                  <a:gd name="connsiteX150" fmla="*/ 1540097 w 1619250"/>
                  <a:gd name="connsiteY150" fmla="*/ 76867 h 762000"/>
                  <a:gd name="connsiteX151" fmla="*/ 1557147 w 1619250"/>
                  <a:gd name="connsiteY151" fmla="*/ 69628 h 762000"/>
                  <a:gd name="connsiteX152" fmla="*/ 1554576 w 1619250"/>
                  <a:gd name="connsiteY152" fmla="*/ 63627 h 762000"/>
                  <a:gd name="connsiteX153" fmla="*/ 1537525 w 1619250"/>
                  <a:gd name="connsiteY153" fmla="*/ 70866 h 762000"/>
                  <a:gd name="connsiteX154" fmla="*/ 1540097 w 1619250"/>
                  <a:gd name="connsiteY154" fmla="*/ 76867 h 762000"/>
                  <a:gd name="connsiteX155" fmla="*/ 1545241 w 1619250"/>
                  <a:gd name="connsiteY155" fmla="*/ 89630 h 762000"/>
                  <a:gd name="connsiteX156" fmla="*/ 1562386 w 1619250"/>
                  <a:gd name="connsiteY156" fmla="*/ 82677 h 762000"/>
                  <a:gd name="connsiteX157" fmla="*/ 1559909 w 1619250"/>
                  <a:gd name="connsiteY157" fmla="*/ 76676 h 762000"/>
                  <a:gd name="connsiteX158" fmla="*/ 1542765 w 1619250"/>
                  <a:gd name="connsiteY158" fmla="*/ 83629 h 762000"/>
                  <a:gd name="connsiteX159" fmla="*/ 1545241 w 1619250"/>
                  <a:gd name="connsiteY159" fmla="*/ 89630 h 762000"/>
                  <a:gd name="connsiteX160" fmla="*/ 1516761 w 1619250"/>
                  <a:gd name="connsiteY160" fmla="*/ 26765 h 762000"/>
                  <a:gd name="connsiteX161" fmla="*/ 1533240 w 1619250"/>
                  <a:gd name="connsiteY161" fmla="*/ 18288 h 762000"/>
                  <a:gd name="connsiteX162" fmla="*/ 1530286 w 1619250"/>
                  <a:gd name="connsiteY162" fmla="*/ 12573 h 762000"/>
                  <a:gd name="connsiteX163" fmla="*/ 1513713 w 1619250"/>
                  <a:gd name="connsiteY163" fmla="*/ 20955 h 762000"/>
                  <a:gd name="connsiteX164" fmla="*/ 1516761 w 1619250"/>
                  <a:gd name="connsiteY164" fmla="*/ 26765 h 762000"/>
                  <a:gd name="connsiteX165" fmla="*/ 1528858 w 1619250"/>
                  <a:gd name="connsiteY165" fmla="*/ 51626 h 762000"/>
                  <a:gd name="connsiteX166" fmla="*/ 1545622 w 1619250"/>
                  <a:gd name="connsiteY166" fmla="*/ 43815 h 762000"/>
                  <a:gd name="connsiteX167" fmla="*/ 1542859 w 1619250"/>
                  <a:gd name="connsiteY167" fmla="*/ 37910 h 762000"/>
                  <a:gd name="connsiteX168" fmla="*/ 1526096 w 1619250"/>
                  <a:gd name="connsiteY168" fmla="*/ 45720 h 762000"/>
                  <a:gd name="connsiteX169" fmla="*/ 1528858 w 1619250"/>
                  <a:gd name="connsiteY169" fmla="*/ 51626 h 762000"/>
                  <a:gd name="connsiteX170" fmla="*/ 1522952 w 1619250"/>
                  <a:gd name="connsiteY170" fmla="*/ 39148 h 762000"/>
                  <a:gd name="connsiteX171" fmla="*/ 1539621 w 1619250"/>
                  <a:gd name="connsiteY171" fmla="*/ 31052 h 762000"/>
                  <a:gd name="connsiteX172" fmla="*/ 1536764 w 1619250"/>
                  <a:gd name="connsiteY172" fmla="*/ 25241 h 762000"/>
                  <a:gd name="connsiteX173" fmla="*/ 1520095 w 1619250"/>
                  <a:gd name="connsiteY173" fmla="*/ 33338 h 762000"/>
                  <a:gd name="connsiteX174" fmla="*/ 1522952 w 1619250"/>
                  <a:gd name="connsiteY174" fmla="*/ 39148 h 762000"/>
                  <a:gd name="connsiteX175" fmla="*/ 1534573 w 1619250"/>
                  <a:gd name="connsiteY175" fmla="*/ 64198 h 762000"/>
                  <a:gd name="connsiteX176" fmla="*/ 1551432 w 1619250"/>
                  <a:gd name="connsiteY176" fmla="*/ 56674 h 762000"/>
                  <a:gd name="connsiteX177" fmla="*/ 1548860 w 1619250"/>
                  <a:gd name="connsiteY177" fmla="*/ 50673 h 762000"/>
                  <a:gd name="connsiteX178" fmla="*/ 1531906 w 1619250"/>
                  <a:gd name="connsiteY178" fmla="*/ 58198 h 762000"/>
                  <a:gd name="connsiteX179" fmla="*/ 1534573 w 1619250"/>
                  <a:gd name="connsiteY179" fmla="*/ 64198 h 762000"/>
                  <a:gd name="connsiteX180" fmla="*/ 1600676 w 1619250"/>
                  <a:gd name="connsiteY180" fmla="*/ 344996 h 762000"/>
                  <a:gd name="connsiteX181" fmla="*/ 1619059 w 1619250"/>
                  <a:gd name="connsiteY181" fmla="*/ 344043 h 762000"/>
                  <a:gd name="connsiteX182" fmla="*/ 1618679 w 1619250"/>
                  <a:gd name="connsiteY182" fmla="*/ 337566 h 762000"/>
                  <a:gd name="connsiteX183" fmla="*/ 1600295 w 1619250"/>
                  <a:gd name="connsiteY183" fmla="*/ 338519 h 762000"/>
                  <a:gd name="connsiteX184" fmla="*/ 1600676 w 1619250"/>
                  <a:gd name="connsiteY184" fmla="*/ 344996 h 762000"/>
                  <a:gd name="connsiteX185" fmla="*/ 20860 w 1619250"/>
                  <a:gd name="connsiteY185" fmla="*/ 383191 h 762000"/>
                  <a:gd name="connsiteX186" fmla="*/ 20955 w 1619250"/>
                  <a:gd name="connsiteY186" fmla="*/ 380047 h 762000"/>
                  <a:gd name="connsiteX187" fmla="*/ 95 w 1619250"/>
                  <a:gd name="connsiteY187" fmla="*/ 380047 h 762000"/>
                  <a:gd name="connsiteX188" fmla="*/ 0 w 1619250"/>
                  <a:gd name="connsiteY188" fmla="*/ 383191 h 762000"/>
                  <a:gd name="connsiteX189" fmla="*/ 95 w 1619250"/>
                  <a:gd name="connsiteY189" fmla="*/ 386525 h 762000"/>
                  <a:gd name="connsiteX190" fmla="*/ 20955 w 1619250"/>
                  <a:gd name="connsiteY190" fmla="*/ 386525 h 762000"/>
                  <a:gd name="connsiteX191" fmla="*/ 20860 w 1619250"/>
                  <a:gd name="connsiteY191" fmla="*/ 383191 h 762000"/>
                  <a:gd name="connsiteX192" fmla="*/ 1596104 w 1619250"/>
                  <a:gd name="connsiteY192" fmla="*/ 289941 h 762000"/>
                  <a:gd name="connsiteX193" fmla="*/ 1614392 w 1619250"/>
                  <a:gd name="connsiteY193" fmla="*/ 287750 h 762000"/>
                  <a:gd name="connsiteX194" fmla="*/ 1613630 w 1619250"/>
                  <a:gd name="connsiteY194" fmla="*/ 281273 h 762000"/>
                  <a:gd name="connsiteX195" fmla="*/ 1595342 w 1619250"/>
                  <a:gd name="connsiteY195" fmla="*/ 283559 h 762000"/>
                  <a:gd name="connsiteX196" fmla="*/ 1596104 w 1619250"/>
                  <a:gd name="connsiteY196" fmla="*/ 289941 h 762000"/>
                  <a:gd name="connsiteX197" fmla="*/ 1592389 w 1619250"/>
                  <a:gd name="connsiteY197" fmla="*/ 262604 h 762000"/>
                  <a:gd name="connsiteX198" fmla="*/ 1610583 w 1619250"/>
                  <a:gd name="connsiteY198" fmla="*/ 259747 h 762000"/>
                  <a:gd name="connsiteX199" fmla="*/ 1609534 w 1619250"/>
                  <a:gd name="connsiteY199" fmla="*/ 253365 h 762000"/>
                  <a:gd name="connsiteX200" fmla="*/ 1591342 w 1619250"/>
                  <a:gd name="connsiteY200" fmla="*/ 256222 h 762000"/>
                  <a:gd name="connsiteX201" fmla="*/ 1592389 w 1619250"/>
                  <a:gd name="connsiteY201" fmla="*/ 262604 h 762000"/>
                  <a:gd name="connsiteX202" fmla="*/ 1594390 w 1619250"/>
                  <a:gd name="connsiteY202" fmla="*/ 276225 h 762000"/>
                  <a:gd name="connsiteX203" fmla="*/ 1612582 w 1619250"/>
                  <a:gd name="connsiteY203" fmla="*/ 273653 h 762000"/>
                  <a:gd name="connsiteX204" fmla="*/ 1611630 w 1619250"/>
                  <a:gd name="connsiteY204" fmla="*/ 267176 h 762000"/>
                  <a:gd name="connsiteX205" fmla="*/ 1593437 w 1619250"/>
                  <a:gd name="connsiteY205" fmla="*/ 269748 h 762000"/>
                  <a:gd name="connsiteX206" fmla="*/ 1594390 w 1619250"/>
                  <a:gd name="connsiteY206" fmla="*/ 276225 h 762000"/>
                  <a:gd name="connsiteX207" fmla="*/ 1598866 w 1619250"/>
                  <a:gd name="connsiteY207" fmla="*/ 317468 h 762000"/>
                  <a:gd name="connsiteX208" fmla="*/ 1617250 w 1619250"/>
                  <a:gd name="connsiteY208" fmla="*/ 315849 h 762000"/>
                  <a:gd name="connsiteX209" fmla="*/ 1616678 w 1619250"/>
                  <a:gd name="connsiteY209" fmla="*/ 309372 h 762000"/>
                  <a:gd name="connsiteX210" fmla="*/ 1598295 w 1619250"/>
                  <a:gd name="connsiteY210" fmla="*/ 310991 h 762000"/>
                  <a:gd name="connsiteX211" fmla="*/ 1598866 w 1619250"/>
                  <a:gd name="connsiteY211" fmla="*/ 317468 h 762000"/>
                  <a:gd name="connsiteX212" fmla="*/ 1597628 w 1619250"/>
                  <a:gd name="connsiteY212" fmla="*/ 303657 h 762000"/>
                  <a:gd name="connsiteX213" fmla="*/ 1615917 w 1619250"/>
                  <a:gd name="connsiteY213" fmla="*/ 301752 h 762000"/>
                  <a:gd name="connsiteX214" fmla="*/ 1615154 w 1619250"/>
                  <a:gd name="connsiteY214" fmla="*/ 295275 h 762000"/>
                  <a:gd name="connsiteX215" fmla="*/ 1596867 w 1619250"/>
                  <a:gd name="connsiteY215" fmla="*/ 297180 h 762000"/>
                  <a:gd name="connsiteX216" fmla="*/ 1597628 w 1619250"/>
                  <a:gd name="connsiteY216" fmla="*/ 303657 h 762000"/>
                  <a:gd name="connsiteX217" fmla="*/ 1601152 w 1619250"/>
                  <a:gd name="connsiteY217" fmla="*/ 358807 h 762000"/>
                  <a:gd name="connsiteX218" fmla="*/ 1619536 w 1619250"/>
                  <a:gd name="connsiteY218" fmla="*/ 358140 h 762000"/>
                  <a:gd name="connsiteX219" fmla="*/ 1619250 w 1619250"/>
                  <a:gd name="connsiteY219" fmla="*/ 351663 h 762000"/>
                  <a:gd name="connsiteX220" fmla="*/ 1600867 w 1619250"/>
                  <a:gd name="connsiteY220" fmla="*/ 352330 h 762000"/>
                  <a:gd name="connsiteX221" fmla="*/ 1601152 w 1619250"/>
                  <a:gd name="connsiteY221" fmla="*/ 358807 h 762000"/>
                  <a:gd name="connsiteX222" fmla="*/ 1601438 w 1619250"/>
                  <a:gd name="connsiteY222" fmla="*/ 372618 h 762000"/>
                  <a:gd name="connsiteX223" fmla="*/ 1619822 w 1619250"/>
                  <a:gd name="connsiteY223" fmla="*/ 372332 h 762000"/>
                  <a:gd name="connsiteX224" fmla="*/ 1619726 w 1619250"/>
                  <a:gd name="connsiteY224" fmla="*/ 365855 h 762000"/>
                  <a:gd name="connsiteX225" fmla="*/ 1601343 w 1619250"/>
                  <a:gd name="connsiteY225" fmla="*/ 366141 h 762000"/>
                  <a:gd name="connsiteX226" fmla="*/ 1601438 w 1619250"/>
                  <a:gd name="connsiteY226" fmla="*/ 372618 h 762000"/>
                  <a:gd name="connsiteX227" fmla="*/ 1599819 w 1619250"/>
                  <a:gd name="connsiteY227" fmla="*/ 331184 h 762000"/>
                  <a:gd name="connsiteX228" fmla="*/ 1618202 w 1619250"/>
                  <a:gd name="connsiteY228" fmla="*/ 329946 h 762000"/>
                  <a:gd name="connsiteX229" fmla="*/ 1617821 w 1619250"/>
                  <a:gd name="connsiteY229" fmla="*/ 323469 h 762000"/>
                  <a:gd name="connsiteX230" fmla="*/ 1599438 w 1619250"/>
                  <a:gd name="connsiteY230" fmla="*/ 324707 h 762000"/>
                  <a:gd name="connsiteX231" fmla="*/ 1599819 w 1619250"/>
                  <a:gd name="connsiteY231" fmla="*/ 331184 h 762000"/>
                  <a:gd name="connsiteX232" fmla="*/ 1578959 w 1619250"/>
                  <a:gd name="connsiteY232" fmla="*/ 194881 h 762000"/>
                  <a:gd name="connsiteX233" fmla="*/ 1596867 w 1619250"/>
                  <a:gd name="connsiteY233" fmla="*/ 190405 h 762000"/>
                  <a:gd name="connsiteX234" fmla="*/ 1595342 w 1619250"/>
                  <a:gd name="connsiteY234" fmla="*/ 184118 h 762000"/>
                  <a:gd name="connsiteX235" fmla="*/ 1577435 w 1619250"/>
                  <a:gd name="connsiteY235" fmla="*/ 188595 h 762000"/>
                  <a:gd name="connsiteX236" fmla="*/ 1578959 w 1619250"/>
                  <a:gd name="connsiteY236" fmla="*/ 194881 h 762000"/>
                  <a:gd name="connsiteX237" fmla="*/ 1563910 w 1619250"/>
                  <a:gd name="connsiteY237" fmla="*/ 141637 h 762000"/>
                  <a:gd name="connsiteX238" fmla="*/ 1581531 w 1619250"/>
                  <a:gd name="connsiteY238" fmla="*/ 135922 h 762000"/>
                  <a:gd name="connsiteX239" fmla="*/ 1579531 w 1619250"/>
                  <a:gd name="connsiteY239" fmla="*/ 129730 h 762000"/>
                  <a:gd name="connsiteX240" fmla="*/ 1562005 w 1619250"/>
                  <a:gd name="connsiteY240" fmla="*/ 135446 h 762000"/>
                  <a:gd name="connsiteX241" fmla="*/ 1563910 w 1619250"/>
                  <a:gd name="connsiteY241" fmla="*/ 141637 h 762000"/>
                  <a:gd name="connsiteX242" fmla="*/ 1587722 w 1619250"/>
                  <a:gd name="connsiteY242" fmla="*/ 235363 h 762000"/>
                  <a:gd name="connsiteX243" fmla="*/ 1605820 w 1619250"/>
                  <a:gd name="connsiteY243" fmla="*/ 231838 h 762000"/>
                  <a:gd name="connsiteX244" fmla="*/ 1604582 w 1619250"/>
                  <a:gd name="connsiteY244" fmla="*/ 225457 h 762000"/>
                  <a:gd name="connsiteX245" fmla="*/ 1586484 w 1619250"/>
                  <a:gd name="connsiteY245" fmla="*/ 228981 h 762000"/>
                  <a:gd name="connsiteX246" fmla="*/ 1587722 w 1619250"/>
                  <a:gd name="connsiteY246" fmla="*/ 235363 h 762000"/>
                  <a:gd name="connsiteX247" fmla="*/ 1559623 w 1619250"/>
                  <a:gd name="connsiteY247" fmla="*/ 128492 h 762000"/>
                  <a:gd name="connsiteX248" fmla="*/ 1577150 w 1619250"/>
                  <a:gd name="connsiteY248" fmla="*/ 122492 h 762000"/>
                  <a:gd name="connsiteX249" fmla="*/ 1574959 w 1619250"/>
                  <a:gd name="connsiteY249" fmla="*/ 116396 h 762000"/>
                  <a:gd name="connsiteX250" fmla="*/ 1557433 w 1619250"/>
                  <a:gd name="connsiteY250" fmla="*/ 122396 h 762000"/>
                  <a:gd name="connsiteX251" fmla="*/ 1559623 w 1619250"/>
                  <a:gd name="connsiteY251" fmla="*/ 128492 h 762000"/>
                  <a:gd name="connsiteX252" fmla="*/ 1555052 w 1619250"/>
                  <a:gd name="connsiteY252" fmla="*/ 115538 h 762000"/>
                  <a:gd name="connsiteX253" fmla="*/ 1572387 w 1619250"/>
                  <a:gd name="connsiteY253" fmla="*/ 109156 h 762000"/>
                  <a:gd name="connsiteX254" fmla="*/ 1570196 w 1619250"/>
                  <a:gd name="connsiteY254" fmla="*/ 103061 h 762000"/>
                  <a:gd name="connsiteX255" fmla="*/ 1552861 w 1619250"/>
                  <a:gd name="connsiteY255" fmla="*/ 109442 h 762000"/>
                  <a:gd name="connsiteX256" fmla="*/ 1555052 w 1619250"/>
                  <a:gd name="connsiteY256" fmla="*/ 115538 h 762000"/>
                  <a:gd name="connsiteX257" fmla="*/ 1572006 w 1619250"/>
                  <a:gd name="connsiteY257" fmla="*/ 168116 h 762000"/>
                  <a:gd name="connsiteX258" fmla="*/ 1589723 w 1619250"/>
                  <a:gd name="connsiteY258" fmla="*/ 163068 h 762000"/>
                  <a:gd name="connsiteX259" fmla="*/ 1587913 w 1619250"/>
                  <a:gd name="connsiteY259" fmla="*/ 156781 h 762000"/>
                  <a:gd name="connsiteX260" fmla="*/ 1570101 w 1619250"/>
                  <a:gd name="connsiteY260" fmla="*/ 161925 h 762000"/>
                  <a:gd name="connsiteX261" fmla="*/ 1572006 w 1619250"/>
                  <a:gd name="connsiteY261" fmla="*/ 168116 h 762000"/>
                  <a:gd name="connsiteX262" fmla="*/ 1568101 w 1619250"/>
                  <a:gd name="connsiteY262" fmla="*/ 154877 h 762000"/>
                  <a:gd name="connsiteX263" fmla="*/ 1585722 w 1619250"/>
                  <a:gd name="connsiteY263" fmla="*/ 149447 h 762000"/>
                  <a:gd name="connsiteX264" fmla="*/ 1583912 w 1619250"/>
                  <a:gd name="connsiteY264" fmla="*/ 143256 h 762000"/>
                  <a:gd name="connsiteX265" fmla="*/ 1566291 w 1619250"/>
                  <a:gd name="connsiteY265" fmla="*/ 148685 h 762000"/>
                  <a:gd name="connsiteX266" fmla="*/ 1568101 w 1619250"/>
                  <a:gd name="connsiteY266" fmla="*/ 154877 h 762000"/>
                  <a:gd name="connsiteX267" fmla="*/ 1575625 w 1619250"/>
                  <a:gd name="connsiteY267" fmla="*/ 181451 h 762000"/>
                  <a:gd name="connsiteX268" fmla="*/ 1593437 w 1619250"/>
                  <a:gd name="connsiteY268" fmla="*/ 176689 h 762000"/>
                  <a:gd name="connsiteX269" fmla="*/ 1591723 w 1619250"/>
                  <a:gd name="connsiteY269" fmla="*/ 170402 h 762000"/>
                  <a:gd name="connsiteX270" fmla="*/ 1573911 w 1619250"/>
                  <a:gd name="connsiteY270" fmla="*/ 175165 h 762000"/>
                  <a:gd name="connsiteX271" fmla="*/ 1575625 w 1619250"/>
                  <a:gd name="connsiteY271" fmla="*/ 181451 h 762000"/>
                  <a:gd name="connsiteX272" fmla="*/ 1582102 w 1619250"/>
                  <a:gd name="connsiteY272" fmla="*/ 208312 h 762000"/>
                  <a:gd name="connsiteX273" fmla="*/ 1600105 w 1619250"/>
                  <a:gd name="connsiteY273" fmla="*/ 204121 h 762000"/>
                  <a:gd name="connsiteX274" fmla="*/ 1598676 w 1619250"/>
                  <a:gd name="connsiteY274" fmla="*/ 197739 h 762000"/>
                  <a:gd name="connsiteX275" fmla="*/ 1580769 w 1619250"/>
                  <a:gd name="connsiteY275" fmla="*/ 201930 h 762000"/>
                  <a:gd name="connsiteX276" fmla="*/ 1582102 w 1619250"/>
                  <a:gd name="connsiteY276" fmla="*/ 208312 h 762000"/>
                  <a:gd name="connsiteX277" fmla="*/ 1585055 w 1619250"/>
                  <a:gd name="connsiteY277" fmla="*/ 221837 h 762000"/>
                  <a:gd name="connsiteX278" fmla="*/ 1603057 w 1619250"/>
                  <a:gd name="connsiteY278" fmla="*/ 218027 h 762000"/>
                  <a:gd name="connsiteX279" fmla="*/ 1601629 w 1619250"/>
                  <a:gd name="connsiteY279" fmla="*/ 211646 h 762000"/>
                  <a:gd name="connsiteX280" fmla="*/ 1583627 w 1619250"/>
                  <a:gd name="connsiteY280" fmla="*/ 215455 h 762000"/>
                  <a:gd name="connsiteX281" fmla="*/ 1585055 w 1619250"/>
                  <a:gd name="connsiteY281" fmla="*/ 221837 h 762000"/>
                  <a:gd name="connsiteX282" fmla="*/ 1550289 w 1619250"/>
                  <a:gd name="connsiteY282" fmla="*/ 102584 h 762000"/>
                  <a:gd name="connsiteX283" fmla="*/ 1567529 w 1619250"/>
                  <a:gd name="connsiteY283" fmla="*/ 95917 h 762000"/>
                  <a:gd name="connsiteX284" fmla="*/ 1565243 w 1619250"/>
                  <a:gd name="connsiteY284" fmla="*/ 89916 h 762000"/>
                  <a:gd name="connsiteX285" fmla="*/ 1548003 w 1619250"/>
                  <a:gd name="connsiteY285" fmla="*/ 96584 h 762000"/>
                  <a:gd name="connsiteX286" fmla="*/ 1550289 w 1619250"/>
                  <a:gd name="connsiteY286" fmla="*/ 102584 h 762000"/>
                  <a:gd name="connsiteX287" fmla="*/ 1542765 w 1619250"/>
                  <a:gd name="connsiteY287" fmla="*/ 682752 h 762000"/>
                  <a:gd name="connsiteX288" fmla="*/ 1559909 w 1619250"/>
                  <a:gd name="connsiteY288" fmla="*/ 689706 h 762000"/>
                  <a:gd name="connsiteX289" fmla="*/ 1562386 w 1619250"/>
                  <a:gd name="connsiteY289" fmla="*/ 683705 h 762000"/>
                  <a:gd name="connsiteX290" fmla="*/ 1545241 w 1619250"/>
                  <a:gd name="connsiteY290" fmla="*/ 676751 h 762000"/>
                  <a:gd name="connsiteX291" fmla="*/ 1542765 w 1619250"/>
                  <a:gd name="connsiteY291" fmla="*/ 682752 h 762000"/>
                  <a:gd name="connsiteX292" fmla="*/ 1573816 w 1619250"/>
                  <a:gd name="connsiteY292" fmla="*/ 591217 h 762000"/>
                  <a:gd name="connsiteX293" fmla="*/ 1591627 w 1619250"/>
                  <a:gd name="connsiteY293" fmla="*/ 595979 h 762000"/>
                  <a:gd name="connsiteX294" fmla="*/ 1593342 w 1619250"/>
                  <a:gd name="connsiteY294" fmla="*/ 589693 h 762000"/>
                  <a:gd name="connsiteX295" fmla="*/ 1575530 w 1619250"/>
                  <a:gd name="connsiteY295" fmla="*/ 584931 h 762000"/>
                  <a:gd name="connsiteX296" fmla="*/ 1573816 w 1619250"/>
                  <a:gd name="connsiteY296" fmla="*/ 591217 h 762000"/>
                  <a:gd name="connsiteX297" fmla="*/ 1577435 w 1619250"/>
                  <a:gd name="connsiteY297" fmla="*/ 577882 h 762000"/>
                  <a:gd name="connsiteX298" fmla="*/ 1595342 w 1619250"/>
                  <a:gd name="connsiteY298" fmla="*/ 582359 h 762000"/>
                  <a:gd name="connsiteX299" fmla="*/ 1596867 w 1619250"/>
                  <a:gd name="connsiteY299" fmla="*/ 576072 h 762000"/>
                  <a:gd name="connsiteX300" fmla="*/ 1578959 w 1619250"/>
                  <a:gd name="connsiteY300" fmla="*/ 571595 h 762000"/>
                  <a:gd name="connsiteX301" fmla="*/ 1577435 w 1619250"/>
                  <a:gd name="connsiteY301" fmla="*/ 577882 h 762000"/>
                  <a:gd name="connsiteX302" fmla="*/ 1589056 w 1619250"/>
                  <a:gd name="connsiteY302" fmla="*/ 523875 h 762000"/>
                  <a:gd name="connsiteX303" fmla="*/ 1607248 w 1619250"/>
                  <a:gd name="connsiteY303" fmla="*/ 527114 h 762000"/>
                  <a:gd name="connsiteX304" fmla="*/ 1608296 w 1619250"/>
                  <a:gd name="connsiteY304" fmla="*/ 520732 h 762000"/>
                  <a:gd name="connsiteX305" fmla="*/ 1590199 w 1619250"/>
                  <a:gd name="connsiteY305" fmla="*/ 517493 h 762000"/>
                  <a:gd name="connsiteX306" fmla="*/ 1589056 w 1619250"/>
                  <a:gd name="connsiteY306" fmla="*/ 523875 h 762000"/>
                  <a:gd name="connsiteX307" fmla="*/ 1583722 w 1619250"/>
                  <a:gd name="connsiteY307" fmla="*/ 550926 h 762000"/>
                  <a:gd name="connsiteX308" fmla="*/ 1601724 w 1619250"/>
                  <a:gd name="connsiteY308" fmla="*/ 554736 h 762000"/>
                  <a:gd name="connsiteX309" fmla="*/ 1603153 w 1619250"/>
                  <a:gd name="connsiteY309" fmla="*/ 548354 h 762000"/>
                  <a:gd name="connsiteX310" fmla="*/ 1585150 w 1619250"/>
                  <a:gd name="connsiteY310" fmla="*/ 544544 h 762000"/>
                  <a:gd name="connsiteX311" fmla="*/ 1583722 w 1619250"/>
                  <a:gd name="connsiteY311" fmla="*/ 550926 h 762000"/>
                  <a:gd name="connsiteX312" fmla="*/ 1586484 w 1619250"/>
                  <a:gd name="connsiteY312" fmla="*/ 537496 h 762000"/>
                  <a:gd name="connsiteX313" fmla="*/ 1604582 w 1619250"/>
                  <a:gd name="connsiteY313" fmla="*/ 541020 h 762000"/>
                  <a:gd name="connsiteX314" fmla="*/ 1605820 w 1619250"/>
                  <a:gd name="connsiteY314" fmla="*/ 534638 h 762000"/>
                  <a:gd name="connsiteX315" fmla="*/ 1587722 w 1619250"/>
                  <a:gd name="connsiteY315" fmla="*/ 531114 h 762000"/>
                  <a:gd name="connsiteX316" fmla="*/ 1586484 w 1619250"/>
                  <a:gd name="connsiteY316" fmla="*/ 537496 h 762000"/>
                  <a:gd name="connsiteX317" fmla="*/ 1580674 w 1619250"/>
                  <a:gd name="connsiteY317" fmla="*/ 564452 h 762000"/>
                  <a:gd name="connsiteX318" fmla="*/ 1598581 w 1619250"/>
                  <a:gd name="connsiteY318" fmla="*/ 568547 h 762000"/>
                  <a:gd name="connsiteX319" fmla="*/ 1600009 w 1619250"/>
                  <a:gd name="connsiteY319" fmla="*/ 562261 h 762000"/>
                  <a:gd name="connsiteX320" fmla="*/ 1582008 w 1619250"/>
                  <a:gd name="connsiteY320" fmla="*/ 558165 h 762000"/>
                  <a:gd name="connsiteX321" fmla="*/ 1580674 w 1619250"/>
                  <a:gd name="connsiteY321" fmla="*/ 564452 h 762000"/>
                  <a:gd name="connsiteX322" fmla="*/ 1552861 w 1619250"/>
                  <a:gd name="connsiteY322" fmla="*/ 657034 h 762000"/>
                  <a:gd name="connsiteX323" fmla="*/ 1570196 w 1619250"/>
                  <a:gd name="connsiteY323" fmla="*/ 663321 h 762000"/>
                  <a:gd name="connsiteX324" fmla="*/ 1572387 w 1619250"/>
                  <a:gd name="connsiteY324" fmla="*/ 657225 h 762000"/>
                  <a:gd name="connsiteX325" fmla="*/ 1555052 w 1619250"/>
                  <a:gd name="connsiteY325" fmla="*/ 650939 h 762000"/>
                  <a:gd name="connsiteX326" fmla="*/ 1552861 w 1619250"/>
                  <a:gd name="connsiteY326" fmla="*/ 657034 h 762000"/>
                  <a:gd name="connsiteX327" fmla="*/ 1570101 w 1619250"/>
                  <a:gd name="connsiteY327" fmla="*/ 604552 h 762000"/>
                  <a:gd name="connsiteX328" fmla="*/ 1587913 w 1619250"/>
                  <a:gd name="connsiteY328" fmla="*/ 609600 h 762000"/>
                  <a:gd name="connsiteX329" fmla="*/ 1589723 w 1619250"/>
                  <a:gd name="connsiteY329" fmla="*/ 603409 h 762000"/>
                  <a:gd name="connsiteX330" fmla="*/ 1572006 w 1619250"/>
                  <a:gd name="connsiteY330" fmla="*/ 598361 h 762000"/>
                  <a:gd name="connsiteX331" fmla="*/ 1570101 w 1619250"/>
                  <a:gd name="connsiteY331" fmla="*/ 604552 h 762000"/>
                  <a:gd name="connsiteX332" fmla="*/ 1566196 w 1619250"/>
                  <a:gd name="connsiteY332" fmla="*/ 617791 h 762000"/>
                  <a:gd name="connsiteX333" fmla="*/ 1583817 w 1619250"/>
                  <a:gd name="connsiteY333" fmla="*/ 623221 h 762000"/>
                  <a:gd name="connsiteX334" fmla="*/ 1585627 w 1619250"/>
                  <a:gd name="connsiteY334" fmla="*/ 617030 h 762000"/>
                  <a:gd name="connsiteX335" fmla="*/ 1568006 w 1619250"/>
                  <a:gd name="connsiteY335" fmla="*/ 611600 h 762000"/>
                  <a:gd name="connsiteX336" fmla="*/ 1566196 w 1619250"/>
                  <a:gd name="connsiteY336" fmla="*/ 617791 h 762000"/>
                  <a:gd name="connsiteX337" fmla="*/ 1547908 w 1619250"/>
                  <a:gd name="connsiteY337" fmla="*/ 669893 h 762000"/>
                  <a:gd name="connsiteX338" fmla="*/ 1565148 w 1619250"/>
                  <a:gd name="connsiteY338" fmla="*/ 676561 h 762000"/>
                  <a:gd name="connsiteX339" fmla="*/ 1567434 w 1619250"/>
                  <a:gd name="connsiteY339" fmla="*/ 670465 h 762000"/>
                  <a:gd name="connsiteX340" fmla="*/ 1550194 w 1619250"/>
                  <a:gd name="connsiteY340" fmla="*/ 663797 h 762000"/>
                  <a:gd name="connsiteX341" fmla="*/ 1547908 w 1619250"/>
                  <a:gd name="connsiteY341" fmla="*/ 669893 h 762000"/>
                  <a:gd name="connsiteX342" fmla="*/ 1561909 w 1619250"/>
                  <a:gd name="connsiteY342" fmla="*/ 630936 h 762000"/>
                  <a:gd name="connsiteX343" fmla="*/ 1579436 w 1619250"/>
                  <a:gd name="connsiteY343" fmla="*/ 636651 h 762000"/>
                  <a:gd name="connsiteX344" fmla="*/ 1581436 w 1619250"/>
                  <a:gd name="connsiteY344" fmla="*/ 630460 h 762000"/>
                  <a:gd name="connsiteX345" fmla="*/ 1563814 w 1619250"/>
                  <a:gd name="connsiteY345" fmla="*/ 624745 h 762000"/>
                  <a:gd name="connsiteX346" fmla="*/ 1561909 w 1619250"/>
                  <a:gd name="connsiteY346" fmla="*/ 630936 h 762000"/>
                  <a:gd name="connsiteX347" fmla="*/ 1600962 w 1619250"/>
                  <a:gd name="connsiteY347" fmla="*/ 414052 h 762000"/>
                  <a:gd name="connsiteX348" fmla="*/ 1619345 w 1619250"/>
                  <a:gd name="connsiteY348" fmla="*/ 414719 h 762000"/>
                  <a:gd name="connsiteX349" fmla="*/ 1619536 w 1619250"/>
                  <a:gd name="connsiteY349" fmla="*/ 408242 h 762000"/>
                  <a:gd name="connsiteX350" fmla="*/ 1601152 w 1619250"/>
                  <a:gd name="connsiteY350" fmla="*/ 407575 h 762000"/>
                  <a:gd name="connsiteX351" fmla="*/ 1600962 w 1619250"/>
                  <a:gd name="connsiteY351" fmla="*/ 414052 h 762000"/>
                  <a:gd name="connsiteX352" fmla="*/ 1600295 w 1619250"/>
                  <a:gd name="connsiteY352" fmla="*/ 427863 h 762000"/>
                  <a:gd name="connsiteX353" fmla="*/ 1618679 w 1619250"/>
                  <a:gd name="connsiteY353" fmla="*/ 428816 h 762000"/>
                  <a:gd name="connsiteX354" fmla="*/ 1619059 w 1619250"/>
                  <a:gd name="connsiteY354" fmla="*/ 422338 h 762000"/>
                  <a:gd name="connsiteX355" fmla="*/ 1600676 w 1619250"/>
                  <a:gd name="connsiteY355" fmla="*/ 421386 h 762000"/>
                  <a:gd name="connsiteX356" fmla="*/ 1600295 w 1619250"/>
                  <a:gd name="connsiteY356" fmla="*/ 427863 h 762000"/>
                  <a:gd name="connsiteX357" fmla="*/ 1619917 w 1619250"/>
                  <a:gd name="connsiteY357" fmla="*/ 379952 h 762000"/>
                  <a:gd name="connsiteX358" fmla="*/ 1601534 w 1619250"/>
                  <a:gd name="connsiteY358" fmla="*/ 379952 h 762000"/>
                  <a:gd name="connsiteX359" fmla="*/ 1601629 w 1619250"/>
                  <a:gd name="connsiteY359" fmla="*/ 383191 h 762000"/>
                  <a:gd name="connsiteX360" fmla="*/ 1601534 w 1619250"/>
                  <a:gd name="connsiteY360" fmla="*/ 386525 h 762000"/>
                  <a:gd name="connsiteX361" fmla="*/ 1619917 w 1619250"/>
                  <a:gd name="connsiteY361" fmla="*/ 386525 h 762000"/>
                  <a:gd name="connsiteX362" fmla="*/ 1620012 w 1619250"/>
                  <a:gd name="connsiteY362" fmla="*/ 383191 h 762000"/>
                  <a:gd name="connsiteX363" fmla="*/ 1619917 w 1619250"/>
                  <a:gd name="connsiteY363" fmla="*/ 379952 h 762000"/>
                  <a:gd name="connsiteX364" fmla="*/ 1599438 w 1619250"/>
                  <a:gd name="connsiteY364" fmla="*/ 441674 h 762000"/>
                  <a:gd name="connsiteX365" fmla="*/ 1617821 w 1619250"/>
                  <a:gd name="connsiteY365" fmla="*/ 442913 h 762000"/>
                  <a:gd name="connsiteX366" fmla="*/ 1618202 w 1619250"/>
                  <a:gd name="connsiteY366" fmla="*/ 436436 h 762000"/>
                  <a:gd name="connsiteX367" fmla="*/ 1599819 w 1619250"/>
                  <a:gd name="connsiteY367" fmla="*/ 435197 h 762000"/>
                  <a:gd name="connsiteX368" fmla="*/ 1599438 w 1619250"/>
                  <a:gd name="connsiteY368" fmla="*/ 441674 h 762000"/>
                  <a:gd name="connsiteX369" fmla="*/ 1601343 w 1619250"/>
                  <a:gd name="connsiteY369" fmla="*/ 400241 h 762000"/>
                  <a:gd name="connsiteX370" fmla="*/ 1619726 w 1619250"/>
                  <a:gd name="connsiteY370" fmla="*/ 400621 h 762000"/>
                  <a:gd name="connsiteX371" fmla="*/ 1619822 w 1619250"/>
                  <a:gd name="connsiteY371" fmla="*/ 394145 h 762000"/>
                  <a:gd name="connsiteX372" fmla="*/ 1601438 w 1619250"/>
                  <a:gd name="connsiteY372" fmla="*/ 393859 h 762000"/>
                  <a:gd name="connsiteX373" fmla="*/ 1601343 w 1619250"/>
                  <a:gd name="connsiteY373" fmla="*/ 400241 h 762000"/>
                  <a:gd name="connsiteX374" fmla="*/ 1593437 w 1619250"/>
                  <a:gd name="connsiteY374" fmla="*/ 496538 h 762000"/>
                  <a:gd name="connsiteX375" fmla="*/ 1611630 w 1619250"/>
                  <a:gd name="connsiteY375" fmla="*/ 499110 h 762000"/>
                  <a:gd name="connsiteX376" fmla="*/ 1612582 w 1619250"/>
                  <a:gd name="connsiteY376" fmla="*/ 492633 h 762000"/>
                  <a:gd name="connsiteX377" fmla="*/ 1594390 w 1619250"/>
                  <a:gd name="connsiteY377" fmla="*/ 490061 h 762000"/>
                  <a:gd name="connsiteX378" fmla="*/ 1593437 w 1619250"/>
                  <a:gd name="connsiteY378" fmla="*/ 496538 h 762000"/>
                  <a:gd name="connsiteX379" fmla="*/ 1598295 w 1619250"/>
                  <a:gd name="connsiteY379" fmla="*/ 455390 h 762000"/>
                  <a:gd name="connsiteX380" fmla="*/ 1616678 w 1619250"/>
                  <a:gd name="connsiteY380" fmla="*/ 457010 h 762000"/>
                  <a:gd name="connsiteX381" fmla="*/ 1617250 w 1619250"/>
                  <a:gd name="connsiteY381" fmla="*/ 450533 h 762000"/>
                  <a:gd name="connsiteX382" fmla="*/ 1598866 w 1619250"/>
                  <a:gd name="connsiteY382" fmla="*/ 448913 h 762000"/>
                  <a:gd name="connsiteX383" fmla="*/ 1598295 w 1619250"/>
                  <a:gd name="connsiteY383" fmla="*/ 455390 h 762000"/>
                  <a:gd name="connsiteX384" fmla="*/ 1595342 w 1619250"/>
                  <a:gd name="connsiteY384" fmla="*/ 482918 h 762000"/>
                  <a:gd name="connsiteX385" fmla="*/ 1613630 w 1619250"/>
                  <a:gd name="connsiteY385" fmla="*/ 485108 h 762000"/>
                  <a:gd name="connsiteX386" fmla="*/ 1614392 w 1619250"/>
                  <a:gd name="connsiteY386" fmla="*/ 478631 h 762000"/>
                  <a:gd name="connsiteX387" fmla="*/ 1596104 w 1619250"/>
                  <a:gd name="connsiteY387" fmla="*/ 476441 h 762000"/>
                  <a:gd name="connsiteX388" fmla="*/ 1595342 w 1619250"/>
                  <a:gd name="connsiteY388" fmla="*/ 482918 h 762000"/>
                  <a:gd name="connsiteX389" fmla="*/ 1591342 w 1619250"/>
                  <a:gd name="connsiteY389" fmla="*/ 510254 h 762000"/>
                  <a:gd name="connsiteX390" fmla="*/ 1609534 w 1619250"/>
                  <a:gd name="connsiteY390" fmla="*/ 513112 h 762000"/>
                  <a:gd name="connsiteX391" fmla="*/ 1610583 w 1619250"/>
                  <a:gd name="connsiteY391" fmla="*/ 506730 h 762000"/>
                  <a:gd name="connsiteX392" fmla="*/ 1592389 w 1619250"/>
                  <a:gd name="connsiteY392" fmla="*/ 503872 h 762000"/>
                  <a:gd name="connsiteX393" fmla="*/ 1591342 w 1619250"/>
                  <a:gd name="connsiteY393" fmla="*/ 510254 h 762000"/>
                  <a:gd name="connsiteX394" fmla="*/ 1596961 w 1619250"/>
                  <a:gd name="connsiteY394" fmla="*/ 469202 h 762000"/>
                  <a:gd name="connsiteX395" fmla="*/ 1615250 w 1619250"/>
                  <a:gd name="connsiteY395" fmla="*/ 471202 h 762000"/>
                  <a:gd name="connsiteX396" fmla="*/ 1615917 w 1619250"/>
                  <a:gd name="connsiteY396" fmla="*/ 464725 h 762000"/>
                  <a:gd name="connsiteX397" fmla="*/ 1597628 w 1619250"/>
                  <a:gd name="connsiteY397" fmla="*/ 462820 h 762000"/>
                  <a:gd name="connsiteX398" fmla="*/ 1596961 w 1619250"/>
                  <a:gd name="connsiteY398" fmla="*/ 469202 h 762000"/>
                  <a:gd name="connsiteX399" fmla="*/ 1557433 w 1619250"/>
                  <a:gd name="connsiteY399" fmla="*/ 643985 h 762000"/>
                  <a:gd name="connsiteX400" fmla="*/ 1574959 w 1619250"/>
                  <a:gd name="connsiteY400" fmla="*/ 649986 h 762000"/>
                  <a:gd name="connsiteX401" fmla="*/ 1577150 w 1619250"/>
                  <a:gd name="connsiteY401" fmla="*/ 643890 h 762000"/>
                  <a:gd name="connsiteX402" fmla="*/ 1559719 w 1619250"/>
                  <a:gd name="connsiteY402" fmla="*/ 637890 h 762000"/>
                  <a:gd name="connsiteX403" fmla="*/ 1557433 w 1619250"/>
                  <a:gd name="connsiteY403" fmla="*/ 643985 h 762000"/>
                  <a:gd name="connsiteX404" fmla="*/ 21050 w 1619250"/>
                  <a:gd name="connsiteY404" fmla="*/ 393763 h 762000"/>
                  <a:gd name="connsiteX405" fmla="*/ 191 w 1619250"/>
                  <a:gd name="connsiteY405" fmla="*/ 394145 h 762000"/>
                  <a:gd name="connsiteX406" fmla="*/ 286 w 1619250"/>
                  <a:gd name="connsiteY406" fmla="*/ 400621 h 762000"/>
                  <a:gd name="connsiteX407" fmla="*/ 21146 w 1619250"/>
                  <a:gd name="connsiteY407" fmla="*/ 400241 h 762000"/>
                  <a:gd name="connsiteX408" fmla="*/ 21050 w 1619250"/>
                  <a:gd name="connsiteY408" fmla="*/ 393763 h 762000"/>
                  <a:gd name="connsiteX409" fmla="*/ 1513808 w 1619250"/>
                  <a:gd name="connsiteY409" fmla="*/ 745427 h 762000"/>
                  <a:gd name="connsiteX410" fmla="*/ 1530286 w 1619250"/>
                  <a:gd name="connsiteY410" fmla="*/ 753809 h 762000"/>
                  <a:gd name="connsiteX411" fmla="*/ 1533240 w 1619250"/>
                  <a:gd name="connsiteY411" fmla="*/ 747999 h 762000"/>
                  <a:gd name="connsiteX412" fmla="*/ 1516761 w 1619250"/>
                  <a:gd name="connsiteY412" fmla="*/ 739617 h 762000"/>
                  <a:gd name="connsiteX413" fmla="*/ 1513808 w 1619250"/>
                  <a:gd name="connsiteY413" fmla="*/ 745427 h 762000"/>
                  <a:gd name="connsiteX414" fmla="*/ 1526001 w 1619250"/>
                  <a:gd name="connsiteY414" fmla="*/ 720662 h 762000"/>
                  <a:gd name="connsiteX415" fmla="*/ 1542859 w 1619250"/>
                  <a:gd name="connsiteY415" fmla="*/ 728472 h 762000"/>
                  <a:gd name="connsiteX416" fmla="*/ 1545622 w 1619250"/>
                  <a:gd name="connsiteY416" fmla="*/ 722566 h 762000"/>
                  <a:gd name="connsiteX417" fmla="*/ 1528763 w 1619250"/>
                  <a:gd name="connsiteY417" fmla="*/ 714756 h 762000"/>
                  <a:gd name="connsiteX418" fmla="*/ 1526001 w 1619250"/>
                  <a:gd name="connsiteY418" fmla="*/ 720662 h 762000"/>
                  <a:gd name="connsiteX419" fmla="*/ 1537430 w 1619250"/>
                  <a:gd name="connsiteY419" fmla="*/ 695420 h 762000"/>
                  <a:gd name="connsiteX420" fmla="*/ 1554480 w 1619250"/>
                  <a:gd name="connsiteY420" fmla="*/ 702659 h 762000"/>
                  <a:gd name="connsiteX421" fmla="*/ 1557052 w 1619250"/>
                  <a:gd name="connsiteY421" fmla="*/ 696659 h 762000"/>
                  <a:gd name="connsiteX422" fmla="*/ 1540002 w 1619250"/>
                  <a:gd name="connsiteY422" fmla="*/ 689420 h 762000"/>
                  <a:gd name="connsiteX423" fmla="*/ 1537430 w 1619250"/>
                  <a:gd name="connsiteY423" fmla="*/ 695420 h 762000"/>
                  <a:gd name="connsiteX424" fmla="*/ 1531906 w 1619250"/>
                  <a:gd name="connsiteY424" fmla="*/ 708089 h 762000"/>
                  <a:gd name="connsiteX425" fmla="*/ 1548860 w 1619250"/>
                  <a:gd name="connsiteY425" fmla="*/ 715613 h 762000"/>
                  <a:gd name="connsiteX426" fmla="*/ 1551432 w 1619250"/>
                  <a:gd name="connsiteY426" fmla="*/ 709613 h 762000"/>
                  <a:gd name="connsiteX427" fmla="*/ 1534573 w 1619250"/>
                  <a:gd name="connsiteY427" fmla="*/ 702088 h 762000"/>
                  <a:gd name="connsiteX428" fmla="*/ 1531906 w 1619250"/>
                  <a:gd name="connsiteY428" fmla="*/ 708089 h 762000"/>
                  <a:gd name="connsiteX429" fmla="*/ 1507331 w 1619250"/>
                  <a:gd name="connsiteY429" fmla="*/ 757618 h 762000"/>
                  <a:gd name="connsiteX430" fmla="*/ 1523715 w 1619250"/>
                  <a:gd name="connsiteY430" fmla="*/ 766286 h 762000"/>
                  <a:gd name="connsiteX431" fmla="*/ 1526762 w 1619250"/>
                  <a:gd name="connsiteY431" fmla="*/ 760571 h 762000"/>
                  <a:gd name="connsiteX432" fmla="*/ 1510379 w 1619250"/>
                  <a:gd name="connsiteY432" fmla="*/ 751808 h 762000"/>
                  <a:gd name="connsiteX433" fmla="*/ 1507331 w 1619250"/>
                  <a:gd name="connsiteY433" fmla="*/ 757618 h 762000"/>
                  <a:gd name="connsiteX434" fmla="*/ 1520000 w 1619250"/>
                  <a:gd name="connsiteY434" fmla="*/ 733044 h 762000"/>
                  <a:gd name="connsiteX435" fmla="*/ 1536668 w 1619250"/>
                  <a:gd name="connsiteY435" fmla="*/ 741140 h 762000"/>
                  <a:gd name="connsiteX436" fmla="*/ 1539526 w 1619250"/>
                  <a:gd name="connsiteY436" fmla="*/ 735330 h 762000"/>
                  <a:gd name="connsiteX437" fmla="*/ 1522857 w 1619250"/>
                  <a:gd name="connsiteY437" fmla="*/ 727234 h 762000"/>
                  <a:gd name="connsiteX438" fmla="*/ 1520000 w 1619250"/>
                  <a:gd name="connsiteY438" fmla="*/ 733044 h 762000"/>
                  <a:gd name="connsiteX439" fmla="*/ 87630 w 1619250"/>
                  <a:gd name="connsiteY439" fmla="*/ 701326 h 762000"/>
                  <a:gd name="connsiteX440" fmla="*/ 68580 w 1619250"/>
                  <a:gd name="connsiteY440" fmla="*/ 709803 h 762000"/>
                  <a:gd name="connsiteX441" fmla="*/ 71152 w 1619250"/>
                  <a:gd name="connsiteY441" fmla="*/ 715804 h 762000"/>
                  <a:gd name="connsiteX442" fmla="*/ 90107 w 1619250"/>
                  <a:gd name="connsiteY442" fmla="*/ 707422 h 762000"/>
                  <a:gd name="connsiteX443" fmla="*/ 87630 w 1619250"/>
                  <a:gd name="connsiteY443" fmla="*/ 701326 h 762000"/>
                  <a:gd name="connsiteX444" fmla="*/ 93250 w 1619250"/>
                  <a:gd name="connsiteY444" fmla="*/ 713899 h 762000"/>
                  <a:gd name="connsiteX445" fmla="*/ 74390 w 1619250"/>
                  <a:gd name="connsiteY445" fmla="*/ 722662 h 762000"/>
                  <a:gd name="connsiteX446" fmla="*/ 77152 w 1619250"/>
                  <a:gd name="connsiteY446" fmla="*/ 728567 h 762000"/>
                  <a:gd name="connsiteX447" fmla="*/ 96012 w 1619250"/>
                  <a:gd name="connsiteY447" fmla="*/ 719804 h 762000"/>
                  <a:gd name="connsiteX448" fmla="*/ 93250 w 1619250"/>
                  <a:gd name="connsiteY448" fmla="*/ 713899 h 762000"/>
                  <a:gd name="connsiteX449" fmla="*/ 99060 w 1619250"/>
                  <a:gd name="connsiteY449" fmla="*/ 726377 h 762000"/>
                  <a:gd name="connsiteX450" fmla="*/ 80391 w 1619250"/>
                  <a:gd name="connsiteY450" fmla="*/ 735521 h 762000"/>
                  <a:gd name="connsiteX451" fmla="*/ 83248 w 1619250"/>
                  <a:gd name="connsiteY451" fmla="*/ 741331 h 762000"/>
                  <a:gd name="connsiteX452" fmla="*/ 101918 w 1619250"/>
                  <a:gd name="connsiteY452" fmla="*/ 732282 h 762000"/>
                  <a:gd name="connsiteX453" fmla="*/ 99060 w 1619250"/>
                  <a:gd name="connsiteY453" fmla="*/ 726377 h 762000"/>
                  <a:gd name="connsiteX454" fmla="*/ 105251 w 1619250"/>
                  <a:gd name="connsiteY454" fmla="*/ 738759 h 762000"/>
                  <a:gd name="connsiteX455" fmla="*/ 86773 w 1619250"/>
                  <a:gd name="connsiteY455" fmla="*/ 748189 h 762000"/>
                  <a:gd name="connsiteX456" fmla="*/ 89725 w 1619250"/>
                  <a:gd name="connsiteY456" fmla="*/ 753999 h 762000"/>
                  <a:gd name="connsiteX457" fmla="*/ 108204 w 1619250"/>
                  <a:gd name="connsiteY457" fmla="*/ 744569 h 762000"/>
                  <a:gd name="connsiteX458" fmla="*/ 105251 w 1619250"/>
                  <a:gd name="connsiteY458" fmla="*/ 738759 h 762000"/>
                  <a:gd name="connsiteX459" fmla="*/ 111538 w 1619250"/>
                  <a:gd name="connsiteY459" fmla="*/ 750951 h 762000"/>
                  <a:gd name="connsiteX460" fmla="*/ 93250 w 1619250"/>
                  <a:gd name="connsiteY460" fmla="*/ 760762 h 762000"/>
                  <a:gd name="connsiteX461" fmla="*/ 96298 w 1619250"/>
                  <a:gd name="connsiteY461" fmla="*/ 766477 h 762000"/>
                  <a:gd name="connsiteX462" fmla="*/ 114586 w 1619250"/>
                  <a:gd name="connsiteY462" fmla="*/ 756761 h 762000"/>
                  <a:gd name="connsiteX463" fmla="*/ 111538 w 1619250"/>
                  <a:gd name="connsiteY463" fmla="*/ 750951 h 762000"/>
                  <a:gd name="connsiteX464" fmla="*/ 28099 w 1619250"/>
                  <a:gd name="connsiteY464" fmla="*/ 489871 h 762000"/>
                  <a:gd name="connsiteX465" fmla="*/ 7430 w 1619250"/>
                  <a:gd name="connsiteY465" fmla="*/ 492728 h 762000"/>
                  <a:gd name="connsiteX466" fmla="*/ 8382 w 1619250"/>
                  <a:gd name="connsiteY466" fmla="*/ 499110 h 762000"/>
                  <a:gd name="connsiteX467" fmla="*/ 29051 w 1619250"/>
                  <a:gd name="connsiteY467" fmla="*/ 496253 h 762000"/>
                  <a:gd name="connsiteX468" fmla="*/ 28099 w 1619250"/>
                  <a:gd name="connsiteY468" fmla="*/ 489871 h 762000"/>
                  <a:gd name="connsiteX469" fmla="*/ 24860 w 1619250"/>
                  <a:gd name="connsiteY469" fmla="*/ 462439 h 762000"/>
                  <a:gd name="connsiteX470" fmla="*/ 4000 w 1619250"/>
                  <a:gd name="connsiteY470" fmla="*/ 464630 h 762000"/>
                  <a:gd name="connsiteX471" fmla="*/ 4763 w 1619250"/>
                  <a:gd name="connsiteY471" fmla="*/ 471106 h 762000"/>
                  <a:gd name="connsiteX472" fmla="*/ 25527 w 1619250"/>
                  <a:gd name="connsiteY472" fmla="*/ 468916 h 762000"/>
                  <a:gd name="connsiteX473" fmla="*/ 24860 w 1619250"/>
                  <a:gd name="connsiteY473" fmla="*/ 462439 h 762000"/>
                  <a:gd name="connsiteX474" fmla="*/ 26384 w 1619250"/>
                  <a:gd name="connsiteY474" fmla="*/ 476155 h 762000"/>
                  <a:gd name="connsiteX475" fmla="*/ 5715 w 1619250"/>
                  <a:gd name="connsiteY475" fmla="*/ 478631 h 762000"/>
                  <a:gd name="connsiteX476" fmla="*/ 6382 w 1619250"/>
                  <a:gd name="connsiteY476" fmla="*/ 485108 h 762000"/>
                  <a:gd name="connsiteX477" fmla="*/ 27146 w 1619250"/>
                  <a:gd name="connsiteY477" fmla="*/ 482632 h 762000"/>
                  <a:gd name="connsiteX478" fmla="*/ 26384 w 1619250"/>
                  <a:gd name="connsiteY478" fmla="*/ 476155 h 762000"/>
                  <a:gd name="connsiteX479" fmla="*/ 30004 w 1619250"/>
                  <a:gd name="connsiteY479" fmla="*/ 503492 h 762000"/>
                  <a:gd name="connsiteX480" fmla="*/ 9430 w 1619250"/>
                  <a:gd name="connsiteY480" fmla="*/ 506730 h 762000"/>
                  <a:gd name="connsiteX481" fmla="*/ 10477 w 1619250"/>
                  <a:gd name="connsiteY481" fmla="*/ 513112 h 762000"/>
                  <a:gd name="connsiteX482" fmla="*/ 31147 w 1619250"/>
                  <a:gd name="connsiteY482" fmla="*/ 509873 h 762000"/>
                  <a:gd name="connsiteX483" fmla="*/ 30004 w 1619250"/>
                  <a:gd name="connsiteY483" fmla="*/ 503492 h 762000"/>
                  <a:gd name="connsiteX484" fmla="*/ 32290 w 1619250"/>
                  <a:gd name="connsiteY484" fmla="*/ 517112 h 762000"/>
                  <a:gd name="connsiteX485" fmla="*/ 11716 w 1619250"/>
                  <a:gd name="connsiteY485" fmla="*/ 520732 h 762000"/>
                  <a:gd name="connsiteX486" fmla="*/ 12764 w 1619250"/>
                  <a:gd name="connsiteY486" fmla="*/ 527114 h 762000"/>
                  <a:gd name="connsiteX487" fmla="*/ 33338 w 1619250"/>
                  <a:gd name="connsiteY487" fmla="*/ 523494 h 762000"/>
                  <a:gd name="connsiteX488" fmla="*/ 32290 w 1619250"/>
                  <a:gd name="connsiteY488" fmla="*/ 517112 h 762000"/>
                  <a:gd name="connsiteX489" fmla="*/ 23622 w 1619250"/>
                  <a:gd name="connsiteY489" fmla="*/ 448818 h 762000"/>
                  <a:gd name="connsiteX490" fmla="*/ 2857 w 1619250"/>
                  <a:gd name="connsiteY490" fmla="*/ 450628 h 762000"/>
                  <a:gd name="connsiteX491" fmla="*/ 3429 w 1619250"/>
                  <a:gd name="connsiteY491" fmla="*/ 457105 h 762000"/>
                  <a:gd name="connsiteX492" fmla="*/ 24289 w 1619250"/>
                  <a:gd name="connsiteY492" fmla="*/ 455295 h 762000"/>
                  <a:gd name="connsiteX493" fmla="*/ 23622 w 1619250"/>
                  <a:gd name="connsiteY493" fmla="*/ 448818 h 762000"/>
                  <a:gd name="connsiteX494" fmla="*/ 34671 w 1619250"/>
                  <a:gd name="connsiteY494" fmla="*/ 530638 h 762000"/>
                  <a:gd name="connsiteX495" fmla="*/ 14192 w 1619250"/>
                  <a:gd name="connsiteY495" fmla="*/ 534638 h 762000"/>
                  <a:gd name="connsiteX496" fmla="*/ 15430 w 1619250"/>
                  <a:gd name="connsiteY496" fmla="*/ 541020 h 762000"/>
                  <a:gd name="connsiteX497" fmla="*/ 35909 w 1619250"/>
                  <a:gd name="connsiteY497" fmla="*/ 537020 h 762000"/>
                  <a:gd name="connsiteX498" fmla="*/ 34671 w 1619250"/>
                  <a:gd name="connsiteY498" fmla="*/ 530638 h 762000"/>
                  <a:gd name="connsiteX499" fmla="*/ 21336 w 1619250"/>
                  <a:gd name="connsiteY499" fmla="*/ 407480 h 762000"/>
                  <a:gd name="connsiteX500" fmla="*/ 476 w 1619250"/>
                  <a:gd name="connsiteY500" fmla="*/ 408242 h 762000"/>
                  <a:gd name="connsiteX501" fmla="*/ 762 w 1619250"/>
                  <a:gd name="connsiteY501" fmla="*/ 414719 h 762000"/>
                  <a:gd name="connsiteX502" fmla="*/ 21622 w 1619250"/>
                  <a:gd name="connsiteY502" fmla="*/ 414052 h 762000"/>
                  <a:gd name="connsiteX503" fmla="*/ 21336 w 1619250"/>
                  <a:gd name="connsiteY503" fmla="*/ 407480 h 762000"/>
                  <a:gd name="connsiteX504" fmla="*/ 21812 w 1619250"/>
                  <a:gd name="connsiteY504" fmla="*/ 421291 h 762000"/>
                  <a:gd name="connsiteX505" fmla="*/ 952 w 1619250"/>
                  <a:gd name="connsiteY505" fmla="*/ 422434 h 762000"/>
                  <a:gd name="connsiteX506" fmla="*/ 1334 w 1619250"/>
                  <a:gd name="connsiteY506" fmla="*/ 428911 h 762000"/>
                  <a:gd name="connsiteX507" fmla="*/ 22193 w 1619250"/>
                  <a:gd name="connsiteY507" fmla="*/ 427768 h 762000"/>
                  <a:gd name="connsiteX508" fmla="*/ 21812 w 1619250"/>
                  <a:gd name="connsiteY508" fmla="*/ 421291 h 762000"/>
                  <a:gd name="connsiteX509" fmla="*/ 22670 w 1619250"/>
                  <a:gd name="connsiteY509" fmla="*/ 435007 h 762000"/>
                  <a:gd name="connsiteX510" fmla="*/ 1810 w 1619250"/>
                  <a:gd name="connsiteY510" fmla="*/ 436436 h 762000"/>
                  <a:gd name="connsiteX511" fmla="*/ 2191 w 1619250"/>
                  <a:gd name="connsiteY511" fmla="*/ 442913 h 762000"/>
                  <a:gd name="connsiteX512" fmla="*/ 23050 w 1619250"/>
                  <a:gd name="connsiteY512" fmla="*/ 441484 h 762000"/>
                  <a:gd name="connsiteX513" fmla="*/ 22670 w 1619250"/>
                  <a:gd name="connsiteY513" fmla="*/ 435007 h 762000"/>
                  <a:gd name="connsiteX514" fmla="*/ 58293 w 1619250"/>
                  <a:gd name="connsiteY514" fmla="*/ 624078 h 762000"/>
                  <a:gd name="connsiteX515" fmla="*/ 38481 w 1619250"/>
                  <a:gd name="connsiteY515" fmla="*/ 630460 h 762000"/>
                  <a:gd name="connsiteX516" fmla="*/ 40481 w 1619250"/>
                  <a:gd name="connsiteY516" fmla="*/ 636651 h 762000"/>
                  <a:gd name="connsiteX517" fmla="*/ 60293 w 1619250"/>
                  <a:gd name="connsiteY517" fmla="*/ 630174 h 762000"/>
                  <a:gd name="connsiteX518" fmla="*/ 58293 w 1619250"/>
                  <a:gd name="connsiteY518" fmla="*/ 624078 h 762000"/>
                  <a:gd name="connsiteX519" fmla="*/ 62579 w 1619250"/>
                  <a:gd name="connsiteY519" fmla="*/ 637127 h 762000"/>
                  <a:gd name="connsiteX520" fmla="*/ 42863 w 1619250"/>
                  <a:gd name="connsiteY520" fmla="*/ 643890 h 762000"/>
                  <a:gd name="connsiteX521" fmla="*/ 45053 w 1619250"/>
                  <a:gd name="connsiteY521" fmla="*/ 649986 h 762000"/>
                  <a:gd name="connsiteX522" fmla="*/ 64770 w 1619250"/>
                  <a:gd name="connsiteY522" fmla="*/ 643224 h 762000"/>
                  <a:gd name="connsiteX523" fmla="*/ 62579 w 1619250"/>
                  <a:gd name="connsiteY523" fmla="*/ 637127 h 762000"/>
                  <a:gd name="connsiteX524" fmla="*/ 76867 w 1619250"/>
                  <a:gd name="connsiteY524" fmla="*/ 675990 h 762000"/>
                  <a:gd name="connsiteX525" fmla="*/ 57531 w 1619250"/>
                  <a:gd name="connsiteY525" fmla="*/ 683800 h 762000"/>
                  <a:gd name="connsiteX526" fmla="*/ 60007 w 1619250"/>
                  <a:gd name="connsiteY526" fmla="*/ 689800 h 762000"/>
                  <a:gd name="connsiteX527" fmla="*/ 79248 w 1619250"/>
                  <a:gd name="connsiteY527" fmla="*/ 681990 h 762000"/>
                  <a:gd name="connsiteX528" fmla="*/ 76867 w 1619250"/>
                  <a:gd name="connsiteY528" fmla="*/ 675990 h 762000"/>
                  <a:gd name="connsiteX529" fmla="*/ 67151 w 1619250"/>
                  <a:gd name="connsiteY529" fmla="*/ 650177 h 762000"/>
                  <a:gd name="connsiteX530" fmla="*/ 47625 w 1619250"/>
                  <a:gd name="connsiteY530" fmla="*/ 657320 h 762000"/>
                  <a:gd name="connsiteX531" fmla="*/ 49816 w 1619250"/>
                  <a:gd name="connsiteY531" fmla="*/ 663417 h 762000"/>
                  <a:gd name="connsiteX532" fmla="*/ 69342 w 1619250"/>
                  <a:gd name="connsiteY532" fmla="*/ 656273 h 762000"/>
                  <a:gd name="connsiteX533" fmla="*/ 67151 w 1619250"/>
                  <a:gd name="connsiteY533" fmla="*/ 650177 h 762000"/>
                  <a:gd name="connsiteX534" fmla="*/ 72009 w 1619250"/>
                  <a:gd name="connsiteY534" fmla="*/ 663035 h 762000"/>
                  <a:gd name="connsiteX535" fmla="*/ 52578 w 1619250"/>
                  <a:gd name="connsiteY535" fmla="*/ 670560 h 762000"/>
                  <a:gd name="connsiteX536" fmla="*/ 54864 w 1619250"/>
                  <a:gd name="connsiteY536" fmla="*/ 676656 h 762000"/>
                  <a:gd name="connsiteX537" fmla="*/ 74295 w 1619250"/>
                  <a:gd name="connsiteY537" fmla="*/ 669131 h 762000"/>
                  <a:gd name="connsiteX538" fmla="*/ 72009 w 1619250"/>
                  <a:gd name="connsiteY538" fmla="*/ 663035 h 762000"/>
                  <a:gd name="connsiteX539" fmla="*/ 54197 w 1619250"/>
                  <a:gd name="connsiteY539" fmla="*/ 610838 h 762000"/>
                  <a:gd name="connsiteX540" fmla="*/ 34290 w 1619250"/>
                  <a:gd name="connsiteY540" fmla="*/ 616934 h 762000"/>
                  <a:gd name="connsiteX541" fmla="*/ 36100 w 1619250"/>
                  <a:gd name="connsiteY541" fmla="*/ 623125 h 762000"/>
                  <a:gd name="connsiteX542" fmla="*/ 56007 w 1619250"/>
                  <a:gd name="connsiteY542" fmla="*/ 617030 h 762000"/>
                  <a:gd name="connsiteX543" fmla="*/ 54197 w 1619250"/>
                  <a:gd name="connsiteY543" fmla="*/ 610838 h 762000"/>
                  <a:gd name="connsiteX544" fmla="*/ 43434 w 1619250"/>
                  <a:gd name="connsiteY544" fmla="*/ 571024 h 762000"/>
                  <a:gd name="connsiteX545" fmla="*/ 23146 w 1619250"/>
                  <a:gd name="connsiteY545" fmla="*/ 576072 h 762000"/>
                  <a:gd name="connsiteX546" fmla="*/ 24670 w 1619250"/>
                  <a:gd name="connsiteY546" fmla="*/ 582359 h 762000"/>
                  <a:gd name="connsiteX547" fmla="*/ 44863 w 1619250"/>
                  <a:gd name="connsiteY547" fmla="*/ 577310 h 762000"/>
                  <a:gd name="connsiteX548" fmla="*/ 43434 w 1619250"/>
                  <a:gd name="connsiteY548" fmla="*/ 571024 h 762000"/>
                  <a:gd name="connsiteX549" fmla="*/ 40291 w 1619250"/>
                  <a:gd name="connsiteY549" fmla="*/ 557593 h 762000"/>
                  <a:gd name="connsiteX550" fmla="*/ 19908 w 1619250"/>
                  <a:gd name="connsiteY550" fmla="*/ 562261 h 762000"/>
                  <a:gd name="connsiteX551" fmla="*/ 21431 w 1619250"/>
                  <a:gd name="connsiteY551" fmla="*/ 568547 h 762000"/>
                  <a:gd name="connsiteX552" fmla="*/ 41720 w 1619250"/>
                  <a:gd name="connsiteY552" fmla="*/ 563880 h 762000"/>
                  <a:gd name="connsiteX553" fmla="*/ 40291 w 1619250"/>
                  <a:gd name="connsiteY553" fmla="*/ 557593 h 762000"/>
                  <a:gd name="connsiteX554" fmla="*/ 37338 w 1619250"/>
                  <a:gd name="connsiteY554" fmla="*/ 544163 h 762000"/>
                  <a:gd name="connsiteX555" fmla="*/ 16955 w 1619250"/>
                  <a:gd name="connsiteY555" fmla="*/ 548450 h 762000"/>
                  <a:gd name="connsiteX556" fmla="*/ 18383 w 1619250"/>
                  <a:gd name="connsiteY556" fmla="*/ 554831 h 762000"/>
                  <a:gd name="connsiteX557" fmla="*/ 38767 w 1619250"/>
                  <a:gd name="connsiteY557" fmla="*/ 550545 h 762000"/>
                  <a:gd name="connsiteX558" fmla="*/ 37338 w 1619250"/>
                  <a:gd name="connsiteY558" fmla="*/ 544163 h 762000"/>
                  <a:gd name="connsiteX559" fmla="*/ 46767 w 1619250"/>
                  <a:gd name="connsiteY559" fmla="*/ 584359 h 762000"/>
                  <a:gd name="connsiteX560" fmla="*/ 26575 w 1619250"/>
                  <a:gd name="connsiteY560" fmla="*/ 589788 h 762000"/>
                  <a:gd name="connsiteX561" fmla="*/ 28290 w 1619250"/>
                  <a:gd name="connsiteY561" fmla="*/ 596075 h 762000"/>
                  <a:gd name="connsiteX562" fmla="*/ 48387 w 1619250"/>
                  <a:gd name="connsiteY562" fmla="*/ 590645 h 762000"/>
                  <a:gd name="connsiteX563" fmla="*/ 46767 w 1619250"/>
                  <a:gd name="connsiteY563" fmla="*/ 584359 h 762000"/>
                  <a:gd name="connsiteX564" fmla="*/ 50387 w 1619250"/>
                  <a:gd name="connsiteY564" fmla="*/ 597694 h 762000"/>
                  <a:gd name="connsiteX565" fmla="*/ 30289 w 1619250"/>
                  <a:gd name="connsiteY565" fmla="*/ 603409 h 762000"/>
                  <a:gd name="connsiteX566" fmla="*/ 32099 w 1619250"/>
                  <a:gd name="connsiteY566" fmla="*/ 609600 h 762000"/>
                  <a:gd name="connsiteX567" fmla="*/ 52197 w 1619250"/>
                  <a:gd name="connsiteY567" fmla="*/ 603885 h 762000"/>
                  <a:gd name="connsiteX568" fmla="*/ 50387 w 1619250"/>
                  <a:gd name="connsiteY568" fmla="*/ 597694 h 762000"/>
                  <a:gd name="connsiteX569" fmla="*/ 82105 w 1619250"/>
                  <a:gd name="connsiteY569" fmla="*/ 688657 h 762000"/>
                  <a:gd name="connsiteX570" fmla="*/ 62960 w 1619250"/>
                  <a:gd name="connsiteY570" fmla="*/ 696754 h 762000"/>
                  <a:gd name="connsiteX571" fmla="*/ 65532 w 1619250"/>
                  <a:gd name="connsiteY571" fmla="*/ 702755 h 762000"/>
                  <a:gd name="connsiteX572" fmla="*/ 84677 w 1619250"/>
                  <a:gd name="connsiteY572" fmla="*/ 694658 h 762000"/>
                  <a:gd name="connsiteX573" fmla="*/ 82105 w 1619250"/>
                  <a:gd name="connsiteY573" fmla="*/ 688657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Lst>
                <a:rect l="l" t="t" r="r" b="b"/>
                <a:pathLst>
                  <a:path w="1619250" h="762000">
                    <a:moveTo>
                      <a:pt x="46767" y="182023"/>
                    </a:moveTo>
                    <a:lnTo>
                      <a:pt x="26575" y="176689"/>
                    </a:lnTo>
                    <a:cubicBezTo>
                      <a:pt x="27146" y="174593"/>
                      <a:pt x="27717" y="172498"/>
                      <a:pt x="28290" y="170402"/>
                    </a:cubicBezTo>
                    <a:lnTo>
                      <a:pt x="48483" y="175831"/>
                    </a:lnTo>
                    <a:cubicBezTo>
                      <a:pt x="47816" y="177832"/>
                      <a:pt x="47340" y="180022"/>
                      <a:pt x="46767" y="182023"/>
                    </a:cubicBezTo>
                    <a:close/>
                    <a:moveTo>
                      <a:pt x="44863" y="189071"/>
                    </a:moveTo>
                    <a:lnTo>
                      <a:pt x="24670" y="184023"/>
                    </a:lnTo>
                    <a:cubicBezTo>
                      <a:pt x="24099" y="186119"/>
                      <a:pt x="23622" y="188214"/>
                      <a:pt x="23146" y="190310"/>
                    </a:cubicBezTo>
                    <a:lnTo>
                      <a:pt x="43434" y="195358"/>
                    </a:lnTo>
                    <a:cubicBezTo>
                      <a:pt x="43910" y="193358"/>
                      <a:pt x="44386" y="191262"/>
                      <a:pt x="44863" y="189071"/>
                    </a:cubicBezTo>
                    <a:close/>
                    <a:moveTo>
                      <a:pt x="38671" y="215932"/>
                    </a:moveTo>
                    <a:lnTo>
                      <a:pt x="18288" y="211646"/>
                    </a:lnTo>
                    <a:cubicBezTo>
                      <a:pt x="17812" y="213741"/>
                      <a:pt x="17336" y="215837"/>
                      <a:pt x="16859" y="218027"/>
                    </a:cubicBezTo>
                    <a:lnTo>
                      <a:pt x="37338" y="222313"/>
                    </a:lnTo>
                    <a:cubicBezTo>
                      <a:pt x="37719" y="220123"/>
                      <a:pt x="38195" y="218027"/>
                      <a:pt x="38671" y="215932"/>
                    </a:cubicBezTo>
                    <a:close/>
                    <a:moveTo>
                      <a:pt x="35814" y="229457"/>
                    </a:moveTo>
                    <a:lnTo>
                      <a:pt x="15335" y="225457"/>
                    </a:lnTo>
                    <a:cubicBezTo>
                      <a:pt x="14954" y="227647"/>
                      <a:pt x="14478" y="229743"/>
                      <a:pt x="14097" y="231838"/>
                    </a:cubicBezTo>
                    <a:lnTo>
                      <a:pt x="34576" y="235839"/>
                    </a:lnTo>
                    <a:cubicBezTo>
                      <a:pt x="35052" y="233744"/>
                      <a:pt x="35433" y="231553"/>
                      <a:pt x="35814" y="229457"/>
                    </a:cubicBezTo>
                    <a:close/>
                    <a:moveTo>
                      <a:pt x="41624" y="202502"/>
                    </a:moveTo>
                    <a:lnTo>
                      <a:pt x="21336" y="197834"/>
                    </a:lnTo>
                    <a:cubicBezTo>
                      <a:pt x="20860" y="199930"/>
                      <a:pt x="20384" y="202025"/>
                      <a:pt x="19908" y="204216"/>
                    </a:cubicBezTo>
                    <a:lnTo>
                      <a:pt x="40291" y="208883"/>
                    </a:lnTo>
                    <a:cubicBezTo>
                      <a:pt x="40672" y="206693"/>
                      <a:pt x="41148" y="204597"/>
                      <a:pt x="41624" y="202502"/>
                    </a:cubicBezTo>
                    <a:close/>
                    <a:moveTo>
                      <a:pt x="52102" y="162496"/>
                    </a:moveTo>
                    <a:lnTo>
                      <a:pt x="32099" y="156781"/>
                    </a:lnTo>
                    <a:cubicBezTo>
                      <a:pt x="31528" y="158877"/>
                      <a:pt x="30861" y="160972"/>
                      <a:pt x="30289" y="163068"/>
                    </a:cubicBezTo>
                    <a:lnTo>
                      <a:pt x="50387" y="168783"/>
                    </a:lnTo>
                    <a:cubicBezTo>
                      <a:pt x="50959" y="166688"/>
                      <a:pt x="51530" y="164592"/>
                      <a:pt x="52102" y="162496"/>
                    </a:cubicBezTo>
                    <a:close/>
                    <a:moveTo>
                      <a:pt x="69342" y="110204"/>
                    </a:moveTo>
                    <a:lnTo>
                      <a:pt x="49816" y="103061"/>
                    </a:lnTo>
                    <a:cubicBezTo>
                      <a:pt x="49054" y="105061"/>
                      <a:pt x="48292" y="107156"/>
                      <a:pt x="47625" y="109156"/>
                    </a:cubicBezTo>
                    <a:lnTo>
                      <a:pt x="67151" y="116300"/>
                    </a:lnTo>
                    <a:cubicBezTo>
                      <a:pt x="67913" y="114205"/>
                      <a:pt x="68580" y="112204"/>
                      <a:pt x="69342" y="110204"/>
                    </a:cubicBezTo>
                    <a:close/>
                    <a:moveTo>
                      <a:pt x="56102" y="149257"/>
                    </a:moveTo>
                    <a:lnTo>
                      <a:pt x="36195" y="143161"/>
                    </a:lnTo>
                    <a:cubicBezTo>
                      <a:pt x="35528" y="145256"/>
                      <a:pt x="34957" y="147352"/>
                      <a:pt x="34385" y="149352"/>
                    </a:cubicBezTo>
                    <a:lnTo>
                      <a:pt x="54293" y="155448"/>
                    </a:lnTo>
                    <a:cubicBezTo>
                      <a:pt x="54769" y="153448"/>
                      <a:pt x="55436" y="151352"/>
                      <a:pt x="56102" y="149257"/>
                    </a:cubicBezTo>
                    <a:close/>
                    <a:moveTo>
                      <a:pt x="74200" y="97250"/>
                    </a:moveTo>
                    <a:lnTo>
                      <a:pt x="54769" y="89821"/>
                    </a:lnTo>
                    <a:cubicBezTo>
                      <a:pt x="54007" y="91821"/>
                      <a:pt x="53245" y="93821"/>
                      <a:pt x="52483" y="95821"/>
                    </a:cubicBezTo>
                    <a:lnTo>
                      <a:pt x="71914" y="103251"/>
                    </a:lnTo>
                    <a:cubicBezTo>
                      <a:pt x="72676" y="101346"/>
                      <a:pt x="73438" y="99251"/>
                      <a:pt x="74200" y="97250"/>
                    </a:cubicBezTo>
                    <a:close/>
                    <a:moveTo>
                      <a:pt x="60293" y="136208"/>
                    </a:moveTo>
                    <a:lnTo>
                      <a:pt x="40481" y="129730"/>
                    </a:lnTo>
                    <a:cubicBezTo>
                      <a:pt x="39814" y="131731"/>
                      <a:pt x="39148" y="133826"/>
                      <a:pt x="38481" y="135922"/>
                    </a:cubicBezTo>
                    <a:lnTo>
                      <a:pt x="58293" y="142399"/>
                    </a:lnTo>
                    <a:cubicBezTo>
                      <a:pt x="58960" y="140303"/>
                      <a:pt x="59627" y="138208"/>
                      <a:pt x="60293" y="136208"/>
                    </a:cubicBezTo>
                    <a:close/>
                    <a:moveTo>
                      <a:pt x="64675" y="123158"/>
                    </a:moveTo>
                    <a:lnTo>
                      <a:pt x="44958" y="116396"/>
                    </a:lnTo>
                    <a:cubicBezTo>
                      <a:pt x="44291" y="118491"/>
                      <a:pt x="43529" y="120491"/>
                      <a:pt x="42863" y="122492"/>
                    </a:cubicBezTo>
                    <a:lnTo>
                      <a:pt x="62579" y="129254"/>
                    </a:lnTo>
                    <a:cubicBezTo>
                      <a:pt x="63246" y="127159"/>
                      <a:pt x="64008" y="125159"/>
                      <a:pt x="64675" y="123158"/>
                    </a:cubicBezTo>
                    <a:close/>
                    <a:moveTo>
                      <a:pt x="31052" y="256604"/>
                    </a:moveTo>
                    <a:lnTo>
                      <a:pt x="10383" y="253365"/>
                    </a:lnTo>
                    <a:cubicBezTo>
                      <a:pt x="10001" y="255461"/>
                      <a:pt x="9620" y="257651"/>
                      <a:pt x="9334" y="259747"/>
                    </a:cubicBezTo>
                    <a:lnTo>
                      <a:pt x="30004" y="262985"/>
                    </a:lnTo>
                    <a:cubicBezTo>
                      <a:pt x="30289" y="260795"/>
                      <a:pt x="30671" y="258699"/>
                      <a:pt x="31052" y="256604"/>
                    </a:cubicBezTo>
                    <a:close/>
                    <a:moveTo>
                      <a:pt x="33242" y="242983"/>
                    </a:moveTo>
                    <a:lnTo>
                      <a:pt x="12668" y="239363"/>
                    </a:lnTo>
                    <a:cubicBezTo>
                      <a:pt x="12287" y="241459"/>
                      <a:pt x="12002" y="243650"/>
                      <a:pt x="11621" y="245745"/>
                    </a:cubicBezTo>
                    <a:lnTo>
                      <a:pt x="32195" y="249364"/>
                    </a:lnTo>
                    <a:cubicBezTo>
                      <a:pt x="32575" y="247269"/>
                      <a:pt x="32861" y="245078"/>
                      <a:pt x="33242" y="242983"/>
                    </a:cubicBezTo>
                    <a:close/>
                    <a:moveTo>
                      <a:pt x="22098" y="338709"/>
                    </a:moveTo>
                    <a:lnTo>
                      <a:pt x="1238" y="337566"/>
                    </a:lnTo>
                    <a:cubicBezTo>
                      <a:pt x="1143" y="339757"/>
                      <a:pt x="952" y="341852"/>
                      <a:pt x="858" y="344043"/>
                    </a:cubicBezTo>
                    <a:lnTo>
                      <a:pt x="21717" y="345186"/>
                    </a:lnTo>
                    <a:cubicBezTo>
                      <a:pt x="21907" y="342995"/>
                      <a:pt x="22098" y="340805"/>
                      <a:pt x="22098" y="338709"/>
                    </a:cubicBezTo>
                    <a:close/>
                    <a:moveTo>
                      <a:pt x="23050" y="324898"/>
                    </a:moveTo>
                    <a:lnTo>
                      <a:pt x="2191" y="323469"/>
                    </a:lnTo>
                    <a:cubicBezTo>
                      <a:pt x="2000" y="325660"/>
                      <a:pt x="1905" y="327851"/>
                      <a:pt x="1810" y="329946"/>
                    </a:cubicBezTo>
                    <a:lnTo>
                      <a:pt x="22670" y="331375"/>
                    </a:lnTo>
                    <a:cubicBezTo>
                      <a:pt x="22765" y="329279"/>
                      <a:pt x="22860" y="327088"/>
                      <a:pt x="23050" y="324898"/>
                    </a:cubicBezTo>
                    <a:close/>
                    <a:moveTo>
                      <a:pt x="21146" y="366236"/>
                    </a:moveTo>
                    <a:lnTo>
                      <a:pt x="286" y="365855"/>
                    </a:lnTo>
                    <a:cubicBezTo>
                      <a:pt x="286" y="367951"/>
                      <a:pt x="191" y="370237"/>
                      <a:pt x="191" y="372332"/>
                    </a:cubicBezTo>
                    <a:lnTo>
                      <a:pt x="21146" y="372713"/>
                    </a:lnTo>
                    <a:cubicBezTo>
                      <a:pt x="21050" y="370522"/>
                      <a:pt x="21050" y="368427"/>
                      <a:pt x="21146" y="366236"/>
                    </a:cubicBezTo>
                    <a:close/>
                    <a:moveTo>
                      <a:pt x="21527" y="352425"/>
                    </a:moveTo>
                    <a:lnTo>
                      <a:pt x="667" y="351663"/>
                    </a:lnTo>
                    <a:cubicBezTo>
                      <a:pt x="571" y="353854"/>
                      <a:pt x="476" y="356045"/>
                      <a:pt x="381" y="358140"/>
                    </a:cubicBezTo>
                    <a:lnTo>
                      <a:pt x="21241" y="358902"/>
                    </a:lnTo>
                    <a:cubicBezTo>
                      <a:pt x="21336" y="356806"/>
                      <a:pt x="21431" y="354616"/>
                      <a:pt x="21527" y="352425"/>
                    </a:cubicBezTo>
                    <a:close/>
                    <a:moveTo>
                      <a:pt x="24193" y="311182"/>
                    </a:moveTo>
                    <a:lnTo>
                      <a:pt x="3429" y="309372"/>
                    </a:lnTo>
                    <a:cubicBezTo>
                      <a:pt x="3239" y="311563"/>
                      <a:pt x="3048" y="313658"/>
                      <a:pt x="2857" y="315849"/>
                    </a:cubicBezTo>
                    <a:lnTo>
                      <a:pt x="23622" y="317659"/>
                    </a:lnTo>
                    <a:cubicBezTo>
                      <a:pt x="23813" y="315468"/>
                      <a:pt x="24003" y="313372"/>
                      <a:pt x="24193" y="311182"/>
                    </a:cubicBezTo>
                    <a:close/>
                    <a:moveTo>
                      <a:pt x="79343" y="84487"/>
                    </a:moveTo>
                    <a:lnTo>
                      <a:pt x="60007" y="76676"/>
                    </a:lnTo>
                    <a:cubicBezTo>
                      <a:pt x="59246" y="78677"/>
                      <a:pt x="58388" y="80677"/>
                      <a:pt x="57531" y="82677"/>
                    </a:cubicBezTo>
                    <a:lnTo>
                      <a:pt x="76771" y="90488"/>
                    </a:lnTo>
                    <a:cubicBezTo>
                      <a:pt x="77629" y="88487"/>
                      <a:pt x="78486" y="86487"/>
                      <a:pt x="79343" y="84487"/>
                    </a:cubicBezTo>
                    <a:close/>
                    <a:moveTo>
                      <a:pt x="28956" y="270224"/>
                    </a:moveTo>
                    <a:lnTo>
                      <a:pt x="8287" y="267271"/>
                    </a:lnTo>
                    <a:cubicBezTo>
                      <a:pt x="8001" y="269367"/>
                      <a:pt x="7715" y="271558"/>
                      <a:pt x="7334" y="273748"/>
                    </a:cubicBezTo>
                    <a:lnTo>
                      <a:pt x="28004" y="276701"/>
                    </a:lnTo>
                    <a:cubicBezTo>
                      <a:pt x="28384" y="274415"/>
                      <a:pt x="28670" y="272320"/>
                      <a:pt x="28956" y="270224"/>
                    </a:cubicBezTo>
                    <a:close/>
                    <a:moveTo>
                      <a:pt x="25527" y="297561"/>
                    </a:moveTo>
                    <a:lnTo>
                      <a:pt x="4763" y="295370"/>
                    </a:lnTo>
                    <a:cubicBezTo>
                      <a:pt x="4477" y="297561"/>
                      <a:pt x="4286" y="299656"/>
                      <a:pt x="4000" y="301847"/>
                    </a:cubicBezTo>
                    <a:lnTo>
                      <a:pt x="24860" y="304038"/>
                    </a:lnTo>
                    <a:cubicBezTo>
                      <a:pt x="25051" y="301752"/>
                      <a:pt x="25241" y="299656"/>
                      <a:pt x="25527" y="297561"/>
                    </a:cubicBezTo>
                    <a:close/>
                    <a:moveTo>
                      <a:pt x="27051" y="283845"/>
                    </a:moveTo>
                    <a:lnTo>
                      <a:pt x="6286" y="281273"/>
                    </a:lnTo>
                    <a:cubicBezTo>
                      <a:pt x="6001" y="283369"/>
                      <a:pt x="5810" y="285560"/>
                      <a:pt x="5620" y="287750"/>
                    </a:cubicBezTo>
                    <a:lnTo>
                      <a:pt x="26289" y="290227"/>
                    </a:lnTo>
                    <a:cubicBezTo>
                      <a:pt x="26575" y="288131"/>
                      <a:pt x="26861" y="285941"/>
                      <a:pt x="27051" y="283845"/>
                    </a:cubicBezTo>
                    <a:close/>
                    <a:moveTo>
                      <a:pt x="101918" y="34195"/>
                    </a:moveTo>
                    <a:lnTo>
                      <a:pt x="83248" y="25051"/>
                    </a:lnTo>
                    <a:cubicBezTo>
                      <a:pt x="82296" y="26956"/>
                      <a:pt x="81343" y="28861"/>
                      <a:pt x="80391" y="30861"/>
                    </a:cubicBezTo>
                    <a:lnTo>
                      <a:pt x="99060" y="40005"/>
                    </a:lnTo>
                    <a:cubicBezTo>
                      <a:pt x="100013" y="38100"/>
                      <a:pt x="100965" y="36195"/>
                      <a:pt x="101918" y="34195"/>
                    </a:cubicBezTo>
                    <a:close/>
                    <a:moveTo>
                      <a:pt x="90202" y="59150"/>
                    </a:moveTo>
                    <a:lnTo>
                      <a:pt x="71247" y="50673"/>
                    </a:lnTo>
                    <a:cubicBezTo>
                      <a:pt x="70390" y="52673"/>
                      <a:pt x="69532" y="54578"/>
                      <a:pt x="68675" y="56579"/>
                    </a:cubicBezTo>
                    <a:lnTo>
                      <a:pt x="87630" y="65056"/>
                    </a:lnTo>
                    <a:cubicBezTo>
                      <a:pt x="88392" y="63151"/>
                      <a:pt x="89249" y="61055"/>
                      <a:pt x="90202" y="59150"/>
                    </a:cubicBezTo>
                    <a:close/>
                    <a:moveTo>
                      <a:pt x="114491" y="9716"/>
                    </a:moveTo>
                    <a:lnTo>
                      <a:pt x="96202" y="0"/>
                    </a:lnTo>
                    <a:cubicBezTo>
                      <a:pt x="95155" y="1905"/>
                      <a:pt x="94202" y="3810"/>
                      <a:pt x="93155" y="5715"/>
                    </a:cubicBezTo>
                    <a:lnTo>
                      <a:pt x="111443" y="15430"/>
                    </a:lnTo>
                    <a:cubicBezTo>
                      <a:pt x="112490" y="13526"/>
                      <a:pt x="113538" y="11621"/>
                      <a:pt x="114491" y="9716"/>
                    </a:cubicBezTo>
                    <a:close/>
                    <a:moveTo>
                      <a:pt x="95917" y="46672"/>
                    </a:moveTo>
                    <a:lnTo>
                      <a:pt x="77058" y="37910"/>
                    </a:lnTo>
                    <a:cubicBezTo>
                      <a:pt x="76105" y="39814"/>
                      <a:pt x="75248" y="41815"/>
                      <a:pt x="74295" y="43815"/>
                    </a:cubicBezTo>
                    <a:lnTo>
                      <a:pt x="93155" y="52578"/>
                    </a:lnTo>
                    <a:cubicBezTo>
                      <a:pt x="94107" y="50578"/>
                      <a:pt x="95059" y="48578"/>
                      <a:pt x="95917" y="46672"/>
                    </a:cubicBezTo>
                    <a:close/>
                    <a:moveTo>
                      <a:pt x="108109" y="21908"/>
                    </a:moveTo>
                    <a:lnTo>
                      <a:pt x="89630" y="12478"/>
                    </a:lnTo>
                    <a:cubicBezTo>
                      <a:pt x="88678" y="14383"/>
                      <a:pt x="87725" y="16288"/>
                      <a:pt x="86677" y="18288"/>
                    </a:cubicBezTo>
                    <a:lnTo>
                      <a:pt x="105156" y="27718"/>
                    </a:lnTo>
                    <a:cubicBezTo>
                      <a:pt x="106204" y="25813"/>
                      <a:pt x="107156" y="23813"/>
                      <a:pt x="108109" y="21908"/>
                    </a:cubicBezTo>
                    <a:close/>
                    <a:moveTo>
                      <a:pt x="84677" y="71723"/>
                    </a:moveTo>
                    <a:lnTo>
                      <a:pt x="65532" y="63627"/>
                    </a:lnTo>
                    <a:cubicBezTo>
                      <a:pt x="64675" y="65627"/>
                      <a:pt x="63818" y="67628"/>
                      <a:pt x="62960" y="69628"/>
                    </a:cubicBezTo>
                    <a:lnTo>
                      <a:pt x="82105" y="77724"/>
                    </a:lnTo>
                    <a:cubicBezTo>
                      <a:pt x="82868" y="75724"/>
                      <a:pt x="83820" y="73723"/>
                      <a:pt x="84677" y="71723"/>
                    </a:cubicBezTo>
                    <a:close/>
                    <a:moveTo>
                      <a:pt x="1590199" y="248888"/>
                    </a:moveTo>
                    <a:lnTo>
                      <a:pt x="1608296" y="245650"/>
                    </a:lnTo>
                    <a:cubicBezTo>
                      <a:pt x="1607915" y="243554"/>
                      <a:pt x="1607630" y="241363"/>
                      <a:pt x="1607248" y="239268"/>
                    </a:cubicBezTo>
                    <a:lnTo>
                      <a:pt x="1589056" y="242506"/>
                    </a:lnTo>
                    <a:cubicBezTo>
                      <a:pt x="1589532" y="244697"/>
                      <a:pt x="1589818" y="246793"/>
                      <a:pt x="1590199" y="248888"/>
                    </a:cubicBezTo>
                    <a:close/>
                    <a:moveTo>
                      <a:pt x="1510475" y="14478"/>
                    </a:moveTo>
                    <a:lnTo>
                      <a:pt x="1526857" y="5810"/>
                    </a:lnTo>
                    <a:cubicBezTo>
                      <a:pt x="1525810" y="3905"/>
                      <a:pt x="1524858" y="2000"/>
                      <a:pt x="1523809" y="95"/>
                    </a:cubicBezTo>
                    <a:lnTo>
                      <a:pt x="1507427" y="8763"/>
                    </a:lnTo>
                    <a:cubicBezTo>
                      <a:pt x="1508474" y="10668"/>
                      <a:pt x="1509427" y="12573"/>
                      <a:pt x="1510475" y="14478"/>
                    </a:cubicBezTo>
                    <a:close/>
                    <a:moveTo>
                      <a:pt x="1540097" y="76867"/>
                    </a:moveTo>
                    <a:lnTo>
                      <a:pt x="1557147" y="69628"/>
                    </a:lnTo>
                    <a:cubicBezTo>
                      <a:pt x="1556290" y="67628"/>
                      <a:pt x="1555432" y="65627"/>
                      <a:pt x="1554576" y="63627"/>
                    </a:cubicBezTo>
                    <a:lnTo>
                      <a:pt x="1537525" y="70866"/>
                    </a:lnTo>
                    <a:cubicBezTo>
                      <a:pt x="1538288" y="72866"/>
                      <a:pt x="1539240" y="74867"/>
                      <a:pt x="1540097" y="76867"/>
                    </a:cubicBezTo>
                    <a:close/>
                    <a:moveTo>
                      <a:pt x="1545241" y="89630"/>
                    </a:moveTo>
                    <a:lnTo>
                      <a:pt x="1562386" y="82677"/>
                    </a:lnTo>
                    <a:cubicBezTo>
                      <a:pt x="1561624" y="80677"/>
                      <a:pt x="1560766" y="78677"/>
                      <a:pt x="1559909" y="76676"/>
                    </a:cubicBezTo>
                    <a:lnTo>
                      <a:pt x="1542765" y="83629"/>
                    </a:lnTo>
                    <a:cubicBezTo>
                      <a:pt x="1543622" y="85630"/>
                      <a:pt x="1544479" y="87630"/>
                      <a:pt x="1545241" y="89630"/>
                    </a:cubicBezTo>
                    <a:close/>
                    <a:moveTo>
                      <a:pt x="1516761" y="26765"/>
                    </a:moveTo>
                    <a:lnTo>
                      <a:pt x="1533240" y="18288"/>
                    </a:lnTo>
                    <a:cubicBezTo>
                      <a:pt x="1532287" y="16383"/>
                      <a:pt x="1531334" y="14478"/>
                      <a:pt x="1530286" y="12573"/>
                    </a:cubicBezTo>
                    <a:lnTo>
                      <a:pt x="1513713" y="20955"/>
                    </a:lnTo>
                    <a:cubicBezTo>
                      <a:pt x="1514856" y="22860"/>
                      <a:pt x="1515809" y="24860"/>
                      <a:pt x="1516761" y="26765"/>
                    </a:cubicBezTo>
                    <a:close/>
                    <a:moveTo>
                      <a:pt x="1528858" y="51626"/>
                    </a:moveTo>
                    <a:lnTo>
                      <a:pt x="1545622" y="43815"/>
                    </a:lnTo>
                    <a:cubicBezTo>
                      <a:pt x="1544669" y="41815"/>
                      <a:pt x="1543812" y="39910"/>
                      <a:pt x="1542859" y="37910"/>
                    </a:cubicBezTo>
                    <a:lnTo>
                      <a:pt x="1526096" y="45720"/>
                    </a:lnTo>
                    <a:cubicBezTo>
                      <a:pt x="1527048" y="47720"/>
                      <a:pt x="1527905" y="49625"/>
                      <a:pt x="1528858" y="51626"/>
                    </a:cubicBezTo>
                    <a:close/>
                    <a:moveTo>
                      <a:pt x="1522952" y="39148"/>
                    </a:moveTo>
                    <a:lnTo>
                      <a:pt x="1539621" y="31052"/>
                    </a:lnTo>
                    <a:cubicBezTo>
                      <a:pt x="1538668" y="29051"/>
                      <a:pt x="1537716" y="27146"/>
                      <a:pt x="1536764" y="25241"/>
                    </a:cubicBezTo>
                    <a:lnTo>
                      <a:pt x="1520095" y="33338"/>
                    </a:lnTo>
                    <a:cubicBezTo>
                      <a:pt x="1521047" y="35243"/>
                      <a:pt x="1522000" y="37147"/>
                      <a:pt x="1522952" y="39148"/>
                    </a:cubicBezTo>
                    <a:close/>
                    <a:moveTo>
                      <a:pt x="1534573" y="64198"/>
                    </a:moveTo>
                    <a:lnTo>
                      <a:pt x="1551432" y="56674"/>
                    </a:lnTo>
                    <a:cubicBezTo>
                      <a:pt x="1550575" y="54673"/>
                      <a:pt x="1549718" y="52673"/>
                      <a:pt x="1548860" y="50673"/>
                    </a:cubicBezTo>
                    <a:lnTo>
                      <a:pt x="1531906" y="58198"/>
                    </a:lnTo>
                    <a:cubicBezTo>
                      <a:pt x="1532858" y="60198"/>
                      <a:pt x="1533716" y="62198"/>
                      <a:pt x="1534573" y="64198"/>
                    </a:cubicBezTo>
                    <a:close/>
                    <a:moveTo>
                      <a:pt x="1600676" y="344996"/>
                    </a:moveTo>
                    <a:lnTo>
                      <a:pt x="1619059" y="344043"/>
                    </a:lnTo>
                    <a:cubicBezTo>
                      <a:pt x="1618965" y="341852"/>
                      <a:pt x="1618869" y="339662"/>
                      <a:pt x="1618679" y="337566"/>
                    </a:cubicBezTo>
                    <a:lnTo>
                      <a:pt x="1600295" y="338519"/>
                    </a:lnTo>
                    <a:cubicBezTo>
                      <a:pt x="1600486" y="340709"/>
                      <a:pt x="1600581" y="342900"/>
                      <a:pt x="1600676" y="344996"/>
                    </a:cubicBezTo>
                    <a:close/>
                    <a:moveTo>
                      <a:pt x="20860" y="383191"/>
                    </a:moveTo>
                    <a:cubicBezTo>
                      <a:pt x="20860" y="382143"/>
                      <a:pt x="20860" y="381095"/>
                      <a:pt x="20955" y="380047"/>
                    </a:cubicBezTo>
                    <a:lnTo>
                      <a:pt x="95" y="380047"/>
                    </a:lnTo>
                    <a:cubicBezTo>
                      <a:pt x="95" y="381095"/>
                      <a:pt x="0" y="382143"/>
                      <a:pt x="0" y="383191"/>
                    </a:cubicBezTo>
                    <a:cubicBezTo>
                      <a:pt x="0" y="384334"/>
                      <a:pt x="95" y="385381"/>
                      <a:pt x="95" y="386525"/>
                    </a:cubicBezTo>
                    <a:lnTo>
                      <a:pt x="20955" y="386525"/>
                    </a:lnTo>
                    <a:cubicBezTo>
                      <a:pt x="20955" y="385381"/>
                      <a:pt x="20860" y="384238"/>
                      <a:pt x="20860" y="383191"/>
                    </a:cubicBezTo>
                    <a:close/>
                    <a:moveTo>
                      <a:pt x="1596104" y="289941"/>
                    </a:moveTo>
                    <a:lnTo>
                      <a:pt x="1614392" y="287750"/>
                    </a:lnTo>
                    <a:cubicBezTo>
                      <a:pt x="1614107" y="285560"/>
                      <a:pt x="1613916" y="283369"/>
                      <a:pt x="1613630" y="281273"/>
                    </a:cubicBezTo>
                    <a:lnTo>
                      <a:pt x="1595342" y="283559"/>
                    </a:lnTo>
                    <a:cubicBezTo>
                      <a:pt x="1595628" y="285655"/>
                      <a:pt x="1595818" y="287846"/>
                      <a:pt x="1596104" y="289941"/>
                    </a:cubicBezTo>
                    <a:close/>
                    <a:moveTo>
                      <a:pt x="1592389" y="262604"/>
                    </a:moveTo>
                    <a:lnTo>
                      <a:pt x="1610583" y="259747"/>
                    </a:lnTo>
                    <a:cubicBezTo>
                      <a:pt x="1610297" y="257556"/>
                      <a:pt x="1609916" y="255461"/>
                      <a:pt x="1609534" y="253365"/>
                    </a:cubicBezTo>
                    <a:lnTo>
                      <a:pt x="1591342" y="256222"/>
                    </a:lnTo>
                    <a:cubicBezTo>
                      <a:pt x="1591723" y="258318"/>
                      <a:pt x="1592104" y="260413"/>
                      <a:pt x="1592389" y="262604"/>
                    </a:cubicBezTo>
                    <a:close/>
                    <a:moveTo>
                      <a:pt x="1594390" y="276225"/>
                    </a:moveTo>
                    <a:lnTo>
                      <a:pt x="1612582" y="273653"/>
                    </a:lnTo>
                    <a:cubicBezTo>
                      <a:pt x="1612297" y="271463"/>
                      <a:pt x="1612011" y="269367"/>
                      <a:pt x="1611630" y="267176"/>
                    </a:cubicBezTo>
                    <a:lnTo>
                      <a:pt x="1593437" y="269748"/>
                    </a:lnTo>
                    <a:cubicBezTo>
                      <a:pt x="1593818" y="271939"/>
                      <a:pt x="1594104" y="274130"/>
                      <a:pt x="1594390" y="276225"/>
                    </a:cubicBezTo>
                    <a:close/>
                    <a:moveTo>
                      <a:pt x="1598866" y="317468"/>
                    </a:moveTo>
                    <a:lnTo>
                      <a:pt x="1617250" y="315849"/>
                    </a:lnTo>
                    <a:cubicBezTo>
                      <a:pt x="1617059" y="313658"/>
                      <a:pt x="1616869" y="311563"/>
                      <a:pt x="1616678" y="309372"/>
                    </a:cubicBezTo>
                    <a:lnTo>
                      <a:pt x="1598295" y="310991"/>
                    </a:lnTo>
                    <a:cubicBezTo>
                      <a:pt x="1598486" y="313182"/>
                      <a:pt x="1598676" y="315278"/>
                      <a:pt x="1598866" y="317468"/>
                    </a:cubicBezTo>
                    <a:close/>
                    <a:moveTo>
                      <a:pt x="1597628" y="303657"/>
                    </a:moveTo>
                    <a:lnTo>
                      <a:pt x="1615917" y="301752"/>
                    </a:lnTo>
                    <a:cubicBezTo>
                      <a:pt x="1615726" y="299561"/>
                      <a:pt x="1615440" y="297466"/>
                      <a:pt x="1615154" y="295275"/>
                    </a:cubicBezTo>
                    <a:lnTo>
                      <a:pt x="1596867" y="297180"/>
                    </a:lnTo>
                    <a:cubicBezTo>
                      <a:pt x="1597152" y="299371"/>
                      <a:pt x="1597438" y="301562"/>
                      <a:pt x="1597628" y="303657"/>
                    </a:cubicBezTo>
                    <a:close/>
                    <a:moveTo>
                      <a:pt x="1601152" y="358807"/>
                    </a:moveTo>
                    <a:lnTo>
                      <a:pt x="1619536" y="358140"/>
                    </a:lnTo>
                    <a:cubicBezTo>
                      <a:pt x="1619441" y="355949"/>
                      <a:pt x="1619345" y="353854"/>
                      <a:pt x="1619250" y="351663"/>
                    </a:cubicBezTo>
                    <a:lnTo>
                      <a:pt x="1600867" y="352330"/>
                    </a:lnTo>
                    <a:cubicBezTo>
                      <a:pt x="1601058" y="354521"/>
                      <a:pt x="1601152" y="356711"/>
                      <a:pt x="1601152" y="358807"/>
                    </a:cubicBezTo>
                    <a:close/>
                    <a:moveTo>
                      <a:pt x="1601438" y="372618"/>
                    </a:moveTo>
                    <a:lnTo>
                      <a:pt x="1619822" y="372332"/>
                    </a:lnTo>
                    <a:cubicBezTo>
                      <a:pt x="1619822" y="370142"/>
                      <a:pt x="1619822" y="367951"/>
                      <a:pt x="1619726" y="365855"/>
                    </a:cubicBezTo>
                    <a:lnTo>
                      <a:pt x="1601343" y="366141"/>
                    </a:lnTo>
                    <a:cubicBezTo>
                      <a:pt x="1601438" y="368332"/>
                      <a:pt x="1601438" y="370427"/>
                      <a:pt x="1601438" y="372618"/>
                    </a:cubicBezTo>
                    <a:close/>
                    <a:moveTo>
                      <a:pt x="1599819" y="331184"/>
                    </a:moveTo>
                    <a:lnTo>
                      <a:pt x="1618202" y="329946"/>
                    </a:lnTo>
                    <a:cubicBezTo>
                      <a:pt x="1618107" y="327755"/>
                      <a:pt x="1617916" y="325660"/>
                      <a:pt x="1617821" y="323469"/>
                    </a:cubicBezTo>
                    <a:lnTo>
                      <a:pt x="1599438" y="324707"/>
                    </a:lnTo>
                    <a:cubicBezTo>
                      <a:pt x="1599629" y="326898"/>
                      <a:pt x="1599724" y="329089"/>
                      <a:pt x="1599819" y="331184"/>
                    </a:cubicBezTo>
                    <a:close/>
                    <a:moveTo>
                      <a:pt x="1578959" y="194881"/>
                    </a:moveTo>
                    <a:lnTo>
                      <a:pt x="1596867" y="190405"/>
                    </a:lnTo>
                    <a:cubicBezTo>
                      <a:pt x="1596390" y="188309"/>
                      <a:pt x="1595818" y="186214"/>
                      <a:pt x="1595342" y="184118"/>
                    </a:cubicBezTo>
                    <a:lnTo>
                      <a:pt x="1577435" y="188595"/>
                    </a:lnTo>
                    <a:cubicBezTo>
                      <a:pt x="1577911" y="190595"/>
                      <a:pt x="1578483" y="192786"/>
                      <a:pt x="1578959" y="194881"/>
                    </a:cubicBezTo>
                    <a:close/>
                    <a:moveTo>
                      <a:pt x="1563910" y="141637"/>
                    </a:moveTo>
                    <a:lnTo>
                      <a:pt x="1581531" y="135922"/>
                    </a:lnTo>
                    <a:cubicBezTo>
                      <a:pt x="1580865" y="133826"/>
                      <a:pt x="1580198" y="131826"/>
                      <a:pt x="1579531" y="129730"/>
                    </a:cubicBezTo>
                    <a:lnTo>
                      <a:pt x="1562005" y="135446"/>
                    </a:lnTo>
                    <a:cubicBezTo>
                      <a:pt x="1562672" y="137541"/>
                      <a:pt x="1563338" y="139637"/>
                      <a:pt x="1563910" y="141637"/>
                    </a:cubicBezTo>
                    <a:close/>
                    <a:moveTo>
                      <a:pt x="1587722" y="235363"/>
                    </a:moveTo>
                    <a:lnTo>
                      <a:pt x="1605820" y="231838"/>
                    </a:lnTo>
                    <a:cubicBezTo>
                      <a:pt x="1605439" y="229743"/>
                      <a:pt x="1604963" y="227552"/>
                      <a:pt x="1604582" y="225457"/>
                    </a:cubicBezTo>
                    <a:lnTo>
                      <a:pt x="1586484" y="228981"/>
                    </a:lnTo>
                    <a:cubicBezTo>
                      <a:pt x="1586960" y="231077"/>
                      <a:pt x="1587342" y="233172"/>
                      <a:pt x="1587722" y="235363"/>
                    </a:cubicBezTo>
                    <a:close/>
                    <a:moveTo>
                      <a:pt x="1559623" y="128492"/>
                    </a:moveTo>
                    <a:lnTo>
                      <a:pt x="1577150" y="122492"/>
                    </a:lnTo>
                    <a:cubicBezTo>
                      <a:pt x="1576388" y="120491"/>
                      <a:pt x="1575721" y="118396"/>
                      <a:pt x="1574959" y="116396"/>
                    </a:cubicBezTo>
                    <a:lnTo>
                      <a:pt x="1557433" y="122396"/>
                    </a:lnTo>
                    <a:cubicBezTo>
                      <a:pt x="1558195" y="124396"/>
                      <a:pt x="1558957" y="126492"/>
                      <a:pt x="1559623" y="128492"/>
                    </a:cubicBezTo>
                    <a:close/>
                    <a:moveTo>
                      <a:pt x="1555052" y="115538"/>
                    </a:moveTo>
                    <a:lnTo>
                      <a:pt x="1572387" y="109156"/>
                    </a:lnTo>
                    <a:cubicBezTo>
                      <a:pt x="1571625" y="107156"/>
                      <a:pt x="1570958" y="105061"/>
                      <a:pt x="1570196" y="103061"/>
                    </a:cubicBezTo>
                    <a:lnTo>
                      <a:pt x="1552861" y="109442"/>
                    </a:lnTo>
                    <a:cubicBezTo>
                      <a:pt x="1553623" y="111443"/>
                      <a:pt x="1554289" y="113443"/>
                      <a:pt x="1555052" y="115538"/>
                    </a:cubicBezTo>
                    <a:close/>
                    <a:moveTo>
                      <a:pt x="1572006" y="168116"/>
                    </a:moveTo>
                    <a:lnTo>
                      <a:pt x="1589723" y="163068"/>
                    </a:lnTo>
                    <a:cubicBezTo>
                      <a:pt x="1589151" y="160972"/>
                      <a:pt x="1588484" y="158877"/>
                      <a:pt x="1587913" y="156781"/>
                    </a:cubicBezTo>
                    <a:lnTo>
                      <a:pt x="1570101" y="161925"/>
                    </a:lnTo>
                    <a:cubicBezTo>
                      <a:pt x="1570768" y="163925"/>
                      <a:pt x="1571434" y="166021"/>
                      <a:pt x="1572006" y="168116"/>
                    </a:cubicBezTo>
                    <a:close/>
                    <a:moveTo>
                      <a:pt x="1568101" y="154877"/>
                    </a:moveTo>
                    <a:lnTo>
                      <a:pt x="1585722" y="149447"/>
                    </a:lnTo>
                    <a:cubicBezTo>
                      <a:pt x="1585150" y="147352"/>
                      <a:pt x="1584484" y="145352"/>
                      <a:pt x="1583912" y="143256"/>
                    </a:cubicBezTo>
                    <a:lnTo>
                      <a:pt x="1566291" y="148685"/>
                    </a:lnTo>
                    <a:cubicBezTo>
                      <a:pt x="1566863" y="150686"/>
                      <a:pt x="1567434" y="152781"/>
                      <a:pt x="1568101" y="154877"/>
                    </a:cubicBezTo>
                    <a:close/>
                    <a:moveTo>
                      <a:pt x="1575625" y="181451"/>
                    </a:moveTo>
                    <a:lnTo>
                      <a:pt x="1593437" y="176689"/>
                    </a:lnTo>
                    <a:cubicBezTo>
                      <a:pt x="1592866" y="174593"/>
                      <a:pt x="1592294" y="172498"/>
                      <a:pt x="1591723" y="170402"/>
                    </a:cubicBezTo>
                    <a:lnTo>
                      <a:pt x="1573911" y="175165"/>
                    </a:lnTo>
                    <a:cubicBezTo>
                      <a:pt x="1574482" y="177260"/>
                      <a:pt x="1575054" y="179356"/>
                      <a:pt x="1575625" y="181451"/>
                    </a:cubicBezTo>
                    <a:close/>
                    <a:moveTo>
                      <a:pt x="1582102" y="208312"/>
                    </a:moveTo>
                    <a:lnTo>
                      <a:pt x="1600105" y="204121"/>
                    </a:lnTo>
                    <a:cubicBezTo>
                      <a:pt x="1599629" y="202025"/>
                      <a:pt x="1599152" y="199835"/>
                      <a:pt x="1598676" y="197739"/>
                    </a:cubicBezTo>
                    <a:lnTo>
                      <a:pt x="1580769" y="201930"/>
                    </a:lnTo>
                    <a:cubicBezTo>
                      <a:pt x="1581150" y="204121"/>
                      <a:pt x="1581722" y="206216"/>
                      <a:pt x="1582102" y="208312"/>
                    </a:cubicBezTo>
                    <a:close/>
                    <a:moveTo>
                      <a:pt x="1585055" y="221837"/>
                    </a:moveTo>
                    <a:lnTo>
                      <a:pt x="1603057" y="218027"/>
                    </a:lnTo>
                    <a:cubicBezTo>
                      <a:pt x="1602581" y="215837"/>
                      <a:pt x="1602105" y="213741"/>
                      <a:pt x="1601629" y="211646"/>
                    </a:cubicBezTo>
                    <a:lnTo>
                      <a:pt x="1583627" y="215455"/>
                    </a:lnTo>
                    <a:cubicBezTo>
                      <a:pt x="1584198" y="217551"/>
                      <a:pt x="1584674" y="219646"/>
                      <a:pt x="1585055" y="221837"/>
                    </a:cubicBezTo>
                    <a:close/>
                    <a:moveTo>
                      <a:pt x="1550289" y="102584"/>
                    </a:moveTo>
                    <a:lnTo>
                      <a:pt x="1567529" y="95917"/>
                    </a:lnTo>
                    <a:cubicBezTo>
                      <a:pt x="1566767" y="93917"/>
                      <a:pt x="1566005" y="91916"/>
                      <a:pt x="1565243" y="89916"/>
                    </a:cubicBezTo>
                    <a:lnTo>
                      <a:pt x="1548003" y="96584"/>
                    </a:lnTo>
                    <a:cubicBezTo>
                      <a:pt x="1548765" y="98488"/>
                      <a:pt x="1549527" y="100489"/>
                      <a:pt x="1550289" y="102584"/>
                    </a:cubicBezTo>
                    <a:close/>
                    <a:moveTo>
                      <a:pt x="1542765" y="682752"/>
                    </a:moveTo>
                    <a:lnTo>
                      <a:pt x="1559909" y="689706"/>
                    </a:lnTo>
                    <a:cubicBezTo>
                      <a:pt x="1560671" y="687705"/>
                      <a:pt x="1561529" y="685705"/>
                      <a:pt x="1562386" y="683705"/>
                    </a:cubicBezTo>
                    <a:lnTo>
                      <a:pt x="1545241" y="676751"/>
                    </a:lnTo>
                    <a:cubicBezTo>
                      <a:pt x="1544384" y="678752"/>
                      <a:pt x="1543622" y="680752"/>
                      <a:pt x="1542765" y="682752"/>
                    </a:cubicBezTo>
                    <a:close/>
                    <a:moveTo>
                      <a:pt x="1573816" y="591217"/>
                    </a:moveTo>
                    <a:lnTo>
                      <a:pt x="1591627" y="595979"/>
                    </a:lnTo>
                    <a:cubicBezTo>
                      <a:pt x="1592199" y="593884"/>
                      <a:pt x="1592771" y="591788"/>
                      <a:pt x="1593342" y="589693"/>
                    </a:cubicBezTo>
                    <a:lnTo>
                      <a:pt x="1575530" y="584931"/>
                    </a:lnTo>
                    <a:cubicBezTo>
                      <a:pt x="1575054" y="587026"/>
                      <a:pt x="1574387" y="589121"/>
                      <a:pt x="1573816" y="591217"/>
                    </a:cubicBezTo>
                    <a:close/>
                    <a:moveTo>
                      <a:pt x="1577435" y="577882"/>
                    </a:moveTo>
                    <a:lnTo>
                      <a:pt x="1595342" y="582359"/>
                    </a:lnTo>
                    <a:cubicBezTo>
                      <a:pt x="1595914" y="580263"/>
                      <a:pt x="1596390" y="578168"/>
                      <a:pt x="1596867" y="576072"/>
                    </a:cubicBezTo>
                    <a:lnTo>
                      <a:pt x="1578959" y="571595"/>
                    </a:lnTo>
                    <a:cubicBezTo>
                      <a:pt x="1578388" y="573691"/>
                      <a:pt x="1577911" y="575786"/>
                      <a:pt x="1577435" y="577882"/>
                    </a:cubicBezTo>
                    <a:close/>
                    <a:moveTo>
                      <a:pt x="1589056" y="523875"/>
                    </a:moveTo>
                    <a:lnTo>
                      <a:pt x="1607248" y="527114"/>
                    </a:lnTo>
                    <a:cubicBezTo>
                      <a:pt x="1607630" y="525018"/>
                      <a:pt x="1607915" y="522827"/>
                      <a:pt x="1608296" y="520732"/>
                    </a:cubicBezTo>
                    <a:lnTo>
                      <a:pt x="1590199" y="517493"/>
                    </a:lnTo>
                    <a:cubicBezTo>
                      <a:pt x="1589818" y="519589"/>
                      <a:pt x="1589437" y="521780"/>
                      <a:pt x="1589056" y="523875"/>
                    </a:cubicBezTo>
                    <a:close/>
                    <a:moveTo>
                      <a:pt x="1583722" y="550926"/>
                    </a:moveTo>
                    <a:lnTo>
                      <a:pt x="1601724" y="554736"/>
                    </a:lnTo>
                    <a:cubicBezTo>
                      <a:pt x="1602201" y="552641"/>
                      <a:pt x="1602677" y="550545"/>
                      <a:pt x="1603153" y="548354"/>
                    </a:cubicBezTo>
                    <a:lnTo>
                      <a:pt x="1585150" y="544544"/>
                    </a:lnTo>
                    <a:cubicBezTo>
                      <a:pt x="1584674" y="546735"/>
                      <a:pt x="1584103" y="548830"/>
                      <a:pt x="1583722" y="550926"/>
                    </a:cubicBezTo>
                    <a:close/>
                    <a:moveTo>
                      <a:pt x="1586484" y="537496"/>
                    </a:moveTo>
                    <a:lnTo>
                      <a:pt x="1604582" y="541020"/>
                    </a:lnTo>
                    <a:cubicBezTo>
                      <a:pt x="1604963" y="538925"/>
                      <a:pt x="1605439" y="536734"/>
                      <a:pt x="1605820" y="534638"/>
                    </a:cubicBezTo>
                    <a:lnTo>
                      <a:pt x="1587722" y="531114"/>
                    </a:lnTo>
                    <a:cubicBezTo>
                      <a:pt x="1587342" y="533209"/>
                      <a:pt x="1586865" y="535305"/>
                      <a:pt x="1586484" y="537496"/>
                    </a:cubicBezTo>
                    <a:close/>
                    <a:moveTo>
                      <a:pt x="1580674" y="564452"/>
                    </a:moveTo>
                    <a:lnTo>
                      <a:pt x="1598581" y="568547"/>
                    </a:lnTo>
                    <a:cubicBezTo>
                      <a:pt x="1599057" y="566452"/>
                      <a:pt x="1599533" y="564356"/>
                      <a:pt x="1600009" y="562261"/>
                    </a:cubicBezTo>
                    <a:lnTo>
                      <a:pt x="1582008" y="558165"/>
                    </a:lnTo>
                    <a:cubicBezTo>
                      <a:pt x="1581626" y="560261"/>
                      <a:pt x="1581150" y="562356"/>
                      <a:pt x="1580674" y="564452"/>
                    </a:cubicBezTo>
                    <a:close/>
                    <a:moveTo>
                      <a:pt x="1552861" y="657034"/>
                    </a:moveTo>
                    <a:lnTo>
                      <a:pt x="1570196" y="663321"/>
                    </a:lnTo>
                    <a:cubicBezTo>
                      <a:pt x="1570958" y="661321"/>
                      <a:pt x="1571720" y="659225"/>
                      <a:pt x="1572387" y="657225"/>
                    </a:cubicBezTo>
                    <a:lnTo>
                      <a:pt x="1555052" y="650939"/>
                    </a:lnTo>
                    <a:cubicBezTo>
                      <a:pt x="1554289" y="652939"/>
                      <a:pt x="1553623" y="654939"/>
                      <a:pt x="1552861" y="657034"/>
                    </a:cubicBezTo>
                    <a:close/>
                    <a:moveTo>
                      <a:pt x="1570101" y="604552"/>
                    </a:moveTo>
                    <a:lnTo>
                      <a:pt x="1587913" y="609600"/>
                    </a:lnTo>
                    <a:cubicBezTo>
                      <a:pt x="1588484" y="607505"/>
                      <a:pt x="1589151" y="605409"/>
                      <a:pt x="1589723" y="603409"/>
                    </a:cubicBezTo>
                    <a:lnTo>
                      <a:pt x="1572006" y="598361"/>
                    </a:lnTo>
                    <a:cubicBezTo>
                      <a:pt x="1571340" y="600361"/>
                      <a:pt x="1570768" y="602456"/>
                      <a:pt x="1570101" y="604552"/>
                    </a:cubicBezTo>
                    <a:close/>
                    <a:moveTo>
                      <a:pt x="1566196" y="617791"/>
                    </a:moveTo>
                    <a:lnTo>
                      <a:pt x="1583817" y="623221"/>
                    </a:lnTo>
                    <a:cubicBezTo>
                      <a:pt x="1584484" y="621125"/>
                      <a:pt x="1585055" y="619030"/>
                      <a:pt x="1585627" y="617030"/>
                    </a:cubicBezTo>
                    <a:lnTo>
                      <a:pt x="1568006" y="611600"/>
                    </a:lnTo>
                    <a:cubicBezTo>
                      <a:pt x="1567434" y="613600"/>
                      <a:pt x="1566767" y="615696"/>
                      <a:pt x="1566196" y="617791"/>
                    </a:cubicBezTo>
                    <a:close/>
                    <a:moveTo>
                      <a:pt x="1547908" y="669893"/>
                    </a:moveTo>
                    <a:lnTo>
                      <a:pt x="1565148" y="676561"/>
                    </a:lnTo>
                    <a:cubicBezTo>
                      <a:pt x="1565910" y="674561"/>
                      <a:pt x="1566672" y="672465"/>
                      <a:pt x="1567434" y="670465"/>
                    </a:cubicBezTo>
                    <a:lnTo>
                      <a:pt x="1550194" y="663797"/>
                    </a:lnTo>
                    <a:cubicBezTo>
                      <a:pt x="1549432" y="665893"/>
                      <a:pt x="1548765" y="667893"/>
                      <a:pt x="1547908" y="669893"/>
                    </a:cubicBezTo>
                    <a:close/>
                    <a:moveTo>
                      <a:pt x="1561909" y="630936"/>
                    </a:moveTo>
                    <a:lnTo>
                      <a:pt x="1579436" y="636651"/>
                    </a:lnTo>
                    <a:cubicBezTo>
                      <a:pt x="1580102" y="634651"/>
                      <a:pt x="1580769" y="632556"/>
                      <a:pt x="1581436" y="630460"/>
                    </a:cubicBezTo>
                    <a:lnTo>
                      <a:pt x="1563814" y="624745"/>
                    </a:lnTo>
                    <a:cubicBezTo>
                      <a:pt x="1563243" y="626745"/>
                      <a:pt x="1562576" y="628841"/>
                      <a:pt x="1561909" y="630936"/>
                    </a:cubicBezTo>
                    <a:close/>
                    <a:moveTo>
                      <a:pt x="1600962" y="414052"/>
                    </a:moveTo>
                    <a:lnTo>
                      <a:pt x="1619345" y="414719"/>
                    </a:lnTo>
                    <a:cubicBezTo>
                      <a:pt x="1619441" y="412528"/>
                      <a:pt x="1619536" y="410432"/>
                      <a:pt x="1619536" y="408242"/>
                    </a:cubicBezTo>
                    <a:lnTo>
                      <a:pt x="1601152" y="407575"/>
                    </a:lnTo>
                    <a:cubicBezTo>
                      <a:pt x="1601152" y="409766"/>
                      <a:pt x="1601058" y="411861"/>
                      <a:pt x="1600962" y="414052"/>
                    </a:cubicBezTo>
                    <a:close/>
                    <a:moveTo>
                      <a:pt x="1600295" y="427863"/>
                    </a:moveTo>
                    <a:lnTo>
                      <a:pt x="1618679" y="428816"/>
                    </a:lnTo>
                    <a:cubicBezTo>
                      <a:pt x="1618774" y="426720"/>
                      <a:pt x="1618965" y="424529"/>
                      <a:pt x="1619059" y="422338"/>
                    </a:cubicBezTo>
                    <a:lnTo>
                      <a:pt x="1600676" y="421386"/>
                    </a:lnTo>
                    <a:cubicBezTo>
                      <a:pt x="1600581" y="423577"/>
                      <a:pt x="1600486" y="425672"/>
                      <a:pt x="1600295" y="427863"/>
                    </a:cubicBezTo>
                    <a:close/>
                    <a:moveTo>
                      <a:pt x="1619917" y="379952"/>
                    </a:moveTo>
                    <a:lnTo>
                      <a:pt x="1601534" y="379952"/>
                    </a:lnTo>
                    <a:cubicBezTo>
                      <a:pt x="1601534" y="381000"/>
                      <a:pt x="1601629" y="382143"/>
                      <a:pt x="1601629" y="383191"/>
                    </a:cubicBezTo>
                    <a:cubicBezTo>
                      <a:pt x="1601629" y="384334"/>
                      <a:pt x="1601629" y="385381"/>
                      <a:pt x="1601534" y="386525"/>
                    </a:cubicBezTo>
                    <a:lnTo>
                      <a:pt x="1619917" y="386525"/>
                    </a:lnTo>
                    <a:cubicBezTo>
                      <a:pt x="1619917" y="385381"/>
                      <a:pt x="1620012" y="384334"/>
                      <a:pt x="1620012" y="383191"/>
                    </a:cubicBezTo>
                    <a:cubicBezTo>
                      <a:pt x="1620012" y="382143"/>
                      <a:pt x="1619917" y="381000"/>
                      <a:pt x="1619917" y="379952"/>
                    </a:cubicBezTo>
                    <a:close/>
                    <a:moveTo>
                      <a:pt x="1599438" y="441674"/>
                    </a:moveTo>
                    <a:lnTo>
                      <a:pt x="1617821" y="442913"/>
                    </a:lnTo>
                    <a:cubicBezTo>
                      <a:pt x="1618012" y="440722"/>
                      <a:pt x="1618107" y="438531"/>
                      <a:pt x="1618202" y="436436"/>
                    </a:cubicBezTo>
                    <a:lnTo>
                      <a:pt x="1599819" y="435197"/>
                    </a:lnTo>
                    <a:cubicBezTo>
                      <a:pt x="1599724" y="437293"/>
                      <a:pt x="1599629" y="439484"/>
                      <a:pt x="1599438" y="441674"/>
                    </a:cubicBezTo>
                    <a:close/>
                    <a:moveTo>
                      <a:pt x="1601343" y="400241"/>
                    </a:moveTo>
                    <a:lnTo>
                      <a:pt x="1619726" y="400621"/>
                    </a:lnTo>
                    <a:cubicBezTo>
                      <a:pt x="1619726" y="398526"/>
                      <a:pt x="1619726" y="396240"/>
                      <a:pt x="1619822" y="394145"/>
                    </a:cubicBezTo>
                    <a:lnTo>
                      <a:pt x="1601438" y="393859"/>
                    </a:lnTo>
                    <a:cubicBezTo>
                      <a:pt x="1601438" y="395954"/>
                      <a:pt x="1601438" y="398145"/>
                      <a:pt x="1601343" y="400241"/>
                    </a:cubicBezTo>
                    <a:close/>
                    <a:moveTo>
                      <a:pt x="1593437" y="496538"/>
                    </a:moveTo>
                    <a:lnTo>
                      <a:pt x="1611630" y="499110"/>
                    </a:lnTo>
                    <a:cubicBezTo>
                      <a:pt x="1611916" y="497014"/>
                      <a:pt x="1612202" y="494824"/>
                      <a:pt x="1612582" y="492633"/>
                    </a:cubicBezTo>
                    <a:lnTo>
                      <a:pt x="1594390" y="490061"/>
                    </a:lnTo>
                    <a:cubicBezTo>
                      <a:pt x="1594104" y="492252"/>
                      <a:pt x="1593723" y="494443"/>
                      <a:pt x="1593437" y="496538"/>
                    </a:cubicBezTo>
                    <a:close/>
                    <a:moveTo>
                      <a:pt x="1598295" y="455390"/>
                    </a:moveTo>
                    <a:lnTo>
                      <a:pt x="1616678" y="457010"/>
                    </a:lnTo>
                    <a:cubicBezTo>
                      <a:pt x="1616869" y="454819"/>
                      <a:pt x="1617059" y="452723"/>
                      <a:pt x="1617250" y="450533"/>
                    </a:cubicBezTo>
                    <a:lnTo>
                      <a:pt x="1598866" y="448913"/>
                    </a:lnTo>
                    <a:cubicBezTo>
                      <a:pt x="1598676" y="451104"/>
                      <a:pt x="1598486" y="453295"/>
                      <a:pt x="1598295" y="455390"/>
                    </a:cubicBezTo>
                    <a:close/>
                    <a:moveTo>
                      <a:pt x="1595342" y="482918"/>
                    </a:moveTo>
                    <a:lnTo>
                      <a:pt x="1613630" y="485108"/>
                    </a:lnTo>
                    <a:cubicBezTo>
                      <a:pt x="1613916" y="483013"/>
                      <a:pt x="1614107" y="480822"/>
                      <a:pt x="1614392" y="478631"/>
                    </a:cubicBezTo>
                    <a:lnTo>
                      <a:pt x="1596104" y="476441"/>
                    </a:lnTo>
                    <a:cubicBezTo>
                      <a:pt x="1595818" y="478631"/>
                      <a:pt x="1595628" y="480727"/>
                      <a:pt x="1595342" y="482918"/>
                    </a:cubicBezTo>
                    <a:close/>
                    <a:moveTo>
                      <a:pt x="1591342" y="510254"/>
                    </a:moveTo>
                    <a:lnTo>
                      <a:pt x="1609534" y="513112"/>
                    </a:lnTo>
                    <a:cubicBezTo>
                      <a:pt x="1609916" y="511016"/>
                      <a:pt x="1610297" y="508826"/>
                      <a:pt x="1610583" y="506730"/>
                    </a:cubicBezTo>
                    <a:lnTo>
                      <a:pt x="1592389" y="503872"/>
                    </a:lnTo>
                    <a:cubicBezTo>
                      <a:pt x="1592104" y="505968"/>
                      <a:pt x="1591723" y="508063"/>
                      <a:pt x="1591342" y="510254"/>
                    </a:cubicBezTo>
                    <a:close/>
                    <a:moveTo>
                      <a:pt x="1596961" y="469202"/>
                    </a:moveTo>
                    <a:lnTo>
                      <a:pt x="1615250" y="471202"/>
                    </a:lnTo>
                    <a:cubicBezTo>
                      <a:pt x="1615440" y="469011"/>
                      <a:pt x="1615726" y="466916"/>
                      <a:pt x="1615917" y="464725"/>
                    </a:cubicBezTo>
                    <a:lnTo>
                      <a:pt x="1597628" y="462820"/>
                    </a:lnTo>
                    <a:cubicBezTo>
                      <a:pt x="1597438" y="464915"/>
                      <a:pt x="1597152" y="467011"/>
                      <a:pt x="1596961" y="469202"/>
                    </a:cubicBezTo>
                    <a:close/>
                    <a:moveTo>
                      <a:pt x="1557433" y="643985"/>
                    </a:moveTo>
                    <a:lnTo>
                      <a:pt x="1574959" y="649986"/>
                    </a:lnTo>
                    <a:cubicBezTo>
                      <a:pt x="1575625" y="647986"/>
                      <a:pt x="1576388" y="645890"/>
                      <a:pt x="1577150" y="643890"/>
                    </a:cubicBezTo>
                    <a:lnTo>
                      <a:pt x="1559719" y="637890"/>
                    </a:lnTo>
                    <a:cubicBezTo>
                      <a:pt x="1558957" y="639889"/>
                      <a:pt x="1558195" y="641985"/>
                      <a:pt x="1557433" y="643985"/>
                    </a:cubicBezTo>
                    <a:close/>
                    <a:moveTo>
                      <a:pt x="21050" y="393763"/>
                    </a:moveTo>
                    <a:lnTo>
                      <a:pt x="191" y="394145"/>
                    </a:lnTo>
                    <a:cubicBezTo>
                      <a:pt x="191" y="396335"/>
                      <a:pt x="191" y="398431"/>
                      <a:pt x="286" y="400621"/>
                    </a:cubicBezTo>
                    <a:lnTo>
                      <a:pt x="21146" y="400241"/>
                    </a:lnTo>
                    <a:cubicBezTo>
                      <a:pt x="21050" y="398050"/>
                      <a:pt x="21050" y="395859"/>
                      <a:pt x="21050" y="393763"/>
                    </a:cubicBezTo>
                    <a:close/>
                    <a:moveTo>
                      <a:pt x="1513808" y="745427"/>
                    </a:moveTo>
                    <a:lnTo>
                      <a:pt x="1530286" y="753809"/>
                    </a:lnTo>
                    <a:cubicBezTo>
                      <a:pt x="1531334" y="751904"/>
                      <a:pt x="1532287" y="749998"/>
                      <a:pt x="1533240" y="747999"/>
                    </a:cubicBezTo>
                    <a:lnTo>
                      <a:pt x="1516761" y="739617"/>
                    </a:lnTo>
                    <a:cubicBezTo>
                      <a:pt x="1515809" y="741616"/>
                      <a:pt x="1514856" y="743522"/>
                      <a:pt x="1513808" y="745427"/>
                    </a:cubicBezTo>
                    <a:close/>
                    <a:moveTo>
                      <a:pt x="1526001" y="720662"/>
                    </a:moveTo>
                    <a:lnTo>
                      <a:pt x="1542859" y="728472"/>
                    </a:lnTo>
                    <a:cubicBezTo>
                      <a:pt x="1543812" y="726472"/>
                      <a:pt x="1544669" y="724567"/>
                      <a:pt x="1545622" y="722566"/>
                    </a:cubicBezTo>
                    <a:lnTo>
                      <a:pt x="1528763" y="714756"/>
                    </a:lnTo>
                    <a:cubicBezTo>
                      <a:pt x="1527905" y="716756"/>
                      <a:pt x="1526953" y="718661"/>
                      <a:pt x="1526001" y="720662"/>
                    </a:cubicBezTo>
                    <a:close/>
                    <a:moveTo>
                      <a:pt x="1537430" y="695420"/>
                    </a:moveTo>
                    <a:lnTo>
                      <a:pt x="1554480" y="702659"/>
                    </a:lnTo>
                    <a:cubicBezTo>
                      <a:pt x="1555337" y="700659"/>
                      <a:pt x="1556195" y="698659"/>
                      <a:pt x="1557052" y="696659"/>
                    </a:cubicBezTo>
                    <a:lnTo>
                      <a:pt x="1540002" y="689420"/>
                    </a:lnTo>
                    <a:cubicBezTo>
                      <a:pt x="1539145" y="691515"/>
                      <a:pt x="1538288" y="693515"/>
                      <a:pt x="1537430" y="695420"/>
                    </a:cubicBezTo>
                    <a:close/>
                    <a:moveTo>
                      <a:pt x="1531906" y="708089"/>
                    </a:moveTo>
                    <a:lnTo>
                      <a:pt x="1548860" y="715613"/>
                    </a:lnTo>
                    <a:cubicBezTo>
                      <a:pt x="1549813" y="713613"/>
                      <a:pt x="1550575" y="711613"/>
                      <a:pt x="1551432" y="709613"/>
                    </a:cubicBezTo>
                    <a:lnTo>
                      <a:pt x="1534573" y="702088"/>
                    </a:lnTo>
                    <a:cubicBezTo>
                      <a:pt x="1533620" y="704183"/>
                      <a:pt x="1532763" y="706184"/>
                      <a:pt x="1531906" y="708089"/>
                    </a:cubicBezTo>
                    <a:close/>
                    <a:moveTo>
                      <a:pt x="1507331" y="757618"/>
                    </a:moveTo>
                    <a:lnTo>
                      <a:pt x="1523715" y="766286"/>
                    </a:lnTo>
                    <a:cubicBezTo>
                      <a:pt x="1524762" y="764381"/>
                      <a:pt x="1525714" y="762476"/>
                      <a:pt x="1526762" y="760571"/>
                    </a:cubicBezTo>
                    <a:lnTo>
                      <a:pt x="1510379" y="751808"/>
                    </a:lnTo>
                    <a:cubicBezTo>
                      <a:pt x="1509427" y="753809"/>
                      <a:pt x="1508379" y="755714"/>
                      <a:pt x="1507331" y="757618"/>
                    </a:cubicBezTo>
                    <a:close/>
                    <a:moveTo>
                      <a:pt x="1520000" y="733044"/>
                    </a:moveTo>
                    <a:lnTo>
                      <a:pt x="1536668" y="741140"/>
                    </a:lnTo>
                    <a:cubicBezTo>
                      <a:pt x="1537621" y="739235"/>
                      <a:pt x="1538574" y="737235"/>
                      <a:pt x="1539526" y="735330"/>
                    </a:cubicBezTo>
                    <a:lnTo>
                      <a:pt x="1522857" y="727234"/>
                    </a:lnTo>
                    <a:cubicBezTo>
                      <a:pt x="1522000" y="729234"/>
                      <a:pt x="1520952" y="731139"/>
                      <a:pt x="1520000" y="733044"/>
                    </a:cubicBezTo>
                    <a:close/>
                    <a:moveTo>
                      <a:pt x="87630" y="701326"/>
                    </a:moveTo>
                    <a:lnTo>
                      <a:pt x="68580" y="709803"/>
                    </a:lnTo>
                    <a:cubicBezTo>
                      <a:pt x="69437" y="711803"/>
                      <a:pt x="70295" y="713804"/>
                      <a:pt x="71152" y="715804"/>
                    </a:cubicBezTo>
                    <a:lnTo>
                      <a:pt x="90107" y="707422"/>
                    </a:lnTo>
                    <a:cubicBezTo>
                      <a:pt x="89345" y="705326"/>
                      <a:pt x="88487" y="703326"/>
                      <a:pt x="87630" y="701326"/>
                    </a:cubicBezTo>
                    <a:close/>
                    <a:moveTo>
                      <a:pt x="93250" y="713899"/>
                    </a:moveTo>
                    <a:lnTo>
                      <a:pt x="74390" y="722662"/>
                    </a:lnTo>
                    <a:cubicBezTo>
                      <a:pt x="75342" y="724662"/>
                      <a:pt x="76200" y="726567"/>
                      <a:pt x="77152" y="728567"/>
                    </a:cubicBezTo>
                    <a:lnTo>
                      <a:pt x="96012" y="719804"/>
                    </a:lnTo>
                    <a:cubicBezTo>
                      <a:pt x="95059" y="717804"/>
                      <a:pt x="94202" y="715804"/>
                      <a:pt x="93250" y="713899"/>
                    </a:cubicBezTo>
                    <a:close/>
                    <a:moveTo>
                      <a:pt x="99060" y="726377"/>
                    </a:moveTo>
                    <a:lnTo>
                      <a:pt x="80391" y="735521"/>
                    </a:lnTo>
                    <a:cubicBezTo>
                      <a:pt x="81343" y="737425"/>
                      <a:pt x="82296" y="739426"/>
                      <a:pt x="83248" y="741331"/>
                    </a:cubicBezTo>
                    <a:lnTo>
                      <a:pt x="101918" y="732282"/>
                    </a:lnTo>
                    <a:cubicBezTo>
                      <a:pt x="101060" y="730282"/>
                      <a:pt x="100013" y="728282"/>
                      <a:pt x="99060" y="726377"/>
                    </a:cubicBezTo>
                    <a:close/>
                    <a:moveTo>
                      <a:pt x="105251" y="738759"/>
                    </a:moveTo>
                    <a:lnTo>
                      <a:pt x="86773" y="748189"/>
                    </a:lnTo>
                    <a:cubicBezTo>
                      <a:pt x="87821" y="750094"/>
                      <a:pt x="88773" y="751999"/>
                      <a:pt x="89725" y="753999"/>
                    </a:cubicBezTo>
                    <a:lnTo>
                      <a:pt x="108204" y="744569"/>
                    </a:lnTo>
                    <a:cubicBezTo>
                      <a:pt x="107156" y="742569"/>
                      <a:pt x="106204" y="740664"/>
                      <a:pt x="105251" y="738759"/>
                    </a:cubicBezTo>
                    <a:close/>
                    <a:moveTo>
                      <a:pt x="111538" y="750951"/>
                    </a:moveTo>
                    <a:lnTo>
                      <a:pt x="93250" y="760762"/>
                    </a:lnTo>
                    <a:cubicBezTo>
                      <a:pt x="94298" y="762667"/>
                      <a:pt x="95250" y="764572"/>
                      <a:pt x="96298" y="766477"/>
                    </a:cubicBezTo>
                    <a:lnTo>
                      <a:pt x="114586" y="756761"/>
                    </a:lnTo>
                    <a:cubicBezTo>
                      <a:pt x="113538" y="754761"/>
                      <a:pt x="112586" y="752856"/>
                      <a:pt x="111538" y="750951"/>
                    </a:cubicBezTo>
                    <a:close/>
                    <a:moveTo>
                      <a:pt x="28099" y="489871"/>
                    </a:moveTo>
                    <a:lnTo>
                      <a:pt x="7430" y="492728"/>
                    </a:lnTo>
                    <a:cubicBezTo>
                      <a:pt x="7715" y="494919"/>
                      <a:pt x="8001" y="497014"/>
                      <a:pt x="8382" y="499110"/>
                    </a:cubicBezTo>
                    <a:lnTo>
                      <a:pt x="29051" y="496253"/>
                    </a:lnTo>
                    <a:cubicBezTo>
                      <a:pt x="28670" y="494157"/>
                      <a:pt x="28384" y="491966"/>
                      <a:pt x="28099" y="489871"/>
                    </a:cubicBezTo>
                    <a:close/>
                    <a:moveTo>
                      <a:pt x="24860" y="462439"/>
                    </a:moveTo>
                    <a:lnTo>
                      <a:pt x="4000" y="464630"/>
                    </a:lnTo>
                    <a:cubicBezTo>
                      <a:pt x="4191" y="466725"/>
                      <a:pt x="4477" y="468916"/>
                      <a:pt x="4763" y="471106"/>
                    </a:cubicBezTo>
                    <a:lnTo>
                      <a:pt x="25527" y="468916"/>
                    </a:lnTo>
                    <a:cubicBezTo>
                      <a:pt x="25336" y="466820"/>
                      <a:pt x="25051" y="464630"/>
                      <a:pt x="24860" y="462439"/>
                    </a:cubicBezTo>
                    <a:close/>
                    <a:moveTo>
                      <a:pt x="26384" y="476155"/>
                    </a:moveTo>
                    <a:lnTo>
                      <a:pt x="5715" y="478631"/>
                    </a:lnTo>
                    <a:cubicBezTo>
                      <a:pt x="6001" y="480822"/>
                      <a:pt x="6191" y="482918"/>
                      <a:pt x="6382" y="485108"/>
                    </a:cubicBezTo>
                    <a:lnTo>
                      <a:pt x="27146" y="482632"/>
                    </a:lnTo>
                    <a:cubicBezTo>
                      <a:pt x="26861" y="480536"/>
                      <a:pt x="26575" y="478346"/>
                      <a:pt x="26384" y="476155"/>
                    </a:cubicBezTo>
                    <a:close/>
                    <a:moveTo>
                      <a:pt x="30004" y="503492"/>
                    </a:moveTo>
                    <a:lnTo>
                      <a:pt x="9430" y="506730"/>
                    </a:lnTo>
                    <a:cubicBezTo>
                      <a:pt x="9811" y="508921"/>
                      <a:pt x="10192" y="511016"/>
                      <a:pt x="10477" y="513112"/>
                    </a:cubicBezTo>
                    <a:lnTo>
                      <a:pt x="31147" y="509873"/>
                    </a:lnTo>
                    <a:cubicBezTo>
                      <a:pt x="30766" y="507778"/>
                      <a:pt x="30289" y="505587"/>
                      <a:pt x="30004" y="503492"/>
                    </a:cubicBezTo>
                    <a:close/>
                    <a:moveTo>
                      <a:pt x="32290" y="517112"/>
                    </a:moveTo>
                    <a:lnTo>
                      <a:pt x="11716" y="520732"/>
                    </a:lnTo>
                    <a:cubicBezTo>
                      <a:pt x="12097" y="522827"/>
                      <a:pt x="12382" y="525018"/>
                      <a:pt x="12764" y="527114"/>
                    </a:cubicBezTo>
                    <a:lnTo>
                      <a:pt x="33338" y="523494"/>
                    </a:lnTo>
                    <a:cubicBezTo>
                      <a:pt x="32957" y="521398"/>
                      <a:pt x="32575" y="519208"/>
                      <a:pt x="32290" y="517112"/>
                    </a:cubicBezTo>
                    <a:close/>
                    <a:moveTo>
                      <a:pt x="23622" y="448818"/>
                    </a:moveTo>
                    <a:lnTo>
                      <a:pt x="2857" y="450628"/>
                    </a:lnTo>
                    <a:cubicBezTo>
                      <a:pt x="3048" y="452723"/>
                      <a:pt x="3239" y="454914"/>
                      <a:pt x="3429" y="457105"/>
                    </a:cubicBezTo>
                    <a:lnTo>
                      <a:pt x="24289" y="455295"/>
                    </a:lnTo>
                    <a:cubicBezTo>
                      <a:pt x="24003" y="453104"/>
                      <a:pt x="23813" y="450913"/>
                      <a:pt x="23622" y="448818"/>
                    </a:cubicBezTo>
                    <a:close/>
                    <a:moveTo>
                      <a:pt x="34671" y="530638"/>
                    </a:moveTo>
                    <a:lnTo>
                      <a:pt x="14192" y="534638"/>
                    </a:lnTo>
                    <a:cubicBezTo>
                      <a:pt x="14574" y="536734"/>
                      <a:pt x="15050" y="538925"/>
                      <a:pt x="15430" y="541020"/>
                    </a:cubicBezTo>
                    <a:lnTo>
                      <a:pt x="35909" y="537020"/>
                    </a:lnTo>
                    <a:cubicBezTo>
                      <a:pt x="35433" y="534924"/>
                      <a:pt x="35052" y="532733"/>
                      <a:pt x="34671" y="530638"/>
                    </a:cubicBezTo>
                    <a:close/>
                    <a:moveTo>
                      <a:pt x="21336" y="407480"/>
                    </a:moveTo>
                    <a:lnTo>
                      <a:pt x="476" y="408242"/>
                    </a:lnTo>
                    <a:cubicBezTo>
                      <a:pt x="571" y="410432"/>
                      <a:pt x="667" y="412528"/>
                      <a:pt x="762" y="414719"/>
                    </a:cubicBezTo>
                    <a:lnTo>
                      <a:pt x="21622" y="414052"/>
                    </a:lnTo>
                    <a:cubicBezTo>
                      <a:pt x="21431" y="411861"/>
                      <a:pt x="21336" y="409670"/>
                      <a:pt x="21336" y="407480"/>
                    </a:cubicBezTo>
                    <a:close/>
                    <a:moveTo>
                      <a:pt x="21812" y="421291"/>
                    </a:moveTo>
                    <a:lnTo>
                      <a:pt x="952" y="422434"/>
                    </a:lnTo>
                    <a:cubicBezTo>
                      <a:pt x="1048" y="424625"/>
                      <a:pt x="1238" y="426815"/>
                      <a:pt x="1334" y="428911"/>
                    </a:cubicBezTo>
                    <a:lnTo>
                      <a:pt x="22193" y="427768"/>
                    </a:lnTo>
                    <a:cubicBezTo>
                      <a:pt x="22098" y="425577"/>
                      <a:pt x="21907" y="423481"/>
                      <a:pt x="21812" y="421291"/>
                    </a:cubicBezTo>
                    <a:close/>
                    <a:moveTo>
                      <a:pt x="22670" y="435007"/>
                    </a:moveTo>
                    <a:lnTo>
                      <a:pt x="1810" y="436436"/>
                    </a:lnTo>
                    <a:cubicBezTo>
                      <a:pt x="1905" y="438531"/>
                      <a:pt x="2096" y="440722"/>
                      <a:pt x="2191" y="442913"/>
                    </a:cubicBezTo>
                    <a:lnTo>
                      <a:pt x="23050" y="441484"/>
                    </a:lnTo>
                    <a:cubicBezTo>
                      <a:pt x="22860" y="439388"/>
                      <a:pt x="22765" y="437197"/>
                      <a:pt x="22670" y="435007"/>
                    </a:cubicBezTo>
                    <a:close/>
                    <a:moveTo>
                      <a:pt x="58293" y="624078"/>
                    </a:moveTo>
                    <a:lnTo>
                      <a:pt x="38481" y="630460"/>
                    </a:lnTo>
                    <a:cubicBezTo>
                      <a:pt x="39148" y="632556"/>
                      <a:pt x="39814" y="634651"/>
                      <a:pt x="40481" y="636651"/>
                    </a:cubicBezTo>
                    <a:lnTo>
                      <a:pt x="60293" y="630174"/>
                    </a:lnTo>
                    <a:cubicBezTo>
                      <a:pt x="59627" y="628174"/>
                      <a:pt x="58960" y="626173"/>
                      <a:pt x="58293" y="624078"/>
                    </a:cubicBezTo>
                    <a:close/>
                    <a:moveTo>
                      <a:pt x="62579" y="637127"/>
                    </a:moveTo>
                    <a:lnTo>
                      <a:pt x="42863" y="643890"/>
                    </a:lnTo>
                    <a:cubicBezTo>
                      <a:pt x="43625" y="645890"/>
                      <a:pt x="44291" y="647986"/>
                      <a:pt x="45053" y="649986"/>
                    </a:cubicBezTo>
                    <a:lnTo>
                      <a:pt x="64770" y="643224"/>
                    </a:lnTo>
                    <a:cubicBezTo>
                      <a:pt x="64008" y="641223"/>
                      <a:pt x="63341" y="639223"/>
                      <a:pt x="62579" y="637127"/>
                    </a:cubicBezTo>
                    <a:close/>
                    <a:moveTo>
                      <a:pt x="76867" y="675990"/>
                    </a:moveTo>
                    <a:lnTo>
                      <a:pt x="57531" y="683800"/>
                    </a:lnTo>
                    <a:cubicBezTo>
                      <a:pt x="58388" y="685800"/>
                      <a:pt x="59246" y="687800"/>
                      <a:pt x="60007" y="689800"/>
                    </a:cubicBezTo>
                    <a:lnTo>
                      <a:pt x="79248" y="681990"/>
                    </a:lnTo>
                    <a:cubicBezTo>
                      <a:pt x="78581" y="679895"/>
                      <a:pt x="77724" y="677894"/>
                      <a:pt x="76867" y="675990"/>
                    </a:cubicBezTo>
                    <a:close/>
                    <a:moveTo>
                      <a:pt x="67151" y="650177"/>
                    </a:moveTo>
                    <a:lnTo>
                      <a:pt x="47625" y="657320"/>
                    </a:lnTo>
                    <a:cubicBezTo>
                      <a:pt x="48292" y="659321"/>
                      <a:pt x="49054" y="661416"/>
                      <a:pt x="49816" y="663417"/>
                    </a:cubicBezTo>
                    <a:lnTo>
                      <a:pt x="69342" y="656273"/>
                    </a:lnTo>
                    <a:cubicBezTo>
                      <a:pt x="68675" y="654272"/>
                      <a:pt x="67913" y="652177"/>
                      <a:pt x="67151" y="650177"/>
                    </a:cubicBezTo>
                    <a:close/>
                    <a:moveTo>
                      <a:pt x="72009" y="663035"/>
                    </a:moveTo>
                    <a:lnTo>
                      <a:pt x="52578" y="670560"/>
                    </a:lnTo>
                    <a:cubicBezTo>
                      <a:pt x="53340" y="672560"/>
                      <a:pt x="54102" y="674561"/>
                      <a:pt x="54864" y="676656"/>
                    </a:cubicBezTo>
                    <a:lnTo>
                      <a:pt x="74295" y="669131"/>
                    </a:lnTo>
                    <a:cubicBezTo>
                      <a:pt x="73438" y="667131"/>
                      <a:pt x="72771" y="665131"/>
                      <a:pt x="72009" y="663035"/>
                    </a:cubicBezTo>
                    <a:close/>
                    <a:moveTo>
                      <a:pt x="54197" y="610838"/>
                    </a:moveTo>
                    <a:lnTo>
                      <a:pt x="34290" y="616934"/>
                    </a:lnTo>
                    <a:cubicBezTo>
                      <a:pt x="34861" y="619030"/>
                      <a:pt x="35528" y="621125"/>
                      <a:pt x="36100" y="623125"/>
                    </a:cubicBezTo>
                    <a:lnTo>
                      <a:pt x="56007" y="617030"/>
                    </a:lnTo>
                    <a:cubicBezTo>
                      <a:pt x="55436" y="615029"/>
                      <a:pt x="54864" y="612934"/>
                      <a:pt x="54197" y="610838"/>
                    </a:cubicBezTo>
                    <a:close/>
                    <a:moveTo>
                      <a:pt x="43434" y="571024"/>
                    </a:moveTo>
                    <a:lnTo>
                      <a:pt x="23146" y="576072"/>
                    </a:lnTo>
                    <a:cubicBezTo>
                      <a:pt x="23622" y="578168"/>
                      <a:pt x="24193" y="580263"/>
                      <a:pt x="24670" y="582359"/>
                    </a:cubicBezTo>
                    <a:lnTo>
                      <a:pt x="44863" y="577310"/>
                    </a:lnTo>
                    <a:cubicBezTo>
                      <a:pt x="44386" y="575215"/>
                      <a:pt x="43910" y="573119"/>
                      <a:pt x="43434" y="571024"/>
                    </a:cubicBezTo>
                    <a:close/>
                    <a:moveTo>
                      <a:pt x="40291" y="557593"/>
                    </a:moveTo>
                    <a:lnTo>
                      <a:pt x="19908" y="562261"/>
                    </a:lnTo>
                    <a:cubicBezTo>
                      <a:pt x="20384" y="564356"/>
                      <a:pt x="20860" y="566452"/>
                      <a:pt x="21431" y="568547"/>
                    </a:cubicBezTo>
                    <a:lnTo>
                      <a:pt x="41720" y="563880"/>
                    </a:lnTo>
                    <a:cubicBezTo>
                      <a:pt x="41148" y="561880"/>
                      <a:pt x="40767" y="559784"/>
                      <a:pt x="40291" y="557593"/>
                    </a:cubicBezTo>
                    <a:close/>
                    <a:moveTo>
                      <a:pt x="37338" y="544163"/>
                    </a:moveTo>
                    <a:lnTo>
                      <a:pt x="16955" y="548450"/>
                    </a:lnTo>
                    <a:cubicBezTo>
                      <a:pt x="17431" y="550545"/>
                      <a:pt x="17907" y="552641"/>
                      <a:pt x="18383" y="554831"/>
                    </a:cubicBezTo>
                    <a:lnTo>
                      <a:pt x="38767" y="550545"/>
                    </a:lnTo>
                    <a:cubicBezTo>
                      <a:pt x="38195" y="548354"/>
                      <a:pt x="37815" y="546259"/>
                      <a:pt x="37338" y="544163"/>
                    </a:cubicBezTo>
                    <a:close/>
                    <a:moveTo>
                      <a:pt x="46767" y="584359"/>
                    </a:moveTo>
                    <a:lnTo>
                      <a:pt x="26575" y="589788"/>
                    </a:lnTo>
                    <a:cubicBezTo>
                      <a:pt x="27146" y="591884"/>
                      <a:pt x="27717" y="593979"/>
                      <a:pt x="28290" y="596075"/>
                    </a:cubicBezTo>
                    <a:lnTo>
                      <a:pt x="48387" y="590645"/>
                    </a:lnTo>
                    <a:cubicBezTo>
                      <a:pt x="47911" y="588550"/>
                      <a:pt x="47340" y="586454"/>
                      <a:pt x="46767" y="584359"/>
                    </a:cubicBezTo>
                    <a:close/>
                    <a:moveTo>
                      <a:pt x="50387" y="597694"/>
                    </a:moveTo>
                    <a:lnTo>
                      <a:pt x="30289" y="603409"/>
                    </a:lnTo>
                    <a:cubicBezTo>
                      <a:pt x="30861" y="605504"/>
                      <a:pt x="31528" y="607600"/>
                      <a:pt x="32099" y="609600"/>
                    </a:cubicBezTo>
                    <a:lnTo>
                      <a:pt x="52197" y="603885"/>
                    </a:lnTo>
                    <a:cubicBezTo>
                      <a:pt x="51530" y="601789"/>
                      <a:pt x="50959" y="599790"/>
                      <a:pt x="50387" y="597694"/>
                    </a:cubicBezTo>
                    <a:close/>
                    <a:moveTo>
                      <a:pt x="82105" y="688657"/>
                    </a:moveTo>
                    <a:lnTo>
                      <a:pt x="62960" y="696754"/>
                    </a:lnTo>
                    <a:cubicBezTo>
                      <a:pt x="63818" y="698754"/>
                      <a:pt x="64675" y="700754"/>
                      <a:pt x="65532" y="702755"/>
                    </a:cubicBezTo>
                    <a:lnTo>
                      <a:pt x="84677" y="694658"/>
                    </a:lnTo>
                    <a:cubicBezTo>
                      <a:pt x="83820" y="692658"/>
                      <a:pt x="82963" y="690658"/>
                      <a:pt x="82105" y="688657"/>
                    </a:cubicBez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231" name="任意多边形: 形状 230">
                <a:extLst>
                  <a:ext uri="{FF2B5EF4-FFF2-40B4-BE49-F238E27FC236}">
                    <a16:creationId xmlns:a16="http://schemas.microsoft.com/office/drawing/2014/main" id="{3F361B47-FB22-C68C-F82F-B8AC110182C4}"/>
                  </a:ext>
                </a:extLst>
              </p:cNvPr>
              <p:cNvSpPr/>
              <p:nvPr/>
            </p:nvSpPr>
            <p:spPr>
              <a:xfrm>
                <a:off x="5135260" y="4290595"/>
                <a:ext cx="2048358" cy="70714"/>
              </a:xfrm>
              <a:custGeom>
                <a:avLst/>
                <a:gdLst>
                  <a:gd name="connsiteX0" fmla="*/ 1685068 w 1704975"/>
                  <a:gd name="connsiteY0" fmla="*/ 10478 h 19050"/>
                  <a:gd name="connsiteX1" fmla="*/ 1705928 w 1704975"/>
                  <a:gd name="connsiteY1" fmla="*/ 0 h 19050"/>
                  <a:gd name="connsiteX2" fmla="*/ 1705928 w 1704975"/>
                  <a:gd name="connsiteY2" fmla="*/ 20860 h 19050"/>
                  <a:gd name="connsiteX3" fmla="*/ 1685068 w 1704975"/>
                  <a:gd name="connsiteY3" fmla="*/ 10478 h 19050"/>
                  <a:gd name="connsiteX4" fmla="*/ 20860 w 1704975"/>
                  <a:gd name="connsiteY4" fmla="*/ 10478 h 19050"/>
                  <a:gd name="connsiteX5" fmla="*/ 0 w 1704975"/>
                  <a:gd name="connsiteY5" fmla="*/ 0 h 19050"/>
                  <a:gd name="connsiteX6" fmla="*/ 0 w 1704975"/>
                  <a:gd name="connsiteY6" fmla="*/ 20860 h 19050"/>
                  <a:gd name="connsiteX7" fmla="*/ 20860 w 1704975"/>
                  <a:gd name="connsiteY7" fmla="*/ 1047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19050">
                    <a:moveTo>
                      <a:pt x="1685068" y="10478"/>
                    </a:moveTo>
                    <a:lnTo>
                      <a:pt x="1705928" y="0"/>
                    </a:lnTo>
                    <a:lnTo>
                      <a:pt x="1705928" y="20860"/>
                    </a:lnTo>
                    <a:lnTo>
                      <a:pt x="1685068" y="10478"/>
                    </a:lnTo>
                    <a:close/>
                    <a:moveTo>
                      <a:pt x="20860" y="10478"/>
                    </a:moveTo>
                    <a:lnTo>
                      <a:pt x="0" y="0"/>
                    </a:lnTo>
                    <a:lnTo>
                      <a:pt x="0" y="20860"/>
                    </a:lnTo>
                    <a:lnTo>
                      <a:pt x="20860" y="10478"/>
                    </a:ln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232" name="任意多边形: 形状 231">
                <a:extLst>
                  <a:ext uri="{FF2B5EF4-FFF2-40B4-BE49-F238E27FC236}">
                    <a16:creationId xmlns:a16="http://schemas.microsoft.com/office/drawing/2014/main" id="{01D0A0B8-F891-A00F-E11B-1FF2D3C726DE}"/>
                  </a:ext>
                </a:extLst>
              </p:cNvPr>
              <p:cNvSpPr/>
              <p:nvPr/>
            </p:nvSpPr>
            <p:spPr>
              <a:xfrm>
                <a:off x="5622845" y="3835982"/>
                <a:ext cx="1026378" cy="1026378"/>
              </a:xfrm>
              <a:custGeom>
                <a:avLst/>
                <a:gdLst>
                  <a:gd name="connsiteX0" fmla="*/ 186118 w 371475"/>
                  <a:gd name="connsiteY0" fmla="*/ 0 h 371475"/>
                  <a:gd name="connsiteX1" fmla="*/ 0 w 371475"/>
                  <a:gd name="connsiteY1" fmla="*/ 186214 h 371475"/>
                  <a:gd name="connsiteX2" fmla="*/ 186118 w 371475"/>
                  <a:gd name="connsiteY2" fmla="*/ 372428 h 371475"/>
                  <a:gd name="connsiteX3" fmla="*/ 372333 w 371475"/>
                  <a:gd name="connsiteY3" fmla="*/ 186214 h 371475"/>
                  <a:gd name="connsiteX4" fmla="*/ 186118 w 371475"/>
                  <a:gd name="connsiteY4" fmla="*/ 0 h 371475"/>
                  <a:gd name="connsiteX5" fmla="*/ 186118 w 371475"/>
                  <a:gd name="connsiteY5" fmla="*/ 329470 h 371475"/>
                  <a:gd name="connsiteX6" fmla="*/ 42863 w 371475"/>
                  <a:gd name="connsiteY6" fmla="*/ 186214 h 371475"/>
                  <a:gd name="connsiteX7" fmla="*/ 186118 w 371475"/>
                  <a:gd name="connsiteY7" fmla="*/ 42958 h 371475"/>
                  <a:gd name="connsiteX8" fmla="*/ 329375 w 371475"/>
                  <a:gd name="connsiteY8" fmla="*/ 186214 h 371475"/>
                  <a:gd name="connsiteX9" fmla="*/ 186118 w 371475"/>
                  <a:gd name="connsiteY9" fmla="*/ 32947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6118" y="0"/>
                    </a:moveTo>
                    <a:cubicBezTo>
                      <a:pt x="83248" y="0"/>
                      <a:pt x="0" y="83439"/>
                      <a:pt x="0" y="186214"/>
                    </a:cubicBezTo>
                    <a:cubicBezTo>
                      <a:pt x="0" y="289084"/>
                      <a:pt x="83344" y="372428"/>
                      <a:pt x="186118" y="372428"/>
                    </a:cubicBezTo>
                    <a:cubicBezTo>
                      <a:pt x="288893" y="372428"/>
                      <a:pt x="372333" y="289084"/>
                      <a:pt x="372333" y="186214"/>
                    </a:cubicBezTo>
                    <a:cubicBezTo>
                      <a:pt x="372333" y="83439"/>
                      <a:pt x="288893" y="0"/>
                      <a:pt x="186118" y="0"/>
                    </a:cubicBezTo>
                    <a:close/>
                    <a:moveTo>
                      <a:pt x="186118" y="329470"/>
                    </a:moveTo>
                    <a:cubicBezTo>
                      <a:pt x="107061" y="329470"/>
                      <a:pt x="42863" y="265367"/>
                      <a:pt x="42863" y="186214"/>
                    </a:cubicBezTo>
                    <a:cubicBezTo>
                      <a:pt x="42863" y="107061"/>
                      <a:pt x="106966" y="42958"/>
                      <a:pt x="186118" y="42958"/>
                    </a:cubicBezTo>
                    <a:cubicBezTo>
                      <a:pt x="265176" y="42958"/>
                      <a:pt x="329375" y="107061"/>
                      <a:pt x="329375" y="186214"/>
                    </a:cubicBezTo>
                    <a:cubicBezTo>
                      <a:pt x="329279" y="265367"/>
                      <a:pt x="265176" y="329470"/>
                      <a:pt x="186118" y="329470"/>
                    </a:cubicBezTo>
                    <a:close/>
                  </a:path>
                </a:pathLst>
              </a:custGeom>
              <a:solidFill>
                <a:schemeClr val="accent2">
                  <a:lumMod val="20000"/>
                  <a:lumOff val="80000"/>
                </a:schemeClr>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233" name="任意多边形: 形状 232">
                <a:extLst>
                  <a:ext uri="{FF2B5EF4-FFF2-40B4-BE49-F238E27FC236}">
                    <a16:creationId xmlns:a16="http://schemas.microsoft.com/office/drawing/2014/main" id="{97BD6A74-84C9-1E44-2677-D384C7E12795}"/>
                  </a:ext>
                </a:extLst>
              </p:cNvPr>
              <p:cNvSpPr/>
              <p:nvPr/>
            </p:nvSpPr>
            <p:spPr>
              <a:xfrm>
                <a:off x="5416254" y="3629919"/>
                <a:ext cx="1421138" cy="1421138"/>
              </a:xfrm>
              <a:custGeom>
                <a:avLst/>
                <a:gdLst>
                  <a:gd name="connsiteX0" fmla="*/ 260889 w 514350"/>
                  <a:gd name="connsiteY0" fmla="*/ 521780 h 514350"/>
                  <a:gd name="connsiteX1" fmla="*/ 0 w 514350"/>
                  <a:gd name="connsiteY1" fmla="*/ 260890 h 514350"/>
                  <a:gd name="connsiteX2" fmla="*/ 260889 w 514350"/>
                  <a:gd name="connsiteY2" fmla="*/ 0 h 514350"/>
                  <a:gd name="connsiteX3" fmla="*/ 521779 w 514350"/>
                  <a:gd name="connsiteY3" fmla="*/ 260890 h 514350"/>
                  <a:gd name="connsiteX4" fmla="*/ 260889 w 514350"/>
                  <a:gd name="connsiteY4" fmla="*/ 521780 h 514350"/>
                  <a:gd name="connsiteX5" fmla="*/ 260889 w 514350"/>
                  <a:gd name="connsiteY5" fmla="*/ 521780 h 514350"/>
                  <a:gd name="connsiteX6" fmla="*/ 260889 w 514350"/>
                  <a:gd name="connsiteY6" fmla="*/ 2572 h 514350"/>
                  <a:gd name="connsiteX7" fmla="*/ 2571 w 514350"/>
                  <a:gd name="connsiteY7" fmla="*/ 260890 h 514350"/>
                  <a:gd name="connsiteX8" fmla="*/ 260889 w 514350"/>
                  <a:gd name="connsiteY8" fmla="*/ 519208 h 514350"/>
                  <a:gd name="connsiteX9" fmla="*/ 519207 w 514350"/>
                  <a:gd name="connsiteY9" fmla="*/ 260890 h 514350"/>
                  <a:gd name="connsiteX10" fmla="*/ 260889 w 514350"/>
                  <a:gd name="connsiteY10" fmla="*/ 2572 h 514350"/>
                  <a:gd name="connsiteX11" fmla="*/ 260889 w 514350"/>
                  <a:gd name="connsiteY11" fmla="*/ 257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514350">
                    <a:moveTo>
                      <a:pt x="260889" y="521780"/>
                    </a:moveTo>
                    <a:cubicBezTo>
                      <a:pt x="116967" y="521780"/>
                      <a:pt x="0" y="404717"/>
                      <a:pt x="0" y="260890"/>
                    </a:cubicBezTo>
                    <a:cubicBezTo>
                      <a:pt x="0" y="116967"/>
                      <a:pt x="117062" y="0"/>
                      <a:pt x="260889" y="0"/>
                    </a:cubicBezTo>
                    <a:cubicBezTo>
                      <a:pt x="404813" y="0"/>
                      <a:pt x="521779" y="117062"/>
                      <a:pt x="521779" y="260890"/>
                    </a:cubicBezTo>
                    <a:cubicBezTo>
                      <a:pt x="521779" y="404717"/>
                      <a:pt x="404717" y="521780"/>
                      <a:pt x="260889" y="521780"/>
                    </a:cubicBezTo>
                    <a:lnTo>
                      <a:pt x="260889" y="521780"/>
                    </a:lnTo>
                    <a:close/>
                    <a:moveTo>
                      <a:pt x="260889" y="2572"/>
                    </a:moveTo>
                    <a:cubicBezTo>
                      <a:pt x="118491" y="2572"/>
                      <a:pt x="2571" y="118396"/>
                      <a:pt x="2571" y="260890"/>
                    </a:cubicBezTo>
                    <a:cubicBezTo>
                      <a:pt x="2571" y="403288"/>
                      <a:pt x="118396" y="519208"/>
                      <a:pt x="260889" y="519208"/>
                    </a:cubicBezTo>
                    <a:cubicBezTo>
                      <a:pt x="403288" y="519208"/>
                      <a:pt x="519207" y="403288"/>
                      <a:pt x="519207" y="260890"/>
                    </a:cubicBezTo>
                    <a:cubicBezTo>
                      <a:pt x="519113" y="118396"/>
                      <a:pt x="403288" y="2572"/>
                      <a:pt x="260889" y="2572"/>
                    </a:cubicBezTo>
                    <a:lnTo>
                      <a:pt x="260889" y="2572"/>
                    </a:lnTo>
                    <a:close/>
                  </a:path>
                </a:pathLst>
              </a:custGeom>
              <a:solidFill>
                <a:schemeClr val="accent2"/>
              </a:solidFill>
              <a:ln w="12700" cap="flat">
                <a:solidFill>
                  <a:schemeClr val="accent2"/>
                </a:solidFill>
                <a:prstDash val="solid"/>
                <a:miter/>
              </a:ln>
              <a:effectLst>
                <a:glow rad="139700">
                  <a:srgbClr val="00B0F0">
                    <a:alpha val="40000"/>
                  </a:srgbClr>
                </a:glow>
                <a:outerShdw blurRad="63500" sx="102000" sy="102000" algn="ctr" rotWithShape="0">
                  <a:schemeClr val="accent2"/>
                </a:outerShdw>
              </a:effectLst>
              <a:scene3d>
                <a:camera prst="perspectiveRelaxedModerately">
                  <a:rot lat="17400000" lon="0" rev="0"/>
                </a:camera>
                <a:lightRig rig="glow" dir="t"/>
              </a:scene3d>
            </p:spPr>
            <p:txBody>
              <a:bodyPr rtlCol="0" anchor="ctr"/>
              <a:lstStyle/>
              <a:p>
                <a:endParaRPr lang="zh-CN" altLang="en-US"/>
              </a:p>
            </p:txBody>
          </p:sp>
          <p:sp>
            <p:nvSpPr>
              <p:cNvPr id="234" name="任意多边形: 形状 233">
                <a:extLst>
                  <a:ext uri="{FF2B5EF4-FFF2-40B4-BE49-F238E27FC236}">
                    <a16:creationId xmlns:a16="http://schemas.microsoft.com/office/drawing/2014/main" id="{9A24B5B7-5BE9-923B-3AA7-14B832BA40C6}"/>
                  </a:ext>
                </a:extLst>
              </p:cNvPr>
              <p:cNvSpPr/>
              <p:nvPr userDrawn="1"/>
            </p:nvSpPr>
            <p:spPr>
              <a:xfrm flipV="1">
                <a:off x="5119719" y="2903096"/>
                <a:ext cx="2039253" cy="1470258"/>
              </a:xfrm>
              <a:custGeom>
                <a:avLst/>
                <a:gdLst>
                  <a:gd name="connsiteX0" fmla="*/ 819453 w 2039253"/>
                  <a:gd name="connsiteY0" fmla="*/ 1470230 h 1470258"/>
                  <a:gd name="connsiteX1" fmla="*/ 1019627 w 2039253"/>
                  <a:gd name="connsiteY1" fmla="*/ 1467090 h 1470258"/>
                  <a:gd name="connsiteX2" fmla="*/ 1219800 w 2039253"/>
                  <a:gd name="connsiteY2" fmla="*/ 1470230 h 1470258"/>
                  <a:gd name="connsiteX3" fmla="*/ 2039253 w 2039253"/>
                  <a:gd name="connsiteY3" fmla="*/ 1224844 h 1470258"/>
                  <a:gd name="connsiteX4" fmla="*/ 1733042 w 2039253"/>
                  <a:gd name="connsiteY4" fmla="*/ 0 h 1470258"/>
                  <a:gd name="connsiteX5" fmla="*/ 1138882 w 2039253"/>
                  <a:gd name="connsiteY5" fmla="*/ 257123 h 1470258"/>
                  <a:gd name="connsiteX6" fmla="*/ 1021171 w 2039253"/>
                  <a:gd name="connsiteY6" fmla="*/ 254897 h 1470258"/>
                  <a:gd name="connsiteX7" fmla="*/ 1021171 w 2039253"/>
                  <a:gd name="connsiteY7" fmla="*/ 254838 h 1470258"/>
                  <a:gd name="connsiteX8" fmla="*/ 1019627 w 2039253"/>
                  <a:gd name="connsiteY8" fmla="*/ 254867 h 1470258"/>
                  <a:gd name="connsiteX9" fmla="*/ 1018082 w 2039253"/>
                  <a:gd name="connsiteY9" fmla="*/ 254838 h 1470258"/>
                  <a:gd name="connsiteX10" fmla="*/ 1018082 w 2039253"/>
                  <a:gd name="connsiteY10" fmla="*/ 254897 h 1470258"/>
                  <a:gd name="connsiteX11" fmla="*/ 900371 w 2039253"/>
                  <a:gd name="connsiteY11" fmla="*/ 257123 h 1470258"/>
                  <a:gd name="connsiteX12" fmla="*/ 306211 w 2039253"/>
                  <a:gd name="connsiteY12" fmla="*/ 0 h 1470258"/>
                  <a:gd name="connsiteX13" fmla="*/ 0 w 2039253"/>
                  <a:gd name="connsiteY13" fmla="*/ 1224844 h 1470258"/>
                  <a:gd name="connsiteX14" fmla="*/ 819453 w 2039253"/>
                  <a:gd name="connsiteY14" fmla="*/ 1470230 h 147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253" h="1470258">
                    <a:moveTo>
                      <a:pt x="819453" y="1470230"/>
                    </a:moveTo>
                    <a:lnTo>
                      <a:pt x="1019627" y="1467090"/>
                    </a:lnTo>
                    <a:lnTo>
                      <a:pt x="1219800" y="1470230"/>
                    </a:lnTo>
                    <a:cubicBezTo>
                      <a:pt x="1649012" y="1471570"/>
                      <a:pt x="1804753" y="1425509"/>
                      <a:pt x="2039253" y="1224844"/>
                    </a:cubicBezTo>
                    <a:lnTo>
                      <a:pt x="1733042" y="0"/>
                    </a:lnTo>
                    <a:cubicBezTo>
                      <a:pt x="1744772" y="138701"/>
                      <a:pt x="1453131" y="248230"/>
                      <a:pt x="1138882" y="257123"/>
                    </a:cubicBezTo>
                    <a:lnTo>
                      <a:pt x="1021171" y="254897"/>
                    </a:lnTo>
                    <a:lnTo>
                      <a:pt x="1021171" y="254838"/>
                    </a:lnTo>
                    <a:lnTo>
                      <a:pt x="1019627" y="254867"/>
                    </a:lnTo>
                    <a:lnTo>
                      <a:pt x="1018082" y="254838"/>
                    </a:lnTo>
                    <a:lnTo>
                      <a:pt x="1018082" y="254897"/>
                    </a:lnTo>
                    <a:lnTo>
                      <a:pt x="900371" y="257123"/>
                    </a:lnTo>
                    <a:cubicBezTo>
                      <a:pt x="586122" y="248230"/>
                      <a:pt x="294481" y="138701"/>
                      <a:pt x="306211" y="0"/>
                    </a:cubicBezTo>
                    <a:lnTo>
                      <a:pt x="0" y="1224844"/>
                    </a:lnTo>
                    <a:cubicBezTo>
                      <a:pt x="234500" y="1425509"/>
                      <a:pt x="390241" y="1471570"/>
                      <a:pt x="819453" y="1470230"/>
                    </a:cubicBezTo>
                    <a:close/>
                  </a:path>
                </a:pathLst>
              </a:custGeom>
              <a:gradFill>
                <a:gsLst>
                  <a:gs pos="0">
                    <a:schemeClr val="accent2">
                      <a:alpha val="50000"/>
                    </a:schemeClr>
                  </a:gs>
                  <a:gs pos="85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任意多边形: 形状 234">
                <a:extLst>
                  <a:ext uri="{FF2B5EF4-FFF2-40B4-BE49-F238E27FC236}">
                    <a16:creationId xmlns:a16="http://schemas.microsoft.com/office/drawing/2014/main" id="{FDC671F8-E124-B54C-E0F3-A0860C24D59B}"/>
                  </a:ext>
                </a:extLst>
              </p:cNvPr>
              <p:cNvSpPr/>
              <p:nvPr/>
            </p:nvSpPr>
            <p:spPr>
              <a:xfrm flipV="1">
                <a:off x="5575580" y="3601264"/>
                <a:ext cx="1129437" cy="753556"/>
              </a:xfrm>
              <a:custGeom>
                <a:avLst/>
                <a:gdLst>
                  <a:gd name="connsiteX0" fmla="*/ 676306 w 1129437"/>
                  <a:gd name="connsiteY0" fmla="*/ 753542 h 753556"/>
                  <a:gd name="connsiteX1" fmla="*/ 1129437 w 1129437"/>
                  <a:gd name="connsiteY1" fmla="*/ 627774 h 753556"/>
                  <a:gd name="connsiteX2" fmla="*/ 960112 w 1129437"/>
                  <a:gd name="connsiteY2" fmla="*/ 0 h 753556"/>
                  <a:gd name="connsiteX3" fmla="*/ 631561 w 1129437"/>
                  <a:gd name="connsiteY3" fmla="*/ 131784 h 753556"/>
                  <a:gd name="connsiteX4" fmla="*/ 564762 w 1129437"/>
                  <a:gd name="connsiteY4" fmla="*/ 130613 h 753556"/>
                  <a:gd name="connsiteX5" fmla="*/ 564762 w 1129437"/>
                  <a:gd name="connsiteY5" fmla="*/ 751921 h 753556"/>
                  <a:gd name="connsiteX6" fmla="*/ 676306 w 1129437"/>
                  <a:gd name="connsiteY6" fmla="*/ 753542 h 753556"/>
                  <a:gd name="connsiteX7" fmla="*/ 453132 w 1129437"/>
                  <a:gd name="connsiteY7" fmla="*/ 753542 h 753556"/>
                  <a:gd name="connsiteX8" fmla="*/ 564676 w 1129437"/>
                  <a:gd name="connsiteY8" fmla="*/ 751921 h 753556"/>
                  <a:gd name="connsiteX9" fmla="*/ 564676 w 1129437"/>
                  <a:gd name="connsiteY9" fmla="*/ 130613 h 753556"/>
                  <a:gd name="connsiteX10" fmla="*/ 497877 w 1129437"/>
                  <a:gd name="connsiteY10" fmla="*/ 131784 h 753556"/>
                  <a:gd name="connsiteX11" fmla="*/ 169325 w 1129437"/>
                  <a:gd name="connsiteY11" fmla="*/ 0 h 753556"/>
                  <a:gd name="connsiteX12" fmla="*/ 0 w 1129437"/>
                  <a:gd name="connsiteY12" fmla="*/ 627774 h 753556"/>
                  <a:gd name="connsiteX13" fmla="*/ 453132 w 1129437"/>
                  <a:gd name="connsiteY13" fmla="*/ 753542 h 7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437" h="753556">
                    <a:moveTo>
                      <a:pt x="676306" y="753542"/>
                    </a:moveTo>
                    <a:cubicBezTo>
                      <a:pt x="913647" y="754229"/>
                      <a:pt x="999766" y="730621"/>
                      <a:pt x="1129437" y="627774"/>
                    </a:cubicBezTo>
                    <a:lnTo>
                      <a:pt x="960112" y="0"/>
                    </a:lnTo>
                    <a:cubicBezTo>
                      <a:pt x="966599" y="71089"/>
                      <a:pt x="805330" y="127226"/>
                      <a:pt x="631561" y="131784"/>
                    </a:cubicBezTo>
                    <a:lnTo>
                      <a:pt x="564762" y="130613"/>
                    </a:lnTo>
                    <a:lnTo>
                      <a:pt x="564762" y="751921"/>
                    </a:lnTo>
                    <a:cubicBezTo>
                      <a:pt x="605408" y="752850"/>
                      <a:pt x="642400" y="753444"/>
                      <a:pt x="676306" y="753542"/>
                    </a:cubicBezTo>
                    <a:close/>
                    <a:moveTo>
                      <a:pt x="453132" y="753542"/>
                    </a:moveTo>
                    <a:cubicBezTo>
                      <a:pt x="487038" y="753444"/>
                      <a:pt x="524030" y="752850"/>
                      <a:pt x="564676" y="751921"/>
                    </a:cubicBezTo>
                    <a:lnTo>
                      <a:pt x="564676" y="130613"/>
                    </a:lnTo>
                    <a:lnTo>
                      <a:pt x="497877" y="131784"/>
                    </a:lnTo>
                    <a:cubicBezTo>
                      <a:pt x="324107" y="127226"/>
                      <a:pt x="162839" y="71089"/>
                      <a:pt x="169325" y="0"/>
                    </a:cubicBezTo>
                    <a:lnTo>
                      <a:pt x="0" y="627774"/>
                    </a:lnTo>
                    <a:cubicBezTo>
                      <a:pt x="129671" y="730621"/>
                      <a:pt x="215791" y="754229"/>
                      <a:pt x="453132" y="753542"/>
                    </a:cubicBezTo>
                    <a:close/>
                  </a:path>
                </a:pathLst>
              </a:custGeom>
              <a:gradFill>
                <a:gsLst>
                  <a:gs pos="0">
                    <a:schemeClr val="accent2">
                      <a:alpha val="50000"/>
                    </a:schemeClr>
                  </a:gs>
                  <a:gs pos="73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7" name="组合 226">
              <a:extLst>
                <a:ext uri="{FF2B5EF4-FFF2-40B4-BE49-F238E27FC236}">
                  <a16:creationId xmlns:a16="http://schemas.microsoft.com/office/drawing/2014/main" id="{D87A11F3-5D5B-C512-0455-ADFE4C59EAF4}"/>
                </a:ext>
              </a:extLst>
            </p:cNvPr>
            <p:cNvGrpSpPr/>
            <p:nvPr/>
          </p:nvGrpSpPr>
          <p:grpSpPr>
            <a:xfrm>
              <a:off x="2095607" y="1767791"/>
              <a:ext cx="3214550" cy="2817861"/>
              <a:chOff x="8649627" y="245872"/>
              <a:chExt cx="3214550" cy="2817861"/>
            </a:xfrm>
          </p:grpSpPr>
          <p:pic>
            <p:nvPicPr>
              <p:cNvPr id="228" name="图片 227" descr="图片包含 黑暗, 桌子, 男人, 笔记本&#10;&#10;描述已自动生成">
                <a:extLst>
                  <a:ext uri="{FF2B5EF4-FFF2-40B4-BE49-F238E27FC236}">
                    <a16:creationId xmlns:a16="http://schemas.microsoft.com/office/drawing/2014/main" id="{ED2DDEED-C37B-F0D7-E1B4-DE5DD978B4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49627" y="245872"/>
                <a:ext cx="3214550" cy="2817861"/>
              </a:xfrm>
              <a:prstGeom prst="rect">
                <a:avLst/>
              </a:prstGeom>
            </p:spPr>
          </p:pic>
          <p:sp>
            <p:nvSpPr>
              <p:cNvPr id="229" name="文本框 228">
                <a:extLst>
                  <a:ext uri="{FF2B5EF4-FFF2-40B4-BE49-F238E27FC236}">
                    <a16:creationId xmlns:a16="http://schemas.microsoft.com/office/drawing/2014/main" id="{6684B262-97F7-CEFD-F798-FF56C54E7A88}"/>
                  </a:ext>
                </a:extLst>
              </p:cNvPr>
              <p:cNvSpPr txBox="1"/>
              <p:nvPr userDrawn="1"/>
            </p:nvSpPr>
            <p:spPr>
              <a:xfrm>
                <a:off x="9655140" y="1126930"/>
                <a:ext cx="1269207" cy="1111044"/>
              </a:xfrm>
              <a:custGeom>
                <a:avLst/>
                <a:gdLst/>
                <a:ahLst/>
                <a:cxnLst/>
                <a:rect l="l" t="t" r="r" b="b"/>
                <a:pathLst>
                  <a:path w="1269207" h="1111044">
                    <a:moveTo>
                      <a:pt x="156210" y="0"/>
                    </a:moveTo>
                    <a:lnTo>
                      <a:pt x="1269207" y="0"/>
                    </a:lnTo>
                    <a:lnTo>
                      <a:pt x="1130570" y="978265"/>
                    </a:lnTo>
                    <a:cubicBezTo>
                      <a:pt x="1125363" y="1016016"/>
                      <a:pt x="1108115" y="1047583"/>
                      <a:pt x="1078825" y="1072968"/>
                    </a:cubicBezTo>
                    <a:cubicBezTo>
                      <a:pt x="1049536" y="1098352"/>
                      <a:pt x="1016667" y="1111044"/>
                      <a:pt x="980218" y="1111044"/>
                    </a:cubicBezTo>
                    <a:lnTo>
                      <a:pt x="0" y="1111044"/>
                    </a:lnTo>
                    <a:lnTo>
                      <a:pt x="27337" y="925544"/>
                    </a:lnTo>
                    <a:lnTo>
                      <a:pt x="767382" y="925544"/>
                    </a:lnTo>
                    <a:lnTo>
                      <a:pt x="810340" y="628745"/>
                    </a:lnTo>
                    <a:lnTo>
                      <a:pt x="142542" y="628745"/>
                    </a:lnTo>
                    <a:lnTo>
                      <a:pt x="167926" y="443246"/>
                    </a:lnTo>
                    <a:lnTo>
                      <a:pt x="835724" y="443246"/>
                    </a:lnTo>
                    <a:lnTo>
                      <a:pt x="872824" y="183547"/>
                    </a:lnTo>
                    <a:lnTo>
                      <a:pt x="130826" y="183547"/>
                    </a:lnTo>
                    <a:close/>
                  </a:path>
                </a:pathLst>
              </a:custGeom>
              <a:noFill/>
              <a:ln>
                <a:solidFill>
                  <a:schemeClr val="accent2"/>
                </a:solidFill>
              </a:ln>
              <a:effectLst/>
              <a:scene3d>
                <a:camera prst="orthographicFront"/>
                <a:lightRig rig="chilly" dir="t"/>
              </a:scene3d>
              <a:sp3d prstMaterial="matte"/>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5400" dirty="0">
                  <a:ln>
                    <a:solidFill>
                      <a:schemeClr val="accent2"/>
                    </a:solidFill>
                  </a:ln>
                  <a:noFill/>
                  <a:latin typeface="+mj-ea"/>
                  <a:ea typeface="+mj-ea"/>
                </a:endParaRPr>
              </a:p>
            </p:txBody>
          </p:sp>
        </p:grpSp>
      </p:grpSp>
      <p:sp>
        <p:nvSpPr>
          <p:cNvPr id="236" name="矩形 235">
            <a:extLst>
              <a:ext uri="{FF2B5EF4-FFF2-40B4-BE49-F238E27FC236}">
                <a16:creationId xmlns:a16="http://schemas.microsoft.com/office/drawing/2014/main" id="{5DEE5190-5AAF-DD42-378C-D449585417E6}"/>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7" name="文本框 236">
            <a:extLst>
              <a:ext uri="{FF2B5EF4-FFF2-40B4-BE49-F238E27FC236}">
                <a16:creationId xmlns:a16="http://schemas.microsoft.com/office/drawing/2014/main" id="{5587BD5B-D606-2A77-BBF5-3EF0E5F0ADC0}"/>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238" name="文本框 237">
            <a:extLst>
              <a:ext uri="{FF2B5EF4-FFF2-40B4-BE49-F238E27FC236}">
                <a16:creationId xmlns:a16="http://schemas.microsoft.com/office/drawing/2014/main" id="{8744F2E5-8DCA-A799-C33B-8FB750862F73}"/>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239" name="组合 238">
            <a:extLst>
              <a:ext uri="{FF2B5EF4-FFF2-40B4-BE49-F238E27FC236}">
                <a16:creationId xmlns:a16="http://schemas.microsoft.com/office/drawing/2014/main" id="{5ED8F51E-FAFE-DC7B-8C79-B8A65D36432C}"/>
              </a:ext>
            </a:extLst>
          </p:cNvPr>
          <p:cNvGrpSpPr/>
          <p:nvPr/>
        </p:nvGrpSpPr>
        <p:grpSpPr>
          <a:xfrm>
            <a:off x="9005911" y="419861"/>
            <a:ext cx="1442994" cy="357027"/>
            <a:chOff x="7572399" y="419861"/>
            <a:chExt cx="1442994" cy="357027"/>
          </a:xfrm>
        </p:grpSpPr>
        <p:sp>
          <p:nvSpPr>
            <p:cNvPr id="240" name="矩形 239">
              <a:extLst>
                <a:ext uri="{FF2B5EF4-FFF2-40B4-BE49-F238E27FC236}">
                  <a16:creationId xmlns:a16="http://schemas.microsoft.com/office/drawing/2014/main" id="{8542E3FE-3CDD-FB0F-F979-F9D0DCC80402}"/>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a:extLst>
                <a:ext uri="{FF2B5EF4-FFF2-40B4-BE49-F238E27FC236}">
                  <a16:creationId xmlns:a16="http://schemas.microsoft.com/office/drawing/2014/main" id="{4919B595-2FFB-EE56-2005-34D1E8201ED3}"/>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42" name="文本框 241">
            <a:extLst>
              <a:ext uri="{FF2B5EF4-FFF2-40B4-BE49-F238E27FC236}">
                <a16:creationId xmlns:a16="http://schemas.microsoft.com/office/drawing/2014/main" id="{516726D5-DD62-E35F-8445-654514A73A72}"/>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243" name="文本框 242">
            <a:extLst>
              <a:ext uri="{FF2B5EF4-FFF2-40B4-BE49-F238E27FC236}">
                <a16:creationId xmlns:a16="http://schemas.microsoft.com/office/drawing/2014/main" id="{3C4852FF-883E-F104-2779-839D382084B6}"/>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2" name="文本框 1">
            <a:extLst>
              <a:ext uri="{FF2B5EF4-FFF2-40B4-BE49-F238E27FC236}">
                <a16:creationId xmlns:a16="http://schemas.microsoft.com/office/drawing/2014/main" id="{997816A8-DDA0-9B67-7191-7763379AA379}"/>
              </a:ext>
            </a:extLst>
          </p:cNvPr>
          <p:cNvSpPr txBox="1"/>
          <p:nvPr/>
        </p:nvSpPr>
        <p:spPr>
          <a:xfrm>
            <a:off x="4335378" y="3017000"/>
            <a:ext cx="5357966" cy="707886"/>
          </a:xfrm>
          <a:prstGeom prst="rect">
            <a:avLst/>
          </a:prstGeom>
          <a:noFill/>
        </p:spPr>
        <p:txBody>
          <a:bodyPr wrap="square">
            <a:noAutofit/>
          </a:bodyPr>
          <a:lstStyle/>
          <a:p>
            <a:r>
              <a:rPr lang="zh-CN" altLang="en-US" sz="4000" b="1" spc="300" dirty="0">
                <a:solidFill>
                  <a:schemeClr val="bg2"/>
                </a:solidFill>
                <a:latin typeface="+mj-ea"/>
                <a:ea typeface="+mj-ea"/>
              </a:rPr>
              <a:t>元宇宙行业用户调研</a:t>
            </a:r>
          </a:p>
        </p:txBody>
      </p:sp>
      <p:sp>
        <p:nvSpPr>
          <p:cNvPr id="3" name="文本框 2">
            <a:extLst>
              <a:ext uri="{FF2B5EF4-FFF2-40B4-BE49-F238E27FC236}">
                <a16:creationId xmlns:a16="http://schemas.microsoft.com/office/drawing/2014/main" id="{8C6F3AEB-0EF4-F76A-1722-661992A0E4C5}"/>
              </a:ext>
            </a:extLst>
          </p:cNvPr>
          <p:cNvSpPr txBox="1"/>
          <p:nvPr/>
        </p:nvSpPr>
        <p:spPr>
          <a:xfrm>
            <a:off x="4389806" y="3724886"/>
            <a:ext cx="5055131" cy="307777"/>
          </a:xfrm>
          <a:prstGeom prst="rect">
            <a:avLst/>
          </a:prstGeom>
          <a:noFill/>
        </p:spPr>
        <p:txBody>
          <a:bodyPr wrap="square">
            <a:noAutofit/>
          </a:bodyPr>
          <a:lstStyle/>
          <a:p>
            <a:r>
              <a:rPr lang="en-US" altLang="zh-CN" sz="1200" dirty="0">
                <a:solidFill>
                  <a:schemeClr val="bg1">
                    <a:lumMod val="75000"/>
                    <a:alpha val="98000"/>
                  </a:schemeClr>
                </a:solidFill>
                <a:effectLst/>
              </a:rPr>
              <a:t>META-UNIVERSE INDUSTRY USER SURVEY</a:t>
            </a:r>
          </a:p>
        </p:txBody>
      </p:sp>
    </p:spTree>
    <p:extLst>
      <p:ext uri="{BB962C8B-B14F-4D97-AF65-F5344CB8AC3E}">
        <p14:creationId xmlns:p14="http://schemas.microsoft.com/office/powerpoint/2010/main" val="331003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26BE9F0-5031-641E-C335-07D2091B84BD}"/>
              </a:ext>
            </a:extLst>
          </p:cNvPr>
          <p:cNvSpPr txBox="1"/>
          <p:nvPr/>
        </p:nvSpPr>
        <p:spPr>
          <a:xfrm>
            <a:off x="1772278" y="4646120"/>
            <a:ext cx="1159292" cy="338554"/>
          </a:xfrm>
          <a:prstGeom prst="rect">
            <a:avLst/>
          </a:prstGeom>
          <a:noFill/>
        </p:spPr>
        <p:txBody>
          <a:bodyPr wrap="none" rtlCol="0">
            <a:noAutofit/>
          </a:bodyPr>
          <a:lstStyle/>
          <a:p>
            <a:pPr algn="ctr"/>
            <a:r>
              <a:rPr lang="zh-CN" altLang="en-US" b="1" spc="300" dirty="0">
                <a:solidFill>
                  <a:schemeClr val="bg1"/>
                </a:solidFill>
                <a:latin typeface="+mj-ea"/>
                <a:ea typeface="+mj-ea"/>
              </a:rPr>
              <a:t>发展历程</a:t>
            </a:r>
          </a:p>
        </p:txBody>
      </p:sp>
      <p:sp>
        <p:nvSpPr>
          <p:cNvPr id="3" name="文本框 2">
            <a:extLst>
              <a:ext uri="{FF2B5EF4-FFF2-40B4-BE49-F238E27FC236}">
                <a16:creationId xmlns:a16="http://schemas.microsoft.com/office/drawing/2014/main" id="{A699B7B4-BFCE-5917-B428-6E83226C19D5}"/>
              </a:ext>
            </a:extLst>
          </p:cNvPr>
          <p:cNvSpPr txBox="1"/>
          <p:nvPr/>
        </p:nvSpPr>
        <p:spPr>
          <a:xfrm>
            <a:off x="6866005" y="4646120"/>
            <a:ext cx="1159292" cy="338554"/>
          </a:xfrm>
          <a:prstGeom prst="rect">
            <a:avLst/>
          </a:prstGeom>
          <a:noFill/>
        </p:spPr>
        <p:txBody>
          <a:bodyPr wrap="none" rtlCol="0">
            <a:noAutofit/>
          </a:bodyPr>
          <a:lstStyle/>
          <a:p>
            <a:pPr algn="ctr"/>
            <a:r>
              <a:rPr lang="zh-CN" altLang="en-US" b="1" spc="300" dirty="0">
                <a:solidFill>
                  <a:schemeClr val="bg1"/>
                </a:solidFill>
                <a:latin typeface="+mj-ea"/>
                <a:ea typeface="+mj-ea"/>
              </a:rPr>
              <a:t>用户调研</a:t>
            </a:r>
          </a:p>
        </p:txBody>
      </p:sp>
      <p:sp>
        <p:nvSpPr>
          <p:cNvPr id="4" name="文本框 3">
            <a:extLst>
              <a:ext uri="{FF2B5EF4-FFF2-40B4-BE49-F238E27FC236}">
                <a16:creationId xmlns:a16="http://schemas.microsoft.com/office/drawing/2014/main" id="{331E4081-C5EF-4AD1-C0C1-E4FAD7FE0366}"/>
              </a:ext>
            </a:extLst>
          </p:cNvPr>
          <p:cNvSpPr txBox="1"/>
          <p:nvPr/>
        </p:nvSpPr>
        <p:spPr>
          <a:xfrm>
            <a:off x="9411788" y="4646120"/>
            <a:ext cx="1159292" cy="338554"/>
          </a:xfrm>
          <a:prstGeom prst="rect">
            <a:avLst/>
          </a:prstGeom>
          <a:noFill/>
        </p:spPr>
        <p:txBody>
          <a:bodyPr wrap="none" rtlCol="0">
            <a:noAutofit/>
          </a:bodyPr>
          <a:lstStyle/>
          <a:p>
            <a:pPr algn="ctr"/>
            <a:r>
              <a:rPr lang="zh-CN" altLang="en-US" b="1" spc="300" dirty="0">
                <a:solidFill>
                  <a:schemeClr val="bg1"/>
                </a:solidFill>
                <a:latin typeface="+mj-ea"/>
                <a:ea typeface="+mj-ea"/>
              </a:rPr>
              <a:t>未来趋势</a:t>
            </a:r>
          </a:p>
        </p:txBody>
      </p:sp>
      <p:sp>
        <p:nvSpPr>
          <p:cNvPr id="5" name="文本框 4">
            <a:extLst>
              <a:ext uri="{FF2B5EF4-FFF2-40B4-BE49-F238E27FC236}">
                <a16:creationId xmlns:a16="http://schemas.microsoft.com/office/drawing/2014/main" id="{270CB2F5-F69B-D5FE-A8F4-C9240942DED3}"/>
              </a:ext>
            </a:extLst>
          </p:cNvPr>
          <p:cNvSpPr txBox="1"/>
          <p:nvPr/>
        </p:nvSpPr>
        <p:spPr>
          <a:xfrm>
            <a:off x="4319045" y="4646120"/>
            <a:ext cx="1159292" cy="338554"/>
          </a:xfrm>
          <a:prstGeom prst="rect">
            <a:avLst/>
          </a:prstGeom>
          <a:noFill/>
        </p:spPr>
        <p:txBody>
          <a:bodyPr wrap="none" rtlCol="0">
            <a:noAutofit/>
          </a:bodyPr>
          <a:lstStyle/>
          <a:p>
            <a:pPr algn="ctr"/>
            <a:r>
              <a:rPr lang="zh-CN" altLang="en-US" b="1" spc="300" dirty="0">
                <a:solidFill>
                  <a:schemeClr val="bg1"/>
                </a:solidFill>
                <a:latin typeface="+mj-ea"/>
                <a:ea typeface="+mj-ea"/>
              </a:rPr>
              <a:t>技术支撑</a:t>
            </a:r>
          </a:p>
        </p:txBody>
      </p:sp>
      <p:grpSp>
        <p:nvGrpSpPr>
          <p:cNvPr id="6" name="组合 5">
            <a:extLst>
              <a:ext uri="{FF2B5EF4-FFF2-40B4-BE49-F238E27FC236}">
                <a16:creationId xmlns:a16="http://schemas.microsoft.com/office/drawing/2014/main" id="{01D58E95-853C-2BFF-C282-8E0DCE93D74B}"/>
              </a:ext>
            </a:extLst>
          </p:cNvPr>
          <p:cNvGrpSpPr>
            <a:grpSpLocks noChangeAspect="1"/>
          </p:cNvGrpSpPr>
          <p:nvPr/>
        </p:nvGrpSpPr>
        <p:grpSpPr>
          <a:xfrm>
            <a:off x="4081010" y="2565087"/>
            <a:ext cx="1635363" cy="1807200"/>
            <a:chOff x="3729699" y="2526987"/>
            <a:chExt cx="2130665" cy="2352976"/>
          </a:xfrm>
        </p:grpSpPr>
        <p:sp>
          <p:nvSpPr>
            <p:cNvPr id="7" name="椭圆 6">
              <a:extLst>
                <a:ext uri="{FF2B5EF4-FFF2-40B4-BE49-F238E27FC236}">
                  <a16:creationId xmlns:a16="http://schemas.microsoft.com/office/drawing/2014/main" id="{84C6D1E3-D166-5ACE-D081-1C725E920148}"/>
                </a:ext>
              </a:extLst>
            </p:cNvPr>
            <p:cNvSpPr/>
            <p:nvPr userDrawn="1"/>
          </p:nvSpPr>
          <p:spPr>
            <a:xfrm>
              <a:off x="3940283" y="2983516"/>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8" name="组合 7">
              <a:extLst>
                <a:ext uri="{FF2B5EF4-FFF2-40B4-BE49-F238E27FC236}">
                  <a16:creationId xmlns:a16="http://schemas.microsoft.com/office/drawing/2014/main" id="{5529C2E4-60B4-CF7C-4A3E-82277A6BD82D}"/>
                </a:ext>
              </a:extLst>
            </p:cNvPr>
            <p:cNvGrpSpPr/>
            <p:nvPr userDrawn="1"/>
          </p:nvGrpSpPr>
          <p:grpSpPr>
            <a:xfrm>
              <a:off x="3729699" y="2526987"/>
              <a:ext cx="2130665" cy="2352976"/>
              <a:chOff x="3729699" y="2526987"/>
              <a:chExt cx="2130665" cy="2352976"/>
            </a:xfrm>
          </p:grpSpPr>
          <p:sp>
            <p:nvSpPr>
              <p:cNvPr id="9" name="椭圆 8">
                <a:extLst>
                  <a:ext uri="{FF2B5EF4-FFF2-40B4-BE49-F238E27FC236}">
                    <a16:creationId xmlns:a16="http://schemas.microsoft.com/office/drawing/2014/main" id="{F1C7CD19-7C25-5D37-8592-D7E3E8C1C433}"/>
                  </a:ext>
                </a:extLst>
              </p:cNvPr>
              <p:cNvSpPr/>
              <p:nvPr userDrawn="1"/>
            </p:nvSpPr>
            <p:spPr>
              <a:xfrm>
                <a:off x="3940283" y="2985562"/>
                <a:ext cx="1716545" cy="1716545"/>
              </a:xfrm>
              <a:prstGeom prst="ellipse">
                <a:avLst/>
              </a:prstGeom>
              <a:gradFill flip="none" rotWithShape="1">
                <a:gsLst>
                  <a:gs pos="70000">
                    <a:schemeClr val="accent2">
                      <a:alpha val="0"/>
                    </a:schemeClr>
                  </a:gs>
                  <a:gs pos="30000">
                    <a:schemeClr val="accent1">
                      <a:alpha val="0"/>
                    </a:schemeClr>
                  </a:gs>
                  <a:gs pos="0">
                    <a:schemeClr val="accent1"/>
                  </a:gs>
                  <a:gs pos="100000">
                    <a:schemeClr val="accent2"/>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文本框 9">
                <a:extLst>
                  <a:ext uri="{FF2B5EF4-FFF2-40B4-BE49-F238E27FC236}">
                    <a16:creationId xmlns:a16="http://schemas.microsoft.com/office/drawing/2014/main" id="{1E84C6B5-35EF-BC1A-0BDC-A38D5D07EECA}"/>
                  </a:ext>
                </a:extLst>
              </p:cNvPr>
              <p:cNvSpPr txBox="1"/>
              <p:nvPr userDrawn="1"/>
            </p:nvSpPr>
            <p:spPr>
              <a:xfrm>
                <a:off x="5124701" y="2526987"/>
                <a:ext cx="735663" cy="801451"/>
              </a:xfrm>
              <a:prstGeom prst="rect">
                <a:avLst/>
              </a:prstGeom>
              <a:noFill/>
            </p:spPr>
            <p:txBody>
              <a:bodyPr wrap="square" lIns="0" tIns="0" rIns="0" bIns="0" rtlCol="0">
                <a:spAutoFit/>
              </a:bodyPr>
              <a:lstStyle>
                <a:defPPr>
                  <a:defRPr lang="zh-CN"/>
                </a:defPPr>
                <a:lvl1pPr lvl="0">
                  <a:defRPr sz="4000" i="1">
                    <a:gradFill flip="none" rotWithShape="1">
                      <a:gsLst>
                        <a:gs pos="65000">
                          <a:schemeClr val="accent2">
                            <a:alpha val="0"/>
                          </a:schemeClr>
                        </a:gs>
                        <a:gs pos="0">
                          <a:schemeClr val="accent2">
                            <a:alpha val="97000"/>
                          </a:schemeClr>
                        </a:gs>
                      </a:gsLst>
                      <a:lin ang="7200000" scaled="0"/>
                      <a:tileRect/>
                    </a:gradFill>
                    <a:latin typeface="+mj-ea"/>
                    <a:ea typeface="+mj-ea"/>
                  </a:defRPr>
                </a:lvl1pPr>
              </a:lstStyle>
              <a:p>
                <a:r>
                  <a:rPr lang="en-US" altLang="zh-CN" b="1" dirty="0">
                    <a:ln>
                      <a:gradFill flip="none" rotWithShape="1">
                        <a:gsLst>
                          <a:gs pos="30000">
                            <a:schemeClr val="accent2"/>
                          </a:gs>
                          <a:gs pos="70000">
                            <a:schemeClr val="accent2">
                              <a:alpha val="0"/>
                            </a:schemeClr>
                          </a:gs>
                        </a:gsLst>
                        <a:lin ang="6600000" scaled="0"/>
                        <a:tileRect/>
                      </a:gradFill>
                    </a:ln>
                    <a:noFill/>
                    <a:latin typeface="+mj-lt"/>
                  </a:rPr>
                  <a:t>2</a:t>
                </a:r>
                <a:endParaRPr lang="zh-CN" altLang="en-US" b="1" dirty="0">
                  <a:ln>
                    <a:gradFill flip="none" rotWithShape="1">
                      <a:gsLst>
                        <a:gs pos="30000">
                          <a:schemeClr val="accent2"/>
                        </a:gs>
                        <a:gs pos="70000">
                          <a:schemeClr val="accent2">
                            <a:alpha val="0"/>
                          </a:schemeClr>
                        </a:gs>
                      </a:gsLst>
                      <a:lin ang="6600000" scaled="0"/>
                      <a:tileRect/>
                    </a:gradFill>
                  </a:ln>
                  <a:noFill/>
                  <a:latin typeface="+mj-lt"/>
                </a:endParaRPr>
              </a:p>
            </p:txBody>
          </p:sp>
          <p:sp>
            <p:nvSpPr>
              <p:cNvPr id="11" name="椭圆 10">
                <a:extLst>
                  <a:ext uri="{FF2B5EF4-FFF2-40B4-BE49-F238E27FC236}">
                    <a16:creationId xmlns:a16="http://schemas.microsoft.com/office/drawing/2014/main" id="{00482215-7B96-1C89-28AD-519E9BFBFD3B}"/>
                  </a:ext>
                </a:extLst>
              </p:cNvPr>
              <p:cNvSpPr/>
              <p:nvPr userDrawn="1"/>
            </p:nvSpPr>
            <p:spPr>
              <a:xfrm>
                <a:off x="3729699" y="2753783"/>
                <a:ext cx="2126181" cy="2126180"/>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形 11" descr="云计算 轮廓">
                <a:extLst>
                  <a:ext uri="{FF2B5EF4-FFF2-40B4-BE49-F238E27FC236}">
                    <a16:creationId xmlns:a16="http://schemas.microsoft.com/office/drawing/2014/main" id="{7DD90977-0F0E-91E7-8F59-936869E9C4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4555" y="3429534"/>
                <a:ext cx="828000" cy="828000"/>
              </a:xfrm>
              <a:prstGeom prst="rect">
                <a:avLst/>
              </a:prstGeom>
            </p:spPr>
          </p:pic>
        </p:grpSp>
      </p:grpSp>
      <p:grpSp>
        <p:nvGrpSpPr>
          <p:cNvPr id="13" name="组合 12">
            <a:extLst>
              <a:ext uri="{FF2B5EF4-FFF2-40B4-BE49-F238E27FC236}">
                <a16:creationId xmlns:a16="http://schemas.microsoft.com/office/drawing/2014/main" id="{4E93455D-81F5-D186-D144-C8735304D3FC}"/>
              </a:ext>
            </a:extLst>
          </p:cNvPr>
          <p:cNvGrpSpPr>
            <a:grpSpLocks noChangeAspect="1"/>
          </p:cNvGrpSpPr>
          <p:nvPr/>
        </p:nvGrpSpPr>
        <p:grpSpPr>
          <a:xfrm>
            <a:off x="6628654" y="2565087"/>
            <a:ext cx="1633995" cy="1807200"/>
            <a:chOff x="6470540" y="2526987"/>
            <a:chExt cx="2127462" cy="2352976"/>
          </a:xfrm>
        </p:grpSpPr>
        <p:sp>
          <p:nvSpPr>
            <p:cNvPr id="14" name="椭圆 13">
              <a:extLst>
                <a:ext uri="{FF2B5EF4-FFF2-40B4-BE49-F238E27FC236}">
                  <a16:creationId xmlns:a16="http://schemas.microsoft.com/office/drawing/2014/main" id="{3AFFB7A4-2708-DE39-7B62-9CD17A8D1226}"/>
                </a:ext>
              </a:extLst>
            </p:cNvPr>
            <p:cNvSpPr/>
            <p:nvPr userDrawn="1"/>
          </p:nvSpPr>
          <p:spPr>
            <a:xfrm>
              <a:off x="6679201" y="2983516"/>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椭圆 14">
              <a:extLst>
                <a:ext uri="{FF2B5EF4-FFF2-40B4-BE49-F238E27FC236}">
                  <a16:creationId xmlns:a16="http://schemas.microsoft.com/office/drawing/2014/main" id="{8E171B6F-61BF-3B55-D69A-0231BD87EA03}"/>
                </a:ext>
              </a:extLst>
            </p:cNvPr>
            <p:cNvSpPr/>
            <p:nvPr userDrawn="1"/>
          </p:nvSpPr>
          <p:spPr>
            <a:xfrm>
              <a:off x="6679201" y="2982462"/>
              <a:ext cx="1716544" cy="1716545"/>
            </a:xfrm>
            <a:prstGeom prst="ellipse">
              <a:avLst/>
            </a:prstGeom>
            <a:gradFill flip="none" rotWithShape="1">
              <a:gsLst>
                <a:gs pos="70000">
                  <a:schemeClr val="accent2">
                    <a:alpha val="0"/>
                  </a:schemeClr>
                </a:gs>
                <a:gs pos="30000">
                  <a:schemeClr val="accent1">
                    <a:alpha val="0"/>
                  </a:schemeClr>
                </a:gs>
                <a:gs pos="0">
                  <a:schemeClr val="accent1"/>
                </a:gs>
                <a:gs pos="100000">
                  <a:schemeClr val="accent2"/>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文本框 15">
              <a:extLst>
                <a:ext uri="{FF2B5EF4-FFF2-40B4-BE49-F238E27FC236}">
                  <a16:creationId xmlns:a16="http://schemas.microsoft.com/office/drawing/2014/main" id="{F3FE06F2-2755-9E4A-3DB6-13EA41AE492E}"/>
                </a:ext>
              </a:extLst>
            </p:cNvPr>
            <p:cNvSpPr txBox="1"/>
            <p:nvPr userDrawn="1"/>
          </p:nvSpPr>
          <p:spPr>
            <a:xfrm>
              <a:off x="7862338" y="2526987"/>
              <a:ext cx="735664" cy="801451"/>
            </a:xfrm>
            <a:prstGeom prst="rect">
              <a:avLst/>
            </a:prstGeom>
            <a:noFill/>
          </p:spPr>
          <p:txBody>
            <a:bodyPr wrap="square" lIns="0" tIns="0" rIns="0" bIns="0" rtlCol="0">
              <a:spAutoFit/>
            </a:bodyPr>
            <a:lstStyle>
              <a:defPPr>
                <a:defRPr lang="zh-CN"/>
              </a:defPPr>
              <a:lvl1pPr lvl="0">
                <a:defRPr sz="4000" i="1">
                  <a:gradFill flip="none" rotWithShape="1">
                    <a:gsLst>
                      <a:gs pos="65000">
                        <a:schemeClr val="accent2">
                          <a:alpha val="0"/>
                        </a:schemeClr>
                      </a:gs>
                      <a:gs pos="0">
                        <a:schemeClr val="accent2">
                          <a:alpha val="97000"/>
                        </a:schemeClr>
                      </a:gs>
                    </a:gsLst>
                    <a:lin ang="7200000" scaled="0"/>
                    <a:tileRect/>
                  </a:gradFill>
                  <a:latin typeface="+mj-ea"/>
                  <a:ea typeface="+mj-ea"/>
                </a:defRPr>
              </a:lvl1pPr>
            </a:lstStyle>
            <a:p>
              <a:r>
                <a:rPr lang="en-US" altLang="zh-CN" b="1" dirty="0">
                  <a:ln>
                    <a:gradFill flip="none" rotWithShape="1">
                      <a:gsLst>
                        <a:gs pos="30000">
                          <a:schemeClr val="accent2"/>
                        </a:gs>
                        <a:gs pos="70000">
                          <a:schemeClr val="accent2">
                            <a:alpha val="0"/>
                          </a:schemeClr>
                        </a:gs>
                      </a:gsLst>
                      <a:lin ang="6600000" scaled="0"/>
                      <a:tileRect/>
                    </a:gradFill>
                  </a:ln>
                  <a:noFill/>
                  <a:latin typeface="+mj-lt"/>
                </a:rPr>
                <a:t>3</a:t>
              </a:r>
              <a:endParaRPr lang="zh-CN" altLang="en-US" b="1" dirty="0">
                <a:ln>
                  <a:gradFill flip="none" rotWithShape="1">
                    <a:gsLst>
                      <a:gs pos="30000">
                        <a:schemeClr val="accent2"/>
                      </a:gs>
                      <a:gs pos="70000">
                        <a:schemeClr val="accent2">
                          <a:alpha val="0"/>
                        </a:schemeClr>
                      </a:gs>
                    </a:gsLst>
                    <a:lin ang="6600000" scaled="0"/>
                    <a:tileRect/>
                  </a:gradFill>
                </a:ln>
                <a:noFill/>
                <a:latin typeface="+mj-lt"/>
              </a:endParaRPr>
            </a:p>
          </p:txBody>
        </p:sp>
        <p:sp>
          <p:nvSpPr>
            <p:cNvPr id="17" name="椭圆 16">
              <a:extLst>
                <a:ext uri="{FF2B5EF4-FFF2-40B4-BE49-F238E27FC236}">
                  <a16:creationId xmlns:a16="http://schemas.microsoft.com/office/drawing/2014/main" id="{024FE7CE-BE5B-CEC2-83D4-48E2C8F39A30}"/>
                </a:ext>
              </a:extLst>
            </p:cNvPr>
            <p:cNvSpPr/>
            <p:nvPr userDrawn="1"/>
          </p:nvSpPr>
          <p:spPr>
            <a:xfrm>
              <a:off x="6470540" y="2753783"/>
              <a:ext cx="2126181" cy="2126180"/>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图形 17" descr="剪贴板 轮廓">
              <a:extLst>
                <a:ext uri="{FF2B5EF4-FFF2-40B4-BE49-F238E27FC236}">
                  <a16:creationId xmlns:a16="http://schemas.microsoft.com/office/drawing/2014/main" id="{014E0334-020D-E1E9-5A6E-5EB56CCE6F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3473" y="3429534"/>
              <a:ext cx="828000" cy="828000"/>
            </a:xfrm>
            <a:prstGeom prst="rect">
              <a:avLst/>
            </a:prstGeom>
          </p:spPr>
        </p:pic>
      </p:grpSp>
      <p:grpSp>
        <p:nvGrpSpPr>
          <p:cNvPr id="19" name="组合 18">
            <a:extLst>
              <a:ext uri="{FF2B5EF4-FFF2-40B4-BE49-F238E27FC236}">
                <a16:creationId xmlns:a16="http://schemas.microsoft.com/office/drawing/2014/main" id="{B13ABC48-6D4E-62E9-1735-300C3006106A}"/>
              </a:ext>
            </a:extLst>
          </p:cNvPr>
          <p:cNvGrpSpPr>
            <a:grpSpLocks noChangeAspect="1"/>
          </p:cNvGrpSpPr>
          <p:nvPr/>
        </p:nvGrpSpPr>
        <p:grpSpPr>
          <a:xfrm>
            <a:off x="9174929" y="2565087"/>
            <a:ext cx="1633010" cy="1807200"/>
            <a:chOff x="9209459" y="2526987"/>
            <a:chExt cx="2126181" cy="2352976"/>
          </a:xfrm>
        </p:grpSpPr>
        <p:sp>
          <p:nvSpPr>
            <p:cNvPr id="20" name="椭圆 19">
              <a:extLst>
                <a:ext uri="{FF2B5EF4-FFF2-40B4-BE49-F238E27FC236}">
                  <a16:creationId xmlns:a16="http://schemas.microsoft.com/office/drawing/2014/main" id="{474C53E9-436F-3C08-B9AE-E5E6EDB70F8B}"/>
                </a:ext>
              </a:extLst>
            </p:cNvPr>
            <p:cNvSpPr/>
            <p:nvPr userDrawn="1"/>
          </p:nvSpPr>
          <p:spPr>
            <a:xfrm>
              <a:off x="9418119" y="2983516"/>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16652441-DAA5-6C07-4C0E-DF877BCA80F4}"/>
                </a:ext>
              </a:extLst>
            </p:cNvPr>
            <p:cNvSpPr/>
            <p:nvPr userDrawn="1"/>
          </p:nvSpPr>
          <p:spPr>
            <a:xfrm>
              <a:off x="9418119" y="2983515"/>
              <a:ext cx="1716545" cy="1716545"/>
            </a:xfrm>
            <a:prstGeom prst="ellipse">
              <a:avLst/>
            </a:prstGeom>
            <a:gradFill flip="none" rotWithShape="1">
              <a:gsLst>
                <a:gs pos="70000">
                  <a:schemeClr val="accent2">
                    <a:alpha val="0"/>
                  </a:schemeClr>
                </a:gs>
                <a:gs pos="30000">
                  <a:schemeClr val="accent1">
                    <a:alpha val="0"/>
                  </a:schemeClr>
                </a:gs>
                <a:gs pos="0">
                  <a:schemeClr val="accent1"/>
                </a:gs>
                <a:gs pos="100000">
                  <a:schemeClr val="accent2"/>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2" name="文本框 21">
              <a:extLst>
                <a:ext uri="{FF2B5EF4-FFF2-40B4-BE49-F238E27FC236}">
                  <a16:creationId xmlns:a16="http://schemas.microsoft.com/office/drawing/2014/main" id="{AC5EED42-715F-449D-7AA4-309DDCCBE079}"/>
                </a:ext>
              </a:extLst>
            </p:cNvPr>
            <p:cNvSpPr txBox="1"/>
            <p:nvPr userDrawn="1"/>
          </p:nvSpPr>
          <p:spPr>
            <a:xfrm>
              <a:off x="10599975" y="2526987"/>
              <a:ext cx="735665" cy="801451"/>
            </a:xfrm>
            <a:prstGeom prst="rect">
              <a:avLst/>
            </a:prstGeom>
            <a:noFill/>
          </p:spPr>
          <p:txBody>
            <a:bodyPr wrap="square" lIns="0" tIns="0" rIns="0" bIns="0" rtlCol="0">
              <a:spAutoFit/>
            </a:bodyPr>
            <a:lstStyle>
              <a:defPPr>
                <a:defRPr lang="zh-CN"/>
              </a:defPPr>
              <a:lvl1pPr>
                <a:defRPr sz="4000" i="1">
                  <a:gradFill flip="none" rotWithShape="1">
                    <a:gsLst>
                      <a:gs pos="65000">
                        <a:schemeClr val="accent2">
                          <a:alpha val="0"/>
                        </a:schemeClr>
                      </a:gs>
                      <a:gs pos="0">
                        <a:schemeClr val="accent2">
                          <a:alpha val="97000"/>
                        </a:schemeClr>
                      </a:gs>
                    </a:gsLst>
                    <a:lin ang="7200000" scaled="0"/>
                    <a:tileRect/>
                  </a:gradFill>
                  <a:latin typeface="+mn-ea"/>
                </a:defRPr>
              </a:lvl1pPr>
            </a:lstStyle>
            <a:p>
              <a:r>
                <a:rPr lang="en-US" altLang="zh-CN" b="1" dirty="0">
                  <a:ln>
                    <a:gradFill flip="none" rotWithShape="1">
                      <a:gsLst>
                        <a:gs pos="30000">
                          <a:schemeClr val="accent2"/>
                        </a:gs>
                        <a:gs pos="70000">
                          <a:schemeClr val="accent2">
                            <a:alpha val="0"/>
                          </a:schemeClr>
                        </a:gs>
                      </a:gsLst>
                      <a:lin ang="6600000" scaled="0"/>
                      <a:tileRect/>
                    </a:gradFill>
                  </a:ln>
                  <a:noFill/>
                  <a:latin typeface="+mj-lt"/>
                  <a:ea typeface="+mj-ea"/>
                </a:rPr>
                <a:t>4</a:t>
              </a:r>
              <a:endParaRPr lang="zh-CN" altLang="en-US" b="1" dirty="0">
                <a:ln>
                  <a:gradFill flip="none" rotWithShape="1">
                    <a:gsLst>
                      <a:gs pos="30000">
                        <a:schemeClr val="accent2"/>
                      </a:gs>
                      <a:gs pos="70000">
                        <a:schemeClr val="accent2">
                          <a:alpha val="0"/>
                        </a:schemeClr>
                      </a:gs>
                    </a:gsLst>
                    <a:lin ang="6600000" scaled="0"/>
                    <a:tileRect/>
                  </a:gradFill>
                </a:ln>
                <a:noFill/>
                <a:latin typeface="+mj-lt"/>
                <a:ea typeface="+mj-ea"/>
              </a:endParaRPr>
            </a:p>
          </p:txBody>
        </p:sp>
        <p:sp>
          <p:nvSpPr>
            <p:cNvPr id="23" name="椭圆 22">
              <a:extLst>
                <a:ext uri="{FF2B5EF4-FFF2-40B4-BE49-F238E27FC236}">
                  <a16:creationId xmlns:a16="http://schemas.microsoft.com/office/drawing/2014/main" id="{6F71C6A2-6591-CA93-68A1-1BF5B3065DED}"/>
                </a:ext>
              </a:extLst>
            </p:cNvPr>
            <p:cNvSpPr/>
            <p:nvPr userDrawn="1"/>
          </p:nvSpPr>
          <p:spPr>
            <a:xfrm>
              <a:off x="9209459" y="2753782"/>
              <a:ext cx="2126181" cy="2126181"/>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形 23" descr="上升趋势 轮廓">
              <a:extLst>
                <a:ext uri="{FF2B5EF4-FFF2-40B4-BE49-F238E27FC236}">
                  <a16:creationId xmlns:a16="http://schemas.microsoft.com/office/drawing/2014/main" id="{AF7CEB0F-8FE8-E0ED-AA44-F80AA784FC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62391" y="3429534"/>
              <a:ext cx="828000" cy="828000"/>
            </a:xfrm>
            <a:prstGeom prst="rect">
              <a:avLst/>
            </a:prstGeom>
          </p:spPr>
        </p:pic>
      </p:grpSp>
      <p:grpSp>
        <p:nvGrpSpPr>
          <p:cNvPr id="25" name="组合 24">
            <a:extLst>
              <a:ext uri="{FF2B5EF4-FFF2-40B4-BE49-F238E27FC236}">
                <a16:creationId xmlns:a16="http://schemas.microsoft.com/office/drawing/2014/main" id="{105D571B-4E6C-D9E4-2591-821B3BA81777}"/>
              </a:ext>
            </a:extLst>
          </p:cNvPr>
          <p:cNvGrpSpPr/>
          <p:nvPr/>
        </p:nvGrpSpPr>
        <p:grpSpPr>
          <a:xfrm>
            <a:off x="1535120" y="2590487"/>
            <a:ext cx="1633609" cy="1807862"/>
            <a:chOff x="998947" y="2526987"/>
            <a:chExt cx="2126181" cy="2352976"/>
          </a:xfrm>
        </p:grpSpPr>
        <p:sp>
          <p:nvSpPr>
            <p:cNvPr id="26" name="文本框 25">
              <a:extLst>
                <a:ext uri="{FF2B5EF4-FFF2-40B4-BE49-F238E27FC236}">
                  <a16:creationId xmlns:a16="http://schemas.microsoft.com/office/drawing/2014/main" id="{3B514F3E-4E82-0F4C-887C-08B37FB5102C}"/>
                </a:ext>
              </a:extLst>
            </p:cNvPr>
            <p:cNvSpPr txBox="1"/>
            <p:nvPr userDrawn="1"/>
          </p:nvSpPr>
          <p:spPr>
            <a:xfrm>
              <a:off x="2387061" y="2526987"/>
              <a:ext cx="735664" cy="801157"/>
            </a:xfrm>
            <a:prstGeom prst="rect">
              <a:avLst/>
            </a:prstGeom>
            <a:noFill/>
          </p:spPr>
          <p:txBody>
            <a:bodyPr wrap="square" lIns="0" tIns="0" rIns="0" bIns="0" rtlCol="0">
              <a:spAutoFit/>
            </a:bodyPr>
            <a:lstStyle>
              <a:defPPr>
                <a:defRPr lang="zh-CN"/>
              </a:defPPr>
              <a:lvl1pPr lvl="0">
                <a:defRPr sz="4000" i="1">
                  <a:gradFill flip="none" rotWithShape="1">
                    <a:gsLst>
                      <a:gs pos="65000">
                        <a:schemeClr val="accent2">
                          <a:alpha val="0"/>
                        </a:schemeClr>
                      </a:gs>
                      <a:gs pos="0">
                        <a:schemeClr val="accent2">
                          <a:alpha val="97000"/>
                        </a:schemeClr>
                      </a:gs>
                    </a:gsLst>
                    <a:lin ang="7200000" scaled="0"/>
                    <a:tileRect/>
                  </a:gradFill>
                  <a:latin typeface="+mj-ea"/>
                  <a:ea typeface="+mj-ea"/>
                </a:defRPr>
              </a:lvl1pPr>
            </a:lstStyle>
            <a:p>
              <a:pPr lvl="0"/>
              <a:r>
                <a:rPr lang="en-US" altLang="zh-CN" b="1" dirty="0">
                  <a:ln>
                    <a:gradFill flip="none" rotWithShape="1">
                      <a:gsLst>
                        <a:gs pos="30000">
                          <a:schemeClr val="accent2"/>
                        </a:gs>
                        <a:gs pos="70000">
                          <a:schemeClr val="accent2">
                            <a:alpha val="0"/>
                          </a:schemeClr>
                        </a:gs>
                      </a:gsLst>
                      <a:lin ang="6600000" scaled="0"/>
                      <a:tileRect/>
                    </a:gradFill>
                  </a:ln>
                  <a:noFill/>
                  <a:latin typeface="+mj-lt"/>
                </a:rPr>
                <a:t>1</a:t>
              </a:r>
              <a:endParaRPr lang="zh-CN" altLang="en-US" b="1" dirty="0">
                <a:ln>
                  <a:gradFill flip="none" rotWithShape="1">
                    <a:gsLst>
                      <a:gs pos="30000">
                        <a:schemeClr val="accent2"/>
                      </a:gs>
                      <a:gs pos="70000">
                        <a:schemeClr val="accent2">
                          <a:alpha val="0"/>
                        </a:schemeClr>
                      </a:gs>
                    </a:gsLst>
                    <a:lin ang="6600000" scaled="0"/>
                    <a:tileRect/>
                  </a:gradFill>
                </a:ln>
                <a:noFill/>
                <a:latin typeface="+mj-lt"/>
              </a:endParaRPr>
            </a:p>
          </p:txBody>
        </p:sp>
        <p:grpSp>
          <p:nvGrpSpPr>
            <p:cNvPr id="27" name="组合 26">
              <a:extLst>
                <a:ext uri="{FF2B5EF4-FFF2-40B4-BE49-F238E27FC236}">
                  <a16:creationId xmlns:a16="http://schemas.microsoft.com/office/drawing/2014/main" id="{67AA366A-DBD8-4BC7-B637-B924705801E1}"/>
                </a:ext>
              </a:extLst>
            </p:cNvPr>
            <p:cNvGrpSpPr/>
            <p:nvPr userDrawn="1"/>
          </p:nvGrpSpPr>
          <p:grpSpPr>
            <a:xfrm>
              <a:off x="1201365" y="2980144"/>
              <a:ext cx="1716545" cy="1719917"/>
              <a:chOff x="3912746" y="641749"/>
              <a:chExt cx="1716545" cy="1719917"/>
            </a:xfrm>
            <a:effectLst>
              <a:outerShdw blurRad="50800" dist="38100" dir="2700000" algn="tl" rotWithShape="0">
                <a:prstClr val="black">
                  <a:alpha val="40000"/>
                </a:prstClr>
              </a:outerShdw>
            </a:effectLst>
          </p:grpSpPr>
          <p:sp>
            <p:nvSpPr>
              <p:cNvPr id="30" name="椭圆 29">
                <a:extLst>
                  <a:ext uri="{FF2B5EF4-FFF2-40B4-BE49-F238E27FC236}">
                    <a16:creationId xmlns:a16="http://schemas.microsoft.com/office/drawing/2014/main" id="{452C11C2-912B-A572-D67F-6B095973E1D6}"/>
                  </a:ext>
                </a:extLst>
              </p:cNvPr>
              <p:cNvSpPr/>
              <p:nvPr userDrawn="1"/>
            </p:nvSpPr>
            <p:spPr>
              <a:xfrm>
                <a:off x="3912746" y="645121"/>
                <a:ext cx="1716545" cy="1716545"/>
              </a:xfrm>
              <a:prstGeom prst="ellipse">
                <a:avLst/>
              </a:prstGeom>
              <a:noFill/>
              <a:ln w="3175">
                <a:gradFill flip="none" rotWithShape="1">
                  <a:gsLst>
                    <a:gs pos="0">
                      <a:schemeClr val="accent1"/>
                    </a:gs>
                    <a:gs pos="50000">
                      <a:schemeClr val="tx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椭圆 30">
                <a:extLst>
                  <a:ext uri="{FF2B5EF4-FFF2-40B4-BE49-F238E27FC236}">
                    <a16:creationId xmlns:a16="http://schemas.microsoft.com/office/drawing/2014/main" id="{3FEF1379-8212-92EC-D237-5076A62962B4}"/>
                  </a:ext>
                </a:extLst>
              </p:cNvPr>
              <p:cNvSpPr/>
              <p:nvPr userDrawn="1"/>
            </p:nvSpPr>
            <p:spPr>
              <a:xfrm>
                <a:off x="3912746" y="641749"/>
                <a:ext cx="1716545" cy="1716545"/>
              </a:xfrm>
              <a:prstGeom prst="ellipse">
                <a:avLst/>
              </a:prstGeom>
              <a:gradFill flip="none" rotWithShape="1">
                <a:gsLst>
                  <a:gs pos="70000">
                    <a:schemeClr val="accent2">
                      <a:alpha val="0"/>
                    </a:schemeClr>
                  </a:gs>
                  <a:gs pos="30000">
                    <a:schemeClr val="accent1">
                      <a:alpha val="0"/>
                    </a:schemeClr>
                  </a:gs>
                  <a:gs pos="0">
                    <a:schemeClr val="accent1"/>
                  </a:gs>
                  <a:gs pos="100000">
                    <a:schemeClr val="accent2"/>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8" name="图形 27" descr="历史 轮廓">
              <a:extLst>
                <a:ext uri="{FF2B5EF4-FFF2-40B4-BE49-F238E27FC236}">
                  <a16:creationId xmlns:a16="http://schemas.microsoft.com/office/drawing/2014/main" id="{203FA2FD-F149-F303-34CD-A6993D51C40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5637" y="3429534"/>
              <a:ext cx="828000" cy="828000"/>
            </a:xfrm>
            <a:prstGeom prst="rect">
              <a:avLst/>
            </a:prstGeom>
          </p:spPr>
        </p:pic>
        <p:sp>
          <p:nvSpPr>
            <p:cNvPr id="29" name="椭圆 28">
              <a:extLst>
                <a:ext uri="{FF2B5EF4-FFF2-40B4-BE49-F238E27FC236}">
                  <a16:creationId xmlns:a16="http://schemas.microsoft.com/office/drawing/2014/main" id="{FA57E646-8EA6-488A-B23F-DFDAEBDAB8AF}"/>
                </a:ext>
              </a:extLst>
            </p:cNvPr>
            <p:cNvSpPr/>
            <p:nvPr userDrawn="1"/>
          </p:nvSpPr>
          <p:spPr>
            <a:xfrm>
              <a:off x="998947" y="2753781"/>
              <a:ext cx="2126181" cy="2126182"/>
            </a:xfrm>
            <a:prstGeom prst="ellipse">
              <a:avLst/>
            </a:prstGeom>
            <a:noFill/>
            <a:ln w="6350">
              <a:gradFill flip="none" rotWithShape="1">
                <a:gsLst>
                  <a:gs pos="63702">
                    <a:schemeClr val="accent2">
                      <a:alpha val="0"/>
                    </a:schemeClr>
                  </a:gs>
                  <a:gs pos="37200">
                    <a:schemeClr val="accent1">
                      <a:alpha val="0"/>
                    </a:schemeClr>
                  </a:gs>
                  <a:gs pos="0">
                    <a:schemeClr val="accent1"/>
                  </a:gs>
                  <a:gs pos="100000">
                    <a:schemeClr val="accent2"/>
                  </a:gs>
                </a:gsLst>
                <a:lin ang="2700000" scaled="1"/>
                <a:tileRect/>
              </a:gra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 name="直接连接符 31">
            <a:extLst>
              <a:ext uri="{FF2B5EF4-FFF2-40B4-BE49-F238E27FC236}">
                <a16:creationId xmlns:a16="http://schemas.microsoft.com/office/drawing/2014/main" id="{2C46EDF6-2894-A462-002F-5D7CD4BDB739}"/>
              </a:ext>
            </a:extLst>
          </p:cNvPr>
          <p:cNvCxnSpPr>
            <a:cxnSpLocks/>
          </p:cNvCxnSpPr>
          <p:nvPr/>
        </p:nvCxnSpPr>
        <p:spPr>
          <a:xfrm>
            <a:off x="1692488" y="5050259"/>
            <a:ext cx="1318873" cy="0"/>
          </a:xfrm>
          <a:prstGeom prst="line">
            <a:avLst/>
          </a:prstGeom>
          <a:ln w="3175">
            <a:gradFill flip="none" rotWithShape="1">
              <a:gsLst>
                <a:gs pos="0">
                  <a:schemeClr val="accent2">
                    <a:alpha val="0"/>
                  </a:schemeClr>
                </a:gs>
                <a:gs pos="5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CD8EC391-BEF9-0642-1516-05DD3AE0312B}"/>
              </a:ext>
            </a:extLst>
          </p:cNvPr>
          <p:cNvCxnSpPr>
            <a:cxnSpLocks/>
          </p:cNvCxnSpPr>
          <p:nvPr/>
        </p:nvCxnSpPr>
        <p:spPr>
          <a:xfrm>
            <a:off x="4239255" y="5050259"/>
            <a:ext cx="1318873" cy="0"/>
          </a:xfrm>
          <a:prstGeom prst="line">
            <a:avLst/>
          </a:prstGeom>
          <a:ln w="3175">
            <a:gradFill flip="none" rotWithShape="1">
              <a:gsLst>
                <a:gs pos="0">
                  <a:schemeClr val="accent2">
                    <a:alpha val="0"/>
                  </a:schemeClr>
                </a:gs>
                <a:gs pos="5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0A75BA6-190D-A687-51C4-F60314BAD88B}"/>
              </a:ext>
            </a:extLst>
          </p:cNvPr>
          <p:cNvCxnSpPr>
            <a:cxnSpLocks/>
          </p:cNvCxnSpPr>
          <p:nvPr/>
        </p:nvCxnSpPr>
        <p:spPr>
          <a:xfrm>
            <a:off x="9331998" y="5050259"/>
            <a:ext cx="1318873" cy="0"/>
          </a:xfrm>
          <a:prstGeom prst="line">
            <a:avLst/>
          </a:prstGeom>
          <a:ln w="3175">
            <a:gradFill flip="none" rotWithShape="1">
              <a:gsLst>
                <a:gs pos="0">
                  <a:schemeClr val="accent2">
                    <a:alpha val="0"/>
                  </a:schemeClr>
                </a:gs>
                <a:gs pos="5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EA88BCC-28C5-B9BB-FDB4-8FEB8D198F96}"/>
              </a:ext>
            </a:extLst>
          </p:cNvPr>
          <p:cNvCxnSpPr>
            <a:cxnSpLocks/>
          </p:cNvCxnSpPr>
          <p:nvPr/>
        </p:nvCxnSpPr>
        <p:spPr>
          <a:xfrm>
            <a:off x="6786215" y="5050259"/>
            <a:ext cx="1318873" cy="0"/>
          </a:xfrm>
          <a:prstGeom prst="line">
            <a:avLst/>
          </a:prstGeom>
          <a:ln w="3175">
            <a:gradFill flip="none" rotWithShape="1">
              <a:gsLst>
                <a:gs pos="0">
                  <a:schemeClr val="accent2">
                    <a:alpha val="0"/>
                  </a:schemeClr>
                </a:gs>
                <a:gs pos="5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FF53EA3-B57B-0534-1766-BD6D4B2F5053}"/>
              </a:ext>
            </a:extLst>
          </p:cNvPr>
          <p:cNvSpPr txBox="1"/>
          <p:nvPr/>
        </p:nvSpPr>
        <p:spPr>
          <a:xfrm>
            <a:off x="4382065" y="1172347"/>
            <a:ext cx="3531736" cy="923330"/>
          </a:xfrm>
          <a:prstGeom prst="rect">
            <a:avLst/>
          </a:prstGeom>
          <a:noFill/>
        </p:spPr>
        <p:txBody>
          <a:bodyPr wrap="none" rtlCol="0">
            <a:noAutofit/>
          </a:bodyPr>
          <a:lstStyle/>
          <a:p>
            <a:r>
              <a:rPr lang="en-US" altLang="zh-CN" sz="5400" dirty="0">
                <a:solidFill>
                  <a:schemeClr val="bg1">
                    <a:alpha val="14000"/>
                  </a:schemeClr>
                </a:solidFill>
              </a:rPr>
              <a:t>CONTENT</a:t>
            </a:r>
            <a:endParaRPr lang="zh-CN" altLang="en-US" sz="5400" dirty="0">
              <a:solidFill>
                <a:schemeClr val="bg1">
                  <a:alpha val="14000"/>
                </a:schemeClr>
              </a:solidFill>
            </a:endParaRPr>
          </a:p>
        </p:txBody>
      </p:sp>
      <p:sp>
        <p:nvSpPr>
          <p:cNvPr id="37" name="文本框 36">
            <a:extLst>
              <a:ext uri="{FF2B5EF4-FFF2-40B4-BE49-F238E27FC236}">
                <a16:creationId xmlns:a16="http://schemas.microsoft.com/office/drawing/2014/main" id="{9BE7CDEB-DD27-3543-53C6-4E3C1423FB2C}"/>
              </a:ext>
            </a:extLst>
          </p:cNvPr>
          <p:cNvSpPr txBox="1"/>
          <p:nvPr/>
        </p:nvSpPr>
        <p:spPr>
          <a:xfrm flipH="1">
            <a:off x="5219156" y="991517"/>
            <a:ext cx="1637304" cy="646331"/>
          </a:xfrm>
          <a:prstGeom prst="rect">
            <a:avLst/>
          </a:prstGeom>
          <a:noFill/>
          <a:effectLst/>
        </p:spPr>
        <p:txBody>
          <a:bodyPr wrap="square" rtlCol="0">
            <a:noAutofit/>
          </a:bodyPr>
          <a:lstStyle/>
          <a:p>
            <a:r>
              <a:rPr lang="zh-CN" altLang="en-US" sz="3600" b="1" spc="300" dirty="0">
                <a:solidFill>
                  <a:schemeClr val="bg1"/>
                </a:solidFill>
                <a:effectLst/>
                <a:latin typeface="+mj-ea"/>
                <a:ea typeface="+mj-ea"/>
              </a:rPr>
              <a:t>目  录</a:t>
            </a:r>
          </a:p>
        </p:txBody>
      </p:sp>
      <p:grpSp>
        <p:nvGrpSpPr>
          <p:cNvPr id="38" name="组合 37">
            <a:extLst>
              <a:ext uri="{FF2B5EF4-FFF2-40B4-BE49-F238E27FC236}">
                <a16:creationId xmlns:a16="http://schemas.microsoft.com/office/drawing/2014/main" id="{9C470ADA-DEF7-FDE5-425B-8757CD1A5ACF}"/>
              </a:ext>
            </a:extLst>
          </p:cNvPr>
          <p:cNvGrpSpPr/>
          <p:nvPr/>
        </p:nvGrpSpPr>
        <p:grpSpPr>
          <a:xfrm>
            <a:off x="478971" y="1265705"/>
            <a:ext cx="4098628" cy="120864"/>
            <a:chOff x="478971" y="1541425"/>
            <a:chExt cx="4098628" cy="120864"/>
          </a:xfrm>
        </p:grpSpPr>
        <p:sp>
          <p:nvSpPr>
            <p:cNvPr id="39" name="平行四边形 38">
              <a:extLst>
                <a:ext uri="{FF2B5EF4-FFF2-40B4-BE49-F238E27FC236}">
                  <a16:creationId xmlns:a16="http://schemas.microsoft.com/office/drawing/2014/main" id="{6F5B7D21-AC9E-205D-1973-C0D9195F2231}"/>
                </a:ext>
              </a:extLst>
            </p:cNvPr>
            <p:cNvSpPr/>
            <p:nvPr userDrawn="1"/>
          </p:nvSpPr>
          <p:spPr>
            <a:xfrm flipV="1">
              <a:off x="4443179" y="1541425"/>
              <a:ext cx="134420" cy="120864"/>
            </a:xfrm>
            <a:prstGeom prst="parallelogram">
              <a:avLst>
                <a:gd name="adj" fmla="val 64387"/>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0" name="平行四边形 39">
              <a:extLst>
                <a:ext uri="{FF2B5EF4-FFF2-40B4-BE49-F238E27FC236}">
                  <a16:creationId xmlns:a16="http://schemas.microsoft.com/office/drawing/2014/main" id="{F108EC59-E54B-913E-23AD-39C6EA3D40C0}"/>
                </a:ext>
              </a:extLst>
            </p:cNvPr>
            <p:cNvSpPr/>
            <p:nvPr userDrawn="1"/>
          </p:nvSpPr>
          <p:spPr>
            <a:xfrm flipV="1">
              <a:off x="4307418" y="1541425"/>
              <a:ext cx="134420" cy="120864"/>
            </a:xfrm>
            <a:prstGeom prst="parallelogram">
              <a:avLst>
                <a:gd name="adj" fmla="val 64387"/>
              </a:avLst>
            </a:prstGeom>
            <a:solidFill>
              <a:schemeClr val="accent2">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1" name="平行四边形 40">
              <a:extLst>
                <a:ext uri="{FF2B5EF4-FFF2-40B4-BE49-F238E27FC236}">
                  <a16:creationId xmlns:a16="http://schemas.microsoft.com/office/drawing/2014/main" id="{8F4772A9-86D9-CF64-E7C0-FD47F87C4253}"/>
                </a:ext>
              </a:extLst>
            </p:cNvPr>
            <p:cNvSpPr/>
            <p:nvPr userDrawn="1"/>
          </p:nvSpPr>
          <p:spPr>
            <a:xfrm flipV="1">
              <a:off x="4171656" y="1541425"/>
              <a:ext cx="134420" cy="120864"/>
            </a:xfrm>
            <a:prstGeom prst="parallelogram">
              <a:avLst>
                <a:gd name="adj" fmla="val 64387"/>
              </a:avLst>
            </a:prstGeom>
            <a:solidFill>
              <a:schemeClr val="accent2">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2" name="平行四边形 41">
              <a:extLst>
                <a:ext uri="{FF2B5EF4-FFF2-40B4-BE49-F238E27FC236}">
                  <a16:creationId xmlns:a16="http://schemas.microsoft.com/office/drawing/2014/main" id="{59FBD26E-5595-9F0B-E511-C2AE4D3B1DD0}"/>
                </a:ext>
              </a:extLst>
            </p:cNvPr>
            <p:cNvSpPr/>
            <p:nvPr userDrawn="1"/>
          </p:nvSpPr>
          <p:spPr>
            <a:xfrm flipV="1">
              <a:off x="4035894" y="1541425"/>
              <a:ext cx="134420" cy="120864"/>
            </a:xfrm>
            <a:prstGeom prst="parallelogram">
              <a:avLst>
                <a:gd name="adj" fmla="val 64387"/>
              </a:avLst>
            </a:prstGeom>
            <a:solidFill>
              <a:schemeClr val="accent2">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cxnSp>
          <p:nvCxnSpPr>
            <p:cNvPr id="43" name="直接连接符 42">
              <a:extLst>
                <a:ext uri="{FF2B5EF4-FFF2-40B4-BE49-F238E27FC236}">
                  <a16:creationId xmlns:a16="http://schemas.microsoft.com/office/drawing/2014/main" id="{AEFEB736-8D67-0F5C-A6D7-CDC8071F006D}"/>
                </a:ext>
              </a:extLst>
            </p:cNvPr>
            <p:cNvCxnSpPr>
              <a:cxnSpLocks/>
            </p:cNvCxnSpPr>
            <p:nvPr userDrawn="1"/>
          </p:nvCxnSpPr>
          <p:spPr>
            <a:xfrm flipH="1">
              <a:off x="478971" y="1545909"/>
              <a:ext cx="3530590" cy="0"/>
            </a:xfrm>
            <a:prstGeom prst="line">
              <a:avLst/>
            </a:prstGeom>
            <a:ln>
              <a:gradFill flip="none" rotWithShape="1">
                <a:gsLst>
                  <a:gs pos="0">
                    <a:schemeClr val="accent2">
                      <a:alpha val="0"/>
                    </a:schemeClr>
                  </a:gs>
                  <a:gs pos="55000">
                    <a:schemeClr val="accent2">
                      <a:alpha val="4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4" name="组合 43">
            <a:extLst>
              <a:ext uri="{FF2B5EF4-FFF2-40B4-BE49-F238E27FC236}">
                <a16:creationId xmlns:a16="http://schemas.microsoft.com/office/drawing/2014/main" id="{F917AA79-CA80-8551-88CF-B29DCB588763}"/>
              </a:ext>
            </a:extLst>
          </p:cNvPr>
          <p:cNvGrpSpPr/>
          <p:nvPr/>
        </p:nvGrpSpPr>
        <p:grpSpPr>
          <a:xfrm>
            <a:off x="7606416" y="1274685"/>
            <a:ext cx="4092098" cy="120864"/>
            <a:chOff x="7606416" y="1550405"/>
            <a:chExt cx="4092098" cy="120864"/>
          </a:xfrm>
        </p:grpSpPr>
        <p:sp>
          <p:nvSpPr>
            <p:cNvPr id="45" name="平行四边形 44">
              <a:extLst>
                <a:ext uri="{FF2B5EF4-FFF2-40B4-BE49-F238E27FC236}">
                  <a16:creationId xmlns:a16="http://schemas.microsoft.com/office/drawing/2014/main" id="{5D231685-D430-FFD1-B0A0-9A361C8D8947}"/>
                </a:ext>
              </a:extLst>
            </p:cNvPr>
            <p:cNvSpPr/>
            <p:nvPr userDrawn="1"/>
          </p:nvSpPr>
          <p:spPr>
            <a:xfrm flipH="1" flipV="1">
              <a:off x="7606416" y="1550405"/>
              <a:ext cx="134420" cy="120864"/>
            </a:xfrm>
            <a:prstGeom prst="parallelogram">
              <a:avLst>
                <a:gd name="adj" fmla="val 64387"/>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6" name="平行四边形 45">
              <a:extLst>
                <a:ext uri="{FF2B5EF4-FFF2-40B4-BE49-F238E27FC236}">
                  <a16:creationId xmlns:a16="http://schemas.microsoft.com/office/drawing/2014/main" id="{0D8DD969-3AAA-8A29-E505-28130B8DC337}"/>
                </a:ext>
              </a:extLst>
            </p:cNvPr>
            <p:cNvSpPr/>
            <p:nvPr userDrawn="1"/>
          </p:nvSpPr>
          <p:spPr>
            <a:xfrm flipH="1" flipV="1">
              <a:off x="7742178" y="1550405"/>
              <a:ext cx="134420" cy="120864"/>
            </a:xfrm>
            <a:prstGeom prst="parallelogram">
              <a:avLst>
                <a:gd name="adj" fmla="val 64387"/>
              </a:avLst>
            </a:prstGeom>
            <a:solidFill>
              <a:schemeClr val="accent2">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7" name="平行四边形 46">
              <a:extLst>
                <a:ext uri="{FF2B5EF4-FFF2-40B4-BE49-F238E27FC236}">
                  <a16:creationId xmlns:a16="http://schemas.microsoft.com/office/drawing/2014/main" id="{B630B239-92DE-18F9-10FD-D38DECE396CA}"/>
                </a:ext>
              </a:extLst>
            </p:cNvPr>
            <p:cNvSpPr/>
            <p:nvPr userDrawn="1"/>
          </p:nvSpPr>
          <p:spPr>
            <a:xfrm flipH="1" flipV="1">
              <a:off x="7877939" y="1550405"/>
              <a:ext cx="134420" cy="120864"/>
            </a:xfrm>
            <a:prstGeom prst="parallelogram">
              <a:avLst>
                <a:gd name="adj" fmla="val 64387"/>
              </a:avLst>
            </a:prstGeom>
            <a:solidFill>
              <a:schemeClr val="accent2">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48" name="平行四边形 47">
              <a:extLst>
                <a:ext uri="{FF2B5EF4-FFF2-40B4-BE49-F238E27FC236}">
                  <a16:creationId xmlns:a16="http://schemas.microsoft.com/office/drawing/2014/main" id="{512E5F09-1503-4B2A-51ED-5A5F1E56F1BD}"/>
                </a:ext>
              </a:extLst>
            </p:cNvPr>
            <p:cNvSpPr/>
            <p:nvPr userDrawn="1"/>
          </p:nvSpPr>
          <p:spPr>
            <a:xfrm flipH="1" flipV="1">
              <a:off x="8013701" y="1550405"/>
              <a:ext cx="134420" cy="120864"/>
            </a:xfrm>
            <a:prstGeom prst="parallelogram">
              <a:avLst>
                <a:gd name="adj" fmla="val 64387"/>
              </a:avLst>
            </a:prstGeom>
            <a:solidFill>
              <a:schemeClr val="accent2">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cxnSp>
          <p:nvCxnSpPr>
            <p:cNvPr id="49" name="直接连接符 48">
              <a:extLst>
                <a:ext uri="{FF2B5EF4-FFF2-40B4-BE49-F238E27FC236}">
                  <a16:creationId xmlns:a16="http://schemas.microsoft.com/office/drawing/2014/main" id="{65406E44-C21E-5EA4-F7B8-F1FF6077696E}"/>
                </a:ext>
              </a:extLst>
            </p:cNvPr>
            <p:cNvCxnSpPr>
              <a:cxnSpLocks/>
            </p:cNvCxnSpPr>
            <p:nvPr userDrawn="1"/>
          </p:nvCxnSpPr>
          <p:spPr>
            <a:xfrm>
              <a:off x="8166027" y="1554889"/>
              <a:ext cx="3532487" cy="0"/>
            </a:xfrm>
            <a:prstGeom prst="line">
              <a:avLst/>
            </a:prstGeom>
            <a:ln>
              <a:gradFill flip="none" rotWithShape="1">
                <a:gsLst>
                  <a:gs pos="0">
                    <a:schemeClr val="accent2">
                      <a:alpha val="0"/>
                    </a:schemeClr>
                  </a:gs>
                  <a:gs pos="55000">
                    <a:schemeClr val="accent2">
                      <a:alpha val="4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230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3F31E4-ED35-F5E9-736A-38AEDDA27AEA}"/>
              </a:ext>
            </a:extLst>
          </p:cNvPr>
          <p:cNvSpPr>
            <a:spLocks noGrp="1"/>
          </p:cNvSpPr>
          <p:nvPr>
            <p:ph type="title"/>
          </p:nvPr>
        </p:nvSpPr>
        <p:spPr>
          <a:xfrm>
            <a:off x="5174987" y="1567546"/>
            <a:ext cx="2138570" cy="509381"/>
          </a:xfrm>
        </p:spPr>
        <p:txBody>
          <a:bodyPr>
            <a:noAutofit/>
          </a:bodyPr>
          <a:lstStyle/>
          <a:p>
            <a:r>
              <a:rPr lang="zh-CN" altLang="en-US" dirty="0"/>
              <a:t>了解程度调查</a:t>
            </a:r>
          </a:p>
        </p:txBody>
      </p:sp>
      <p:grpSp>
        <p:nvGrpSpPr>
          <p:cNvPr id="15" name="组合 14">
            <a:extLst>
              <a:ext uri="{FF2B5EF4-FFF2-40B4-BE49-F238E27FC236}">
                <a16:creationId xmlns:a16="http://schemas.microsoft.com/office/drawing/2014/main" id="{32E1E342-234E-73F0-FB24-23A28BC67813}"/>
              </a:ext>
            </a:extLst>
          </p:cNvPr>
          <p:cNvGrpSpPr/>
          <p:nvPr/>
        </p:nvGrpSpPr>
        <p:grpSpPr>
          <a:xfrm>
            <a:off x="3237456" y="2076927"/>
            <a:ext cx="5049853" cy="5228662"/>
            <a:chOff x="5078745" y="2166743"/>
            <a:chExt cx="5049853" cy="5228662"/>
          </a:xfrm>
        </p:grpSpPr>
        <p:grpSp>
          <p:nvGrpSpPr>
            <p:cNvPr id="14" name="组合 13">
              <a:extLst>
                <a:ext uri="{FF2B5EF4-FFF2-40B4-BE49-F238E27FC236}">
                  <a16:creationId xmlns:a16="http://schemas.microsoft.com/office/drawing/2014/main" id="{E1129B13-9250-CEA5-D00C-D0E64CE4DC2B}"/>
                </a:ext>
              </a:extLst>
            </p:cNvPr>
            <p:cNvGrpSpPr/>
            <p:nvPr/>
          </p:nvGrpSpPr>
          <p:grpSpPr>
            <a:xfrm>
              <a:off x="5078745" y="2166743"/>
              <a:ext cx="5049853" cy="5228662"/>
              <a:chOff x="5235205" y="1818387"/>
              <a:chExt cx="5049853" cy="5228662"/>
            </a:xfrm>
          </p:grpSpPr>
          <p:grpSp>
            <p:nvGrpSpPr>
              <p:cNvPr id="13" name="组合 12">
                <a:extLst>
                  <a:ext uri="{FF2B5EF4-FFF2-40B4-BE49-F238E27FC236}">
                    <a16:creationId xmlns:a16="http://schemas.microsoft.com/office/drawing/2014/main" id="{50932DF6-8F3A-6587-D1F2-57FA941CAFE4}"/>
                  </a:ext>
                </a:extLst>
              </p:cNvPr>
              <p:cNvGrpSpPr/>
              <p:nvPr/>
            </p:nvGrpSpPr>
            <p:grpSpPr>
              <a:xfrm>
                <a:off x="5235205" y="1818387"/>
                <a:ext cx="5049853" cy="5016386"/>
                <a:chOff x="5235205" y="1818387"/>
                <a:chExt cx="5049853" cy="5016386"/>
              </a:xfrm>
            </p:grpSpPr>
            <p:sp>
              <p:nvSpPr>
                <p:cNvPr id="6" name="空心弧 5">
                  <a:extLst>
                    <a:ext uri="{FF2B5EF4-FFF2-40B4-BE49-F238E27FC236}">
                      <a16:creationId xmlns:a16="http://schemas.microsoft.com/office/drawing/2014/main" id="{EBE986CE-EEE3-2D02-628B-34FDC1EAFF9E}"/>
                    </a:ext>
                  </a:extLst>
                </p:cNvPr>
                <p:cNvSpPr/>
                <p:nvPr/>
              </p:nvSpPr>
              <p:spPr>
                <a:xfrm rot="17023678">
                  <a:off x="6816620" y="1818387"/>
                  <a:ext cx="3073400" cy="3073400"/>
                </a:xfrm>
                <a:prstGeom prst="blockArc">
                  <a:avLst>
                    <a:gd name="adj1" fmla="val 12105172"/>
                    <a:gd name="adj2" fmla="val 0"/>
                    <a:gd name="adj3" fmla="val 15560"/>
                  </a:avLst>
                </a:prstGeom>
                <a:gradFill>
                  <a:gsLst>
                    <a:gs pos="0">
                      <a:schemeClr val="accent1"/>
                    </a:gs>
                    <a:gs pos="100000">
                      <a:schemeClr val="accent1">
                        <a:lumMod val="20000"/>
                        <a:lumOff val="80000"/>
                      </a:schemeClr>
                    </a:gs>
                  </a:gsLst>
                  <a:lin ang="10800000" scaled="1"/>
                </a:gradFill>
                <a:ln>
                  <a:noFill/>
                </a:ln>
                <a:scene3d>
                  <a:camera prst="perspectiveRelaxedModerately">
                    <a:rot lat="19599269" lon="17665431" rev="21582177"/>
                  </a:camera>
                  <a:lightRig rig="threePt" dir="t"/>
                </a:scene3d>
                <a:sp3d extrusionH="1270000" prstMaterial="flat">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空心弧 8">
                  <a:extLst>
                    <a:ext uri="{FF2B5EF4-FFF2-40B4-BE49-F238E27FC236}">
                      <a16:creationId xmlns:a16="http://schemas.microsoft.com/office/drawing/2014/main" id="{5493F8A9-9C8E-C551-9C35-F91A8F01AD13}"/>
                    </a:ext>
                  </a:extLst>
                </p:cNvPr>
                <p:cNvSpPr/>
                <p:nvPr/>
              </p:nvSpPr>
              <p:spPr>
                <a:xfrm rot="21341624">
                  <a:off x="7211658" y="2857911"/>
                  <a:ext cx="3073400" cy="3073400"/>
                </a:xfrm>
                <a:prstGeom prst="blockArc">
                  <a:avLst>
                    <a:gd name="adj1" fmla="val 15014707"/>
                    <a:gd name="adj2" fmla="val 0"/>
                    <a:gd name="adj3" fmla="val 15560"/>
                  </a:avLst>
                </a:prstGeom>
                <a:gradFill>
                  <a:gsLst>
                    <a:gs pos="0">
                      <a:schemeClr val="accent2"/>
                    </a:gs>
                    <a:gs pos="100000">
                      <a:schemeClr val="accent2">
                        <a:lumMod val="20000"/>
                        <a:lumOff val="80000"/>
                      </a:schemeClr>
                    </a:gs>
                  </a:gsLst>
                  <a:lin ang="10800000" scaled="1"/>
                </a:gradFill>
                <a:ln>
                  <a:noFill/>
                </a:ln>
                <a:scene3d>
                  <a:camera prst="perspectiveRelaxedModerately">
                    <a:rot lat="19235558" lon="3822223" rev="16832273"/>
                  </a:camera>
                  <a:lightRig rig="threePt" dir="t"/>
                </a:scene3d>
                <a:sp3d extrusionH="952500" prstMaterial="flat">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圆柱体 11">
                  <a:extLst>
                    <a:ext uri="{FF2B5EF4-FFF2-40B4-BE49-F238E27FC236}">
                      <a16:creationId xmlns:a16="http://schemas.microsoft.com/office/drawing/2014/main" id="{BD3D94AF-1366-328D-130B-2630E430B420}"/>
                    </a:ext>
                  </a:extLst>
                </p:cNvPr>
                <p:cNvSpPr/>
                <p:nvPr/>
              </p:nvSpPr>
              <p:spPr>
                <a:xfrm>
                  <a:off x="7482795" y="3288301"/>
                  <a:ext cx="1393608" cy="1454893"/>
                </a:xfrm>
                <a:prstGeom prst="can">
                  <a:avLst/>
                </a:prstGeom>
                <a:solidFill>
                  <a:schemeClr val="bg1">
                    <a:alpha val="62000"/>
                  </a:schemeClr>
                </a:solidFill>
                <a:ln w="317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空心弧 9">
                  <a:extLst>
                    <a:ext uri="{FF2B5EF4-FFF2-40B4-BE49-F238E27FC236}">
                      <a16:creationId xmlns:a16="http://schemas.microsoft.com/office/drawing/2014/main" id="{DC6C31B0-944B-1333-45DB-913276363C87}"/>
                    </a:ext>
                  </a:extLst>
                </p:cNvPr>
                <p:cNvSpPr/>
                <p:nvPr/>
              </p:nvSpPr>
              <p:spPr>
                <a:xfrm rot="20917504">
                  <a:off x="5235205" y="3761373"/>
                  <a:ext cx="3073400" cy="3073400"/>
                </a:xfrm>
                <a:prstGeom prst="blockArc">
                  <a:avLst>
                    <a:gd name="adj1" fmla="val 17449336"/>
                    <a:gd name="adj2" fmla="val 0"/>
                    <a:gd name="adj3" fmla="val 15560"/>
                  </a:avLst>
                </a:prstGeom>
                <a:gradFill>
                  <a:gsLst>
                    <a:gs pos="0">
                      <a:schemeClr val="accent6"/>
                    </a:gs>
                    <a:gs pos="100000">
                      <a:schemeClr val="accent6">
                        <a:lumMod val="20000"/>
                        <a:lumOff val="80000"/>
                      </a:schemeClr>
                    </a:gs>
                  </a:gsLst>
                  <a:lin ang="10800000" scaled="1"/>
                </a:gradFill>
                <a:ln>
                  <a:noFill/>
                </a:ln>
                <a:scene3d>
                  <a:camera prst="perspectiveRelaxedModerately">
                    <a:rot lat="4183180" lon="2644112" rev="12864941"/>
                  </a:camera>
                  <a:lightRig rig="threePt" dir="t"/>
                </a:scene3d>
                <a:sp3d extrusionH="635000" prstMaterial="flat">
                  <a:extrusionClr>
                    <a:schemeClr val="accent6"/>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11" name="空心弧 10">
                <a:extLst>
                  <a:ext uri="{FF2B5EF4-FFF2-40B4-BE49-F238E27FC236}">
                    <a16:creationId xmlns:a16="http://schemas.microsoft.com/office/drawing/2014/main" id="{3B9D3F30-C8B4-C3D8-830A-BAD757469D37}"/>
                  </a:ext>
                </a:extLst>
              </p:cNvPr>
              <p:cNvSpPr/>
              <p:nvPr/>
            </p:nvSpPr>
            <p:spPr>
              <a:xfrm rot="20917504">
                <a:off x="6180760" y="3973649"/>
                <a:ext cx="3073400" cy="3073400"/>
              </a:xfrm>
              <a:prstGeom prst="blockArc">
                <a:avLst>
                  <a:gd name="adj1" fmla="val 18855449"/>
                  <a:gd name="adj2" fmla="val 0"/>
                  <a:gd name="adj3" fmla="val 15560"/>
                </a:avLst>
              </a:prstGeom>
              <a:gradFill>
                <a:gsLst>
                  <a:gs pos="0">
                    <a:schemeClr val="accent5"/>
                  </a:gs>
                  <a:gs pos="100000">
                    <a:schemeClr val="accent5">
                      <a:lumMod val="20000"/>
                      <a:lumOff val="80000"/>
                    </a:schemeClr>
                  </a:gs>
                </a:gsLst>
                <a:lin ang="10800000" scaled="1"/>
              </a:gradFill>
              <a:ln>
                <a:noFill/>
              </a:ln>
              <a:scene3d>
                <a:camera prst="perspectiveRelaxedModerately">
                  <a:rot lat="21499966" lon="4161197" rev="15453327"/>
                </a:camera>
                <a:lightRig rig="threePt" dir="t"/>
              </a:scene3d>
              <a:sp3d extrusionH="317500" prstMaterial="flat">
                <a:extrusionClr>
                  <a:schemeClr val="accent5"/>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6" name="图片 15">
              <a:extLst>
                <a:ext uri="{FF2B5EF4-FFF2-40B4-BE49-F238E27FC236}">
                  <a16:creationId xmlns:a16="http://schemas.microsoft.com/office/drawing/2014/main" id="{2CA5A90D-9ED1-8CEF-144D-E029FDAD181E}"/>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b="79444"/>
            <a:stretch/>
          </p:blipFill>
          <p:spPr>
            <a:xfrm rot="10133649">
              <a:off x="7765437" y="5027218"/>
              <a:ext cx="1880510" cy="1105210"/>
            </a:xfrm>
            <a:prstGeom prst="rect">
              <a:avLst/>
            </a:prstGeom>
          </p:spPr>
        </p:pic>
      </p:grpSp>
      <p:grpSp>
        <p:nvGrpSpPr>
          <p:cNvPr id="22" name="组合 21">
            <a:extLst>
              <a:ext uri="{FF2B5EF4-FFF2-40B4-BE49-F238E27FC236}">
                <a16:creationId xmlns:a16="http://schemas.microsoft.com/office/drawing/2014/main" id="{968C428D-7215-BFC0-BFE0-CE70217086BD}"/>
              </a:ext>
            </a:extLst>
          </p:cNvPr>
          <p:cNvGrpSpPr/>
          <p:nvPr/>
        </p:nvGrpSpPr>
        <p:grpSpPr>
          <a:xfrm>
            <a:off x="2374900" y="4833624"/>
            <a:ext cx="2795067" cy="317496"/>
            <a:chOff x="2374900" y="4833624"/>
            <a:chExt cx="2795067" cy="317496"/>
          </a:xfrm>
        </p:grpSpPr>
        <p:sp>
          <p:nvSpPr>
            <p:cNvPr id="17" name="椭圆 16">
              <a:extLst>
                <a:ext uri="{FF2B5EF4-FFF2-40B4-BE49-F238E27FC236}">
                  <a16:creationId xmlns:a16="http://schemas.microsoft.com/office/drawing/2014/main" id="{804F8FA8-4ACC-BBB3-3FB5-67CEA7B8C785}"/>
                </a:ext>
              </a:extLst>
            </p:cNvPr>
            <p:cNvSpPr/>
            <p:nvPr/>
          </p:nvSpPr>
          <p:spPr>
            <a:xfrm>
              <a:off x="5103455" y="4833624"/>
              <a:ext cx="66512" cy="6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9" name="直接连接符 18">
              <a:extLst>
                <a:ext uri="{FF2B5EF4-FFF2-40B4-BE49-F238E27FC236}">
                  <a16:creationId xmlns:a16="http://schemas.microsoft.com/office/drawing/2014/main" id="{EA6CBF9A-D3C7-EAFC-9C07-BADBC4D42688}"/>
                </a:ext>
              </a:extLst>
            </p:cNvPr>
            <p:cNvCxnSpPr/>
            <p:nvPr/>
          </p:nvCxnSpPr>
          <p:spPr>
            <a:xfrm flipH="1">
              <a:off x="4863585" y="4892040"/>
              <a:ext cx="259080" cy="259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71042DD5-B809-9E14-E2CA-AB031DC40D61}"/>
                </a:ext>
              </a:extLst>
            </p:cNvPr>
            <p:cNvCxnSpPr>
              <a:cxnSpLocks/>
            </p:cNvCxnSpPr>
            <p:nvPr/>
          </p:nvCxnSpPr>
          <p:spPr>
            <a:xfrm flipH="1">
              <a:off x="2374900" y="5147705"/>
              <a:ext cx="24927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DBB40B25-3C37-A877-ED6D-92A84EB93013}"/>
              </a:ext>
            </a:extLst>
          </p:cNvPr>
          <p:cNvGrpSpPr/>
          <p:nvPr/>
        </p:nvGrpSpPr>
        <p:grpSpPr>
          <a:xfrm>
            <a:off x="2374900" y="3072884"/>
            <a:ext cx="2788717" cy="251180"/>
            <a:chOff x="2381250" y="4648956"/>
            <a:chExt cx="2788717" cy="251180"/>
          </a:xfrm>
        </p:grpSpPr>
        <p:sp>
          <p:nvSpPr>
            <p:cNvPr id="25" name="椭圆 24">
              <a:extLst>
                <a:ext uri="{FF2B5EF4-FFF2-40B4-BE49-F238E27FC236}">
                  <a16:creationId xmlns:a16="http://schemas.microsoft.com/office/drawing/2014/main" id="{A338988D-6499-C165-F929-27E8988F5D82}"/>
                </a:ext>
              </a:extLst>
            </p:cNvPr>
            <p:cNvSpPr/>
            <p:nvPr/>
          </p:nvSpPr>
          <p:spPr>
            <a:xfrm>
              <a:off x="5103455" y="4833624"/>
              <a:ext cx="66512" cy="6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6" name="直接连接符 25">
              <a:extLst>
                <a:ext uri="{FF2B5EF4-FFF2-40B4-BE49-F238E27FC236}">
                  <a16:creationId xmlns:a16="http://schemas.microsoft.com/office/drawing/2014/main" id="{045C693D-72AA-2747-F35E-FF5A1A87AAE7}"/>
                </a:ext>
              </a:extLst>
            </p:cNvPr>
            <p:cNvCxnSpPr>
              <a:cxnSpLocks/>
            </p:cNvCxnSpPr>
            <p:nvPr/>
          </p:nvCxnSpPr>
          <p:spPr>
            <a:xfrm flipH="1" flipV="1">
              <a:off x="4876285" y="4648956"/>
              <a:ext cx="259080" cy="2176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6A72B5D-2D42-7F3D-D22B-69762424D18C}"/>
                </a:ext>
              </a:extLst>
            </p:cNvPr>
            <p:cNvCxnSpPr>
              <a:cxnSpLocks/>
            </p:cNvCxnSpPr>
            <p:nvPr/>
          </p:nvCxnSpPr>
          <p:spPr>
            <a:xfrm flipH="1">
              <a:off x="2381250" y="4658755"/>
              <a:ext cx="25054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F37AC45B-DEB1-2733-1958-E075CB95A97A}"/>
              </a:ext>
            </a:extLst>
          </p:cNvPr>
          <p:cNvGrpSpPr/>
          <p:nvPr/>
        </p:nvGrpSpPr>
        <p:grpSpPr>
          <a:xfrm flipH="1">
            <a:off x="7475026" y="3520827"/>
            <a:ext cx="2611500" cy="251180"/>
            <a:chOff x="2558467" y="4648956"/>
            <a:chExt cx="2611500" cy="251180"/>
          </a:xfrm>
        </p:grpSpPr>
        <p:sp>
          <p:nvSpPr>
            <p:cNvPr id="30" name="椭圆 29">
              <a:extLst>
                <a:ext uri="{FF2B5EF4-FFF2-40B4-BE49-F238E27FC236}">
                  <a16:creationId xmlns:a16="http://schemas.microsoft.com/office/drawing/2014/main" id="{7C06F644-43F7-75E5-161C-53BE1C8899C3}"/>
                </a:ext>
              </a:extLst>
            </p:cNvPr>
            <p:cNvSpPr/>
            <p:nvPr/>
          </p:nvSpPr>
          <p:spPr>
            <a:xfrm>
              <a:off x="5103455" y="4833624"/>
              <a:ext cx="66512" cy="6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31" name="直接连接符 30">
              <a:extLst>
                <a:ext uri="{FF2B5EF4-FFF2-40B4-BE49-F238E27FC236}">
                  <a16:creationId xmlns:a16="http://schemas.microsoft.com/office/drawing/2014/main" id="{7D3DDF89-F173-E7E4-5361-588C016209CB}"/>
                </a:ext>
              </a:extLst>
            </p:cNvPr>
            <p:cNvCxnSpPr>
              <a:cxnSpLocks/>
            </p:cNvCxnSpPr>
            <p:nvPr/>
          </p:nvCxnSpPr>
          <p:spPr>
            <a:xfrm flipH="1" flipV="1">
              <a:off x="4876285" y="4648956"/>
              <a:ext cx="259080" cy="2176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FF6FD710-2085-9FA5-1F5C-69187CF44202}"/>
                </a:ext>
              </a:extLst>
            </p:cNvPr>
            <p:cNvCxnSpPr>
              <a:cxnSpLocks/>
            </p:cNvCxnSpPr>
            <p:nvPr/>
          </p:nvCxnSpPr>
          <p:spPr>
            <a:xfrm flipH="1">
              <a:off x="2558467" y="4658755"/>
              <a:ext cx="2328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7DFF8796-F172-17E1-0B70-72C8D48B9573}"/>
              </a:ext>
            </a:extLst>
          </p:cNvPr>
          <p:cNvGrpSpPr/>
          <p:nvPr/>
        </p:nvGrpSpPr>
        <p:grpSpPr>
          <a:xfrm flipH="1">
            <a:off x="7011274" y="5239117"/>
            <a:ext cx="3075252" cy="317496"/>
            <a:chOff x="2094715" y="4833624"/>
            <a:chExt cx="3075252" cy="317496"/>
          </a:xfrm>
        </p:grpSpPr>
        <p:sp>
          <p:nvSpPr>
            <p:cNvPr id="34" name="椭圆 33">
              <a:extLst>
                <a:ext uri="{FF2B5EF4-FFF2-40B4-BE49-F238E27FC236}">
                  <a16:creationId xmlns:a16="http://schemas.microsoft.com/office/drawing/2014/main" id="{2FFB2093-E634-F9E4-45BE-04C918AD3D28}"/>
                </a:ext>
              </a:extLst>
            </p:cNvPr>
            <p:cNvSpPr/>
            <p:nvPr/>
          </p:nvSpPr>
          <p:spPr>
            <a:xfrm>
              <a:off x="5103455" y="4833624"/>
              <a:ext cx="66512" cy="6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5930CAED-FEE2-4B15-BF4C-1E92178562CA}"/>
                </a:ext>
              </a:extLst>
            </p:cNvPr>
            <p:cNvCxnSpPr/>
            <p:nvPr/>
          </p:nvCxnSpPr>
          <p:spPr>
            <a:xfrm flipH="1">
              <a:off x="4863585" y="4892040"/>
              <a:ext cx="259080" cy="259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127374C1-F1F5-88F2-D757-A72EE3F0CD29}"/>
                </a:ext>
              </a:extLst>
            </p:cNvPr>
            <p:cNvCxnSpPr/>
            <p:nvPr/>
          </p:nvCxnSpPr>
          <p:spPr>
            <a:xfrm flipH="1">
              <a:off x="2094715" y="5147705"/>
              <a:ext cx="27729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B8F704E8-6938-609E-3719-A336E06EC8EB}"/>
              </a:ext>
            </a:extLst>
          </p:cNvPr>
          <p:cNvGrpSpPr/>
          <p:nvPr/>
        </p:nvGrpSpPr>
        <p:grpSpPr>
          <a:xfrm>
            <a:off x="2359088" y="2569361"/>
            <a:ext cx="2183229" cy="584775"/>
            <a:chOff x="2270188" y="2569361"/>
            <a:chExt cx="2183229" cy="584775"/>
          </a:xfrm>
        </p:grpSpPr>
        <p:sp>
          <p:nvSpPr>
            <p:cNvPr id="28" name="文本框 27">
              <a:extLst>
                <a:ext uri="{FF2B5EF4-FFF2-40B4-BE49-F238E27FC236}">
                  <a16:creationId xmlns:a16="http://schemas.microsoft.com/office/drawing/2014/main" id="{A30AB799-F0CC-11D4-136F-6AFC024768D3}"/>
                </a:ext>
              </a:extLst>
            </p:cNvPr>
            <p:cNvSpPr txBox="1"/>
            <p:nvPr/>
          </p:nvSpPr>
          <p:spPr>
            <a:xfrm>
              <a:off x="2270188" y="2569361"/>
              <a:ext cx="1164101" cy="584775"/>
            </a:xfrm>
            <a:prstGeom prst="rect">
              <a:avLst/>
            </a:prstGeom>
            <a:noFill/>
          </p:spPr>
          <p:txBody>
            <a:bodyPr wrap="none" rtlCol="0">
              <a:noAutofit/>
            </a:bodyPr>
            <a:lstStyle/>
            <a:p>
              <a:pPr algn="l"/>
              <a:r>
                <a:rPr lang="en-US" altLang="zh-CN" sz="3200" b="1" dirty="0">
                  <a:solidFill>
                    <a:schemeClr val="bg1"/>
                  </a:solidFill>
                </a:rPr>
                <a:t>45.5</a:t>
              </a:r>
              <a:r>
                <a:rPr lang="en-US" altLang="zh-CN" sz="1600" dirty="0">
                  <a:solidFill>
                    <a:schemeClr val="bg1"/>
                  </a:solidFill>
                </a:rPr>
                <a:t>%</a:t>
              </a:r>
              <a:endParaRPr lang="zh-CN" altLang="en-US" sz="1600" dirty="0">
                <a:solidFill>
                  <a:schemeClr val="bg1"/>
                </a:solidFill>
              </a:endParaRPr>
            </a:p>
          </p:txBody>
        </p:sp>
        <p:sp>
          <p:nvSpPr>
            <p:cNvPr id="38" name="文本框 37">
              <a:extLst>
                <a:ext uri="{FF2B5EF4-FFF2-40B4-BE49-F238E27FC236}">
                  <a16:creationId xmlns:a16="http://schemas.microsoft.com/office/drawing/2014/main" id="{0E89B88C-05AD-E45C-9D36-268AF4CCC65B}"/>
                </a:ext>
              </a:extLst>
            </p:cNvPr>
            <p:cNvSpPr txBox="1"/>
            <p:nvPr/>
          </p:nvSpPr>
          <p:spPr>
            <a:xfrm>
              <a:off x="3448014" y="2772430"/>
              <a:ext cx="1005403" cy="338554"/>
            </a:xfrm>
            <a:prstGeom prst="rect">
              <a:avLst/>
            </a:prstGeom>
            <a:noFill/>
          </p:spPr>
          <p:txBody>
            <a:bodyPr wrap="none" rtlCol="0">
              <a:noAutofit/>
            </a:bodyPr>
            <a:lstStyle/>
            <a:p>
              <a:pPr algn="l"/>
              <a:r>
                <a:rPr lang="zh-CN" altLang="en-US" sz="1600" dirty="0">
                  <a:solidFill>
                    <a:schemeClr val="bg1"/>
                  </a:solidFill>
                </a:rPr>
                <a:t>比较了解</a:t>
              </a:r>
              <a:endParaRPr lang="zh-CN" altLang="en-US" sz="1000" dirty="0">
                <a:solidFill>
                  <a:schemeClr val="bg1"/>
                </a:solidFill>
              </a:endParaRPr>
            </a:p>
          </p:txBody>
        </p:sp>
      </p:grpSp>
      <p:grpSp>
        <p:nvGrpSpPr>
          <p:cNvPr id="48" name="组合 47">
            <a:extLst>
              <a:ext uri="{FF2B5EF4-FFF2-40B4-BE49-F238E27FC236}">
                <a16:creationId xmlns:a16="http://schemas.microsoft.com/office/drawing/2014/main" id="{8C9474D1-40A8-E514-3BB2-BD5BD5CD45C0}"/>
              </a:ext>
            </a:extLst>
          </p:cNvPr>
          <p:cNvGrpSpPr/>
          <p:nvPr/>
        </p:nvGrpSpPr>
        <p:grpSpPr>
          <a:xfrm>
            <a:off x="2359088" y="4418125"/>
            <a:ext cx="2183229" cy="830997"/>
            <a:chOff x="2270188" y="4418125"/>
            <a:chExt cx="2183229" cy="830997"/>
          </a:xfrm>
        </p:grpSpPr>
        <p:sp>
          <p:nvSpPr>
            <p:cNvPr id="39" name="文本框 38">
              <a:extLst>
                <a:ext uri="{FF2B5EF4-FFF2-40B4-BE49-F238E27FC236}">
                  <a16:creationId xmlns:a16="http://schemas.microsoft.com/office/drawing/2014/main" id="{AC52B023-F983-03BC-3840-70B5EA929E2D}"/>
                </a:ext>
              </a:extLst>
            </p:cNvPr>
            <p:cNvSpPr txBox="1"/>
            <p:nvPr/>
          </p:nvSpPr>
          <p:spPr>
            <a:xfrm>
              <a:off x="2270188" y="4418125"/>
              <a:ext cx="1250663" cy="830997"/>
            </a:xfrm>
            <a:prstGeom prst="rect">
              <a:avLst/>
            </a:prstGeom>
            <a:noFill/>
          </p:spPr>
          <p:txBody>
            <a:bodyPr wrap="none" rtlCol="0">
              <a:noAutofit/>
            </a:bodyPr>
            <a:lstStyle/>
            <a:p>
              <a:pPr algn="l"/>
              <a:r>
                <a:rPr lang="en-US" altLang="zh-CN" sz="3200" b="1" dirty="0">
                  <a:solidFill>
                    <a:schemeClr val="bg1"/>
                  </a:solidFill>
                </a:rPr>
                <a:t>15</a:t>
              </a:r>
              <a:r>
                <a:rPr lang="en-US" altLang="zh-CN" sz="4800" b="1" dirty="0">
                  <a:solidFill>
                    <a:schemeClr val="bg1"/>
                  </a:solidFill>
                </a:rPr>
                <a:t>.</a:t>
              </a:r>
              <a:r>
                <a:rPr lang="en-US" altLang="zh-CN" sz="3200" b="1" dirty="0">
                  <a:solidFill>
                    <a:schemeClr val="bg1"/>
                  </a:solidFill>
                </a:rPr>
                <a:t>9</a:t>
              </a:r>
              <a:r>
                <a:rPr lang="en-US" altLang="zh-CN" sz="1600" dirty="0">
                  <a:solidFill>
                    <a:schemeClr val="bg1"/>
                  </a:solidFill>
                </a:rPr>
                <a:t>%</a:t>
              </a:r>
              <a:endParaRPr lang="zh-CN" altLang="en-US" sz="1600" dirty="0">
                <a:solidFill>
                  <a:schemeClr val="bg1"/>
                </a:solidFill>
              </a:endParaRPr>
            </a:p>
          </p:txBody>
        </p:sp>
        <p:sp>
          <p:nvSpPr>
            <p:cNvPr id="40" name="文本框 39">
              <a:extLst>
                <a:ext uri="{FF2B5EF4-FFF2-40B4-BE49-F238E27FC236}">
                  <a16:creationId xmlns:a16="http://schemas.microsoft.com/office/drawing/2014/main" id="{5F3B465E-DC6D-6CF3-7326-18370AD0A348}"/>
                </a:ext>
              </a:extLst>
            </p:cNvPr>
            <p:cNvSpPr txBox="1"/>
            <p:nvPr/>
          </p:nvSpPr>
          <p:spPr>
            <a:xfrm>
              <a:off x="3448014" y="4809151"/>
              <a:ext cx="1005403" cy="338554"/>
            </a:xfrm>
            <a:prstGeom prst="rect">
              <a:avLst/>
            </a:prstGeom>
            <a:noFill/>
          </p:spPr>
          <p:txBody>
            <a:bodyPr wrap="none" rtlCol="0">
              <a:noAutofit/>
            </a:bodyPr>
            <a:lstStyle/>
            <a:p>
              <a:pPr algn="l"/>
              <a:r>
                <a:rPr lang="zh-CN" altLang="en-US" sz="1600" dirty="0">
                  <a:solidFill>
                    <a:schemeClr val="bg1"/>
                  </a:solidFill>
                </a:rPr>
                <a:t>非常了解</a:t>
              </a:r>
              <a:endParaRPr lang="zh-CN" altLang="en-US" sz="1000" dirty="0">
                <a:solidFill>
                  <a:schemeClr val="bg1"/>
                </a:solidFill>
              </a:endParaRPr>
            </a:p>
          </p:txBody>
        </p:sp>
      </p:grpSp>
      <p:grpSp>
        <p:nvGrpSpPr>
          <p:cNvPr id="49" name="组合 48">
            <a:extLst>
              <a:ext uri="{FF2B5EF4-FFF2-40B4-BE49-F238E27FC236}">
                <a16:creationId xmlns:a16="http://schemas.microsoft.com/office/drawing/2014/main" id="{93E8DF63-BF76-7449-9605-EE3760F41B1A}"/>
              </a:ext>
            </a:extLst>
          </p:cNvPr>
          <p:cNvGrpSpPr/>
          <p:nvPr/>
        </p:nvGrpSpPr>
        <p:grpSpPr>
          <a:xfrm>
            <a:off x="8021940" y="2993705"/>
            <a:ext cx="2094166" cy="584775"/>
            <a:chOff x="8021940" y="2942905"/>
            <a:chExt cx="2094166" cy="584775"/>
          </a:xfrm>
        </p:grpSpPr>
        <p:sp>
          <p:nvSpPr>
            <p:cNvPr id="41" name="文本框 40">
              <a:extLst>
                <a:ext uri="{FF2B5EF4-FFF2-40B4-BE49-F238E27FC236}">
                  <a16:creationId xmlns:a16="http://schemas.microsoft.com/office/drawing/2014/main" id="{A0E6F247-6E6A-DD15-5678-DAB20A6E0FB5}"/>
                </a:ext>
              </a:extLst>
            </p:cNvPr>
            <p:cNvSpPr txBox="1"/>
            <p:nvPr/>
          </p:nvSpPr>
          <p:spPr>
            <a:xfrm>
              <a:off x="8952005" y="2942905"/>
              <a:ext cx="1164101" cy="584775"/>
            </a:xfrm>
            <a:prstGeom prst="rect">
              <a:avLst/>
            </a:prstGeom>
            <a:noFill/>
          </p:spPr>
          <p:txBody>
            <a:bodyPr wrap="none" rtlCol="0">
              <a:noAutofit/>
            </a:bodyPr>
            <a:lstStyle/>
            <a:p>
              <a:pPr algn="l"/>
              <a:r>
                <a:rPr lang="en-US" altLang="zh-CN" sz="3200" b="1" dirty="0">
                  <a:solidFill>
                    <a:schemeClr val="bg1"/>
                  </a:solidFill>
                </a:rPr>
                <a:t>26.3</a:t>
              </a:r>
              <a:r>
                <a:rPr lang="en-US" altLang="zh-CN" sz="1600" dirty="0">
                  <a:solidFill>
                    <a:schemeClr val="bg1"/>
                  </a:solidFill>
                </a:rPr>
                <a:t>%</a:t>
              </a:r>
              <a:endParaRPr lang="zh-CN" altLang="en-US" sz="1600" dirty="0">
                <a:solidFill>
                  <a:schemeClr val="bg1"/>
                </a:solidFill>
              </a:endParaRPr>
            </a:p>
          </p:txBody>
        </p:sp>
        <p:sp>
          <p:nvSpPr>
            <p:cNvPr id="42" name="文本框 41">
              <a:extLst>
                <a:ext uri="{FF2B5EF4-FFF2-40B4-BE49-F238E27FC236}">
                  <a16:creationId xmlns:a16="http://schemas.microsoft.com/office/drawing/2014/main" id="{FB67F17C-CF6E-21EB-E9FB-7FC0CD9A1795}"/>
                </a:ext>
              </a:extLst>
            </p:cNvPr>
            <p:cNvSpPr txBox="1"/>
            <p:nvPr/>
          </p:nvSpPr>
          <p:spPr>
            <a:xfrm>
              <a:off x="8021940" y="3114762"/>
              <a:ext cx="595035" cy="338554"/>
            </a:xfrm>
            <a:prstGeom prst="rect">
              <a:avLst/>
            </a:prstGeom>
            <a:noFill/>
          </p:spPr>
          <p:txBody>
            <a:bodyPr wrap="none" rtlCol="0">
              <a:noAutofit/>
            </a:bodyPr>
            <a:lstStyle/>
            <a:p>
              <a:pPr algn="l"/>
              <a:r>
                <a:rPr lang="zh-CN" altLang="en-US" sz="1600" dirty="0">
                  <a:solidFill>
                    <a:schemeClr val="bg1"/>
                  </a:solidFill>
                </a:rPr>
                <a:t>一般</a:t>
              </a:r>
              <a:endParaRPr lang="zh-CN" altLang="en-US" sz="1000" dirty="0">
                <a:solidFill>
                  <a:schemeClr val="bg1"/>
                </a:solidFill>
              </a:endParaRPr>
            </a:p>
          </p:txBody>
        </p:sp>
      </p:grpSp>
      <p:grpSp>
        <p:nvGrpSpPr>
          <p:cNvPr id="50" name="组合 49">
            <a:extLst>
              <a:ext uri="{FF2B5EF4-FFF2-40B4-BE49-F238E27FC236}">
                <a16:creationId xmlns:a16="http://schemas.microsoft.com/office/drawing/2014/main" id="{9E601D87-F000-BC85-0966-9086AEF90726}"/>
              </a:ext>
            </a:extLst>
          </p:cNvPr>
          <p:cNvGrpSpPr/>
          <p:nvPr/>
        </p:nvGrpSpPr>
        <p:grpSpPr>
          <a:xfrm>
            <a:off x="7867505" y="5038732"/>
            <a:ext cx="2248601" cy="584775"/>
            <a:chOff x="7867505" y="4975232"/>
            <a:chExt cx="2248601" cy="584775"/>
          </a:xfrm>
        </p:grpSpPr>
        <p:sp>
          <p:nvSpPr>
            <p:cNvPr id="43" name="文本框 42">
              <a:extLst>
                <a:ext uri="{FF2B5EF4-FFF2-40B4-BE49-F238E27FC236}">
                  <a16:creationId xmlns:a16="http://schemas.microsoft.com/office/drawing/2014/main" id="{F5FCA334-0F4B-DF9E-087E-7B79417F4E55}"/>
                </a:ext>
              </a:extLst>
            </p:cNvPr>
            <p:cNvSpPr txBox="1"/>
            <p:nvPr/>
          </p:nvSpPr>
          <p:spPr>
            <a:xfrm>
              <a:off x="7867505" y="5151483"/>
              <a:ext cx="800219" cy="338554"/>
            </a:xfrm>
            <a:prstGeom prst="rect">
              <a:avLst/>
            </a:prstGeom>
            <a:noFill/>
          </p:spPr>
          <p:txBody>
            <a:bodyPr wrap="none" rtlCol="0">
              <a:noAutofit/>
            </a:bodyPr>
            <a:lstStyle/>
            <a:p>
              <a:pPr algn="l"/>
              <a:r>
                <a:rPr lang="zh-CN" altLang="en-US" sz="1600" dirty="0">
                  <a:solidFill>
                    <a:schemeClr val="bg1"/>
                  </a:solidFill>
                </a:rPr>
                <a:t>不了解</a:t>
              </a:r>
              <a:endParaRPr lang="zh-CN" altLang="en-US" sz="1000" dirty="0">
                <a:solidFill>
                  <a:schemeClr val="bg1"/>
                </a:solidFill>
              </a:endParaRPr>
            </a:p>
          </p:txBody>
        </p:sp>
        <p:sp>
          <p:nvSpPr>
            <p:cNvPr id="44" name="文本框 43">
              <a:extLst>
                <a:ext uri="{FF2B5EF4-FFF2-40B4-BE49-F238E27FC236}">
                  <a16:creationId xmlns:a16="http://schemas.microsoft.com/office/drawing/2014/main" id="{D9E94D01-691F-3F67-C971-2D3A3180A987}"/>
                </a:ext>
              </a:extLst>
            </p:cNvPr>
            <p:cNvSpPr txBox="1"/>
            <p:nvPr/>
          </p:nvSpPr>
          <p:spPr>
            <a:xfrm>
              <a:off x="8952005" y="4975232"/>
              <a:ext cx="1164101" cy="584775"/>
            </a:xfrm>
            <a:prstGeom prst="rect">
              <a:avLst/>
            </a:prstGeom>
            <a:noFill/>
          </p:spPr>
          <p:txBody>
            <a:bodyPr wrap="none" rtlCol="0">
              <a:noAutofit/>
            </a:bodyPr>
            <a:lstStyle/>
            <a:p>
              <a:pPr algn="l"/>
              <a:r>
                <a:rPr lang="en-US" altLang="zh-CN" sz="3200" b="1" dirty="0">
                  <a:solidFill>
                    <a:schemeClr val="bg1"/>
                  </a:solidFill>
                </a:rPr>
                <a:t>12.3</a:t>
              </a:r>
              <a:r>
                <a:rPr lang="en-US" altLang="zh-CN" sz="1600" dirty="0">
                  <a:solidFill>
                    <a:schemeClr val="bg1"/>
                  </a:solidFill>
                </a:rPr>
                <a:t>%</a:t>
              </a:r>
              <a:endParaRPr lang="zh-CN" altLang="en-US" sz="1600" dirty="0">
                <a:solidFill>
                  <a:schemeClr val="bg1"/>
                </a:solidFill>
              </a:endParaRPr>
            </a:p>
          </p:txBody>
        </p:sp>
      </p:grpSp>
      <p:pic>
        <p:nvPicPr>
          <p:cNvPr id="53" name="图形 52">
            <a:extLst>
              <a:ext uri="{FF2B5EF4-FFF2-40B4-BE49-F238E27FC236}">
                <a16:creationId xmlns:a16="http://schemas.microsoft.com/office/drawing/2014/main" id="{750ECD56-8B6A-AAD7-133D-CDE203248B16}"/>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pic>
        <p:nvPicPr>
          <p:cNvPr id="54" name="图片 53" descr="黑暗中的光&#10;&#10;描述已自动生成">
            <a:extLst>
              <a:ext uri="{FF2B5EF4-FFF2-40B4-BE49-F238E27FC236}">
                <a16:creationId xmlns:a16="http://schemas.microsoft.com/office/drawing/2014/main" id="{12909B9B-BB8F-CBDC-345E-0A1F15386E2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57" name="矩形 56">
            <a:extLst>
              <a:ext uri="{FF2B5EF4-FFF2-40B4-BE49-F238E27FC236}">
                <a16:creationId xmlns:a16="http://schemas.microsoft.com/office/drawing/2014/main" id="{34A8E21E-49D7-B8FA-B948-2319464D35A9}"/>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60">
            <a:extLst>
              <a:ext uri="{FF2B5EF4-FFF2-40B4-BE49-F238E27FC236}">
                <a16:creationId xmlns:a16="http://schemas.microsoft.com/office/drawing/2014/main" id="{0E539DCF-E119-8B69-F9D3-AC3D96C33836}"/>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62" name="文本框 61">
            <a:extLst>
              <a:ext uri="{FF2B5EF4-FFF2-40B4-BE49-F238E27FC236}">
                <a16:creationId xmlns:a16="http://schemas.microsoft.com/office/drawing/2014/main" id="{35DD11F1-F188-6C81-64F0-B7FF2FCED138}"/>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65" name="组合 64">
            <a:extLst>
              <a:ext uri="{FF2B5EF4-FFF2-40B4-BE49-F238E27FC236}">
                <a16:creationId xmlns:a16="http://schemas.microsoft.com/office/drawing/2014/main" id="{435E9CBC-6A4B-B499-3470-4476BE86262A}"/>
              </a:ext>
            </a:extLst>
          </p:cNvPr>
          <p:cNvGrpSpPr/>
          <p:nvPr/>
        </p:nvGrpSpPr>
        <p:grpSpPr>
          <a:xfrm>
            <a:off x="9005911" y="419861"/>
            <a:ext cx="1442994" cy="357027"/>
            <a:chOff x="7572399" y="419861"/>
            <a:chExt cx="1442994" cy="357027"/>
          </a:xfrm>
        </p:grpSpPr>
        <p:sp>
          <p:nvSpPr>
            <p:cNvPr id="66" name="矩形 65">
              <a:extLst>
                <a:ext uri="{FF2B5EF4-FFF2-40B4-BE49-F238E27FC236}">
                  <a16:creationId xmlns:a16="http://schemas.microsoft.com/office/drawing/2014/main" id="{B783E51F-645F-A354-CBF8-663E6E59FBE7}"/>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267DE522-1480-A53F-E66F-622EA8EB9698}"/>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63" name="文本框 62">
            <a:extLst>
              <a:ext uri="{FF2B5EF4-FFF2-40B4-BE49-F238E27FC236}">
                <a16:creationId xmlns:a16="http://schemas.microsoft.com/office/drawing/2014/main" id="{6BCAB087-9F75-A48C-149F-4BCF0F51FB75}"/>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64" name="文本框 63">
            <a:extLst>
              <a:ext uri="{FF2B5EF4-FFF2-40B4-BE49-F238E27FC236}">
                <a16:creationId xmlns:a16="http://schemas.microsoft.com/office/drawing/2014/main" id="{F862BDAE-ED83-5B71-21FD-0C0233E0366A}"/>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89896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圆角 37">
            <a:extLst>
              <a:ext uri="{FF2B5EF4-FFF2-40B4-BE49-F238E27FC236}">
                <a16:creationId xmlns:a16="http://schemas.microsoft.com/office/drawing/2014/main" id="{F1BC4BC8-9682-7A33-C005-485464ED0A33}"/>
              </a:ext>
            </a:extLst>
          </p:cNvPr>
          <p:cNvSpPr/>
          <p:nvPr/>
        </p:nvSpPr>
        <p:spPr>
          <a:xfrm>
            <a:off x="1453824" y="2314221"/>
            <a:ext cx="9284353" cy="3273779"/>
          </a:xfrm>
          <a:prstGeom prst="roundRect">
            <a:avLst>
              <a:gd name="adj" fmla="val 3300"/>
            </a:avLst>
          </a:prstGeom>
          <a:solidFill>
            <a:schemeClr val="tx1"/>
          </a:solidFill>
          <a:ln w="3175">
            <a:noFill/>
          </a:ln>
          <a:effectLst>
            <a:outerShdw blurRad="165100" dist="25400" sx="102000" sy="102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48056238-1097-916D-99A3-858656915012}"/>
              </a:ext>
            </a:extLst>
          </p:cNvPr>
          <p:cNvSpPr>
            <a:spLocks noGrp="1"/>
          </p:cNvSpPr>
          <p:nvPr>
            <p:ph type="title"/>
          </p:nvPr>
        </p:nvSpPr>
        <p:spPr>
          <a:xfrm>
            <a:off x="4645794" y="1567546"/>
            <a:ext cx="3888961" cy="509381"/>
          </a:xfrm>
        </p:spPr>
        <p:txBody>
          <a:bodyPr>
            <a:noAutofit/>
          </a:bodyPr>
          <a:lstStyle/>
          <a:p>
            <a:r>
              <a:rPr lang="zh-CN" altLang="en-US" dirty="0"/>
              <a:t>细分领域期待值调查</a:t>
            </a:r>
          </a:p>
        </p:txBody>
      </p:sp>
      <p:sp>
        <p:nvSpPr>
          <p:cNvPr id="7" name="平行四边形 6">
            <a:extLst>
              <a:ext uri="{FF2B5EF4-FFF2-40B4-BE49-F238E27FC236}">
                <a16:creationId xmlns:a16="http://schemas.microsoft.com/office/drawing/2014/main" id="{FA7E53A2-ED5C-9B01-F349-B0AB03D64AAA}"/>
              </a:ext>
            </a:extLst>
          </p:cNvPr>
          <p:cNvSpPr/>
          <p:nvPr/>
        </p:nvSpPr>
        <p:spPr>
          <a:xfrm>
            <a:off x="3547935" y="2867379"/>
            <a:ext cx="2551290" cy="67732"/>
          </a:xfrm>
          <a:prstGeom prst="parallelogram">
            <a:avLst>
              <a:gd name="adj" fmla="val 95314"/>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平行四边形 8">
            <a:extLst>
              <a:ext uri="{FF2B5EF4-FFF2-40B4-BE49-F238E27FC236}">
                <a16:creationId xmlns:a16="http://schemas.microsoft.com/office/drawing/2014/main" id="{7E5AF3CD-09E0-2669-33F8-8F72068B2266}"/>
              </a:ext>
            </a:extLst>
          </p:cNvPr>
          <p:cNvSpPr/>
          <p:nvPr/>
        </p:nvSpPr>
        <p:spPr>
          <a:xfrm>
            <a:off x="3547935" y="3361268"/>
            <a:ext cx="2340000" cy="67732"/>
          </a:xfrm>
          <a:prstGeom prst="parallelogram">
            <a:avLst>
              <a:gd name="adj" fmla="val 98829"/>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平行四边形 9">
            <a:extLst>
              <a:ext uri="{FF2B5EF4-FFF2-40B4-BE49-F238E27FC236}">
                <a16:creationId xmlns:a16="http://schemas.microsoft.com/office/drawing/2014/main" id="{96CC4E1D-F486-6DDB-9200-067B4BAF2FFE}"/>
              </a:ext>
            </a:extLst>
          </p:cNvPr>
          <p:cNvSpPr/>
          <p:nvPr/>
        </p:nvSpPr>
        <p:spPr>
          <a:xfrm>
            <a:off x="3547935" y="3855157"/>
            <a:ext cx="2232000" cy="67732"/>
          </a:xfrm>
          <a:prstGeom prst="parallelogram">
            <a:avLst>
              <a:gd name="adj" fmla="val 95314"/>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平行四边形 10">
            <a:extLst>
              <a:ext uri="{FF2B5EF4-FFF2-40B4-BE49-F238E27FC236}">
                <a16:creationId xmlns:a16="http://schemas.microsoft.com/office/drawing/2014/main" id="{CF52FCEB-D900-22E0-4F0D-3F24E4A5ECB8}"/>
              </a:ext>
            </a:extLst>
          </p:cNvPr>
          <p:cNvSpPr/>
          <p:nvPr/>
        </p:nvSpPr>
        <p:spPr>
          <a:xfrm>
            <a:off x="3547935" y="4354691"/>
            <a:ext cx="1800000" cy="67732"/>
          </a:xfrm>
          <a:prstGeom prst="parallelogram">
            <a:avLst>
              <a:gd name="adj" fmla="val 95315"/>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平行四边形 11">
            <a:extLst>
              <a:ext uri="{FF2B5EF4-FFF2-40B4-BE49-F238E27FC236}">
                <a16:creationId xmlns:a16="http://schemas.microsoft.com/office/drawing/2014/main" id="{F7044339-1190-A4C1-589E-A9F51D9A420C}"/>
              </a:ext>
            </a:extLst>
          </p:cNvPr>
          <p:cNvSpPr/>
          <p:nvPr/>
        </p:nvSpPr>
        <p:spPr>
          <a:xfrm>
            <a:off x="3547935" y="4941713"/>
            <a:ext cx="1800000" cy="67732"/>
          </a:xfrm>
          <a:prstGeom prst="parallelogram">
            <a:avLst>
              <a:gd name="adj" fmla="val 91797"/>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文本框 12">
            <a:extLst>
              <a:ext uri="{FF2B5EF4-FFF2-40B4-BE49-F238E27FC236}">
                <a16:creationId xmlns:a16="http://schemas.microsoft.com/office/drawing/2014/main" id="{E1BB7D01-44D3-EFAD-06B5-1C7746F2F9B5}"/>
              </a:ext>
            </a:extLst>
          </p:cNvPr>
          <p:cNvSpPr txBox="1"/>
          <p:nvPr/>
        </p:nvSpPr>
        <p:spPr>
          <a:xfrm>
            <a:off x="2136135" y="2675637"/>
            <a:ext cx="1404552" cy="338554"/>
          </a:xfrm>
          <a:prstGeom prst="rect">
            <a:avLst/>
          </a:prstGeom>
          <a:noFill/>
        </p:spPr>
        <p:txBody>
          <a:bodyPr wrap="none" rtlCol="0">
            <a:noAutofit/>
          </a:bodyPr>
          <a:lstStyle/>
          <a:p>
            <a:pPr algn="l"/>
            <a:r>
              <a:rPr lang="zh-CN" altLang="en-US" sz="1600" dirty="0">
                <a:solidFill>
                  <a:schemeClr val="bg1"/>
                </a:solidFill>
              </a:rPr>
              <a:t>游戏</a:t>
            </a:r>
            <a:r>
              <a:rPr lang="en-US" altLang="zh-CN" sz="1600" dirty="0">
                <a:solidFill>
                  <a:schemeClr val="bg1"/>
                </a:solidFill>
              </a:rPr>
              <a:t>IP</a:t>
            </a:r>
            <a:r>
              <a:rPr lang="zh-CN" altLang="en-US" sz="1600" dirty="0">
                <a:solidFill>
                  <a:schemeClr val="bg1"/>
                </a:solidFill>
              </a:rPr>
              <a:t>虚拟人</a:t>
            </a:r>
            <a:endParaRPr lang="zh-CN" altLang="en-US" sz="1000" dirty="0">
              <a:solidFill>
                <a:schemeClr val="bg1"/>
              </a:solidFill>
            </a:endParaRPr>
          </a:p>
        </p:txBody>
      </p:sp>
      <p:sp>
        <p:nvSpPr>
          <p:cNvPr id="14" name="文本框 13">
            <a:extLst>
              <a:ext uri="{FF2B5EF4-FFF2-40B4-BE49-F238E27FC236}">
                <a16:creationId xmlns:a16="http://schemas.microsoft.com/office/drawing/2014/main" id="{1602E6CF-70F6-A665-1251-427B532FD919}"/>
              </a:ext>
            </a:extLst>
          </p:cNvPr>
          <p:cNvSpPr txBox="1"/>
          <p:nvPr/>
        </p:nvSpPr>
        <p:spPr>
          <a:xfrm>
            <a:off x="2136135" y="3197014"/>
            <a:ext cx="1415772" cy="338554"/>
          </a:xfrm>
          <a:prstGeom prst="rect">
            <a:avLst/>
          </a:prstGeom>
          <a:noFill/>
        </p:spPr>
        <p:txBody>
          <a:bodyPr wrap="none" rtlCol="0">
            <a:noAutofit/>
          </a:bodyPr>
          <a:lstStyle/>
          <a:p>
            <a:pPr algn="l"/>
            <a:r>
              <a:rPr lang="zh-CN" altLang="en-US" sz="1600" dirty="0">
                <a:solidFill>
                  <a:schemeClr val="bg1"/>
                </a:solidFill>
              </a:rPr>
              <a:t>个人虚拟空间</a:t>
            </a:r>
          </a:p>
        </p:txBody>
      </p:sp>
      <p:sp>
        <p:nvSpPr>
          <p:cNvPr id="15" name="文本框 14">
            <a:extLst>
              <a:ext uri="{FF2B5EF4-FFF2-40B4-BE49-F238E27FC236}">
                <a16:creationId xmlns:a16="http://schemas.microsoft.com/office/drawing/2014/main" id="{6BDAFC7E-1C1E-4BEC-5900-F95F1A90B6EF}"/>
              </a:ext>
            </a:extLst>
          </p:cNvPr>
          <p:cNvSpPr txBox="1"/>
          <p:nvPr/>
        </p:nvSpPr>
        <p:spPr>
          <a:xfrm>
            <a:off x="2136135" y="3718391"/>
            <a:ext cx="1415772" cy="338554"/>
          </a:xfrm>
          <a:prstGeom prst="rect">
            <a:avLst/>
          </a:prstGeom>
          <a:noFill/>
        </p:spPr>
        <p:txBody>
          <a:bodyPr wrap="none" rtlCol="0">
            <a:noAutofit/>
          </a:bodyPr>
          <a:lstStyle/>
          <a:p>
            <a:pPr algn="l"/>
            <a:r>
              <a:rPr lang="zh-CN" altLang="en-US" sz="1600" dirty="0">
                <a:solidFill>
                  <a:schemeClr val="bg1"/>
                </a:solidFill>
              </a:rPr>
              <a:t>社区虚拟空间</a:t>
            </a:r>
          </a:p>
        </p:txBody>
      </p:sp>
      <p:sp>
        <p:nvSpPr>
          <p:cNvPr id="16" name="文本框 15">
            <a:extLst>
              <a:ext uri="{FF2B5EF4-FFF2-40B4-BE49-F238E27FC236}">
                <a16:creationId xmlns:a16="http://schemas.microsoft.com/office/drawing/2014/main" id="{EE45E93F-053B-806B-CC32-AE4CC2B8301B}"/>
              </a:ext>
            </a:extLst>
          </p:cNvPr>
          <p:cNvSpPr txBox="1"/>
          <p:nvPr/>
        </p:nvSpPr>
        <p:spPr>
          <a:xfrm>
            <a:off x="2136135" y="4239768"/>
            <a:ext cx="1415772" cy="338554"/>
          </a:xfrm>
          <a:prstGeom prst="rect">
            <a:avLst/>
          </a:prstGeom>
          <a:noFill/>
        </p:spPr>
        <p:txBody>
          <a:bodyPr wrap="none" rtlCol="0">
            <a:noAutofit/>
          </a:bodyPr>
          <a:lstStyle/>
          <a:p>
            <a:pPr algn="l"/>
            <a:r>
              <a:rPr lang="zh-CN" altLang="en-US" sz="1600" dirty="0">
                <a:solidFill>
                  <a:schemeClr val="bg1"/>
                </a:solidFill>
              </a:rPr>
              <a:t>虚拟办公空间</a:t>
            </a:r>
          </a:p>
        </p:txBody>
      </p:sp>
      <p:sp>
        <p:nvSpPr>
          <p:cNvPr id="17" name="文本框 16">
            <a:extLst>
              <a:ext uri="{FF2B5EF4-FFF2-40B4-BE49-F238E27FC236}">
                <a16:creationId xmlns:a16="http://schemas.microsoft.com/office/drawing/2014/main" id="{01944815-20C6-92A9-1DFF-3317AF23AE6D}"/>
              </a:ext>
            </a:extLst>
          </p:cNvPr>
          <p:cNvSpPr txBox="1"/>
          <p:nvPr/>
        </p:nvSpPr>
        <p:spPr>
          <a:xfrm>
            <a:off x="2136135" y="4761147"/>
            <a:ext cx="1210588" cy="338554"/>
          </a:xfrm>
          <a:prstGeom prst="rect">
            <a:avLst/>
          </a:prstGeom>
          <a:noFill/>
        </p:spPr>
        <p:txBody>
          <a:bodyPr wrap="none" rtlCol="0">
            <a:noAutofit/>
          </a:bodyPr>
          <a:lstStyle/>
          <a:p>
            <a:pPr algn="l"/>
            <a:r>
              <a:rPr lang="zh-CN" altLang="en-US" sz="1600" dirty="0">
                <a:solidFill>
                  <a:schemeClr val="bg1"/>
                </a:solidFill>
              </a:rPr>
              <a:t>元宇宙电商</a:t>
            </a:r>
          </a:p>
        </p:txBody>
      </p:sp>
      <p:sp>
        <p:nvSpPr>
          <p:cNvPr id="18" name="文本框 17">
            <a:extLst>
              <a:ext uri="{FF2B5EF4-FFF2-40B4-BE49-F238E27FC236}">
                <a16:creationId xmlns:a16="http://schemas.microsoft.com/office/drawing/2014/main" id="{3447C02E-D6A2-A0F3-BB86-3A559284B3F2}"/>
              </a:ext>
            </a:extLst>
          </p:cNvPr>
          <p:cNvSpPr txBox="1"/>
          <p:nvPr/>
        </p:nvSpPr>
        <p:spPr>
          <a:xfrm>
            <a:off x="5603351" y="2600734"/>
            <a:ext cx="583814" cy="338554"/>
          </a:xfrm>
          <a:prstGeom prst="rect">
            <a:avLst/>
          </a:prstGeom>
          <a:noFill/>
        </p:spPr>
        <p:txBody>
          <a:bodyPr wrap="none" rtlCol="0">
            <a:noAutofit/>
          </a:bodyPr>
          <a:lstStyle/>
          <a:p>
            <a:pPr algn="l"/>
            <a:r>
              <a:rPr lang="en-US" altLang="zh-CN" sz="1600" dirty="0">
                <a:solidFill>
                  <a:schemeClr val="bg1"/>
                </a:solidFill>
              </a:rPr>
              <a:t>4.21</a:t>
            </a:r>
            <a:endParaRPr lang="zh-CN" altLang="en-US" sz="1000" dirty="0">
              <a:solidFill>
                <a:schemeClr val="bg1"/>
              </a:solidFill>
            </a:endParaRPr>
          </a:p>
        </p:txBody>
      </p:sp>
      <p:sp>
        <p:nvSpPr>
          <p:cNvPr id="19" name="文本框 18">
            <a:extLst>
              <a:ext uri="{FF2B5EF4-FFF2-40B4-BE49-F238E27FC236}">
                <a16:creationId xmlns:a16="http://schemas.microsoft.com/office/drawing/2014/main" id="{038F2F7D-0066-6B18-58AC-B613219C4E98}"/>
              </a:ext>
            </a:extLst>
          </p:cNvPr>
          <p:cNvSpPr txBox="1"/>
          <p:nvPr/>
        </p:nvSpPr>
        <p:spPr>
          <a:xfrm>
            <a:off x="5403281" y="3079948"/>
            <a:ext cx="583814" cy="338554"/>
          </a:xfrm>
          <a:prstGeom prst="rect">
            <a:avLst/>
          </a:prstGeom>
          <a:noFill/>
        </p:spPr>
        <p:txBody>
          <a:bodyPr wrap="none" rtlCol="0">
            <a:noAutofit/>
          </a:bodyPr>
          <a:lstStyle/>
          <a:p>
            <a:pPr algn="l"/>
            <a:r>
              <a:rPr lang="en-US" altLang="zh-CN" sz="1600" dirty="0">
                <a:solidFill>
                  <a:schemeClr val="bg1"/>
                </a:solidFill>
              </a:rPr>
              <a:t>4.13</a:t>
            </a:r>
            <a:endParaRPr lang="zh-CN" altLang="en-US" sz="1000" dirty="0">
              <a:solidFill>
                <a:schemeClr val="bg1"/>
              </a:solidFill>
            </a:endParaRPr>
          </a:p>
        </p:txBody>
      </p:sp>
      <p:sp>
        <p:nvSpPr>
          <p:cNvPr id="20" name="文本框 19">
            <a:extLst>
              <a:ext uri="{FF2B5EF4-FFF2-40B4-BE49-F238E27FC236}">
                <a16:creationId xmlns:a16="http://schemas.microsoft.com/office/drawing/2014/main" id="{1B437B61-F456-FB73-D16D-8D7DF1210FE5}"/>
              </a:ext>
            </a:extLst>
          </p:cNvPr>
          <p:cNvSpPr txBox="1"/>
          <p:nvPr/>
        </p:nvSpPr>
        <p:spPr>
          <a:xfrm>
            <a:off x="5304121" y="3584335"/>
            <a:ext cx="583814" cy="338554"/>
          </a:xfrm>
          <a:prstGeom prst="rect">
            <a:avLst/>
          </a:prstGeom>
          <a:noFill/>
        </p:spPr>
        <p:txBody>
          <a:bodyPr wrap="none" rtlCol="0">
            <a:noAutofit/>
          </a:bodyPr>
          <a:lstStyle/>
          <a:p>
            <a:pPr algn="l"/>
            <a:r>
              <a:rPr lang="en-US" altLang="zh-CN" sz="1600" dirty="0">
                <a:solidFill>
                  <a:schemeClr val="bg1"/>
                </a:solidFill>
              </a:rPr>
              <a:t>4.12</a:t>
            </a:r>
            <a:endParaRPr lang="zh-CN" altLang="en-US" sz="1000" dirty="0">
              <a:solidFill>
                <a:schemeClr val="bg1"/>
              </a:solidFill>
            </a:endParaRPr>
          </a:p>
        </p:txBody>
      </p:sp>
      <p:sp>
        <p:nvSpPr>
          <p:cNvPr id="21" name="文本框 20">
            <a:extLst>
              <a:ext uri="{FF2B5EF4-FFF2-40B4-BE49-F238E27FC236}">
                <a16:creationId xmlns:a16="http://schemas.microsoft.com/office/drawing/2014/main" id="{56D2272A-1EA0-EAB9-BBDC-3BDCC756ACB5}"/>
              </a:ext>
            </a:extLst>
          </p:cNvPr>
          <p:cNvSpPr txBox="1"/>
          <p:nvPr/>
        </p:nvSpPr>
        <p:spPr>
          <a:xfrm>
            <a:off x="4859621" y="4084718"/>
            <a:ext cx="583814" cy="338554"/>
          </a:xfrm>
          <a:prstGeom prst="rect">
            <a:avLst/>
          </a:prstGeom>
          <a:noFill/>
        </p:spPr>
        <p:txBody>
          <a:bodyPr wrap="none" rtlCol="0">
            <a:noAutofit/>
          </a:bodyPr>
          <a:lstStyle/>
          <a:p>
            <a:pPr algn="l"/>
            <a:r>
              <a:rPr lang="en-US" altLang="zh-CN" sz="1600" dirty="0">
                <a:solidFill>
                  <a:schemeClr val="bg1"/>
                </a:solidFill>
              </a:rPr>
              <a:t>4.00</a:t>
            </a:r>
            <a:endParaRPr lang="zh-CN" altLang="en-US" sz="1000" dirty="0">
              <a:solidFill>
                <a:schemeClr val="bg1"/>
              </a:solidFill>
            </a:endParaRPr>
          </a:p>
        </p:txBody>
      </p:sp>
      <p:sp>
        <p:nvSpPr>
          <p:cNvPr id="22" name="文本框 21">
            <a:extLst>
              <a:ext uri="{FF2B5EF4-FFF2-40B4-BE49-F238E27FC236}">
                <a16:creationId xmlns:a16="http://schemas.microsoft.com/office/drawing/2014/main" id="{620AF915-BD28-D806-9551-B89D7BEC293F}"/>
              </a:ext>
            </a:extLst>
          </p:cNvPr>
          <p:cNvSpPr txBox="1"/>
          <p:nvPr/>
        </p:nvSpPr>
        <p:spPr>
          <a:xfrm>
            <a:off x="4859621" y="4670891"/>
            <a:ext cx="583814" cy="338554"/>
          </a:xfrm>
          <a:prstGeom prst="rect">
            <a:avLst/>
          </a:prstGeom>
          <a:noFill/>
        </p:spPr>
        <p:txBody>
          <a:bodyPr wrap="none" rtlCol="0">
            <a:noAutofit/>
          </a:bodyPr>
          <a:lstStyle/>
          <a:p>
            <a:pPr algn="l"/>
            <a:r>
              <a:rPr lang="en-US" altLang="zh-CN" sz="1600" dirty="0">
                <a:solidFill>
                  <a:schemeClr val="bg1"/>
                </a:solidFill>
              </a:rPr>
              <a:t>4.00</a:t>
            </a:r>
            <a:endParaRPr lang="zh-CN" altLang="en-US" sz="1000" dirty="0">
              <a:solidFill>
                <a:schemeClr val="bg1"/>
              </a:solidFill>
            </a:endParaRPr>
          </a:p>
        </p:txBody>
      </p:sp>
      <p:sp>
        <p:nvSpPr>
          <p:cNvPr id="23" name="平行四边形 22">
            <a:extLst>
              <a:ext uri="{FF2B5EF4-FFF2-40B4-BE49-F238E27FC236}">
                <a16:creationId xmlns:a16="http://schemas.microsoft.com/office/drawing/2014/main" id="{C97967D8-6737-F91F-B19B-6CFCAA35B3C0}"/>
              </a:ext>
            </a:extLst>
          </p:cNvPr>
          <p:cNvSpPr/>
          <p:nvPr/>
        </p:nvSpPr>
        <p:spPr>
          <a:xfrm>
            <a:off x="8269884" y="2867379"/>
            <a:ext cx="1764000" cy="67732"/>
          </a:xfrm>
          <a:prstGeom prst="parallelogram">
            <a:avLst>
              <a:gd name="adj" fmla="val 95314"/>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平行四边形 23">
            <a:extLst>
              <a:ext uri="{FF2B5EF4-FFF2-40B4-BE49-F238E27FC236}">
                <a16:creationId xmlns:a16="http://schemas.microsoft.com/office/drawing/2014/main" id="{A55CA977-15B6-C507-697A-BECBCDB7941D}"/>
              </a:ext>
            </a:extLst>
          </p:cNvPr>
          <p:cNvSpPr/>
          <p:nvPr/>
        </p:nvSpPr>
        <p:spPr>
          <a:xfrm>
            <a:off x="8269884" y="3361268"/>
            <a:ext cx="1728000" cy="67732"/>
          </a:xfrm>
          <a:prstGeom prst="parallelogram">
            <a:avLst>
              <a:gd name="adj" fmla="val 98829"/>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平行四边形 24">
            <a:extLst>
              <a:ext uri="{FF2B5EF4-FFF2-40B4-BE49-F238E27FC236}">
                <a16:creationId xmlns:a16="http://schemas.microsoft.com/office/drawing/2014/main" id="{085C7996-8F08-DCE8-79B9-B22F3431576D}"/>
              </a:ext>
            </a:extLst>
          </p:cNvPr>
          <p:cNvSpPr/>
          <p:nvPr/>
        </p:nvSpPr>
        <p:spPr>
          <a:xfrm>
            <a:off x="8269884" y="3855157"/>
            <a:ext cx="1692000" cy="67732"/>
          </a:xfrm>
          <a:prstGeom prst="parallelogram">
            <a:avLst>
              <a:gd name="adj" fmla="val 95314"/>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平行四边形 25">
            <a:extLst>
              <a:ext uri="{FF2B5EF4-FFF2-40B4-BE49-F238E27FC236}">
                <a16:creationId xmlns:a16="http://schemas.microsoft.com/office/drawing/2014/main" id="{B9EB4EBB-9B4A-3883-ACED-6DCBCDEA78DF}"/>
              </a:ext>
            </a:extLst>
          </p:cNvPr>
          <p:cNvSpPr/>
          <p:nvPr/>
        </p:nvSpPr>
        <p:spPr>
          <a:xfrm>
            <a:off x="8269884" y="4354691"/>
            <a:ext cx="1656000" cy="67732"/>
          </a:xfrm>
          <a:prstGeom prst="parallelogram">
            <a:avLst>
              <a:gd name="adj" fmla="val 95315"/>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平行四边形 26">
            <a:extLst>
              <a:ext uri="{FF2B5EF4-FFF2-40B4-BE49-F238E27FC236}">
                <a16:creationId xmlns:a16="http://schemas.microsoft.com/office/drawing/2014/main" id="{30399D36-CA41-DD9D-63AB-15FE34B307CD}"/>
              </a:ext>
            </a:extLst>
          </p:cNvPr>
          <p:cNvSpPr/>
          <p:nvPr/>
        </p:nvSpPr>
        <p:spPr>
          <a:xfrm>
            <a:off x="8269884" y="4941713"/>
            <a:ext cx="1548000" cy="67732"/>
          </a:xfrm>
          <a:prstGeom prst="parallelogram">
            <a:avLst>
              <a:gd name="adj" fmla="val 91797"/>
            </a:avLst>
          </a:prstGeom>
          <a:gradFill>
            <a:gsLst>
              <a:gs pos="0">
                <a:schemeClr val="accent1">
                  <a:alpha val="70000"/>
                </a:schemeClr>
              </a:gs>
              <a:gs pos="100000">
                <a:schemeClr val="accent2">
                  <a:alpha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文本框 27">
            <a:extLst>
              <a:ext uri="{FF2B5EF4-FFF2-40B4-BE49-F238E27FC236}">
                <a16:creationId xmlns:a16="http://schemas.microsoft.com/office/drawing/2014/main" id="{2A59CAAD-6D68-1639-1ACF-1525E704BEB7}"/>
              </a:ext>
            </a:extLst>
          </p:cNvPr>
          <p:cNvSpPr txBox="1"/>
          <p:nvPr/>
        </p:nvSpPr>
        <p:spPr>
          <a:xfrm>
            <a:off x="6903240" y="2686926"/>
            <a:ext cx="800219" cy="338554"/>
          </a:xfrm>
          <a:prstGeom prst="rect">
            <a:avLst/>
          </a:prstGeom>
          <a:noFill/>
        </p:spPr>
        <p:txBody>
          <a:bodyPr wrap="none" rtlCol="0">
            <a:noAutofit/>
          </a:bodyPr>
          <a:lstStyle/>
          <a:p>
            <a:pPr algn="l"/>
            <a:r>
              <a:rPr lang="zh-CN" altLang="en-US" sz="1600" dirty="0">
                <a:solidFill>
                  <a:schemeClr val="bg1"/>
                </a:solidFill>
              </a:rPr>
              <a:t>云游戏</a:t>
            </a:r>
            <a:endParaRPr lang="zh-CN" altLang="en-US" sz="1000" dirty="0">
              <a:solidFill>
                <a:schemeClr val="bg1"/>
              </a:solidFill>
            </a:endParaRPr>
          </a:p>
        </p:txBody>
      </p:sp>
      <p:sp>
        <p:nvSpPr>
          <p:cNvPr id="29" name="文本框 28">
            <a:extLst>
              <a:ext uri="{FF2B5EF4-FFF2-40B4-BE49-F238E27FC236}">
                <a16:creationId xmlns:a16="http://schemas.microsoft.com/office/drawing/2014/main" id="{20127693-5606-3C72-E2DC-C59C9E807805}"/>
              </a:ext>
            </a:extLst>
          </p:cNvPr>
          <p:cNvSpPr txBox="1"/>
          <p:nvPr/>
        </p:nvSpPr>
        <p:spPr>
          <a:xfrm>
            <a:off x="6903240" y="3205481"/>
            <a:ext cx="1415772" cy="338554"/>
          </a:xfrm>
          <a:prstGeom prst="rect">
            <a:avLst/>
          </a:prstGeom>
          <a:noFill/>
        </p:spPr>
        <p:txBody>
          <a:bodyPr wrap="none" rtlCol="0">
            <a:noAutofit/>
          </a:bodyPr>
          <a:lstStyle/>
          <a:p>
            <a:pPr algn="l"/>
            <a:r>
              <a:rPr lang="zh-CN" altLang="en-US" sz="1600" dirty="0">
                <a:solidFill>
                  <a:schemeClr val="bg1"/>
                </a:solidFill>
              </a:rPr>
              <a:t>虚拟数字货币</a:t>
            </a:r>
          </a:p>
        </p:txBody>
      </p:sp>
      <p:sp>
        <p:nvSpPr>
          <p:cNvPr id="30" name="文本框 29">
            <a:extLst>
              <a:ext uri="{FF2B5EF4-FFF2-40B4-BE49-F238E27FC236}">
                <a16:creationId xmlns:a16="http://schemas.microsoft.com/office/drawing/2014/main" id="{EBBA34EF-3788-C13D-7808-AE138ECB812A}"/>
              </a:ext>
            </a:extLst>
          </p:cNvPr>
          <p:cNvSpPr txBox="1"/>
          <p:nvPr/>
        </p:nvSpPr>
        <p:spPr>
          <a:xfrm>
            <a:off x="6903240" y="3724036"/>
            <a:ext cx="800219" cy="338554"/>
          </a:xfrm>
          <a:prstGeom prst="rect">
            <a:avLst/>
          </a:prstGeom>
          <a:noFill/>
        </p:spPr>
        <p:txBody>
          <a:bodyPr wrap="none" rtlCol="0">
            <a:noAutofit/>
          </a:bodyPr>
          <a:lstStyle/>
          <a:p>
            <a:pPr algn="l"/>
            <a:r>
              <a:rPr lang="zh-CN" altLang="en-US" sz="1600" dirty="0">
                <a:solidFill>
                  <a:schemeClr val="bg1"/>
                </a:solidFill>
              </a:rPr>
              <a:t>云旅游</a:t>
            </a:r>
          </a:p>
        </p:txBody>
      </p:sp>
      <p:sp>
        <p:nvSpPr>
          <p:cNvPr id="31" name="文本框 30">
            <a:extLst>
              <a:ext uri="{FF2B5EF4-FFF2-40B4-BE49-F238E27FC236}">
                <a16:creationId xmlns:a16="http://schemas.microsoft.com/office/drawing/2014/main" id="{60B6627C-853B-3E9B-6940-AC65632666FE}"/>
              </a:ext>
            </a:extLst>
          </p:cNvPr>
          <p:cNvSpPr txBox="1"/>
          <p:nvPr/>
        </p:nvSpPr>
        <p:spPr>
          <a:xfrm>
            <a:off x="6903240" y="4242591"/>
            <a:ext cx="1005403" cy="338554"/>
          </a:xfrm>
          <a:prstGeom prst="rect">
            <a:avLst/>
          </a:prstGeom>
          <a:noFill/>
        </p:spPr>
        <p:txBody>
          <a:bodyPr wrap="none" rtlCol="0">
            <a:noAutofit/>
          </a:bodyPr>
          <a:lstStyle/>
          <a:p>
            <a:pPr algn="l"/>
            <a:r>
              <a:rPr lang="zh-CN" altLang="en-US" sz="1600" dirty="0">
                <a:solidFill>
                  <a:schemeClr val="bg1"/>
                </a:solidFill>
              </a:rPr>
              <a:t>虚拟影院</a:t>
            </a:r>
          </a:p>
        </p:txBody>
      </p:sp>
      <p:sp>
        <p:nvSpPr>
          <p:cNvPr id="32" name="文本框 31">
            <a:extLst>
              <a:ext uri="{FF2B5EF4-FFF2-40B4-BE49-F238E27FC236}">
                <a16:creationId xmlns:a16="http://schemas.microsoft.com/office/drawing/2014/main" id="{49789006-02AD-AED0-583C-49D92A6351F8}"/>
              </a:ext>
            </a:extLst>
          </p:cNvPr>
          <p:cNvSpPr txBox="1"/>
          <p:nvPr/>
        </p:nvSpPr>
        <p:spPr>
          <a:xfrm>
            <a:off x="6903240" y="4761147"/>
            <a:ext cx="1050288" cy="338554"/>
          </a:xfrm>
          <a:prstGeom prst="rect">
            <a:avLst/>
          </a:prstGeom>
          <a:noFill/>
        </p:spPr>
        <p:txBody>
          <a:bodyPr wrap="none" rtlCol="0">
            <a:noAutofit/>
          </a:bodyPr>
          <a:lstStyle/>
          <a:p>
            <a:pPr algn="l"/>
            <a:r>
              <a:rPr lang="en-US" altLang="zh-CN" sz="1600" dirty="0">
                <a:solidFill>
                  <a:schemeClr val="bg1"/>
                </a:solidFill>
              </a:rPr>
              <a:t>UGC</a:t>
            </a:r>
            <a:r>
              <a:rPr lang="zh-CN" altLang="en-US" sz="1600" dirty="0">
                <a:solidFill>
                  <a:schemeClr val="bg1"/>
                </a:solidFill>
              </a:rPr>
              <a:t>社区</a:t>
            </a:r>
          </a:p>
        </p:txBody>
      </p:sp>
      <p:sp>
        <p:nvSpPr>
          <p:cNvPr id="33" name="文本框 32">
            <a:extLst>
              <a:ext uri="{FF2B5EF4-FFF2-40B4-BE49-F238E27FC236}">
                <a16:creationId xmlns:a16="http://schemas.microsoft.com/office/drawing/2014/main" id="{125CE2D4-06A8-A75F-5777-E2A1137F02C6}"/>
              </a:ext>
            </a:extLst>
          </p:cNvPr>
          <p:cNvSpPr txBox="1"/>
          <p:nvPr/>
        </p:nvSpPr>
        <p:spPr>
          <a:xfrm>
            <a:off x="9541416" y="2600734"/>
            <a:ext cx="583814" cy="338554"/>
          </a:xfrm>
          <a:prstGeom prst="rect">
            <a:avLst/>
          </a:prstGeom>
          <a:noFill/>
        </p:spPr>
        <p:txBody>
          <a:bodyPr wrap="none" rtlCol="0">
            <a:noAutofit/>
          </a:bodyPr>
          <a:lstStyle/>
          <a:p>
            <a:pPr algn="l"/>
            <a:r>
              <a:rPr lang="en-US" altLang="zh-CN" sz="1600" dirty="0">
                <a:solidFill>
                  <a:schemeClr val="bg1"/>
                </a:solidFill>
              </a:rPr>
              <a:t>3.97</a:t>
            </a:r>
            <a:endParaRPr lang="zh-CN" altLang="en-US" sz="1000" dirty="0">
              <a:solidFill>
                <a:schemeClr val="bg1"/>
              </a:solidFill>
            </a:endParaRPr>
          </a:p>
        </p:txBody>
      </p:sp>
      <p:sp>
        <p:nvSpPr>
          <p:cNvPr id="34" name="文本框 33">
            <a:extLst>
              <a:ext uri="{FF2B5EF4-FFF2-40B4-BE49-F238E27FC236}">
                <a16:creationId xmlns:a16="http://schemas.microsoft.com/office/drawing/2014/main" id="{C8853854-2EB7-A6A8-A1D7-55079BE94A51}"/>
              </a:ext>
            </a:extLst>
          </p:cNvPr>
          <p:cNvSpPr txBox="1"/>
          <p:nvPr/>
        </p:nvSpPr>
        <p:spPr>
          <a:xfrm>
            <a:off x="9489786" y="3079948"/>
            <a:ext cx="583814" cy="338554"/>
          </a:xfrm>
          <a:prstGeom prst="rect">
            <a:avLst/>
          </a:prstGeom>
          <a:noFill/>
        </p:spPr>
        <p:txBody>
          <a:bodyPr wrap="none" rtlCol="0">
            <a:noAutofit/>
          </a:bodyPr>
          <a:lstStyle/>
          <a:p>
            <a:pPr algn="l"/>
            <a:r>
              <a:rPr lang="en-US" altLang="zh-CN" sz="1600" dirty="0">
                <a:solidFill>
                  <a:schemeClr val="bg1"/>
                </a:solidFill>
              </a:rPr>
              <a:t>3.95</a:t>
            </a:r>
            <a:endParaRPr lang="zh-CN" altLang="en-US" sz="1000" dirty="0">
              <a:solidFill>
                <a:schemeClr val="bg1"/>
              </a:solidFill>
            </a:endParaRPr>
          </a:p>
        </p:txBody>
      </p:sp>
      <p:sp>
        <p:nvSpPr>
          <p:cNvPr id="35" name="文本框 34">
            <a:extLst>
              <a:ext uri="{FF2B5EF4-FFF2-40B4-BE49-F238E27FC236}">
                <a16:creationId xmlns:a16="http://schemas.microsoft.com/office/drawing/2014/main" id="{6D1725E9-A60F-C0A7-1D20-92DA61A3717E}"/>
              </a:ext>
            </a:extLst>
          </p:cNvPr>
          <p:cNvSpPr txBox="1"/>
          <p:nvPr/>
        </p:nvSpPr>
        <p:spPr>
          <a:xfrm>
            <a:off x="9463210" y="3584335"/>
            <a:ext cx="583814" cy="338554"/>
          </a:xfrm>
          <a:prstGeom prst="rect">
            <a:avLst/>
          </a:prstGeom>
          <a:noFill/>
        </p:spPr>
        <p:txBody>
          <a:bodyPr wrap="none" rtlCol="0">
            <a:noAutofit/>
          </a:bodyPr>
          <a:lstStyle/>
          <a:p>
            <a:pPr algn="l"/>
            <a:r>
              <a:rPr lang="en-US" altLang="zh-CN" sz="1600" dirty="0">
                <a:solidFill>
                  <a:schemeClr val="bg1"/>
                </a:solidFill>
              </a:rPr>
              <a:t>3.94</a:t>
            </a:r>
            <a:endParaRPr lang="zh-CN" altLang="en-US" sz="1000" dirty="0">
              <a:solidFill>
                <a:schemeClr val="bg1"/>
              </a:solidFill>
            </a:endParaRPr>
          </a:p>
        </p:txBody>
      </p:sp>
      <p:sp>
        <p:nvSpPr>
          <p:cNvPr id="36" name="文本框 35">
            <a:extLst>
              <a:ext uri="{FF2B5EF4-FFF2-40B4-BE49-F238E27FC236}">
                <a16:creationId xmlns:a16="http://schemas.microsoft.com/office/drawing/2014/main" id="{98F7B417-154A-7EDD-14DD-4276838EB6CF}"/>
              </a:ext>
            </a:extLst>
          </p:cNvPr>
          <p:cNvSpPr txBox="1"/>
          <p:nvPr/>
        </p:nvSpPr>
        <p:spPr>
          <a:xfrm>
            <a:off x="9416806" y="4084718"/>
            <a:ext cx="583814" cy="338554"/>
          </a:xfrm>
          <a:prstGeom prst="rect">
            <a:avLst/>
          </a:prstGeom>
          <a:noFill/>
        </p:spPr>
        <p:txBody>
          <a:bodyPr wrap="none" rtlCol="0">
            <a:noAutofit/>
          </a:bodyPr>
          <a:lstStyle/>
          <a:p>
            <a:pPr algn="l"/>
            <a:r>
              <a:rPr lang="en-US" altLang="zh-CN" sz="1600" dirty="0">
                <a:solidFill>
                  <a:schemeClr val="bg1"/>
                </a:solidFill>
              </a:rPr>
              <a:t>3.93</a:t>
            </a:r>
            <a:endParaRPr lang="zh-CN" altLang="en-US" sz="1000" dirty="0">
              <a:solidFill>
                <a:schemeClr val="bg1"/>
              </a:solidFill>
            </a:endParaRPr>
          </a:p>
        </p:txBody>
      </p:sp>
      <p:sp>
        <p:nvSpPr>
          <p:cNvPr id="37" name="文本框 36">
            <a:extLst>
              <a:ext uri="{FF2B5EF4-FFF2-40B4-BE49-F238E27FC236}">
                <a16:creationId xmlns:a16="http://schemas.microsoft.com/office/drawing/2014/main" id="{6B83C78D-0ECE-139D-BFC2-69C24319BECF}"/>
              </a:ext>
            </a:extLst>
          </p:cNvPr>
          <p:cNvSpPr txBox="1"/>
          <p:nvPr/>
        </p:nvSpPr>
        <p:spPr>
          <a:xfrm>
            <a:off x="9331666" y="4670891"/>
            <a:ext cx="583814" cy="338554"/>
          </a:xfrm>
          <a:prstGeom prst="rect">
            <a:avLst/>
          </a:prstGeom>
          <a:noFill/>
        </p:spPr>
        <p:txBody>
          <a:bodyPr wrap="none" rtlCol="0">
            <a:noAutofit/>
          </a:bodyPr>
          <a:lstStyle/>
          <a:p>
            <a:pPr algn="l"/>
            <a:r>
              <a:rPr lang="en-US" altLang="zh-CN" sz="1600" dirty="0">
                <a:solidFill>
                  <a:schemeClr val="bg1"/>
                </a:solidFill>
              </a:rPr>
              <a:t>3.88</a:t>
            </a:r>
            <a:endParaRPr lang="zh-CN" altLang="en-US" sz="1000" dirty="0">
              <a:solidFill>
                <a:schemeClr val="bg1"/>
              </a:solidFill>
            </a:endParaRPr>
          </a:p>
        </p:txBody>
      </p:sp>
      <p:cxnSp>
        <p:nvCxnSpPr>
          <p:cNvPr id="39" name="直接连接符 38">
            <a:extLst>
              <a:ext uri="{FF2B5EF4-FFF2-40B4-BE49-F238E27FC236}">
                <a16:creationId xmlns:a16="http://schemas.microsoft.com/office/drawing/2014/main" id="{76707670-A739-FE93-2B74-609469E0E543}"/>
              </a:ext>
            </a:extLst>
          </p:cNvPr>
          <p:cNvCxnSpPr/>
          <p:nvPr/>
        </p:nvCxnSpPr>
        <p:spPr>
          <a:xfrm>
            <a:off x="6442088" y="2867379"/>
            <a:ext cx="0" cy="2109162"/>
          </a:xfrm>
          <a:prstGeom prst="line">
            <a:avLst/>
          </a:prstGeom>
          <a:ln>
            <a:solidFill>
              <a:schemeClr val="bg2">
                <a:alpha val="69000"/>
              </a:schemeClr>
            </a:solidFill>
          </a:ln>
        </p:spPr>
        <p:style>
          <a:lnRef idx="1">
            <a:schemeClr val="accent1"/>
          </a:lnRef>
          <a:fillRef idx="0">
            <a:schemeClr val="accent1"/>
          </a:fillRef>
          <a:effectRef idx="0">
            <a:schemeClr val="accent1"/>
          </a:effectRef>
          <a:fontRef idx="minor">
            <a:schemeClr val="tx1"/>
          </a:fontRef>
        </p:style>
      </p:cxnSp>
      <p:pic>
        <p:nvPicPr>
          <p:cNvPr id="44" name="图形 43">
            <a:extLst>
              <a:ext uri="{FF2B5EF4-FFF2-40B4-BE49-F238E27FC236}">
                <a16:creationId xmlns:a16="http://schemas.microsoft.com/office/drawing/2014/main" id="{AD5277F8-43E0-15D7-B7B6-0A231C5DE075}"/>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pic>
        <p:nvPicPr>
          <p:cNvPr id="42" name="图片 41" descr="黑暗中的光&#10;&#10;描述已自动生成">
            <a:extLst>
              <a:ext uri="{FF2B5EF4-FFF2-40B4-BE49-F238E27FC236}">
                <a16:creationId xmlns:a16="http://schemas.microsoft.com/office/drawing/2014/main" id="{1DC7EC38-A142-79E2-6E18-59B2F5D1810C}"/>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43" name="矩形 42">
            <a:extLst>
              <a:ext uri="{FF2B5EF4-FFF2-40B4-BE49-F238E27FC236}">
                <a16:creationId xmlns:a16="http://schemas.microsoft.com/office/drawing/2014/main" id="{EA9422D2-D330-4928-0984-53C57EB284C1}"/>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3AA1EA50-1A87-9F61-F2BC-10F7EB32AFBA}"/>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46" name="文本框 45">
            <a:extLst>
              <a:ext uri="{FF2B5EF4-FFF2-40B4-BE49-F238E27FC236}">
                <a16:creationId xmlns:a16="http://schemas.microsoft.com/office/drawing/2014/main" id="{18C6EE7F-E4E8-F016-5C0B-FD5EB412CFE2}"/>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53" name="组合 52">
            <a:extLst>
              <a:ext uri="{FF2B5EF4-FFF2-40B4-BE49-F238E27FC236}">
                <a16:creationId xmlns:a16="http://schemas.microsoft.com/office/drawing/2014/main" id="{FF72DC9A-DBA0-BF5E-7F3D-B97A9FDF182D}"/>
              </a:ext>
            </a:extLst>
          </p:cNvPr>
          <p:cNvGrpSpPr/>
          <p:nvPr/>
        </p:nvGrpSpPr>
        <p:grpSpPr>
          <a:xfrm>
            <a:off x="9005911" y="419861"/>
            <a:ext cx="1442994" cy="357027"/>
            <a:chOff x="7572399" y="419861"/>
            <a:chExt cx="1442994" cy="357027"/>
          </a:xfrm>
        </p:grpSpPr>
        <p:sp>
          <p:nvSpPr>
            <p:cNvPr id="54" name="矩形 53">
              <a:extLst>
                <a:ext uri="{FF2B5EF4-FFF2-40B4-BE49-F238E27FC236}">
                  <a16:creationId xmlns:a16="http://schemas.microsoft.com/office/drawing/2014/main" id="{9476C8AA-710A-F909-981D-05C55D9BA826}"/>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8C89FBC6-6A1E-5A10-AB3E-B48F4E2E8138}"/>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6" name="文本框 55">
            <a:extLst>
              <a:ext uri="{FF2B5EF4-FFF2-40B4-BE49-F238E27FC236}">
                <a16:creationId xmlns:a16="http://schemas.microsoft.com/office/drawing/2014/main" id="{D677323E-573A-5523-7819-190E4FC6C2DA}"/>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57" name="文本框 56">
            <a:extLst>
              <a:ext uri="{FF2B5EF4-FFF2-40B4-BE49-F238E27FC236}">
                <a16:creationId xmlns:a16="http://schemas.microsoft.com/office/drawing/2014/main" id="{EF0A7732-9A76-47E4-B2CF-ECC0935C36D1}"/>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3792673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788B2378-F919-3C6A-C8AA-5324550E0A58}"/>
              </a:ext>
            </a:extLst>
          </p:cNvPr>
          <p:cNvSpPr/>
          <p:nvPr/>
        </p:nvSpPr>
        <p:spPr>
          <a:xfrm>
            <a:off x="7820210" y="2933700"/>
            <a:ext cx="2305139" cy="2305139"/>
          </a:xfrm>
          <a:prstGeom prst="ellipse">
            <a:avLst/>
          </a:prstGeom>
          <a:solidFill>
            <a:schemeClr val="bg1"/>
          </a:solidFill>
          <a:ln>
            <a:noFill/>
          </a:ln>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48056238-1097-916D-99A3-858656915012}"/>
              </a:ext>
            </a:extLst>
          </p:cNvPr>
          <p:cNvSpPr>
            <a:spLocks noGrp="1"/>
          </p:cNvSpPr>
          <p:nvPr>
            <p:ph type="title"/>
          </p:nvPr>
        </p:nvSpPr>
        <p:spPr>
          <a:xfrm>
            <a:off x="4366009" y="1567546"/>
            <a:ext cx="3888961" cy="509381"/>
          </a:xfrm>
        </p:spPr>
        <p:txBody>
          <a:bodyPr>
            <a:noAutofit/>
          </a:bodyPr>
          <a:lstStyle/>
          <a:p>
            <a:r>
              <a:rPr lang="zh-CN" altLang="en-US" dirty="0"/>
              <a:t>未来元宇宙社交意愿调查</a:t>
            </a:r>
          </a:p>
        </p:txBody>
      </p:sp>
      <p:sp>
        <p:nvSpPr>
          <p:cNvPr id="40" name="文本框 39">
            <a:extLst>
              <a:ext uri="{FF2B5EF4-FFF2-40B4-BE49-F238E27FC236}">
                <a16:creationId xmlns:a16="http://schemas.microsoft.com/office/drawing/2014/main" id="{BC344887-A629-48B8-188F-AAAF30327FE5}"/>
              </a:ext>
            </a:extLst>
          </p:cNvPr>
          <p:cNvSpPr txBox="1"/>
          <p:nvPr/>
        </p:nvSpPr>
        <p:spPr>
          <a:xfrm>
            <a:off x="2085446" y="3259894"/>
            <a:ext cx="5826654" cy="1525739"/>
          </a:xfrm>
          <a:prstGeom prst="rect">
            <a:avLst/>
          </a:prstGeom>
          <a:noFill/>
        </p:spPr>
        <p:txBody>
          <a:bodyPr wrap="square">
            <a:noAutofit/>
          </a:bodyPr>
          <a:lstStyle/>
          <a:p>
            <a:pPr>
              <a:lnSpc>
                <a:spcPct val="150000"/>
              </a:lnSpc>
            </a:pPr>
            <a:r>
              <a:rPr lang="zh-CN" altLang="en-US" sz="1600" b="0" i="0" dirty="0">
                <a:solidFill>
                  <a:schemeClr val="bg1"/>
                </a:solidFill>
                <a:effectLst/>
                <a:latin typeface="Arial" panose="020B0604020202020204" pitchFamily="34" charset="0"/>
              </a:rPr>
              <a:t>调研数据显示，超六成网民表示未来会参与元宇宙的社交，在互联网普及度极高的背景下，元宇宙社交模式推广难度较低且在用户群体达到一定规模后将形成“羊群效应”，在保障元宇宙体系完善的前提下，全民元宇宙社交存在较大的可能。</a:t>
            </a:r>
            <a:endParaRPr lang="zh-CN" altLang="en-US" sz="1600" dirty="0">
              <a:solidFill>
                <a:schemeClr val="bg1"/>
              </a:solidFill>
            </a:endParaRPr>
          </a:p>
        </p:txBody>
      </p:sp>
      <p:grpSp>
        <p:nvGrpSpPr>
          <p:cNvPr id="47" name="组合 46">
            <a:extLst>
              <a:ext uri="{FF2B5EF4-FFF2-40B4-BE49-F238E27FC236}">
                <a16:creationId xmlns:a16="http://schemas.microsoft.com/office/drawing/2014/main" id="{46AA553A-753C-8AC9-9031-92A7C66D2023}"/>
              </a:ext>
            </a:extLst>
          </p:cNvPr>
          <p:cNvGrpSpPr/>
          <p:nvPr/>
        </p:nvGrpSpPr>
        <p:grpSpPr>
          <a:xfrm>
            <a:off x="2167467" y="4701630"/>
            <a:ext cx="7857066" cy="900000"/>
            <a:chOff x="4519782" y="1878270"/>
            <a:chExt cx="7834338" cy="900000"/>
          </a:xfrm>
        </p:grpSpPr>
        <p:cxnSp>
          <p:nvCxnSpPr>
            <p:cNvPr id="50" name="直接连接符 49">
              <a:extLst>
                <a:ext uri="{FF2B5EF4-FFF2-40B4-BE49-F238E27FC236}">
                  <a16:creationId xmlns:a16="http://schemas.microsoft.com/office/drawing/2014/main" id="{BEE26017-1C03-21D7-C9A2-20CCD6001B7E}"/>
                </a:ext>
              </a:extLst>
            </p:cNvPr>
            <p:cNvCxnSpPr>
              <a:cxnSpLocks/>
            </p:cNvCxnSpPr>
            <p:nvPr userDrawn="1"/>
          </p:nvCxnSpPr>
          <p:spPr>
            <a:xfrm>
              <a:off x="4519782" y="2333650"/>
              <a:ext cx="7689652" cy="0"/>
            </a:xfrm>
            <a:prstGeom prst="line">
              <a:avLst/>
            </a:prstGeom>
            <a:ln>
              <a:gradFill flip="none" rotWithShape="1">
                <a:gsLst>
                  <a:gs pos="64000">
                    <a:schemeClr val="accent1">
                      <a:alpha val="70000"/>
                    </a:schemeClr>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9" name="图片 48" descr="黑暗中的光&#10;&#10;描述已自动生成">
              <a:extLst>
                <a:ext uri="{FF2B5EF4-FFF2-40B4-BE49-F238E27FC236}">
                  <a16:creationId xmlns:a16="http://schemas.microsoft.com/office/drawing/2014/main" id="{D45C689F-F7E1-AE8E-04BD-36F175BD4D8F}"/>
                </a:ext>
              </a:extLst>
            </p:cNvPr>
            <p:cNvPicPr>
              <a:picLocks noChangeAspect="1"/>
            </p:cNvPicPr>
            <p:nvPr userDrawn="1"/>
          </p:nvPicPr>
          <p:blipFill>
            <a:blip r:embed="rId3">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4120" y="1878270"/>
              <a:ext cx="1620000" cy="900000"/>
            </a:xfrm>
            <a:prstGeom prst="rect">
              <a:avLst/>
            </a:prstGeom>
          </p:spPr>
        </p:pic>
      </p:grpSp>
      <p:grpSp>
        <p:nvGrpSpPr>
          <p:cNvPr id="52" name="组合 51">
            <a:extLst>
              <a:ext uri="{FF2B5EF4-FFF2-40B4-BE49-F238E27FC236}">
                <a16:creationId xmlns:a16="http://schemas.microsoft.com/office/drawing/2014/main" id="{065562BC-29F9-287C-15F5-E73753F4FFB4}"/>
              </a:ext>
            </a:extLst>
          </p:cNvPr>
          <p:cNvGrpSpPr/>
          <p:nvPr/>
        </p:nvGrpSpPr>
        <p:grpSpPr>
          <a:xfrm>
            <a:off x="2085446" y="2443897"/>
            <a:ext cx="7793981" cy="900000"/>
            <a:chOff x="-93386" y="3915650"/>
            <a:chExt cx="8322986" cy="900000"/>
          </a:xfrm>
        </p:grpSpPr>
        <p:cxnSp>
          <p:nvCxnSpPr>
            <p:cNvPr id="55" name="直接连接符 54">
              <a:extLst>
                <a:ext uri="{FF2B5EF4-FFF2-40B4-BE49-F238E27FC236}">
                  <a16:creationId xmlns:a16="http://schemas.microsoft.com/office/drawing/2014/main" id="{A40CC1E2-C7C2-3086-2283-DB32D2AB58AA}"/>
                </a:ext>
              </a:extLst>
            </p:cNvPr>
            <p:cNvCxnSpPr>
              <a:cxnSpLocks/>
            </p:cNvCxnSpPr>
            <p:nvPr userDrawn="1"/>
          </p:nvCxnSpPr>
          <p:spPr>
            <a:xfrm>
              <a:off x="-5798" y="4365650"/>
              <a:ext cx="8235398" cy="0"/>
            </a:xfrm>
            <a:prstGeom prst="line">
              <a:avLst/>
            </a:prstGeom>
            <a:ln>
              <a:gradFill flip="none" rotWithShape="1">
                <a:gsLst>
                  <a:gs pos="66000">
                    <a:schemeClr val="accent2">
                      <a:alpha val="7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4" name="图片 53" descr="黑暗中的光&#10;&#10;描述已自动生成">
              <a:extLst>
                <a:ext uri="{FF2B5EF4-FFF2-40B4-BE49-F238E27FC236}">
                  <a16:creationId xmlns:a16="http://schemas.microsoft.com/office/drawing/2014/main" id="{C56D8656-932C-F1DA-4697-EB9CFF379012}"/>
                </a:ext>
              </a:extLst>
            </p:cNvPr>
            <p:cNvPicPr>
              <a:picLocks noChangeAspect="1"/>
            </p:cNvPicPr>
            <p:nvPr userDrawn="1"/>
          </p:nvPicPr>
          <p:blipFill>
            <a:blip r:embed="rId3">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386" y="3915650"/>
              <a:ext cx="1743541" cy="900000"/>
            </a:xfrm>
            <a:prstGeom prst="rect">
              <a:avLst/>
            </a:prstGeom>
          </p:spPr>
        </p:pic>
      </p:grpSp>
      <p:pic>
        <p:nvPicPr>
          <p:cNvPr id="66" name="图片 65" descr="徽标&#10;&#10;描述已自动生成">
            <a:extLst>
              <a:ext uri="{FF2B5EF4-FFF2-40B4-BE49-F238E27FC236}">
                <a16:creationId xmlns:a16="http://schemas.microsoft.com/office/drawing/2014/main" id="{5509FBDF-E22E-E355-9EA0-6D9ACB338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411" y="2998541"/>
            <a:ext cx="1931123" cy="1931123"/>
          </a:xfrm>
          <a:prstGeom prst="rect">
            <a:avLst/>
          </a:prstGeom>
        </p:spPr>
      </p:pic>
      <p:pic>
        <p:nvPicPr>
          <p:cNvPr id="16" name="图形 15">
            <a:extLst>
              <a:ext uri="{FF2B5EF4-FFF2-40B4-BE49-F238E27FC236}">
                <a16:creationId xmlns:a16="http://schemas.microsoft.com/office/drawing/2014/main" id="{152CB0FF-BDC2-F3C4-2AAC-26F359AC519E}"/>
              </a:ext>
            </a:extLst>
          </p:cNvPr>
          <p:cNvPicPr>
            <a:picLocks noChangeAspect="1"/>
          </p:cNvPicPr>
          <p:nvPr/>
        </p:nvPicPr>
        <p:blipFill rotWithShape="1">
          <a:blip r:embed="rId5">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r="45349" b="-4904"/>
          <a:stretch/>
        </p:blipFill>
        <p:spPr>
          <a:xfrm>
            <a:off x="613267" y="424635"/>
            <a:ext cx="1634515" cy="239811"/>
          </a:xfrm>
          <a:prstGeom prst="rect">
            <a:avLst/>
          </a:prstGeom>
        </p:spPr>
      </p:pic>
      <p:pic>
        <p:nvPicPr>
          <p:cNvPr id="25" name="图片 24" descr="黑暗中的光&#10;&#10;描述已自动生成">
            <a:extLst>
              <a:ext uri="{FF2B5EF4-FFF2-40B4-BE49-F238E27FC236}">
                <a16:creationId xmlns:a16="http://schemas.microsoft.com/office/drawing/2014/main" id="{3265A6C4-225F-C658-7AF5-F89CCD1B917A}"/>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26" name="矩形 25">
            <a:extLst>
              <a:ext uri="{FF2B5EF4-FFF2-40B4-BE49-F238E27FC236}">
                <a16:creationId xmlns:a16="http://schemas.microsoft.com/office/drawing/2014/main" id="{3DCDCDE1-11AE-BCF9-A64E-687B936ADCD8}"/>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38CA21E-31EE-F433-53C0-34C86081D7F9}"/>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28" name="文本框 27">
            <a:extLst>
              <a:ext uri="{FF2B5EF4-FFF2-40B4-BE49-F238E27FC236}">
                <a16:creationId xmlns:a16="http://schemas.microsoft.com/office/drawing/2014/main" id="{58E7AA20-8D97-2E3A-74F3-16CE3255DD2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29" name="组合 28">
            <a:extLst>
              <a:ext uri="{FF2B5EF4-FFF2-40B4-BE49-F238E27FC236}">
                <a16:creationId xmlns:a16="http://schemas.microsoft.com/office/drawing/2014/main" id="{B8072CF5-D77D-4D4E-4754-CD9FD3BFB895}"/>
              </a:ext>
            </a:extLst>
          </p:cNvPr>
          <p:cNvGrpSpPr/>
          <p:nvPr/>
        </p:nvGrpSpPr>
        <p:grpSpPr>
          <a:xfrm>
            <a:off x="9005911" y="419861"/>
            <a:ext cx="1442994" cy="357027"/>
            <a:chOff x="7572399" y="419861"/>
            <a:chExt cx="1442994" cy="357027"/>
          </a:xfrm>
        </p:grpSpPr>
        <p:sp>
          <p:nvSpPr>
            <p:cNvPr id="30" name="矩形 29">
              <a:extLst>
                <a:ext uri="{FF2B5EF4-FFF2-40B4-BE49-F238E27FC236}">
                  <a16:creationId xmlns:a16="http://schemas.microsoft.com/office/drawing/2014/main" id="{517FDF0A-EA6D-75C1-0101-46265036C689}"/>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C597F787-FBCE-C674-F893-D0E218F1ECCE}"/>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32" name="文本框 31">
            <a:extLst>
              <a:ext uri="{FF2B5EF4-FFF2-40B4-BE49-F238E27FC236}">
                <a16:creationId xmlns:a16="http://schemas.microsoft.com/office/drawing/2014/main" id="{C265C333-4241-3615-8B75-156D2505A2F9}"/>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33" name="文本框 32">
            <a:extLst>
              <a:ext uri="{FF2B5EF4-FFF2-40B4-BE49-F238E27FC236}">
                <a16:creationId xmlns:a16="http://schemas.microsoft.com/office/drawing/2014/main" id="{E61F0A4D-F67E-FE2A-C3CD-4FF7ECFE02F5}"/>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1488421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F4DC1-3508-29A0-E590-802AB8A99377}"/>
              </a:ext>
            </a:extLst>
          </p:cNvPr>
          <p:cNvSpPr>
            <a:spLocks noGrp="1"/>
          </p:cNvSpPr>
          <p:nvPr>
            <p:ph type="title"/>
          </p:nvPr>
        </p:nvSpPr>
        <p:spPr/>
        <p:txBody>
          <a:bodyPr>
            <a:noAutofit/>
          </a:bodyPr>
          <a:lstStyle/>
          <a:p>
            <a:r>
              <a:rPr lang="zh-CN" altLang="en-US" dirty="0"/>
              <a:t>对元宇宙普及担忧因素调查</a:t>
            </a:r>
          </a:p>
        </p:txBody>
      </p:sp>
      <p:grpSp>
        <p:nvGrpSpPr>
          <p:cNvPr id="6" name="组合 5">
            <a:extLst>
              <a:ext uri="{FF2B5EF4-FFF2-40B4-BE49-F238E27FC236}">
                <a16:creationId xmlns:a16="http://schemas.microsoft.com/office/drawing/2014/main" id="{4D84C309-A417-1C82-FF97-9CE89C7FFE4C}"/>
              </a:ext>
            </a:extLst>
          </p:cNvPr>
          <p:cNvGrpSpPr/>
          <p:nvPr/>
        </p:nvGrpSpPr>
        <p:grpSpPr>
          <a:xfrm>
            <a:off x="2796393" y="2597072"/>
            <a:ext cx="1800000" cy="1775857"/>
            <a:chOff x="2742914" y="2597072"/>
            <a:chExt cx="1800000" cy="1775857"/>
          </a:xfrm>
        </p:grpSpPr>
        <p:sp>
          <p:nvSpPr>
            <p:cNvPr id="9" name="文本框 8">
              <a:extLst>
                <a:ext uri="{FF2B5EF4-FFF2-40B4-BE49-F238E27FC236}">
                  <a16:creationId xmlns:a16="http://schemas.microsoft.com/office/drawing/2014/main" id="{D178CCFF-73F7-5D64-B7BD-DC0ED7AC010E}"/>
                </a:ext>
              </a:extLst>
            </p:cNvPr>
            <p:cNvSpPr txBox="1"/>
            <p:nvPr/>
          </p:nvSpPr>
          <p:spPr>
            <a:xfrm>
              <a:off x="3049643" y="3192613"/>
              <a:ext cx="1186543" cy="584775"/>
            </a:xfrm>
            <a:prstGeom prst="rect">
              <a:avLst/>
            </a:prstGeom>
            <a:noFill/>
          </p:spPr>
          <p:txBody>
            <a:bodyPr wrap="none" rtlCol="0">
              <a:noAutofit/>
            </a:bodyPr>
            <a:lstStyle/>
            <a:p>
              <a:pPr algn="l"/>
              <a:r>
                <a:rPr lang="en-US" altLang="zh-CN" sz="3200" b="1" dirty="0">
                  <a:solidFill>
                    <a:schemeClr val="bg1"/>
                  </a:solidFill>
                </a:rPr>
                <a:t>69.8</a:t>
              </a:r>
              <a:r>
                <a:rPr lang="en-US" altLang="zh-CN" b="1" dirty="0">
                  <a:solidFill>
                    <a:schemeClr val="bg1"/>
                  </a:solidFill>
                </a:rPr>
                <a:t>%</a:t>
              </a:r>
              <a:endParaRPr lang="zh-CN" altLang="en-US" b="1" dirty="0">
                <a:solidFill>
                  <a:schemeClr val="bg1"/>
                </a:solidFill>
              </a:endParaRPr>
            </a:p>
          </p:txBody>
        </p:sp>
        <p:grpSp>
          <p:nvGrpSpPr>
            <p:cNvPr id="17" name="组合 16">
              <a:extLst>
                <a:ext uri="{FF2B5EF4-FFF2-40B4-BE49-F238E27FC236}">
                  <a16:creationId xmlns:a16="http://schemas.microsoft.com/office/drawing/2014/main" id="{F68AE251-CC90-C19B-73F0-D1B56F6B2302}"/>
                </a:ext>
              </a:extLst>
            </p:cNvPr>
            <p:cNvGrpSpPr>
              <a:grpSpLocks noChangeAspect="1"/>
            </p:cNvGrpSpPr>
            <p:nvPr/>
          </p:nvGrpSpPr>
          <p:grpSpPr>
            <a:xfrm>
              <a:off x="2742914" y="2597072"/>
              <a:ext cx="1800000" cy="1775857"/>
              <a:chOff x="6088063" y="4124326"/>
              <a:chExt cx="1065213" cy="1050925"/>
            </a:xfrm>
            <a:solidFill>
              <a:schemeClr val="bg1">
                <a:alpha val="42000"/>
              </a:schemeClr>
            </a:solidFill>
          </p:grpSpPr>
          <p:sp>
            <p:nvSpPr>
              <p:cNvPr id="18" name="Freeform 473">
                <a:extLst>
                  <a:ext uri="{FF2B5EF4-FFF2-40B4-BE49-F238E27FC236}">
                    <a16:creationId xmlns:a16="http://schemas.microsoft.com/office/drawing/2014/main" id="{39AE305E-4EAF-0876-C610-645D3B6ACD13}"/>
                  </a:ext>
                </a:extLst>
              </p:cNvPr>
              <p:cNvSpPr>
                <a:spLocks/>
              </p:cNvSpPr>
              <p:nvPr/>
            </p:nvSpPr>
            <p:spPr bwMode="auto">
              <a:xfrm>
                <a:off x="6732588" y="4260851"/>
                <a:ext cx="33338" cy="52388"/>
              </a:xfrm>
              <a:custGeom>
                <a:avLst/>
                <a:gdLst>
                  <a:gd name="T0" fmla="*/ 5 w 21"/>
                  <a:gd name="T1" fmla="*/ 33 h 33"/>
                  <a:gd name="T2" fmla="*/ 0 w 21"/>
                  <a:gd name="T3" fmla="*/ 33 h 33"/>
                  <a:gd name="T4" fmla="*/ 10 w 21"/>
                  <a:gd name="T5" fmla="*/ 0 h 33"/>
                  <a:gd name="T6" fmla="*/ 21 w 21"/>
                  <a:gd name="T7" fmla="*/ 6 h 33"/>
                  <a:gd name="T8" fmla="*/ 5 w 21"/>
                  <a:gd name="T9" fmla="*/ 33 h 33"/>
                </a:gdLst>
                <a:ahLst/>
                <a:cxnLst>
                  <a:cxn ang="0">
                    <a:pos x="T0" y="T1"/>
                  </a:cxn>
                  <a:cxn ang="0">
                    <a:pos x="T2" y="T3"/>
                  </a:cxn>
                  <a:cxn ang="0">
                    <a:pos x="T4" y="T5"/>
                  </a:cxn>
                  <a:cxn ang="0">
                    <a:pos x="T6" y="T7"/>
                  </a:cxn>
                  <a:cxn ang="0">
                    <a:pos x="T8" y="T9"/>
                  </a:cxn>
                </a:cxnLst>
                <a:rect l="0" t="0" r="r" b="b"/>
                <a:pathLst>
                  <a:path w="21" h="33">
                    <a:moveTo>
                      <a:pt x="5" y="33"/>
                    </a:moveTo>
                    <a:lnTo>
                      <a:pt x="0" y="33"/>
                    </a:lnTo>
                    <a:lnTo>
                      <a:pt x="10" y="0"/>
                    </a:lnTo>
                    <a:lnTo>
                      <a:pt x="21"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74">
                <a:extLst>
                  <a:ext uri="{FF2B5EF4-FFF2-40B4-BE49-F238E27FC236}">
                    <a16:creationId xmlns:a16="http://schemas.microsoft.com/office/drawing/2014/main" id="{710BA65E-45B8-52FF-4598-CC80843548F2}"/>
                  </a:ext>
                </a:extLst>
              </p:cNvPr>
              <p:cNvSpPr>
                <a:spLocks/>
              </p:cNvSpPr>
              <p:nvPr/>
            </p:nvSpPr>
            <p:spPr bwMode="auto">
              <a:xfrm>
                <a:off x="6697663" y="4252914"/>
                <a:ext cx="34925" cy="50800"/>
              </a:xfrm>
              <a:custGeom>
                <a:avLst/>
                <a:gdLst>
                  <a:gd name="T0" fmla="*/ 11 w 22"/>
                  <a:gd name="T1" fmla="*/ 32 h 32"/>
                  <a:gd name="T2" fmla="*/ 0 w 22"/>
                  <a:gd name="T3" fmla="*/ 32 h 32"/>
                  <a:gd name="T4" fmla="*/ 11 w 22"/>
                  <a:gd name="T5" fmla="*/ 0 h 32"/>
                  <a:gd name="T6" fmla="*/ 22 w 22"/>
                  <a:gd name="T7" fmla="*/ 0 h 32"/>
                  <a:gd name="T8" fmla="*/ 11 w 22"/>
                  <a:gd name="T9" fmla="*/ 32 h 32"/>
                </a:gdLst>
                <a:ahLst/>
                <a:cxnLst>
                  <a:cxn ang="0">
                    <a:pos x="T0" y="T1"/>
                  </a:cxn>
                  <a:cxn ang="0">
                    <a:pos x="T2" y="T3"/>
                  </a:cxn>
                  <a:cxn ang="0">
                    <a:pos x="T4" y="T5"/>
                  </a:cxn>
                  <a:cxn ang="0">
                    <a:pos x="T6" y="T7"/>
                  </a:cxn>
                  <a:cxn ang="0">
                    <a:pos x="T8" y="T9"/>
                  </a:cxn>
                </a:cxnLst>
                <a:rect l="0" t="0" r="r" b="b"/>
                <a:pathLst>
                  <a:path w="22" h="32">
                    <a:moveTo>
                      <a:pt x="11" y="32"/>
                    </a:moveTo>
                    <a:lnTo>
                      <a:pt x="0" y="32"/>
                    </a:lnTo>
                    <a:lnTo>
                      <a:pt x="11" y="0"/>
                    </a:lnTo>
                    <a:lnTo>
                      <a:pt x="22"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75">
                <a:extLst>
                  <a:ext uri="{FF2B5EF4-FFF2-40B4-BE49-F238E27FC236}">
                    <a16:creationId xmlns:a16="http://schemas.microsoft.com/office/drawing/2014/main" id="{C7DA0019-9627-20F1-A8D7-FD3256F23BB2}"/>
                  </a:ext>
                </a:extLst>
              </p:cNvPr>
              <p:cNvSpPr>
                <a:spLocks/>
              </p:cNvSpPr>
              <p:nvPr/>
            </p:nvSpPr>
            <p:spPr bwMode="auto">
              <a:xfrm>
                <a:off x="6672263" y="4244976"/>
                <a:ext cx="17463" cy="50800"/>
              </a:xfrm>
              <a:custGeom>
                <a:avLst/>
                <a:gdLst>
                  <a:gd name="T0" fmla="*/ 5 w 11"/>
                  <a:gd name="T1" fmla="*/ 32 h 32"/>
                  <a:gd name="T2" fmla="*/ 0 w 11"/>
                  <a:gd name="T3" fmla="*/ 32 h 32"/>
                  <a:gd name="T4" fmla="*/ 5 w 11"/>
                  <a:gd name="T5" fmla="*/ 0 h 32"/>
                  <a:gd name="T6" fmla="*/ 11 w 11"/>
                  <a:gd name="T7" fmla="*/ 0 h 32"/>
                  <a:gd name="T8" fmla="*/ 5 w 11"/>
                  <a:gd name="T9" fmla="*/ 32 h 32"/>
                </a:gdLst>
                <a:ahLst/>
                <a:cxnLst>
                  <a:cxn ang="0">
                    <a:pos x="T0" y="T1"/>
                  </a:cxn>
                  <a:cxn ang="0">
                    <a:pos x="T2" y="T3"/>
                  </a:cxn>
                  <a:cxn ang="0">
                    <a:pos x="T4" y="T5"/>
                  </a:cxn>
                  <a:cxn ang="0">
                    <a:pos x="T6" y="T7"/>
                  </a:cxn>
                  <a:cxn ang="0">
                    <a:pos x="T8" y="T9"/>
                  </a:cxn>
                </a:cxnLst>
                <a:rect l="0" t="0" r="r" b="b"/>
                <a:pathLst>
                  <a:path w="11" h="32">
                    <a:moveTo>
                      <a:pt x="5" y="32"/>
                    </a:moveTo>
                    <a:lnTo>
                      <a:pt x="0" y="32"/>
                    </a:lnTo>
                    <a:lnTo>
                      <a:pt x="5" y="0"/>
                    </a:lnTo>
                    <a:lnTo>
                      <a:pt x="11" y="0"/>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76">
                <a:extLst>
                  <a:ext uri="{FF2B5EF4-FFF2-40B4-BE49-F238E27FC236}">
                    <a16:creationId xmlns:a16="http://schemas.microsoft.com/office/drawing/2014/main" id="{14AA585A-36A0-75D9-EFEC-D938685EFF6F}"/>
                  </a:ext>
                </a:extLst>
              </p:cNvPr>
              <p:cNvSpPr>
                <a:spLocks/>
              </p:cNvSpPr>
              <p:nvPr/>
            </p:nvSpPr>
            <p:spPr bwMode="auto">
              <a:xfrm>
                <a:off x="6637338" y="4235451"/>
                <a:ext cx="17463" cy="60325"/>
              </a:xfrm>
              <a:custGeom>
                <a:avLst/>
                <a:gdLst>
                  <a:gd name="T0" fmla="*/ 11 w 11"/>
                  <a:gd name="T1" fmla="*/ 38 h 38"/>
                  <a:gd name="T2" fmla="*/ 0 w 11"/>
                  <a:gd name="T3" fmla="*/ 32 h 38"/>
                  <a:gd name="T4" fmla="*/ 5 w 11"/>
                  <a:gd name="T5" fmla="*/ 0 h 38"/>
                  <a:gd name="T6" fmla="*/ 11 w 11"/>
                  <a:gd name="T7" fmla="*/ 6 h 38"/>
                  <a:gd name="T8" fmla="*/ 11 w 11"/>
                  <a:gd name="T9" fmla="*/ 38 h 38"/>
                </a:gdLst>
                <a:ahLst/>
                <a:cxnLst>
                  <a:cxn ang="0">
                    <a:pos x="T0" y="T1"/>
                  </a:cxn>
                  <a:cxn ang="0">
                    <a:pos x="T2" y="T3"/>
                  </a:cxn>
                  <a:cxn ang="0">
                    <a:pos x="T4" y="T5"/>
                  </a:cxn>
                  <a:cxn ang="0">
                    <a:pos x="T6" y="T7"/>
                  </a:cxn>
                  <a:cxn ang="0">
                    <a:pos x="T8" y="T9"/>
                  </a:cxn>
                </a:cxnLst>
                <a:rect l="0" t="0" r="r" b="b"/>
                <a:pathLst>
                  <a:path w="11" h="38">
                    <a:moveTo>
                      <a:pt x="11" y="38"/>
                    </a:moveTo>
                    <a:lnTo>
                      <a:pt x="0" y="32"/>
                    </a:lnTo>
                    <a:lnTo>
                      <a:pt x="5" y="0"/>
                    </a:lnTo>
                    <a:lnTo>
                      <a:pt x="11" y="6"/>
                    </a:lnTo>
                    <a:lnTo>
                      <a:pt x="1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Rectangle 477">
                <a:extLst>
                  <a:ext uri="{FF2B5EF4-FFF2-40B4-BE49-F238E27FC236}">
                    <a16:creationId xmlns:a16="http://schemas.microsoft.com/office/drawing/2014/main" id="{42176D2A-F7EE-53B0-32F9-A4080E3D241A}"/>
                  </a:ext>
                </a:extLst>
              </p:cNvPr>
              <p:cNvSpPr>
                <a:spLocks noChangeArrowheads="1"/>
              </p:cNvSpPr>
              <p:nvPr/>
            </p:nvSpPr>
            <p:spPr bwMode="auto">
              <a:xfrm>
                <a:off x="6602413" y="4235451"/>
                <a:ext cx="17463"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90">
                <a:extLst>
                  <a:ext uri="{FF2B5EF4-FFF2-40B4-BE49-F238E27FC236}">
                    <a16:creationId xmlns:a16="http://schemas.microsoft.com/office/drawing/2014/main" id="{EDE9BA3F-FFE7-0CB4-3994-1E4901FB7561}"/>
                  </a:ext>
                </a:extLst>
              </p:cNvPr>
              <p:cNvSpPr>
                <a:spLocks/>
              </p:cNvSpPr>
              <p:nvPr/>
            </p:nvSpPr>
            <p:spPr bwMode="auto">
              <a:xfrm>
                <a:off x="6276975" y="4849814"/>
                <a:ext cx="42863" cy="42863"/>
              </a:xfrm>
              <a:custGeom>
                <a:avLst/>
                <a:gdLst>
                  <a:gd name="T0" fmla="*/ 21 w 27"/>
                  <a:gd name="T1" fmla="*/ 0 h 27"/>
                  <a:gd name="T2" fmla="*/ 27 w 27"/>
                  <a:gd name="T3" fmla="*/ 6 h 27"/>
                  <a:gd name="T4" fmla="*/ 5 w 27"/>
                  <a:gd name="T5" fmla="*/ 27 h 27"/>
                  <a:gd name="T6" fmla="*/ 0 w 27"/>
                  <a:gd name="T7" fmla="*/ 16 h 27"/>
                  <a:gd name="T8" fmla="*/ 21 w 27"/>
                  <a:gd name="T9" fmla="*/ 0 h 27"/>
                </a:gdLst>
                <a:ahLst/>
                <a:cxnLst>
                  <a:cxn ang="0">
                    <a:pos x="T0" y="T1"/>
                  </a:cxn>
                  <a:cxn ang="0">
                    <a:pos x="T2" y="T3"/>
                  </a:cxn>
                  <a:cxn ang="0">
                    <a:pos x="T4" y="T5"/>
                  </a:cxn>
                  <a:cxn ang="0">
                    <a:pos x="T6" y="T7"/>
                  </a:cxn>
                  <a:cxn ang="0">
                    <a:pos x="T8" y="T9"/>
                  </a:cxn>
                </a:cxnLst>
                <a:rect l="0" t="0" r="r" b="b"/>
                <a:pathLst>
                  <a:path w="27" h="27">
                    <a:moveTo>
                      <a:pt x="21" y="0"/>
                    </a:moveTo>
                    <a:lnTo>
                      <a:pt x="27" y="6"/>
                    </a:lnTo>
                    <a:lnTo>
                      <a:pt x="5" y="27"/>
                    </a:lnTo>
                    <a:lnTo>
                      <a:pt x="0" y="16"/>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91">
                <a:extLst>
                  <a:ext uri="{FF2B5EF4-FFF2-40B4-BE49-F238E27FC236}">
                    <a16:creationId xmlns:a16="http://schemas.microsoft.com/office/drawing/2014/main" id="{8F953A38-03B2-0015-A12D-46625778AD51}"/>
                  </a:ext>
                </a:extLst>
              </p:cNvPr>
              <p:cNvSpPr>
                <a:spLocks/>
              </p:cNvSpPr>
              <p:nvPr/>
            </p:nvSpPr>
            <p:spPr bwMode="auto">
              <a:xfrm>
                <a:off x="6292850" y="4875214"/>
                <a:ext cx="52388" cy="42863"/>
              </a:xfrm>
              <a:custGeom>
                <a:avLst/>
                <a:gdLst>
                  <a:gd name="T0" fmla="*/ 28 w 33"/>
                  <a:gd name="T1" fmla="*/ 0 h 27"/>
                  <a:gd name="T2" fmla="*/ 33 w 33"/>
                  <a:gd name="T3" fmla="*/ 6 h 27"/>
                  <a:gd name="T4" fmla="*/ 6 w 33"/>
                  <a:gd name="T5" fmla="*/ 27 h 27"/>
                  <a:gd name="T6" fmla="*/ 0 w 33"/>
                  <a:gd name="T7" fmla="*/ 17 h 27"/>
                  <a:gd name="T8" fmla="*/ 28 w 33"/>
                  <a:gd name="T9" fmla="*/ 0 h 27"/>
                </a:gdLst>
                <a:ahLst/>
                <a:cxnLst>
                  <a:cxn ang="0">
                    <a:pos x="T0" y="T1"/>
                  </a:cxn>
                  <a:cxn ang="0">
                    <a:pos x="T2" y="T3"/>
                  </a:cxn>
                  <a:cxn ang="0">
                    <a:pos x="T4" y="T5"/>
                  </a:cxn>
                  <a:cxn ang="0">
                    <a:pos x="T6" y="T7"/>
                  </a:cxn>
                  <a:cxn ang="0">
                    <a:pos x="T8" y="T9"/>
                  </a:cxn>
                </a:cxnLst>
                <a:rect l="0" t="0" r="r" b="b"/>
                <a:pathLst>
                  <a:path w="33" h="27">
                    <a:moveTo>
                      <a:pt x="28" y="0"/>
                    </a:moveTo>
                    <a:lnTo>
                      <a:pt x="33" y="6"/>
                    </a:lnTo>
                    <a:lnTo>
                      <a:pt x="6" y="27"/>
                    </a:lnTo>
                    <a:lnTo>
                      <a:pt x="0" y="17"/>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92">
                <a:extLst>
                  <a:ext uri="{FF2B5EF4-FFF2-40B4-BE49-F238E27FC236}">
                    <a16:creationId xmlns:a16="http://schemas.microsoft.com/office/drawing/2014/main" id="{45A15952-18A8-06FC-7044-4B82DB9AFD91}"/>
                  </a:ext>
                </a:extLst>
              </p:cNvPr>
              <p:cNvSpPr>
                <a:spLocks/>
              </p:cNvSpPr>
              <p:nvPr/>
            </p:nvSpPr>
            <p:spPr bwMode="auto">
              <a:xfrm>
                <a:off x="6319838" y="4892676"/>
                <a:ext cx="42863" cy="50800"/>
              </a:xfrm>
              <a:custGeom>
                <a:avLst/>
                <a:gdLst>
                  <a:gd name="T0" fmla="*/ 21 w 27"/>
                  <a:gd name="T1" fmla="*/ 0 h 32"/>
                  <a:gd name="T2" fmla="*/ 27 w 27"/>
                  <a:gd name="T3" fmla="*/ 11 h 32"/>
                  <a:gd name="T4" fmla="*/ 5 w 27"/>
                  <a:gd name="T5" fmla="*/ 32 h 32"/>
                  <a:gd name="T6" fmla="*/ 0 w 27"/>
                  <a:gd name="T7" fmla="*/ 27 h 32"/>
                  <a:gd name="T8" fmla="*/ 21 w 27"/>
                  <a:gd name="T9" fmla="*/ 0 h 32"/>
                </a:gdLst>
                <a:ahLst/>
                <a:cxnLst>
                  <a:cxn ang="0">
                    <a:pos x="T0" y="T1"/>
                  </a:cxn>
                  <a:cxn ang="0">
                    <a:pos x="T2" y="T3"/>
                  </a:cxn>
                  <a:cxn ang="0">
                    <a:pos x="T4" y="T5"/>
                  </a:cxn>
                  <a:cxn ang="0">
                    <a:pos x="T6" y="T7"/>
                  </a:cxn>
                  <a:cxn ang="0">
                    <a:pos x="T8" y="T9"/>
                  </a:cxn>
                </a:cxnLst>
                <a:rect l="0" t="0" r="r" b="b"/>
                <a:pathLst>
                  <a:path w="27" h="32">
                    <a:moveTo>
                      <a:pt x="21" y="0"/>
                    </a:moveTo>
                    <a:lnTo>
                      <a:pt x="27" y="11"/>
                    </a:lnTo>
                    <a:lnTo>
                      <a:pt x="5" y="32"/>
                    </a:lnTo>
                    <a:lnTo>
                      <a:pt x="0" y="27"/>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93">
                <a:extLst>
                  <a:ext uri="{FF2B5EF4-FFF2-40B4-BE49-F238E27FC236}">
                    <a16:creationId xmlns:a16="http://schemas.microsoft.com/office/drawing/2014/main" id="{0E211C5D-8902-493D-06BF-8BE75E8F01C4}"/>
                  </a:ext>
                </a:extLst>
              </p:cNvPr>
              <p:cNvSpPr>
                <a:spLocks/>
              </p:cNvSpPr>
              <p:nvPr/>
            </p:nvSpPr>
            <p:spPr bwMode="auto">
              <a:xfrm>
                <a:off x="6345238" y="4918076"/>
                <a:ext cx="42863" cy="52388"/>
              </a:xfrm>
              <a:custGeom>
                <a:avLst/>
                <a:gdLst>
                  <a:gd name="T0" fmla="*/ 22 w 27"/>
                  <a:gd name="T1" fmla="*/ 0 h 33"/>
                  <a:gd name="T2" fmla="*/ 27 w 27"/>
                  <a:gd name="T3" fmla="*/ 6 h 33"/>
                  <a:gd name="T4" fmla="*/ 5 w 27"/>
                  <a:gd name="T5" fmla="*/ 33 h 33"/>
                  <a:gd name="T6" fmla="*/ 0 w 27"/>
                  <a:gd name="T7" fmla="*/ 27 h 33"/>
                  <a:gd name="T8" fmla="*/ 22 w 27"/>
                  <a:gd name="T9" fmla="*/ 0 h 33"/>
                </a:gdLst>
                <a:ahLst/>
                <a:cxnLst>
                  <a:cxn ang="0">
                    <a:pos x="T0" y="T1"/>
                  </a:cxn>
                  <a:cxn ang="0">
                    <a:pos x="T2" y="T3"/>
                  </a:cxn>
                  <a:cxn ang="0">
                    <a:pos x="T4" y="T5"/>
                  </a:cxn>
                  <a:cxn ang="0">
                    <a:pos x="T6" y="T7"/>
                  </a:cxn>
                  <a:cxn ang="0">
                    <a:pos x="T8" y="T9"/>
                  </a:cxn>
                </a:cxnLst>
                <a:rect l="0" t="0" r="r" b="b"/>
                <a:pathLst>
                  <a:path w="27" h="33">
                    <a:moveTo>
                      <a:pt x="22" y="0"/>
                    </a:moveTo>
                    <a:lnTo>
                      <a:pt x="27" y="6"/>
                    </a:lnTo>
                    <a:lnTo>
                      <a:pt x="5" y="33"/>
                    </a:lnTo>
                    <a:lnTo>
                      <a:pt x="0" y="27"/>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94">
                <a:extLst>
                  <a:ext uri="{FF2B5EF4-FFF2-40B4-BE49-F238E27FC236}">
                    <a16:creationId xmlns:a16="http://schemas.microsoft.com/office/drawing/2014/main" id="{E4696472-9F83-A65D-6695-F1B571B8367A}"/>
                  </a:ext>
                </a:extLst>
              </p:cNvPr>
              <p:cNvSpPr>
                <a:spLocks/>
              </p:cNvSpPr>
              <p:nvPr/>
            </p:nvSpPr>
            <p:spPr bwMode="auto">
              <a:xfrm>
                <a:off x="6370638" y="4935539"/>
                <a:ext cx="42863" cy="50800"/>
              </a:xfrm>
              <a:custGeom>
                <a:avLst/>
                <a:gdLst>
                  <a:gd name="T0" fmla="*/ 16 w 27"/>
                  <a:gd name="T1" fmla="*/ 0 h 32"/>
                  <a:gd name="T2" fmla="*/ 27 w 27"/>
                  <a:gd name="T3" fmla="*/ 5 h 32"/>
                  <a:gd name="T4" fmla="*/ 11 w 27"/>
                  <a:gd name="T5" fmla="*/ 32 h 32"/>
                  <a:gd name="T6" fmla="*/ 0 w 27"/>
                  <a:gd name="T7" fmla="*/ 27 h 32"/>
                  <a:gd name="T8" fmla="*/ 16 w 27"/>
                  <a:gd name="T9" fmla="*/ 0 h 32"/>
                </a:gdLst>
                <a:ahLst/>
                <a:cxnLst>
                  <a:cxn ang="0">
                    <a:pos x="T0" y="T1"/>
                  </a:cxn>
                  <a:cxn ang="0">
                    <a:pos x="T2" y="T3"/>
                  </a:cxn>
                  <a:cxn ang="0">
                    <a:pos x="T4" y="T5"/>
                  </a:cxn>
                  <a:cxn ang="0">
                    <a:pos x="T6" y="T7"/>
                  </a:cxn>
                  <a:cxn ang="0">
                    <a:pos x="T8" y="T9"/>
                  </a:cxn>
                </a:cxnLst>
                <a:rect l="0" t="0" r="r" b="b"/>
                <a:pathLst>
                  <a:path w="27" h="32">
                    <a:moveTo>
                      <a:pt x="16" y="0"/>
                    </a:moveTo>
                    <a:lnTo>
                      <a:pt x="27" y="5"/>
                    </a:lnTo>
                    <a:lnTo>
                      <a:pt x="11" y="32"/>
                    </a:lnTo>
                    <a:lnTo>
                      <a:pt x="0" y="27"/>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95">
                <a:extLst>
                  <a:ext uri="{FF2B5EF4-FFF2-40B4-BE49-F238E27FC236}">
                    <a16:creationId xmlns:a16="http://schemas.microsoft.com/office/drawing/2014/main" id="{330F72F5-B6A2-63EE-C390-4D815FB6BCB6}"/>
                  </a:ext>
                </a:extLst>
              </p:cNvPr>
              <p:cNvSpPr>
                <a:spLocks/>
              </p:cNvSpPr>
              <p:nvPr/>
            </p:nvSpPr>
            <p:spPr bwMode="auto">
              <a:xfrm>
                <a:off x="6405563" y="4953001"/>
                <a:ext cx="34925" cy="50800"/>
              </a:xfrm>
              <a:custGeom>
                <a:avLst/>
                <a:gdLst>
                  <a:gd name="T0" fmla="*/ 16 w 22"/>
                  <a:gd name="T1" fmla="*/ 0 h 32"/>
                  <a:gd name="T2" fmla="*/ 22 w 22"/>
                  <a:gd name="T3" fmla="*/ 5 h 32"/>
                  <a:gd name="T4" fmla="*/ 5 w 22"/>
                  <a:gd name="T5" fmla="*/ 32 h 32"/>
                  <a:gd name="T6" fmla="*/ 0 w 22"/>
                  <a:gd name="T7" fmla="*/ 27 h 32"/>
                  <a:gd name="T8" fmla="*/ 16 w 22"/>
                  <a:gd name="T9" fmla="*/ 0 h 32"/>
                </a:gdLst>
                <a:ahLst/>
                <a:cxnLst>
                  <a:cxn ang="0">
                    <a:pos x="T0" y="T1"/>
                  </a:cxn>
                  <a:cxn ang="0">
                    <a:pos x="T2" y="T3"/>
                  </a:cxn>
                  <a:cxn ang="0">
                    <a:pos x="T4" y="T5"/>
                  </a:cxn>
                  <a:cxn ang="0">
                    <a:pos x="T6" y="T7"/>
                  </a:cxn>
                  <a:cxn ang="0">
                    <a:pos x="T8" y="T9"/>
                  </a:cxn>
                </a:cxnLst>
                <a:rect l="0" t="0" r="r" b="b"/>
                <a:pathLst>
                  <a:path w="22" h="32">
                    <a:moveTo>
                      <a:pt x="16" y="0"/>
                    </a:moveTo>
                    <a:lnTo>
                      <a:pt x="22" y="5"/>
                    </a:lnTo>
                    <a:lnTo>
                      <a:pt x="5" y="32"/>
                    </a:lnTo>
                    <a:lnTo>
                      <a:pt x="0" y="27"/>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96">
                <a:extLst>
                  <a:ext uri="{FF2B5EF4-FFF2-40B4-BE49-F238E27FC236}">
                    <a16:creationId xmlns:a16="http://schemas.microsoft.com/office/drawing/2014/main" id="{C5C12FC2-415A-3E1A-5F8A-4BF6598EC533}"/>
                  </a:ext>
                </a:extLst>
              </p:cNvPr>
              <p:cNvSpPr>
                <a:spLocks/>
              </p:cNvSpPr>
              <p:nvPr/>
            </p:nvSpPr>
            <p:spPr bwMode="auto">
              <a:xfrm>
                <a:off x="6430963" y="4970464"/>
                <a:ext cx="34925" cy="50800"/>
              </a:xfrm>
              <a:custGeom>
                <a:avLst/>
                <a:gdLst>
                  <a:gd name="T0" fmla="*/ 16 w 22"/>
                  <a:gd name="T1" fmla="*/ 0 h 32"/>
                  <a:gd name="T2" fmla="*/ 22 w 22"/>
                  <a:gd name="T3" fmla="*/ 5 h 32"/>
                  <a:gd name="T4" fmla="*/ 11 w 22"/>
                  <a:gd name="T5" fmla="*/ 32 h 32"/>
                  <a:gd name="T6" fmla="*/ 0 w 22"/>
                  <a:gd name="T7" fmla="*/ 26 h 32"/>
                  <a:gd name="T8" fmla="*/ 16 w 22"/>
                  <a:gd name="T9" fmla="*/ 0 h 32"/>
                </a:gdLst>
                <a:ahLst/>
                <a:cxnLst>
                  <a:cxn ang="0">
                    <a:pos x="T0" y="T1"/>
                  </a:cxn>
                  <a:cxn ang="0">
                    <a:pos x="T2" y="T3"/>
                  </a:cxn>
                  <a:cxn ang="0">
                    <a:pos x="T4" y="T5"/>
                  </a:cxn>
                  <a:cxn ang="0">
                    <a:pos x="T6" y="T7"/>
                  </a:cxn>
                  <a:cxn ang="0">
                    <a:pos x="T8" y="T9"/>
                  </a:cxn>
                </a:cxnLst>
                <a:rect l="0" t="0" r="r" b="b"/>
                <a:pathLst>
                  <a:path w="22" h="32">
                    <a:moveTo>
                      <a:pt x="16" y="0"/>
                    </a:moveTo>
                    <a:lnTo>
                      <a:pt x="22" y="5"/>
                    </a:lnTo>
                    <a:lnTo>
                      <a:pt x="11" y="32"/>
                    </a:lnTo>
                    <a:lnTo>
                      <a:pt x="0" y="2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97">
                <a:extLst>
                  <a:ext uri="{FF2B5EF4-FFF2-40B4-BE49-F238E27FC236}">
                    <a16:creationId xmlns:a16="http://schemas.microsoft.com/office/drawing/2014/main" id="{A5FC3517-811D-A03E-8618-4E8E57EC9303}"/>
                  </a:ext>
                </a:extLst>
              </p:cNvPr>
              <p:cNvSpPr>
                <a:spLocks/>
              </p:cNvSpPr>
              <p:nvPr/>
            </p:nvSpPr>
            <p:spPr bwMode="auto">
              <a:xfrm>
                <a:off x="6465888" y="4986339"/>
                <a:ext cx="33338" cy="52388"/>
              </a:xfrm>
              <a:custGeom>
                <a:avLst/>
                <a:gdLst>
                  <a:gd name="T0" fmla="*/ 11 w 21"/>
                  <a:gd name="T1" fmla="*/ 0 h 33"/>
                  <a:gd name="T2" fmla="*/ 21 w 21"/>
                  <a:gd name="T3" fmla="*/ 0 h 33"/>
                  <a:gd name="T4" fmla="*/ 11 w 21"/>
                  <a:gd name="T5" fmla="*/ 33 h 33"/>
                  <a:gd name="T6" fmla="*/ 0 w 21"/>
                  <a:gd name="T7" fmla="*/ 27 h 33"/>
                  <a:gd name="T8" fmla="*/ 11 w 21"/>
                  <a:gd name="T9" fmla="*/ 0 h 33"/>
                </a:gdLst>
                <a:ahLst/>
                <a:cxnLst>
                  <a:cxn ang="0">
                    <a:pos x="T0" y="T1"/>
                  </a:cxn>
                  <a:cxn ang="0">
                    <a:pos x="T2" y="T3"/>
                  </a:cxn>
                  <a:cxn ang="0">
                    <a:pos x="T4" y="T5"/>
                  </a:cxn>
                  <a:cxn ang="0">
                    <a:pos x="T6" y="T7"/>
                  </a:cxn>
                  <a:cxn ang="0">
                    <a:pos x="T8" y="T9"/>
                  </a:cxn>
                </a:cxnLst>
                <a:rect l="0" t="0" r="r" b="b"/>
                <a:pathLst>
                  <a:path w="21" h="33">
                    <a:moveTo>
                      <a:pt x="11" y="0"/>
                    </a:moveTo>
                    <a:lnTo>
                      <a:pt x="21" y="0"/>
                    </a:lnTo>
                    <a:lnTo>
                      <a:pt x="11" y="33"/>
                    </a:lnTo>
                    <a:lnTo>
                      <a:pt x="0" y="27"/>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98">
                <a:extLst>
                  <a:ext uri="{FF2B5EF4-FFF2-40B4-BE49-F238E27FC236}">
                    <a16:creationId xmlns:a16="http://schemas.microsoft.com/office/drawing/2014/main" id="{8D02CE95-538E-F3E3-EAC4-410841AF1114}"/>
                  </a:ext>
                </a:extLst>
              </p:cNvPr>
              <p:cNvSpPr>
                <a:spLocks/>
              </p:cNvSpPr>
              <p:nvPr/>
            </p:nvSpPr>
            <p:spPr bwMode="auto">
              <a:xfrm>
                <a:off x="6499225" y="4995864"/>
                <a:ext cx="26988" cy="50800"/>
              </a:xfrm>
              <a:custGeom>
                <a:avLst/>
                <a:gdLst>
                  <a:gd name="T0" fmla="*/ 11 w 17"/>
                  <a:gd name="T1" fmla="*/ 0 h 32"/>
                  <a:gd name="T2" fmla="*/ 17 w 17"/>
                  <a:gd name="T3" fmla="*/ 0 h 32"/>
                  <a:gd name="T4" fmla="*/ 11 w 17"/>
                  <a:gd name="T5" fmla="*/ 32 h 32"/>
                  <a:gd name="T6" fmla="*/ 0 w 17"/>
                  <a:gd name="T7" fmla="*/ 27 h 32"/>
                  <a:gd name="T8" fmla="*/ 11 w 17"/>
                  <a:gd name="T9" fmla="*/ 0 h 32"/>
                </a:gdLst>
                <a:ahLst/>
                <a:cxnLst>
                  <a:cxn ang="0">
                    <a:pos x="T0" y="T1"/>
                  </a:cxn>
                  <a:cxn ang="0">
                    <a:pos x="T2" y="T3"/>
                  </a:cxn>
                  <a:cxn ang="0">
                    <a:pos x="T4" y="T5"/>
                  </a:cxn>
                  <a:cxn ang="0">
                    <a:pos x="T6" y="T7"/>
                  </a:cxn>
                  <a:cxn ang="0">
                    <a:pos x="T8" y="T9"/>
                  </a:cxn>
                </a:cxnLst>
                <a:rect l="0" t="0" r="r" b="b"/>
                <a:pathLst>
                  <a:path w="17" h="32">
                    <a:moveTo>
                      <a:pt x="11" y="0"/>
                    </a:moveTo>
                    <a:lnTo>
                      <a:pt x="17" y="0"/>
                    </a:lnTo>
                    <a:lnTo>
                      <a:pt x="11" y="32"/>
                    </a:lnTo>
                    <a:lnTo>
                      <a:pt x="0" y="27"/>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99">
                <a:extLst>
                  <a:ext uri="{FF2B5EF4-FFF2-40B4-BE49-F238E27FC236}">
                    <a16:creationId xmlns:a16="http://schemas.microsoft.com/office/drawing/2014/main" id="{200A98C5-A198-CB4E-6F36-0132D3E07422}"/>
                  </a:ext>
                </a:extLst>
              </p:cNvPr>
              <p:cNvSpPr>
                <a:spLocks/>
              </p:cNvSpPr>
              <p:nvPr/>
            </p:nvSpPr>
            <p:spPr bwMode="auto">
              <a:xfrm>
                <a:off x="6534150" y="5003801"/>
                <a:ext cx="25400" cy="50800"/>
              </a:xfrm>
              <a:custGeom>
                <a:avLst/>
                <a:gdLst>
                  <a:gd name="T0" fmla="*/ 5 w 16"/>
                  <a:gd name="T1" fmla="*/ 0 h 32"/>
                  <a:gd name="T2" fmla="*/ 16 w 16"/>
                  <a:gd name="T3" fmla="*/ 0 h 32"/>
                  <a:gd name="T4" fmla="*/ 11 w 16"/>
                  <a:gd name="T5" fmla="*/ 32 h 32"/>
                  <a:gd name="T6" fmla="*/ 0 w 16"/>
                  <a:gd name="T7" fmla="*/ 27 h 32"/>
                  <a:gd name="T8" fmla="*/ 5 w 16"/>
                  <a:gd name="T9" fmla="*/ 0 h 32"/>
                </a:gdLst>
                <a:ahLst/>
                <a:cxnLst>
                  <a:cxn ang="0">
                    <a:pos x="T0" y="T1"/>
                  </a:cxn>
                  <a:cxn ang="0">
                    <a:pos x="T2" y="T3"/>
                  </a:cxn>
                  <a:cxn ang="0">
                    <a:pos x="T4" y="T5"/>
                  </a:cxn>
                  <a:cxn ang="0">
                    <a:pos x="T6" y="T7"/>
                  </a:cxn>
                  <a:cxn ang="0">
                    <a:pos x="T8" y="T9"/>
                  </a:cxn>
                </a:cxnLst>
                <a:rect l="0" t="0" r="r" b="b"/>
                <a:pathLst>
                  <a:path w="16" h="32">
                    <a:moveTo>
                      <a:pt x="5" y="0"/>
                    </a:moveTo>
                    <a:lnTo>
                      <a:pt x="16" y="0"/>
                    </a:lnTo>
                    <a:lnTo>
                      <a:pt x="11" y="32"/>
                    </a:lnTo>
                    <a:lnTo>
                      <a:pt x="0" y="2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500">
                <a:extLst>
                  <a:ext uri="{FF2B5EF4-FFF2-40B4-BE49-F238E27FC236}">
                    <a16:creationId xmlns:a16="http://schemas.microsoft.com/office/drawing/2014/main" id="{C08BB887-4192-8BA9-A4F6-5E276FBE38D9}"/>
                  </a:ext>
                </a:extLst>
              </p:cNvPr>
              <p:cNvSpPr>
                <a:spLocks/>
              </p:cNvSpPr>
              <p:nvPr/>
            </p:nvSpPr>
            <p:spPr bwMode="auto">
              <a:xfrm>
                <a:off x="6569075" y="5003801"/>
                <a:ext cx="25400" cy="50800"/>
              </a:xfrm>
              <a:custGeom>
                <a:avLst/>
                <a:gdLst>
                  <a:gd name="T0" fmla="*/ 5 w 16"/>
                  <a:gd name="T1" fmla="*/ 0 h 32"/>
                  <a:gd name="T2" fmla="*/ 16 w 16"/>
                  <a:gd name="T3" fmla="*/ 0 h 32"/>
                  <a:gd name="T4" fmla="*/ 11 w 16"/>
                  <a:gd name="T5" fmla="*/ 32 h 32"/>
                  <a:gd name="T6" fmla="*/ 0 w 16"/>
                  <a:gd name="T7" fmla="*/ 32 h 32"/>
                  <a:gd name="T8" fmla="*/ 5 w 16"/>
                  <a:gd name="T9" fmla="*/ 0 h 32"/>
                </a:gdLst>
                <a:ahLst/>
                <a:cxnLst>
                  <a:cxn ang="0">
                    <a:pos x="T0" y="T1"/>
                  </a:cxn>
                  <a:cxn ang="0">
                    <a:pos x="T2" y="T3"/>
                  </a:cxn>
                  <a:cxn ang="0">
                    <a:pos x="T4" y="T5"/>
                  </a:cxn>
                  <a:cxn ang="0">
                    <a:pos x="T6" y="T7"/>
                  </a:cxn>
                  <a:cxn ang="0">
                    <a:pos x="T8" y="T9"/>
                  </a:cxn>
                </a:cxnLst>
                <a:rect l="0" t="0" r="r" b="b"/>
                <a:pathLst>
                  <a:path w="16" h="32">
                    <a:moveTo>
                      <a:pt x="5" y="0"/>
                    </a:moveTo>
                    <a:lnTo>
                      <a:pt x="16" y="0"/>
                    </a:lnTo>
                    <a:lnTo>
                      <a:pt x="11" y="32"/>
                    </a:lnTo>
                    <a:lnTo>
                      <a:pt x="0" y="3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501">
                <a:extLst>
                  <a:ext uri="{FF2B5EF4-FFF2-40B4-BE49-F238E27FC236}">
                    <a16:creationId xmlns:a16="http://schemas.microsoft.com/office/drawing/2014/main" id="{184B8F7D-ECD0-02D1-0F97-1DEF986DEA3B}"/>
                  </a:ext>
                </a:extLst>
              </p:cNvPr>
              <p:cNvSpPr>
                <a:spLocks noChangeArrowheads="1"/>
              </p:cNvSpPr>
              <p:nvPr/>
            </p:nvSpPr>
            <p:spPr bwMode="auto">
              <a:xfrm>
                <a:off x="6602413" y="5003801"/>
                <a:ext cx="17463"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502">
                <a:extLst>
                  <a:ext uri="{FF2B5EF4-FFF2-40B4-BE49-F238E27FC236}">
                    <a16:creationId xmlns:a16="http://schemas.microsoft.com/office/drawing/2014/main" id="{166EB938-9358-E34E-5950-5EAF9581838D}"/>
                  </a:ext>
                </a:extLst>
              </p:cNvPr>
              <p:cNvSpPr>
                <a:spLocks/>
              </p:cNvSpPr>
              <p:nvPr/>
            </p:nvSpPr>
            <p:spPr bwMode="auto">
              <a:xfrm>
                <a:off x="6637338" y="5003801"/>
                <a:ext cx="17463" cy="50800"/>
              </a:xfrm>
              <a:custGeom>
                <a:avLst/>
                <a:gdLst>
                  <a:gd name="T0" fmla="*/ 0 w 11"/>
                  <a:gd name="T1" fmla="*/ 0 h 32"/>
                  <a:gd name="T2" fmla="*/ 11 w 11"/>
                  <a:gd name="T3" fmla="*/ 0 h 32"/>
                  <a:gd name="T4" fmla="*/ 11 w 11"/>
                  <a:gd name="T5" fmla="*/ 32 h 32"/>
                  <a:gd name="T6" fmla="*/ 5 w 11"/>
                  <a:gd name="T7" fmla="*/ 32 h 32"/>
                  <a:gd name="T8" fmla="*/ 0 w 11"/>
                  <a:gd name="T9" fmla="*/ 0 h 32"/>
                </a:gdLst>
                <a:ahLst/>
                <a:cxnLst>
                  <a:cxn ang="0">
                    <a:pos x="T0" y="T1"/>
                  </a:cxn>
                  <a:cxn ang="0">
                    <a:pos x="T2" y="T3"/>
                  </a:cxn>
                  <a:cxn ang="0">
                    <a:pos x="T4" y="T5"/>
                  </a:cxn>
                  <a:cxn ang="0">
                    <a:pos x="T6" y="T7"/>
                  </a:cxn>
                  <a:cxn ang="0">
                    <a:pos x="T8" y="T9"/>
                  </a:cxn>
                </a:cxnLst>
                <a:rect l="0" t="0" r="r" b="b"/>
                <a:pathLst>
                  <a:path w="11" h="32">
                    <a:moveTo>
                      <a:pt x="0" y="0"/>
                    </a:moveTo>
                    <a:lnTo>
                      <a:pt x="11" y="0"/>
                    </a:lnTo>
                    <a:lnTo>
                      <a:pt x="11" y="32"/>
                    </a:lnTo>
                    <a:lnTo>
                      <a:pt x="5"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03">
                <a:extLst>
                  <a:ext uri="{FF2B5EF4-FFF2-40B4-BE49-F238E27FC236}">
                    <a16:creationId xmlns:a16="http://schemas.microsoft.com/office/drawing/2014/main" id="{8CFFCA56-8BD9-B04C-CDDC-772366A263CB}"/>
                  </a:ext>
                </a:extLst>
              </p:cNvPr>
              <p:cNvSpPr>
                <a:spLocks/>
              </p:cNvSpPr>
              <p:nvPr/>
            </p:nvSpPr>
            <p:spPr bwMode="auto">
              <a:xfrm>
                <a:off x="6672263" y="5003801"/>
                <a:ext cx="17463" cy="50800"/>
              </a:xfrm>
              <a:custGeom>
                <a:avLst/>
                <a:gdLst>
                  <a:gd name="T0" fmla="*/ 0 w 11"/>
                  <a:gd name="T1" fmla="*/ 0 h 32"/>
                  <a:gd name="T2" fmla="*/ 5 w 11"/>
                  <a:gd name="T3" fmla="*/ 0 h 32"/>
                  <a:gd name="T4" fmla="*/ 11 w 11"/>
                  <a:gd name="T5" fmla="*/ 27 h 32"/>
                  <a:gd name="T6" fmla="*/ 5 w 11"/>
                  <a:gd name="T7" fmla="*/ 32 h 32"/>
                  <a:gd name="T8" fmla="*/ 0 w 11"/>
                  <a:gd name="T9" fmla="*/ 0 h 32"/>
                </a:gdLst>
                <a:ahLst/>
                <a:cxnLst>
                  <a:cxn ang="0">
                    <a:pos x="T0" y="T1"/>
                  </a:cxn>
                  <a:cxn ang="0">
                    <a:pos x="T2" y="T3"/>
                  </a:cxn>
                  <a:cxn ang="0">
                    <a:pos x="T4" y="T5"/>
                  </a:cxn>
                  <a:cxn ang="0">
                    <a:pos x="T6" y="T7"/>
                  </a:cxn>
                  <a:cxn ang="0">
                    <a:pos x="T8" y="T9"/>
                  </a:cxn>
                </a:cxnLst>
                <a:rect l="0" t="0" r="r" b="b"/>
                <a:pathLst>
                  <a:path w="11" h="32">
                    <a:moveTo>
                      <a:pt x="0" y="0"/>
                    </a:moveTo>
                    <a:lnTo>
                      <a:pt x="5" y="0"/>
                    </a:lnTo>
                    <a:lnTo>
                      <a:pt x="11" y="27"/>
                    </a:lnTo>
                    <a:lnTo>
                      <a:pt x="5"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504">
                <a:extLst>
                  <a:ext uri="{FF2B5EF4-FFF2-40B4-BE49-F238E27FC236}">
                    <a16:creationId xmlns:a16="http://schemas.microsoft.com/office/drawing/2014/main" id="{1E4F7949-E462-09D4-6D15-B567679626E8}"/>
                  </a:ext>
                </a:extLst>
              </p:cNvPr>
              <p:cNvSpPr>
                <a:spLocks/>
              </p:cNvSpPr>
              <p:nvPr/>
            </p:nvSpPr>
            <p:spPr bwMode="auto">
              <a:xfrm>
                <a:off x="6697663" y="4995864"/>
                <a:ext cx="34925" cy="50800"/>
              </a:xfrm>
              <a:custGeom>
                <a:avLst/>
                <a:gdLst>
                  <a:gd name="T0" fmla="*/ 0 w 22"/>
                  <a:gd name="T1" fmla="*/ 0 h 32"/>
                  <a:gd name="T2" fmla="*/ 11 w 22"/>
                  <a:gd name="T3" fmla="*/ 0 h 32"/>
                  <a:gd name="T4" fmla="*/ 22 w 22"/>
                  <a:gd name="T5" fmla="*/ 27 h 32"/>
                  <a:gd name="T6" fmla="*/ 11 w 22"/>
                  <a:gd name="T7" fmla="*/ 32 h 32"/>
                  <a:gd name="T8" fmla="*/ 0 w 22"/>
                  <a:gd name="T9" fmla="*/ 0 h 32"/>
                </a:gdLst>
                <a:ahLst/>
                <a:cxnLst>
                  <a:cxn ang="0">
                    <a:pos x="T0" y="T1"/>
                  </a:cxn>
                  <a:cxn ang="0">
                    <a:pos x="T2" y="T3"/>
                  </a:cxn>
                  <a:cxn ang="0">
                    <a:pos x="T4" y="T5"/>
                  </a:cxn>
                  <a:cxn ang="0">
                    <a:pos x="T6" y="T7"/>
                  </a:cxn>
                  <a:cxn ang="0">
                    <a:pos x="T8" y="T9"/>
                  </a:cxn>
                </a:cxnLst>
                <a:rect l="0" t="0" r="r" b="b"/>
                <a:pathLst>
                  <a:path w="22" h="32">
                    <a:moveTo>
                      <a:pt x="0" y="0"/>
                    </a:moveTo>
                    <a:lnTo>
                      <a:pt x="11" y="0"/>
                    </a:lnTo>
                    <a:lnTo>
                      <a:pt x="22" y="27"/>
                    </a:lnTo>
                    <a:lnTo>
                      <a:pt x="11"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505">
                <a:extLst>
                  <a:ext uri="{FF2B5EF4-FFF2-40B4-BE49-F238E27FC236}">
                    <a16:creationId xmlns:a16="http://schemas.microsoft.com/office/drawing/2014/main" id="{6E8FBA65-1259-A49D-855B-E7F2620A107F}"/>
                  </a:ext>
                </a:extLst>
              </p:cNvPr>
              <p:cNvSpPr>
                <a:spLocks/>
              </p:cNvSpPr>
              <p:nvPr/>
            </p:nvSpPr>
            <p:spPr bwMode="auto">
              <a:xfrm>
                <a:off x="6732588" y="4986339"/>
                <a:ext cx="33338" cy="52388"/>
              </a:xfrm>
              <a:custGeom>
                <a:avLst/>
                <a:gdLst>
                  <a:gd name="T0" fmla="*/ 0 w 21"/>
                  <a:gd name="T1" fmla="*/ 0 h 33"/>
                  <a:gd name="T2" fmla="*/ 5 w 21"/>
                  <a:gd name="T3" fmla="*/ 0 h 33"/>
                  <a:gd name="T4" fmla="*/ 21 w 21"/>
                  <a:gd name="T5" fmla="*/ 27 h 33"/>
                  <a:gd name="T6" fmla="*/ 10 w 21"/>
                  <a:gd name="T7" fmla="*/ 33 h 33"/>
                  <a:gd name="T8" fmla="*/ 0 w 21"/>
                  <a:gd name="T9" fmla="*/ 0 h 33"/>
                </a:gdLst>
                <a:ahLst/>
                <a:cxnLst>
                  <a:cxn ang="0">
                    <a:pos x="T0" y="T1"/>
                  </a:cxn>
                  <a:cxn ang="0">
                    <a:pos x="T2" y="T3"/>
                  </a:cxn>
                  <a:cxn ang="0">
                    <a:pos x="T4" y="T5"/>
                  </a:cxn>
                  <a:cxn ang="0">
                    <a:pos x="T6" y="T7"/>
                  </a:cxn>
                  <a:cxn ang="0">
                    <a:pos x="T8" y="T9"/>
                  </a:cxn>
                </a:cxnLst>
                <a:rect l="0" t="0" r="r" b="b"/>
                <a:pathLst>
                  <a:path w="21" h="33">
                    <a:moveTo>
                      <a:pt x="0" y="0"/>
                    </a:moveTo>
                    <a:lnTo>
                      <a:pt x="5" y="0"/>
                    </a:lnTo>
                    <a:lnTo>
                      <a:pt x="21" y="27"/>
                    </a:lnTo>
                    <a:lnTo>
                      <a:pt x="10" y="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506">
                <a:extLst>
                  <a:ext uri="{FF2B5EF4-FFF2-40B4-BE49-F238E27FC236}">
                    <a16:creationId xmlns:a16="http://schemas.microsoft.com/office/drawing/2014/main" id="{D4EC7F73-76C4-679D-8119-60B95EBCF619}"/>
                  </a:ext>
                </a:extLst>
              </p:cNvPr>
              <p:cNvSpPr>
                <a:spLocks/>
              </p:cNvSpPr>
              <p:nvPr/>
            </p:nvSpPr>
            <p:spPr bwMode="auto">
              <a:xfrm>
                <a:off x="6757988" y="4970464"/>
                <a:ext cx="33338" cy="50800"/>
              </a:xfrm>
              <a:custGeom>
                <a:avLst/>
                <a:gdLst>
                  <a:gd name="T0" fmla="*/ 0 w 21"/>
                  <a:gd name="T1" fmla="*/ 5 h 32"/>
                  <a:gd name="T2" fmla="*/ 11 w 21"/>
                  <a:gd name="T3" fmla="*/ 0 h 32"/>
                  <a:gd name="T4" fmla="*/ 21 w 21"/>
                  <a:gd name="T5" fmla="*/ 26 h 32"/>
                  <a:gd name="T6" fmla="*/ 16 w 21"/>
                  <a:gd name="T7" fmla="*/ 32 h 32"/>
                  <a:gd name="T8" fmla="*/ 0 w 21"/>
                  <a:gd name="T9" fmla="*/ 5 h 32"/>
                </a:gdLst>
                <a:ahLst/>
                <a:cxnLst>
                  <a:cxn ang="0">
                    <a:pos x="T0" y="T1"/>
                  </a:cxn>
                  <a:cxn ang="0">
                    <a:pos x="T2" y="T3"/>
                  </a:cxn>
                  <a:cxn ang="0">
                    <a:pos x="T4" y="T5"/>
                  </a:cxn>
                  <a:cxn ang="0">
                    <a:pos x="T6" y="T7"/>
                  </a:cxn>
                  <a:cxn ang="0">
                    <a:pos x="T8" y="T9"/>
                  </a:cxn>
                </a:cxnLst>
                <a:rect l="0" t="0" r="r" b="b"/>
                <a:pathLst>
                  <a:path w="21" h="32">
                    <a:moveTo>
                      <a:pt x="0" y="5"/>
                    </a:moveTo>
                    <a:lnTo>
                      <a:pt x="11" y="0"/>
                    </a:lnTo>
                    <a:lnTo>
                      <a:pt x="21" y="26"/>
                    </a:lnTo>
                    <a:lnTo>
                      <a:pt x="16"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507">
                <a:extLst>
                  <a:ext uri="{FF2B5EF4-FFF2-40B4-BE49-F238E27FC236}">
                    <a16:creationId xmlns:a16="http://schemas.microsoft.com/office/drawing/2014/main" id="{379C85DA-2F2B-845D-9171-2CB2133D43F4}"/>
                  </a:ext>
                </a:extLst>
              </p:cNvPr>
              <p:cNvSpPr>
                <a:spLocks/>
              </p:cNvSpPr>
              <p:nvPr/>
            </p:nvSpPr>
            <p:spPr bwMode="auto">
              <a:xfrm>
                <a:off x="6791325" y="4953001"/>
                <a:ext cx="34925" cy="50800"/>
              </a:xfrm>
              <a:custGeom>
                <a:avLst/>
                <a:gdLst>
                  <a:gd name="T0" fmla="*/ 0 w 22"/>
                  <a:gd name="T1" fmla="*/ 5 h 32"/>
                  <a:gd name="T2" fmla="*/ 6 w 22"/>
                  <a:gd name="T3" fmla="*/ 0 h 32"/>
                  <a:gd name="T4" fmla="*/ 22 w 22"/>
                  <a:gd name="T5" fmla="*/ 27 h 32"/>
                  <a:gd name="T6" fmla="*/ 17 w 22"/>
                  <a:gd name="T7" fmla="*/ 32 h 32"/>
                  <a:gd name="T8" fmla="*/ 0 w 22"/>
                  <a:gd name="T9" fmla="*/ 5 h 32"/>
                </a:gdLst>
                <a:ahLst/>
                <a:cxnLst>
                  <a:cxn ang="0">
                    <a:pos x="T0" y="T1"/>
                  </a:cxn>
                  <a:cxn ang="0">
                    <a:pos x="T2" y="T3"/>
                  </a:cxn>
                  <a:cxn ang="0">
                    <a:pos x="T4" y="T5"/>
                  </a:cxn>
                  <a:cxn ang="0">
                    <a:pos x="T6" y="T7"/>
                  </a:cxn>
                  <a:cxn ang="0">
                    <a:pos x="T8" y="T9"/>
                  </a:cxn>
                </a:cxnLst>
                <a:rect l="0" t="0" r="r" b="b"/>
                <a:pathLst>
                  <a:path w="22" h="32">
                    <a:moveTo>
                      <a:pt x="0" y="5"/>
                    </a:moveTo>
                    <a:lnTo>
                      <a:pt x="6" y="0"/>
                    </a:lnTo>
                    <a:lnTo>
                      <a:pt x="22" y="27"/>
                    </a:lnTo>
                    <a:lnTo>
                      <a:pt x="17"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08">
                <a:extLst>
                  <a:ext uri="{FF2B5EF4-FFF2-40B4-BE49-F238E27FC236}">
                    <a16:creationId xmlns:a16="http://schemas.microsoft.com/office/drawing/2014/main" id="{C349ED6A-A50C-820F-8805-2DC6282F2163}"/>
                  </a:ext>
                </a:extLst>
              </p:cNvPr>
              <p:cNvSpPr>
                <a:spLocks/>
              </p:cNvSpPr>
              <p:nvPr/>
            </p:nvSpPr>
            <p:spPr bwMode="auto">
              <a:xfrm>
                <a:off x="6818313" y="4935539"/>
                <a:ext cx="42863" cy="50800"/>
              </a:xfrm>
              <a:custGeom>
                <a:avLst/>
                <a:gdLst>
                  <a:gd name="T0" fmla="*/ 0 w 27"/>
                  <a:gd name="T1" fmla="*/ 5 h 32"/>
                  <a:gd name="T2" fmla="*/ 5 w 27"/>
                  <a:gd name="T3" fmla="*/ 0 h 32"/>
                  <a:gd name="T4" fmla="*/ 27 w 27"/>
                  <a:gd name="T5" fmla="*/ 27 h 32"/>
                  <a:gd name="T6" fmla="*/ 16 w 27"/>
                  <a:gd name="T7" fmla="*/ 32 h 32"/>
                  <a:gd name="T8" fmla="*/ 0 w 27"/>
                  <a:gd name="T9" fmla="*/ 5 h 32"/>
                </a:gdLst>
                <a:ahLst/>
                <a:cxnLst>
                  <a:cxn ang="0">
                    <a:pos x="T0" y="T1"/>
                  </a:cxn>
                  <a:cxn ang="0">
                    <a:pos x="T2" y="T3"/>
                  </a:cxn>
                  <a:cxn ang="0">
                    <a:pos x="T4" y="T5"/>
                  </a:cxn>
                  <a:cxn ang="0">
                    <a:pos x="T6" y="T7"/>
                  </a:cxn>
                  <a:cxn ang="0">
                    <a:pos x="T8" y="T9"/>
                  </a:cxn>
                </a:cxnLst>
                <a:rect l="0" t="0" r="r" b="b"/>
                <a:pathLst>
                  <a:path w="27" h="32">
                    <a:moveTo>
                      <a:pt x="0" y="5"/>
                    </a:moveTo>
                    <a:lnTo>
                      <a:pt x="5" y="0"/>
                    </a:lnTo>
                    <a:lnTo>
                      <a:pt x="27" y="27"/>
                    </a:lnTo>
                    <a:lnTo>
                      <a:pt x="16"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509">
                <a:extLst>
                  <a:ext uri="{FF2B5EF4-FFF2-40B4-BE49-F238E27FC236}">
                    <a16:creationId xmlns:a16="http://schemas.microsoft.com/office/drawing/2014/main" id="{E2EA3A45-6D1D-FC9A-4477-677F1910FFCC}"/>
                  </a:ext>
                </a:extLst>
              </p:cNvPr>
              <p:cNvSpPr>
                <a:spLocks/>
              </p:cNvSpPr>
              <p:nvPr/>
            </p:nvSpPr>
            <p:spPr bwMode="auto">
              <a:xfrm>
                <a:off x="6843713" y="4918076"/>
                <a:ext cx="42863" cy="52388"/>
              </a:xfrm>
              <a:custGeom>
                <a:avLst/>
                <a:gdLst>
                  <a:gd name="T0" fmla="*/ 0 w 27"/>
                  <a:gd name="T1" fmla="*/ 6 h 33"/>
                  <a:gd name="T2" fmla="*/ 5 w 27"/>
                  <a:gd name="T3" fmla="*/ 0 h 33"/>
                  <a:gd name="T4" fmla="*/ 27 w 27"/>
                  <a:gd name="T5" fmla="*/ 27 h 33"/>
                  <a:gd name="T6" fmla="*/ 16 w 27"/>
                  <a:gd name="T7" fmla="*/ 33 h 33"/>
                  <a:gd name="T8" fmla="*/ 0 w 27"/>
                  <a:gd name="T9" fmla="*/ 6 h 33"/>
                </a:gdLst>
                <a:ahLst/>
                <a:cxnLst>
                  <a:cxn ang="0">
                    <a:pos x="T0" y="T1"/>
                  </a:cxn>
                  <a:cxn ang="0">
                    <a:pos x="T2" y="T3"/>
                  </a:cxn>
                  <a:cxn ang="0">
                    <a:pos x="T4" y="T5"/>
                  </a:cxn>
                  <a:cxn ang="0">
                    <a:pos x="T6" y="T7"/>
                  </a:cxn>
                  <a:cxn ang="0">
                    <a:pos x="T8" y="T9"/>
                  </a:cxn>
                </a:cxnLst>
                <a:rect l="0" t="0" r="r" b="b"/>
                <a:pathLst>
                  <a:path w="27" h="33">
                    <a:moveTo>
                      <a:pt x="0" y="6"/>
                    </a:moveTo>
                    <a:lnTo>
                      <a:pt x="5" y="0"/>
                    </a:lnTo>
                    <a:lnTo>
                      <a:pt x="27" y="27"/>
                    </a:lnTo>
                    <a:lnTo>
                      <a:pt x="16" y="33"/>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10">
                <a:extLst>
                  <a:ext uri="{FF2B5EF4-FFF2-40B4-BE49-F238E27FC236}">
                    <a16:creationId xmlns:a16="http://schemas.microsoft.com/office/drawing/2014/main" id="{7B236A28-8C99-C346-8895-77EC534CCE4E}"/>
                  </a:ext>
                </a:extLst>
              </p:cNvPr>
              <p:cNvSpPr>
                <a:spLocks/>
              </p:cNvSpPr>
              <p:nvPr/>
            </p:nvSpPr>
            <p:spPr bwMode="auto">
              <a:xfrm>
                <a:off x="6861175" y="4892676"/>
                <a:ext cx="50800" cy="50800"/>
              </a:xfrm>
              <a:custGeom>
                <a:avLst/>
                <a:gdLst>
                  <a:gd name="T0" fmla="*/ 0 w 32"/>
                  <a:gd name="T1" fmla="*/ 11 h 32"/>
                  <a:gd name="T2" fmla="*/ 11 w 32"/>
                  <a:gd name="T3" fmla="*/ 0 h 32"/>
                  <a:gd name="T4" fmla="*/ 32 w 32"/>
                  <a:gd name="T5" fmla="*/ 27 h 32"/>
                  <a:gd name="T6" fmla="*/ 27 w 32"/>
                  <a:gd name="T7" fmla="*/ 32 h 32"/>
                  <a:gd name="T8" fmla="*/ 0 w 32"/>
                  <a:gd name="T9" fmla="*/ 11 h 32"/>
                </a:gdLst>
                <a:ahLst/>
                <a:cxnLst>
                  <a:cxn ang="0">
                    <a:pos x="T0" y="T1"/>
                  </a:cxn>
                  <a:cxn ang="0">
                    <a:pos x="T2" y="T3"/>
                  </a:cxn>
                  <a:cxn ang="0">
                    <a:pos x="T4" y="T5"/>
                  </a:cxn>
                  <a:cxn ang="0">
                    <a:pos x="T6" y="T7"/>
                  </a:cxn>
                  <a:cxn ang="0">
                    <a:pos x="T8" y="T9"/>
                  </a:cxn>
                </a:cxnLst>
                <a:rect l="0" t="0" r="r" b="b"/>
                <a:pathLst>
                  <a:path w="32" h="32">
                    <a:moveTo>
                      <a:pt x="0" y="11"/>
                    </a:moveTo>
                    <a:lnTo>
                      <a:pt x="11" y="0"/>
                    </a:lnTo>
                    <a:lnTo>
                      <a:pt x="32" y="27"/>
                    </a:lnTo>
                    <a:lnTo>
                      <a:pt x="27" y="32"/>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11">
                <a:extLst>
                  <a:ext uri="{FF2B5EF4-FFF2-40B4-BE49-F238E27FC236}">
                    <a16:creationId xmlns:a16="http://schemas.microsoft.com/office/drawing/2014/main" id="{5DBEDC98-CF4E-2D28-892F-B853C9631544}"/>
                  </a:ext>
                </a:extLst>
              </p:cNvPr>
              <p:cNvSpPr>
                <a:spLocks/>
              </p:cNvSpPr>
              <p:nvPr/>
            </p:nvSpPr>
            <p:spPr bwMode="auto">
              <a:xfrm>
                <a:off x="6886575" y="4875214"/>
                <a:ext cx="52388" cy="42863"/>
              </a:xfrm>
              <a:custGeom>
                <a:avLst/>
                <a:gdLst>
                  <a:gd name="T0" fmla="*/ 0 w 33"/>
                  <a:gd name="T1" fmla="*/ 6 h 27"/>
                  <a:gd name="T2" fmla="*/ 5 w 33"/>
                  <a:gd name="T3" fmla="*/ 0 h 27"/>
                  <a:gd name="T4" fmla="*/ 33 w 33"/>
                  <a:gd name="T5" fmla="*/ 17 h 27"/>
                  <a:gd name="T6" fmla="*/ 22 w 33"/>
                  <a:gd name="T7" fmla="*/ 27 h 27"/>
                  <a:gd name="T8" fmla="*/ 0 w 33"/>
                  <a:gd name="T9" fmla="*/ 6 h 27"/>
                </a:gdLst>
                <a:ahLst/>
                <a:cxnLst>
                  <a:cxn ang="0">
                    <a:pos x="T0" y="T1"/>
                  </a:cxn>
                  <a:cxn ang="0">
                    <a:pos x="T2" y="T3"/>
                  </a:cxn>
                  <a:cxn ang="0">
                    <a:pos x="T4" y="T5"/>
                  </a:cxn>
                  <a:cxn ang="0">
                    <a:pos x="T6" y="T7"/>
                  </a:cxn>
                  <a:cxn ang="0">
                    <a:pos x="T8" y="T9"/>
                  </a:cxn>
                </a:cxnLst>
                <a:rect l="0" t="0" r="r" b="b"/>
                <a:pathLst>
                  <a:path w="33" h="27">
                    <a:moveTo>
                      <a:pt x="0" y="6"/>
                    </a:moveTo>
                    <a:lnTo>
                      <a:pt x="5" y="0"/>
                    </a:lnTo>
                    <a:lnTo>
                      <a:pt x="33" y="17"/>
                    </a:lnTo>
                    <a:lnTo>
                      <a:pt x="22" y="27"/>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12">
                <a:extLst>
                  <a:ext uri="{FF2B5EF4-FFF2-40B4-BE49-F238E27FC236}">
                    <a16:creationId xmlns:a16="http://schemas.microsoft.com/office/drawing/2014/main" id="{FC240A98-FCEA-017B-3573-347797A3D27A}"/>
                  </a:ext>
                </a:extLst>
              </p:cNvPr>
              <p:cNvSpPr>
                <a:spLocks/>
              </p:cNvSpPr>
              <p:nvPr/>
            </p:nvSpPr>
            <p:spPr bwMode="auto">
              <a:xfrm>
                <a:off x="6904038" y="4849814"/>
                <a:ext cx="50800" cy="42863"/>
              </a:xfrm>
              <a:custGeom>
                <a:avLst/>
                <a:gdLst>
                  <a:gd name="T0" fmla="*/ 0 w 32"/>
                  <a:gd name="T1" fmla="*/ 6 h 27"/>
                  <a:gd name="T2" fmla="*/ 5 w 32"/>
                  <a:gd name="T3" fmla="*/ 0 h 27"/>
                  <a:gd name="T4" fmla="*/ 32 w 32"/>
                  <a:gd name="T5" fmla="*/ 16 h 27"/>
                  <a:gd name="T6" fmla="*/ 27 w 32"/>
                  <a:gd name="T7" fmla="*/ 27 h 27"/>
                  <a:gd name="T8" fmla="*/ 0 w 32"/>
                  <a:gd name="T9" fmla="*/ 6 h 27"/>
                </a:gdLst>
                <a:ahLst/>
                <a:cxnLst>
                  <a:cxn ang="0">
                    <a:pos x="T0" y="T1"/>
                  </a:cxn>
                  <a:cxn ang="0">
                    <a:pos x="T2" y="T3"/>
                  </a:cxn>
                  <a:cxn ang="0">
                    <a:pos x="T4" y="T5"/>
                  </a:cxn>
                  <a:cxn ang="0">
                    <a:pos x="T6" y="T7"/>
                  </a:cxn>
                  <a:cxn ang="0">
                    <a:pos x="T8" y="T9"/>
                  </a:cxn>
                </a:cxnLst>
                <a:rect l="0" t="0" r="r" b="b"/>
                <a:pathLst>
                  <a:path w="32" h="27">
                    <a:moveTo>
                      <a:pt x="0" y="6"/>
                    </a:moveTo>
                    <a:lnTo>
                      <a:pt x="5" y="0"/>
                    </a:lnTo>
                    <a:lnTo>
                      <a:pt x="32" y="16"/>
                    </a:lnTo>
                    <a:lnTo>
                      <a:pt x="27" y="27"/>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13">
                <a:extLst>
                  <a:ext uri="{FF2B5EF4-FFF2-40B4-BE49-F238E27FC236}">
                    <a16:creationId xmlns:a16="http://schemas.microsoft.com/office/drawing/2014/main" id="{79E4C176-35F8-046B-1E7A-B678EA4DFE94}"/>
                  </a:ext>
                </a:extLst>
              </p:cNvPr>
              <p:cNvSpPr>
                <a:spLocks/>
              </p:cNvSpPr>
              <p:nvPr/>
            </p:nvSpPr>
            <p:spPr bwMode="auto">
              <a:xfrm>
                <a:off x="6921500" y="4824414"/>
                <a:ext cx="50800" cy="34925"/>
              </a:xfrm>
              <a:custGeom>
                <a:avLst/>
                <a:gdLst>
                  <a:gd name="T0" fmla="*/ 0 w 32"/>
                  <a:gd name="T1" fmla="*/ 5 h 22"/>
                  <a:gd name="T2" fmla="*/ 5 w 32"/>
                  <a:gd name="T3" fmla="*/ 0 h 22"/>
                  <a:gd name="T4" fmla="*/ 32 w 32"/>
                  <a:gd name="T5" fmla="*/ 16 h 22"/>
                  <a:gd name="T6" fmla="*/ 27 w 32"/>
                  <a:gd name="T7" fmla="*/ 22 h 22"/>
                  <a:gd name="T8" fmla="*/ 0 w 32"/>
                  <a:gd name="T9" fmla="*/ 5 h 22"/>
                </a:gdLst>
                <a:ahLst/>
                <a:cxnLst>
                  <a:cxn ang="0">
                    <a:pos x="T0" y="T1"/>
                  </a:cxn>
                  <a:cxn ang="0">
                    <a:pos x="T2" y="T3"/>
                  </a:cxn>
                  <a:cxn ang="0">
                    <a:pos x="T4" y="T5"/>
                  </a:cxn>
                  <a:cxn ang="0">
                    <a:pos x="T6" y="T7"/>
                  </a:cxn>
                  <a:cxn ang="0">
                    <a:pos x="T8" y="T9"/>
                  </a:cxn>
                </a:cxnLst>
                <a:rect l="0" t="0" r="r" b="b"/>
                <a:pathLst>
                  <a:path w="32" h="22">
                    <a:moveTo>
                      <a:pt x="0" y="5"/>
                    </a:moveTo>
                    <a:lnTo>
                      <a:pt x="5" y="0"/>
                    </a:lnTo>
                    <a:lnTo>
                      <a:pt x="32" y="16"/>
                    </a:lnTo>
                    <a:lnTo>
                      <a:pt x="27" y="2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14">
                <a:extLst>
                  <a:ext uri="{FF2B5EF4-FFF2-40B4-BE49-F238E27FC236}">
                    <a16:creationId xmlns:a16="http://schemas.microsoft.com/office/drawing/2014/main" id="{EFB2AD57-310F-E0E1-BEEC-2B82C6D74703}"/>
                  </a:ext>
                </a:extLst>
              </p:cNvPr>
              <p:cNvSpPr>
                <a:spLocks/>
              </p:cNvSpPr>
              <p:nvPr/>
            </p:nvSpPr>
            <p:spPr bwMode="auto">
              <a:xfrm>
                <a:off x="6938963" y="4791076"/>
                <a:ext cx="50800" cy="33338"/>
              </a:xfrm>
              <a:custGeom>
                <a:avLst/>
                <a:gdLst>
                  <a:gd name="T0" fmla="*/ 0 w 32"/>
                  <a:gd name="T1" fmla="*/ 10 h 21"/>
                  <a:gd name="T2" fmla="*/ 5 w 32"/>
                  <a:gd name="T3" fmla="*/ 0 h 21"/>
                  <a:gd name="T4" fmla="*/ 32 w 32"/>
                  <a:gd name="T5" fmla="*/ 16 h 21"/>
                  <a:gd name="T6" fmla="*/ 27 w 32"/>
                  <a:gd name="T7" fmla="*/ 21 h 21"/>
                  <a:gd name="T8" fmla="*/ 0 w 32"/>
                  <a:gd name="T9" fmla="*/ 10 h 21"/>
                </a:gdLst>
                <a:ahLst/>
                <a:cxnLst>
                  <a:cxn ang="0">
                    <a:pos x="T0" y="T1"/>
                  </a:cxn>
                  <a:cxn ang="0">
                    <a:pos x="T2" y="T3"/>
                  </a:cxn>
                  <a:cxn ang="0">
                    <a:pos x="T4" y="T5"/>
                  </a:cxn>
                  <a:cxn ang="0">
                    <a:pos x="T6" y="T7"/>
                  </a:cxn>
                  <a:cxn ang="0">
                    <a:pos x="T8" y="T9"/>
                  </a:cxn>
                </a:cxnLst>
                <a:rect l="0" t="0" r="r" b="b"/>
                <a:pathLst>
                  <a:path w="32" h="21">
                    <a:moveTo>
                      <a:pt x="0" y="10"/>
                    </a:moveTo>
                    <a:lnTo>
                      <a:pt x="5" y="0"/>
                    </a:lnTo>
                    <a:lnTo>
                      <a:pt x="32" y="16"/>
                    </a:lnTo>
                    <a:lnTo>
                      <a:pt x="27" y="21"/>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15">
                <a:extLst>
                  <a:ext uri="{FF2B5EF4-FFF2-40B4-BE49-F238E27FC236}">
                    <a16:creationId xmlns:a16="http://schemas.microsoft.com/office/drawing/2014/main" id="{53E4707C-F6BC-A80F-71E0-EFC0093BF6E1}"/>
                  </a:ext>
                </a:extLst>
              </p:cNvPr>
              <p:cNvSpPr>
                <a:spLocks/>
              </p:cNvSpPr>
              <p:nvPr/>
            </p:nvSpPr>
            <p:spPr bwMode="auto">
              <a:xfrm>
                <a:off x="6946900" y="4764089"/>
                <a:ext cx="60325" cy="34925"/>
              </a:xfrm>
              <a:custGeom>
                <a:avLst/>
                <a:gdLst>
                  <a:gd name="T0" fmla="*/ 0 w 38"/>
                  <a:gd name="T1" fmla="*/ 11 h 22"/>
                  <a:gd name="T2" fmla="*/ 5 w 38"/>
                  <a:gd name="T3" fmla="*/ 0 h 22"/>
                  <a:gd name="T4" fmla="*/ 38 w 38"/>
                  <a:gd name="T5" fmla="*/ 11 h 22"/>
                  <a:gd name="T6" fmla="*/ 32 w 38"/>
                  <a:gd name="T7" fmla="*/ 22 h 22"/>
                  <a:gd name="T8" fmla="*/ 0 w 38"/>
                  <a:gd name="T9" fmla="*/ 11 h 22"/>
                </a:gdLst>
                <a:ahLst/>
                <a:cxnLst>
                  <a:cxn ang="0">
                    <a:pos x="T0" y="T1"/>
                  </a:cxn>
                  <a:cxn ang="0">
                    <a:pos x="T2" y="T3"/>
                  </a:cxn>
                  <a:cxn ang="0">
                    <a:pos x="T4" y="T5"/>
                  </a:cxn>
                  <a:cxn ang="0">
                    <a:pos x="T6" y="T7"/>
                  </a:cxn>
                  <a:cxn ang="0">
                    <a:pos x="T8" y="T9"/>
                  </a:cxn>
                </a:cxnLst>
                <a:rect l="0" t="0" r="r" b="b"/>
                <a:pathLst>
                  <a:path w="38" h="22">
                    <a:moveTo>
                      <a:pt x="0" y="11"/>
                    </a:moveTo>
                    <a:lnTo>
                      <a:pt x="5" y="0"/>
                    </a:lnTo>
                    <a:lnTo>
                      <a:pt x="38" y="11"/>
                    </a:lnTo>
                    <a:lnTo>
                      <a:pt x="32" y="22"/>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16">
                <a:extLst>
                  <a:ext uri="{FF2B5EF4-FFF2-40B4-BE49-F238E27FC236}">
                    <a16:creationId xmlns:a16="http://schemas.microsoft.com/office/drawing/2014/main" id="{A3BE9B15-BC90-D981-7A21-3CA53F12C8D4}"/>
                  </a:ext>
                </a:extLst>
              </p:cNvPr>
              <p:cNvSpPr>
                <a:spLocks/>
              </p:cNvSpPr>
              <p:nvPr/>
            </p:nvSpPr>
            <p:spPr bwMode="auto">
              <a:xfrm>
                <a:off x="6964363" y="4730751"/>
                <a:ext cx="50800" cy="33338"/>
              </a:xfrm>
              <a:custGeom>
                <a:avLst/>
                <a:gdLst>
                  <a:gd name="T0" fmla="*/ 0 w 32"/>
                  <a:gd name="T1" fmla="*/ 11 h 21"/>
                  <a:gd name="T2" fmla="*/ 0 w 32"/>
                  <a:gd name="T3" fmla="*/ 0 h 21"/>
                  <a:gd name="T4" fmla="*/ 32 w 32"/>
                  <a:gd name="T5" fmla="*/ 11 h 21"/>
                  <a:gd name="T6" fmla="*/ 27 w 32"/>
                  <a:gd name="T7" fmla="*/ 21 h 21"/>
                  <a:gd name="T8" fmla="*/ 0 w 32"/>
                  <a:gd name="T9" fmla="*/ 11 h 21"/>
                </a:gdLst>
                <a:ahLst/>
                <a:cxnLst>
                  <a:cxn ang="0">
                    <a:pos x="T0" y="T1"/>
                  </a:cxn>
                  <a:cxn ang="0">
                    <a:pos x="T2" y="T3"/>
                  </a:cxn>
                  <a:cxn ang="0">
                    <a:pos x="T4" y="T5"/>
                  </a:cxn>
                  <a:cxn ang="0">
                    <a:pos x="T6" y="T7"/>
                  </a:cxn>
                  <a:cxn ang="0">
                    <a:pos x="T8" y="T9"/>
                  </a:cxn>
                </a:cxnLst>
                <a:rect l="0" t="0" r="r" b="b"/>
                <a:pathLst>
                  <a:path w="32" h="21">
                    <a:moveTo>
                      <a:pt x="0" y="11"/>
                    </a:moveTo>
                    <a:lnTo>
                      <a:pt x="0" y="0"/>
                    </a:lnTo>
                    <a:lnTo>
                      <a:pt x="32" y="11"/>
                    </a:lnTo>
                    <a:lnTo>
                      <a:pt x="27" y="2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17">
                <a:extLst>
                  <a:ext uri="{FF2B5EF4-FFF2-40B4-BE49-F238E27FC236}">
                    <a16:creationId xmlns:a16="http://schemas.microsoft.com/office/drawing/2014/main" id="{9126C081-AAA4-1853-DE99-8E5B4D2197DE}"/>
                  </a:ext>
                </a:extLst>
              </p:cNvPr>
              <p:cNvSpPr>
                <a:spLocks/>
              </p:cNvSpPr>
              <p:nvPr/>
            </p:nvSpPr>
            <p:spPr bwMode="auto">
              <a:xfrm>
                <a:off x="6972300" y="4705351"/>
                <a:ext cx="52388" cy="25400"/>
              </a:xfrm>
              <a:custGeom>
                <a:avLst/>
                <a:gdLst>
                  <a:gd name="T0" fmla="*/ 0 w 33"/>
                  <a:gd name="T1" fmla="*/ 5 h 16"/>
                  <a:gd name="T2" fmla="*/ 0 w 33"/>
                  <a:gd name="T3" fmla="*/ 0 h 16"/>
                  <a:gd name="T4" fmla="*/ 33 w 33"/>
                  <a:gd name="T5" fmla="*/ 5 h 16"/>
                  <a:gd name="T6" fmla="*/ 27 w 33"/>
                  <a:gd name="T7" fmla="*/ 16 h 16"/>
                  <a:gd name="T8" fmla="*/ 0 w 33"/>
                  <a:gd name="T9" fmla="*/ 5 h 16"/>
                </a:gdLst>
                <a:ahLst/>
                <a:cxnLst>
                  <a:cxn ang="0">
                    <a:pos x="T0" y="T1"/>
                  </a:cxn>
                  <a:cxn ang="0">
                    <a:pos x="T2" y="T3"/>
                  </a:cxn>
                  <a:cxn ang="0">
                    <a:pos x="T4" y="T5"/>
                  </a:cxn>
                  <a:cxn ang="0">
                    <a:pos x="T6" y="T7"/>
                  </a:cxn>
                  <a:cxn ang="0">
                    <a:pos x="T8" y="T9"/>
                  </a:cxn>
                </a:cxnLst>
                <a:rect l="0" t="0" r="r" b="b"/>
                <a:pathLst>
                  <a:path w="33" h="16">
                    <a:moveTo>
                      <a:pt x="0" y="5"/>
                    </a:moveTo>
                    <a:lnTo>
                      <a:pt x="0" y="0"/>
                    </a:lnTo>
                    <a:lnTo>
                      <a:pt x="33" y="5"/>
                    </a:lnTo>
                    <a:lnTo>
                      <a:pt x="27" y="16"/>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518">
                <a:extLst>
                  <a:ext uri="{FF2B5EF4-FFF2-40B4-BE49-F238E27FC236}">
                    <a16:creationId xmlns:a16="http://schemas.microsoft.com/office/drawing/2014/main" id="{BCE03EFA-3287-C1E3-6679-463059C15ECC}"/>
                  </a:ext>
                </a:extLst>
              </p:cNvPr>
              <p:cNvSpPr>
                <a:spLocks/>
              </p:cNvSpPr>
              <p:nvPr/>
            </p:nvSpPr>
            <p:spPr bwMode="auto">
              <a:xfrm>
                <a:off x="6972300" y="4670426"/>
                <a:ext cx="52388" cy="17463"/>
              </a:xfrm>
              <a:custGeom>
                <a:avLst/>
                <a:gdLst>
                  <a:gd name="T0" fmla="*/ 0 w 33"/>
                  <a:gd name="T1" fmla="*/ 11 h 11"/>
                  <a:gd name="T2" fmla="*/ 0 w 33"/>
                  <a:gd name="T3" fmla="*/ 0 h 11"/>
                  <a:gd name="T4" fmla="*/ 33 w 33"/>
                  <a:gd name="T5" fmla="*/ 6 h 11"/>
                  <a:gd name="T6" fmla="*/ 33 w 33"/>
                  <a:gd name="T7" fmla="*/ 11 h 11"/>
                  <a:gd name="T8" fmla="*/ 0 w 33"/>
                  <a:gd name="T9" fmla="*/ 11 h 11"/>
                </a:gdLst>
                <a:ahLst/>
                <a:cxnLst>
                  <a:cxn ang="0">
                    <a:pos x="T0" y="T1"/>
                  </a:cxn>
                  <a:cxn ang="0">
                    <a:pos x="T2" y="T3"/>
                  </a:cxn>
                  <a:cxn ang="0">
                    <a:pos x="T4" y="T5"/>
                  </a:cxn>
                  <a:cxn ang="0">
                    <a:pos x="T6" y="T7"/>
                  </a:cxn>
                  <a:cxn ang="0">
                    <a:pos x="T8" y="T9"/>
                  </a:cxn>
                </a:cxnLst>
                <a:rect l="0" t="0" r="r" b="b"/>
                <a:pathLst>
                  <a:path w="33" h="11">
                    <a:moveTo>
                      <a:pt x="0" y="11"/>
                    </a:moveTo>
                    <a:lnTo>
                      <a:pt x="0" y="0"/>
                    </a:lnTo>
                    <a:lnTo>
                      <a:pt x="33" y="6"/>
                    </a:lnTo>
                    <a:lnTo>
                      <a:pt x="33"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Rectangle 519">
                <a:extLst>
                  <a:ext uri="{FF2B5EF4-FFF2-40B4-BE49-F238E27FC236}">
                    <a16:creationId xmlns:a16="http://schemas.microsoft.com/office/drawing/2014/main" id="{86674B3B-0DBA-AB56-9DA0-7128E51675FF}"/>
                  </a:ext>
                </a:extLst>
              </p:cNvPr>
              <p:cNvSpPr>
                <a:spLocks noChangeArrowheads="1"/>
              </p:cNvSpPr>
              <p:nvPr/>
            </p:nvSpPr>
            <p:spPr bwMode="auto">
              <a:xfrm>
                <a:off x="6972300" y="4637089"/>
                <a:ext cx="5238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520">
                <a:extLst>
                  <a:ext uri="{FF2B5EF4-FFF2-40B4-BE49-F238E27FC236}">
                    <a16:creationId xmlns:a16="http://schemas.microsoft.com/office/drawing/2014/main" id="{27670221-C583-E747-B1DD-3769A6301078}"/>
                  </a:ext>
                </a:extLst>
              </p:cNvPr>
              <p:cNvSpPr>
                <a:spLocks/>
              </p:cNvSpPr>
              <p:nvPr/>
            </p:nvSpPr>
            <p:spPr bwMode="auto">
              <a:xfrm>
                <a:off x="6972300" y="4602164"/>
                <a:ext cx="52388" cy="25400"/>
              </a:xfrm>
              <a:custGeom>
                <a:avLst/>
                <a:gdLst>
                  <a:gd name="T0" fmla="*/ 0 w 33"/>
                  <a:gd name="T1" fmla="*/ 16 h 16"/>
                  <a:gd name="T2" fmla="*/ 0 w 33"/>
                  <a:gd name="T3" fmla="*/ 6 h 16"/>
                  <a:gd name="T4" fmla="*/ 33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6"/>
                    </a:lnTo>
                    <a:lnTo>
                      <a:pt x="33"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521">
                <a:extLst>
                  <a:ext uri="{FF2B5EF4-FFF2-40B4-BE49-F238E27FC236}">
                    <a16:creationId xmlns:a16="http://schemas.microsoft.com/office/drawing/2014/main" id="{309E0E59-2EDB-BBE8-4B36-9C2687EEB033}"/>
                  </a:ext>
                </a:extLst>
              </p:cNvPr>
              <p:cNvSpPr>
                <a:spLocks/>
              </p:cNvSpPr>
              <p:nvPr/>
            </p:nvSpPr>
            <p:spPr bwMode="auto">
              <a:xfrm>
                <a:off x="6972300" y="4568826"/>
                <a:ext cx="52388" cy="25400"/>
              </a:xfrm>
              <a:custGeom>
                <a:avLst/>
                <a:gdLst>
                  <a:gd name="T0" fmla="*/ 0 w 33"/>
                  <a:gd name="T1" fmla="*/ 16 h 16"/>
                  <a:gd name="T2" fmla="*/ 0 w 33"/>
                  <a:gd name="T3" fmla="*/ 5 h 16"/>
                  <a:gd name="T4" fmla="*/ 27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5"/>
                    </a:lnTo>
                    <a:lnTo>
                      <a:pt x="27"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522">
                <a:extLst>
                  <a:ext uri="{FF2B5EF4-FFF2-40B4-BE49-F238E27FC236}">
                    <a16:creationId xmlns:a16="http://schemas.microsoft.com/office/drawing/2014/main" id="{8F73689F-1FF1-ABB8-711B-94A1D0D0E5BA}"/>
                  </a:ext>
                </a:extLst>
              </p:cNvPr>
              <p:cNvSpPr>
                <a:spLocks/>
              </p:cNvSpPr>
              <p:nvPr/>
            </p:nvSpPr>
            <p:spPr bwMode="auto">
              <a:xfrm>
                <a:off x="6964363" y="4533901"/>
                <a:ext cx="50800" cy="25400"/>
              </a:xfrm>
              <a:custGeom>
                <a:avLst/>
                <a:gdLst>
                  <a:gd name="T0" fmla="*/ 0 w 32"/>
                  <a:gd name="T1" fmla="*/ 16 h 16"/>
                  <a:gd name="T2" fmla="*/ 0 w 32"/>
                  <a:gd name="T3" fmla="*/ 11 h 16"/>
                  <a:gd name="T4" fmla="*/ 27 w 32"/>
                  <a:gd name="T5" fmla="*/ 0 h 16"/>
                  <a:gd name="T6" fmla="*/ 32 w 32"/>
                  <a:gd name="T7" fmla="*/ 11 h 16"/>
                  <a:gd name="T8" fmla="*/ 0 w 32"/>
                  <a:gd name="T9" fmla="*/ 16 h 16"/>
                </a:gdLst>
                <a:ahLst/>
                <a:cxnLst>
                  <a:cxn ang="0">
                    <a:pos x="T0" y="T1"/>
                  </a:cxn>
                  <a:cxn ang="0">
                    <a:pos x="T2" y="T3"/>
                  </a:cxn>
                  <a:cxn ang="0">
                    <a:pos x="T4" y="T5"/>
                  </a:cxn>
                  <a:cxn ang="0">
                    <a:pos x="T6" y="T7"/>
                  </a:cxn>
                  <a:cxn ang="0">
                    <a:pos x="T8" y="T9"/>
                  </a:cxn>
                </a:cxnLst>
                <a:rect l="0" t="0" r="r" b="b"/>
                <a:pathLst>
                  <a:path w="32" h="16">
                    <a:moveTo>
                      <a:pt x="0" y="16"/>
                    </a:moveTo>
                    <a:lnTo>
                      <a:pt x="0" y="11"/>
                    </a:lnTo>
                    <a:lnTo>
                      <a:pt x="27" y="0"/>
                    </a:lnTo>
                    <a:lnTo>
                      <a:pt x="32"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523">
                <a:extLst>
                  <a:ext uri="{FF2B5EF4-FFF2-40B4-BE49-F238E27FC236}">
                    <a16:creationId xmlns:a16="http://schemas.microsoft.com/office/drawing/2014/main" id="{A5307CEA-0EE7-2040-B5AD-CE94C637C58F}"/>
                  </a:ext>
                </a:extLst>
              </p:cNvPr>
              <p:cNvSpPr>
                <a:spLocks/>
              </p:cNvSpPr>
              <p:nvPr/>
            </p:nvSpPr>
            <p:spPr bwMode="auto">
              <a:xfrm>
                <a:off x="6946900" y="4500564"/>
                <a:ext cx="60325" cy="33338"/>
              </a:xfrm>
              <a:custGeom>
                <a:avLst/>
                <a:gdLst>
                  <a:gd name="T0" fmla="*/ 5 w 38"/>
                  <a:gd name="T1" fmla="*/ 21 h 21"/>
                  <a:gd name="T2" fmla="*/ 0 w 38"/>
                  <a:gd name="T3" fmla="*/ 11 h 21"/>
                  <a:gd name="T4" fmla="*/ 32 w 38"/>
                  <a:gd name="T5" fmla="*/ 0 h 21"/>
                  <a:gd name="T6" fmla="*/ 38 w 38"/>
                  <a:gd name="T7" fmla="*/ 11 h 21"/>
                  <a:gd name="T8" fmla="*/ 5 w 38"/>
                  <a:gd name="T9" fmla="*/ 21 h 21"/>
                </a:gdLst>
                <a:ahLst/>
                <a:cxnLst>
                  <a:cxn ang="0">
                    <a:pos x="T0" y="T1"/>
                  </a:cxn>
                  <a:cxn ang="0">
                    <a:pos x="T2" y="T3"/>
                  </a:cxn>
                  <a:cxn ang="0">
                    <a:pos x="T4" y="T5"/>
                  </a:cxn>
                  <a:cxn ang="0">
                    <a:pos x="T6" y="T7"/>
                  </a:cxn>
                  <a:cxn ang="0">
                    <a:pos x="T8" y="T9"/>
                  </a:cxn>
                </a:cxnLst>
                <a:rect l="0" t="0" r="r" b="b"/>
                <a:pathLst>
                  <a:path w="38" h="21">
                    <a:moveTo>
                      <a:pt x="5" y="21"/>
                    </a:moveTo>
                    <a:lnTo>
                      <a:pt x="0" y="11"/>
                    </a:lnTo>
                    <a:lnTo>
                      <a:pt x="32" y="0"/>
                    </a:lnTo>
                    <a:lnTo>
                      <a:pt x="38" y="11"/>
                    </a:lnTo>
                    <a:lnTo>
                      <a:pt x="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524">
                <a:extLst>
                  <a:ext uri="{FF2B5EF4-FFF2-40B4-BE49-F238E27FC236}">
                    <a16:creationId xmlns:a16="http://schemas.microsoft.com/office/drawing/2014/main" id="{AB03B90A-2A79-0A16-5C9D-D4C6337249F5}"/>
                  </a:ext>
                </a:extLst>
              </p:cNvPr>
              <p:cNvSpPr>
                <a:spLocks/>
              </p:cNvSpPr>
              <p:nvPr/>
            </p:nvSpPr>
            <p:spPr bwMode="auto">
              <a:xfrm>
                <a:off x="6938963" y="4465639"/>
                <a:ext cx="50800" cy="34925"/>
              </a:xfrm>
              <a:custGeom>
                <a:avLst/>
                <a:gdLst>
                  <a:gd name="T0" fmla="*/ 5 w 32"/>
                  <a:gd name="T1" fmla="*/ 22 h 22"/>
                  <a:gd name="T2" fmla="*/ 0 w 32"/>
                  <a:gd name="T3" fmla="*/ 16 h 22"/>
                  <a:gd name="T4" fmla="*/ 27 w 32"/>
                  <a:gd name="T5" fmla="*/ 0 h 22"/>
                  <a:gd name="T6" fmla="*/ 32 w 32"/>
                  <a:gd name="T7" fmla="*/ 11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11"/>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525">
                <a:extLst>
                  <a:ext uri="{FF2B5EF4-FFF2-40B4-BE49-F238E27FC236}">
                    <a16:creationId xmlns:a16="http://schemas.microsoft.com/office/drawing/2014/main" id="{1FA7939B-F318-10DE-2B09-558A25261BFC}"/>
                  </a:ext>
                </a:extLst>
              </p:cNvPr>
              <p:cNvSpPr>
                <a:spLocks/>
              </p:cNvSpPr>
              <p:nvPr/>
            </p:nvSpPr>
            <p:spPr bwMode="auto">
              <a:xfrm>
                <a:off x="6921500" y="4440239"/>
                <a:ext cx="50800" cy="34925"/>
              </a:xfrm>
              <a:custGeom>
                <a:avLst/>
                <a:gdLst>
                  <a:gd name="T0" fmla="*/ 5 w 32"/>
                  <a:gd name="T1" fmla="*/ 22 h 22"/>
                  <a:gd name="T2" fmla="*/ 0 w 32"/>
                  <a:gd name="T3" fmla="*/ 16 h 22"/>
                  <a:gd name="T4" fmla="*/ 27 w 32"/>
                  <a:gd name="T5" fmla="*/ 0 h 22"/>
                  <a:gd name="T6" fmla="*/ 32 w 32"/>
                  <a:gd name="T7" fmla="*/ 6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6"/>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526">
                <a:extLst>
                  <a:ext uri="{FF2B5EF4-FFF2-40B4-BE49-F238E27FC236}">
                    <a16:creationId xmlns:a16="http://schemas.microsoft.com/office/drawing/2014/main" id="{F4FF44A8-5890-1594-775E-225A6FB9D93C}"/>
                  </a:ext>
                </a:extLst>
              </p:cNvPr>
              <p:cNvSpPr>
                <a:spLocks/>
              </p:cNvSpPr>
              <p:nvPr/>
            </p:nvSpPr>
            <p:spPr bwMode="auto">
              <a:xfrm>
                <a:off x="6904038" y="4406901"/>
                <a:ext cx="50800" cy="42863"/>
              </a:xfrm>
              <a:custGeom>
                <a:avLst/>
                <a:gdLst>
                  <a:gd name="T0" fmla="*/ 5 w 32"/>
                  <a:gd name="T1" fmla="*/ 27 h 27"/>
                  <a:gd name="T2" fmla="*/ 0 w 32"/>
                  <a:gd name="T3" fmla="*/ 21 h 27"/>
                  <a:gd name="T4" fmla="*/ 27 w 32"/>
                  <a:gd name="T5" fmla="*/ 0 h 27"/>
                  <a:gd name="T6" fmla="*/ 32 w 32"/>
                  <a:gd name="T7" fmla="*/ 10 h 27"/>
                  <a:gd name="T8" fmla="*/ 5 w 32"/>
                  <a:gd name="T9" fmla="*/ 27 h 27"/>
                </a:gdLst>
                <a:ahLst/>
                <a:cxnLst>
                  <a:cxn ang="0">
                    <a:pos x="T0" y="T1"/>
                  </a:cxn>
                  <a:cxn ang="0">
                    <a:pos x="T2" y="T3"/>
                  </a:cxn>
                  <a:cxn ang="0">
                    <a:pos x="T4" y="T5"/>
                  </a:cxn>
                  <a:cxn ang="0">
                    <a:pos x="T6" y="T7"/>
                  </a:cxn>
                  <a:cxn ang="0">
                    <a:pos x="T8" y="T9"/>
                  </a:cxn>
                </a:cxnLst>
                <a:rect l="0" t="0" r="r" b="b"/>
                <a:pathLst>
                  <a:path w="32" h="27">
                    <a:moveTo>
                      <a:pt x="5" y="27"/>
                    </a:moveTo>
                    <a:lnTo>
                      <a:pt x="0" y="21"/>
                    </a:lnTo>
                    <a:lnTo>
                      <a:pt x="27" y="0"/>
                    </a:lnTo>
                    <a:lnTo>
                      <a:pt x="32" y="10"/>
                    </a:lnTo>
                    <a:lnTo>
                      <a:pt x="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527">
                <a:extLst>
                  <a:ext uri="{FF2B5EF4-FFF2-40B4-BE49-F238E27FC236}">
                    <a16:creationId xmlns:a16="http://schemas.microsoft.com/office/drawing/2014/main" id="{9BCC0C57-12AE-991C-21A3-4D12381D064D}"/>
                  </a:ext>
                </a:extLst>
              </p:cNvPr>
              <p:cNvSpPr>
                <a:spLocks/>
              </p:cNvSpPr>
              <p:nvPr/>
            </p:nvSpPr>
            <p:spPr bwMode="auto">
              <a:xfrm>
                <a:off x="6886575" y="4381501"/>
                <a:ext cx="52388" cy="41275"/>
              </a:xfrm>
              <a:custGeom>
                <a:avLst/>
                <a:gdLst>
                  <a:gd name="T0" fmla="*/ 5 w 33"/>
                  <a:gd name="T1" fmla="*/ 26 h 26"/>
                  <a:gd name="T2" fmla="*/ 0 w 33"/>
                  <a:gd name="T3" fmla="*/ 21 h 26"/>
                  <a:gd name="T4" fmla="*/ 22 w 33"/>
                  <a:gd name="T5" fmla="*/ 0 h 26"/>
                  <a:gd name="T6" fmla="*/ 33 w 33"/>
                  <a:gd name="T7" fmla="*/ 5 h 26"/>
                  <a:gd name="T8" fmla="*/ 5 w 33"/>
                  <a:gd name="T9" fmla="*/ 26 h 26"/>
                </a:gdLst>
                <a:ahLst/>
                <a:cxnLst>
                  <a:cxn ang="0">
                    <a:pos x="T0" y="T1"/>
                  </a:cxn>
                  <a:cxn ang="0">
                    <a:pos x="T2" y="T3"/>
                  </a:cxn>
                  <a:cxn ang="0">
                    <a:pos x="T4" y="T5"/>
                  </a:cxn>
                  <a:cxn ang="0">
                    <a:pos x="T6" y="T7"/>
                  </a:cxn>
                  <a:cxn ang="0">
                    <a:pos x="T8" y="T9"/>
                  </a:cxn>
                </a:cxnLst>
                <a:rect l="0" t="0" r="r" b="b"/>
                <a:pathLst>
                  <a:path w="33" h="26">
                    <a:moveTo>
                      <a:pt x="5" y="26"/>
                    </a:moveTo>
                    <a:lnTo>
                      <a:pt x="0" y="21"/>
                    </a:lnTo>
                    <a:lnTo>
                      <a:pt x="22" y="0"/>
                    </a:lnTo>
                    <a:lnTo>
                      <a:pt x="33"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528">
                <a:extLst>
                  <a:ext uri="{FF2B5EF4-FFF2-40B4-BE49-F238E27FC236}">
                    <a16:creationId xmlns:a16="http://schemas.microsoft.com/office/drawing/2014/main" id="{83CA91FA-813D-F13F-4B81-0D25E65F3D1F}"/>
                  </a:ext>
                </a:extLst>
              </p:cNvPr>
              <p:cNvSpPr>
                <a:spLocks/>
              </p:cNvSpPr>
              <p:nvPr/>
            </p:nvSpPr>
            <p:spPr bwMode="auto">
              <a:xfrm>
                <a:off x="6861175" y="4354514"/>
                <a:ext cx="50800" cy="42863"/>
              </a:xfrm>
              <a:custGeom>
                <a:avLst/>
                <a:gdLst>
                  <a:gd name="T0" fmla="*/ 11 w 32"/>
                  <a:gd name="T1" fmla="*/ 27 h 27"/>
                  <a:gd name="T2" fmla="*/ 0 w 32"/>
                  <a:gd name="T3" fmla="*/ 22 h 27"/>
                  <a:gd name="T4" fmla="*/ 27 w 32"/>
                  <a:gd name="T5" fmla="*/ 0 h 27"/>
                  <a:gd name="T6" fmla="*/ 32 w 32"/>
                  <a:gd name="T7" fmla="*/ 6 h 27"/>
                  <a:gd name="T8" fmla="*/ 11 w 32"/>
                  <a:gd name="T9" fmla="*/ 27 h 27"/>
                </a:gdLst>
                <a:ahLst/>
                <a:cxnLst>
                  <a:cxn ang="0">
                    <a:pos x="T0" y="T1"/>
                  </a:cxn>
                  <a:cxn ang="0">
                    <a:pos x="T2" y="T3"/>
                  </a:cxn>
                  <a:cxn ang="0">
                    <a:pos x="T4" y="T5"/>
                  </a:cxn>
                  <a:cxn ang="0">
                    <a:pos x="T6" y="T7"/>
                  </a:cxn>
                  <a:cxn ang="0">
                    <a:pos x="T8" y="T9"/>
                  </a:cxn>
                </a:cxnLst>
                <a:rect l="0" t="0" r="r" b="b"/>
                <a:pathLst>
                  <a:path w="32" h="27">
                    <a:moveTo>
                      <a:pt x="11" y="27"/>
                    </a:moveTo>
                    <a:lnTo>
                      <a:pt x="0" y="22"/>
                    </a:lnTo>
                    <a:lnTo>
                      <a:pt x="27" y="0"/>
                    </a:lnTo>
                    <a:lnTo>
                      <a:pt x="32" y="6"/>
                    </a:lnTo>
                    <a:lnTo>
                      <a:pt x="1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529">
                <a:extLst>
                  <a:ext uri="{FF2B5EF4-FFF2-40B4-BE49-F238E27FC236}">
                    <a16:creationId xmlns:a16="http://schemas.microsoft.com/office/drawing/2014/main" id="{23F59C0C-4EB1-A7EC-3EA1-251BBDDEF83C}"/>
                  </a:ext>
                </a:extLst>
              </p:cNvPr>
              <p:cNvSpPr>
                <a:spLocks/>
              </p:cNvSpPr>
              <p:nvPr/>
            </p:nvSpPr>
            <p:spPr bwMode="auto">
              <a:xfrm>
                <a:off x="6843713" y="4329114"/>
                <a:ext cx="42863" cy="52388"/>
              </a:xfrm>
              <a:custGeom>
                <a:avLst/>
                <a:gdLst>
                  <a:gd name="T0" fmla="*/ 5 w 27"/>
                  <a:gd name="T1" fmla="*/ 33 h 33"/>
                  <a:gd name="T2" fmla="*/ 0 w 27"/>
                  <a:gd name="T3" fmla="*/ 27 h 33"/>
                  <a:gd name="T4" fmla="*/ 16 w 27"/>
                  <a:gd name="T5" fmla="*/ 0 h 33"/>
                  <a:gd name="T6" fmla="*/ 27 w 27"/>
                  <a:gd name="T7" fmla="*/ 6 h 33"/>
                  <a:gd name="T8" fmla="*/ 5 w 27"/>
                  <a:gd name="T9" fmla="*/ 33 h 33"/>
                </a:gdLst>
                <a:ahLst/>
                <a:cxnLst>
                  <a:cxn ang="0">
                    <a:pos x="T0" y="T1"/>
                  </a:cxn>
                  <a:cxn ang="0">
                    <a:pos x="T2" y="T3"/>
                  </a:cxn>
                  <a:cxn ang="0">
                    <a:pos x="T4" y="T5"/>
                  </a:cxn>
                  <a:cxn ang="0">
                    <a:pos x="T6" y="T7"/>
                  </a:cxn>
                  <a:cxn ang="0">
                    <a:pos x="T8" y="T9"/>
                  </a:cxn>
                </a:cxnLst>
                <a:rect l="0" t="0" r="r" b="b"/>
                <a:pathLst>
                  <a:path w="27" h="33">
                    <a:moveTo>
                      <a:pt x="5" y="33"/>
                    </a:moveTo>
                    <a:lnTo>
                      <a:pt x="0" y="27"/>
                    </a:lnTo>
                    <a:lnTo>
                      <a:pt x="16" y="0"/>
                    </a:lnTo>
                    <a:lnTo>
                      <a:pt x="27"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530">
                <a:extLst>
                  <a:ext uri="{FF2B5EF4-FFF2-40B4-BE49-F238E27FC236}">
                    <a16:creationId xmlns:a16="http://schemas.microsoft.com/office/drawing/2014/main" id="{00DED7E8-F9F1-2F2B-E199-CE7BE17A3B11}"/>
                  </a:ext>
                </a:extLst>
              </p:cNvPr>
              <p:cNvSpPr>
                <a:spLocks/>
              </p:cNvSpPr>
              <p:nvPr/>
            </p:nvSpPr>
            <p:spPr bwMode="auto">
              <a:xfrm>
                <a:off x="6818313" y="4313239"/>
                <a:ext cx="42863" cy="41275"/>
              </a:xfrm>
              <a:custGeom>
                <a:avLst/>
                <a:gdLst>
                  <a:gd name="T0" fmla="*/ 5 w 27"/>
                  <a:gd name="T1" fmla="*/ 26 h 26"/>
                  <a:gd name="T2" fmla="*/ 0 w 27"/>
                  <a:gd name="T3" fmla="*/ 21 h 26"/>
                  <a:gd name="T4" fmla="*/ 16 w 27"/>
                  <a:gd name="T5" fmla="*/ 0 h 26"/>
                  <a:gd name="T6" fmla="*/ 27 w 27"/>
                  <a:gd name="T7" fmla="*/ 5 h 26"/>
                  <a:gd name="T8" fmla="*/ 5 w 27"/>
                  <a:gd name="T9" fmla="*/ 26 h 26"/>
                </a:gdLst>
                <a:ahLst/>
                <a:cxnLst>
                  <a:cxn ang="0">
                    <a:pos x="T0" y="T1"/>
                  </a:cxn>
                  <a:cxn ang="0">
                    <a:pos x="T2" y="T3"/>
                  </a:cxn>
                  <a:cxn ang="0">
                    <a:pos x="T4" y="T5"/>
                  </a:cxn>
                  <a:cxn ang="0">
                    <a:pos x="T6" y="T7"/>
                  </a:cxn>
                  <a:cxn ang="0">
                    <a:pos x="T8" y="T9"/>
                  </a:cxn>
                </a:cxnLst>
                <a:rect l="0" t="0" r="r" b="b"/>
                <a:pathLst>
                  <a:path w="27" h="26">
                    <a:moveTo>
                      <a:pt x="5" y="26"/>
                    </a:moveTo>
                    <a:lnTo>
                      <a:pt x="0" y="21"/>
                    </a:lnTo>
                    <a:lnTo>
                      <a:pt x="16" y="0"/>
                    </a:lnTo>
                    <a:lnTo>
                      <a:pt x="27"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531">
                <a:extLst>
                  <a:ext uri="{FF2B5EF4-FFF2-40B4-BE49-F238E27FC236}">
                    <a16:creationId xmlns:a16="http://schemas.microsoft.com/office/drawing/2014/main" id="{E72227C7-E7A9-6B37-BD7B-D8A5489E4B45}"/>
                  </a:ext>
                </a:extLst>
              </p:cNvPr>
              <p:cNvSpPr>
                <a:spLocks/>
              </p:cNvSpPr>
              <p:nvPr/>
            </p:nvSpPr>
            <p:spPr bwMode="auto">
              <a:xfrm>
                <a:off x="6791325" y="4286251"/>
                <a:ext cx="34925" cy="52388"/>
              </a:xfrm>
              <a:custGeom>
                <a:avLst/>
                <a:gdLst>
                  <a:gd name="T0" fmla="*/ 6 w 22"/>
                  <a:gd name="T1" fmla="*/ 33 h 33"/>
                  <a:gd name="T2" fmla="*/ 0 w 22"/>
                  <a:gd name="T3" fmla="*/ 33 h 33"/>
                  <a:gd name="T4" fmla="*/ 17 w 22"/>
                  <a:gd name="T5" fmla="*/ 0 h 33"/>
                  <a:gd name="T6" fmla="*/ 22 w 22"/>
                  <a:gd name="T7" fmla="*/ 6 h 33"/>
                  <a:gd name="T8" fmla="*/ 6 w 22"/>
                  <a:gd name="T9" fmla="*/ 33 h 33"/>
                </a:gdLst>
                <a:ahLst/>
                <a:cxnLst>
                  <a:cxn ang="0">
                    <a:pos x="T0" y="T1"/>
                  </a:cxn>
                  <a:cxn ang="0">
                    <a:pos x="T2" y="T3"/>
                  </a:cxn>
                  <a:cxn ang="0">
                    <a:pos x="T4" y="T5"/>
                  </a:cxn>
                  <a:cxn ang="0">
                    <a:pos x="T6" y="T7"/>
                  </a:cxn>
                  <a:cxn ang="0">
                    <a:pos x="T8" y="T9"/>
                  </a:cxn>
                </a:cxnLst>
                <a:rect l="0" t="0" r="r" b="b"/>
                <a:pathLst>
                  <a:path w="22" h="33">
                    <a:moveTo>
                      <a:pt x="6" y="33"/>
                    </a:moveTo>
                    <a:lnTo>
                      <a:pt x="0" y="33"/>
                    </a:lnTo>
                    <a:lnTo>
                      <a:pt x="17" y="0"/>
                    </a:lnTo>
                    <a:lnTo>
                      <a:pt x="22" y="6"/>
                    </a:lnTo>
                    <a:lnTo>
                      <a:pt x="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532">
                <a:extLst>
                  <a:ext uri="{FF2B5EF4-FFF2-40B4-BE49-F238E27FC236}">
                    <a16:creationId xmlns:a16="http://schemas.microsoft.com/office/drawing/2014/main" id="{E5504A6C-5158-9D7C-8E60-447200628862}"/>
                  </a:ext>
                </a:extLst>
              </p:cNvPr>
              <p:cNvSpPr>
                <a:spLocks/>
              </p:cNvSpPr>
              <p:nvPr/>
            </p:nvSpPr>
            <p:spPr bwMode="auto">
              <a:xfrm>
                <a:off x="6757988" y="4278314"/>
                <a:ext cx="33338" cy="50800"/>
              </a:xfrm>
              <a:custGeom>
                <a:avLst/>
                <a:gdLst>
                  <a:gd name="T0" fmla="*/ 11 w 21"/>
                  <a:gd name="T1" fmla="*/ 32 h 32"/>
                  <a:gd name="T2" fmla="*/ 0 w 21"/>
                  <a:gd name="T3" fmla="*/ 27 h 32"/>
                  <a:gd name="T4" fmla="*/ 16 w 21"/>
                  <a:gd name="T5" fmla="*/ 0 h 32"/>
                  <a:gd name="T6" fmla="*/ 21 w 21"/>
                  <a:gd name="T7" fmla="*/ 0 h 32"/>
                  <a:gd name="T8" fmla="*/ 11 w 21"/>
                  <a:gd name="T9" fmla="*/ 32 h 32"/>
                </a:gdLst>
                <a:ahLst/>
                <a:cxnLst>
                  <a:cxn ang="0">
                    <a:pos x="T0" y="T1"/>
                  </a:cxn>
                  <a:cxn ang="0">
                    <a:pos x="T2" y="T3"/>
                  </a:cxn>
                  <a:cxn ang="0">
                    <a:pos x="T4" y="T5"/>
                  </a:cxn>
                  <a:cxn ang="0">
                    <a:pos x="T6" y="T7"/>
                  </a:cxn>
                  <a:cxn ang="0">
                    <a:pos x="T8" y="T9"/>
                  </a:cxn>
                </a:cxnLst>
                <a:rect l="0" t="0" r="r" b="b"/>
                <a:pathLst>
                  <a:path w="21" h="32">
                    <a:moveTo>
                      <a:pt x="11" y="32"/>
                    </a:moveTo>
                    <a:lnTo>
                      <a:pt x="0" y="27"/>
                    </a:lnTo>
                    <a:lnTo>
                      <a:pt x="16" y="0"/>
                    </a:lnTo>
                    <a:lnTo>
                      <a:pt x="21"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533">
                <a:extLst>
                  <a:ext uri="{FF2B5EF4-FFF2-40B4-BE49-F238E27FC236}">
                    <a16:creationId xmlns:a16="http://schemas.microsoft.com/office/drawing/2014/main" id="{030FF904-95FD-9BE4-5809-A0C687E320A3}"/>
                  </a:ext>
                </a:extLst>
              </p:cNvPr>
              <p:cNvSpPr>
                <a:spLocks noEditPoints="1"/>
              </p:cNvSpPr>
              <p:nvPr/>
            </p:nvSpPr>
            <p:spPr bwMode="auto">
              <a:xfrm>
                <a:off x="6088063" y="4124326"/>
                <a:ext cx="1065213" cy="1050925"/>
              </a:xfrm>
              <a:custGeom>
                <a:avLst/>
                <a:gdLst>
                  <a:gd name="T0" fmla="*/ 62 w 124"/>
                  <a:gd name="T1" fmla="*/ 123 h 123"/>
                  <a:gd name="T2" fmla="*/ 0 w 124"/>
                  <a:gd name="T3" fmla="*/ 62 h 123"/>
                  <a:gd name="T4" fmla="*/ 62 w 124"/>
                  <a:gd name="T5" fmla="*/ 0 h 123"/>
                  <a:gd name="T6" fmla="*/ 124 w 124"/>
                  <a:gd name="T7" fmla="*/ 62 h 123"/>
                  <a:gd name="T8" fmla="*/ 62 w 124"/>
                  <a:gd name="T9" fmla="*/ 123 h 123"/>
                  <a:gd name="T10" fmla="*/ 62 w 124"/>
                  <a:gd name="T11" fmla="*/ 1 h 123"/>
                  <a:gd name="T12" fmla="*/ 1 w 124"/>
                  <a:gd name="T13" fmla="*/ 62 h 123"/>
                  <a:gd name="T14" fmla="*/ 62 w 124"/>
                  <a:gd name="T15" fmla="*/ 122 h 123"/>
                  <a:gd name="T16" fmla="*/ 122 w 124"/>
                  <a:gd name="T17" fmla="*/ 62 h 123"/>
                  <a:gd name="T18" fmla="*/ 62 w 124"/>
                  <a:gd name="T19"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3">
                    <a:moveTo>
                      <a:pt x="62" y="123"/>
                    </a:moveTo>
                    <a:cubicBezTo>
                      <a:pt x="28" y="123"/>
                      <a:pt x="0" y="95"/>
                      <a:pt x="0" y="62"/>
                    </a:cubicBezTo>
                    <a:cubicBezTo>
                      <a:pt x="0" y="28"/>
                      <a:pt x="28" y="0"/>
                      <a:pt x="62" y="0"/>
                    </a:cubicBezTo>
                    <a:cubicBezTo>
                      <a:pt x="96" y="0"/>
                      <a:pt x="124" y="28"/>
                      <a:pt x="124" y="62"/>
                    </a:cubicBezTo>
                    <a:cubicBezTo>
                      <a:pt x="124" y="95"/>
                      <a:pt x="96" y="123"/>
                      <a:pt x="62" y="123"/>
                    </a:cubicBezTo>
                    <a:close/>
                    <a:moveTo>
                      <a:pt x="62" y="1"/>
                    </a:moveTo>
                    <a:cubicBezTo>
                      <a:pt x="29" y="1"/>
                      <a:pt x="1" y="28"/>
                      <a:pt x="1" y="62"/>
                    </a:cubicBezTo>
                    <a:cubicBezTo>
                      <a:pt x="1" y="95"/>
                      <a:pt x="29" y="122"/>
                      <a:pt x="62" y="122"/>
                    </a:cubicBezTo>
                    <a:cubicBezTo>
                      <a:pt x="95" y="122"/>
                      <a:pt x="122" y="95"/>
                      <a:pt x="122" y="62"/>
                    </a:cubicBezTo>
                    <a:cubicBezTo>
                      <a:pt x="122" y="28"/>
                      <a:pt x="95" y="1"/>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82" name="Freeform 537">
                <a:extLst>
                  <a:ext uri="{FF2B5EF4-FFF2-40B4-BE49-F238E27FC236}">
                    <a16:creationId xmlns:a16="http://schemas.microsoft.com/office/drawing/2014/main" id="{7C3B4980-148E-5760-C27B-F9806330D29C}"/>
                  </a:ext>
                </a:extLst>
              </p:cNvPr>
              <p:cNvSpPr>
                <a:spLocks/>
              </p:cNvSpPr>
              <p:nvPr/>
            </p:nvSpPr>
            <p:spPr bwMode="auto">
              <a:xfrm>
                <a:off x="6156325" y="4184651"/>
                <a:ext cx="928688" cy="930275"/>
              </a:xfrm>
              <a:custGeom>
                <a:avLst/>
                <a:gdLst>
                  <a:gd name="T0" fmla="*/ 75 w 108"/>
                  <a:gd name="T1" fmla="*/ 103 h 109"/>
                  <a:gd name="T2" fmla="*/ 54 w 108"/>
                  <a:gd name="T3" fmla="*/ 108 h 109"/>
                  <a:gd name="T4" fmla="*/ 1 w 108"/>
                  <a:gd name="T5" fmla="*/ 55 h 109"/>
                  <a:gd name="T6" fmla="*/ 54 w 108"/>
                  <a:gd name="T7" fmla="*/ 2 h 109"/>
                  <a:gd name="T8" fmla="*/ 107 w 108"/>
                  <a:gd name="T9" fmla="*/ 55 h 109"/>
                  <a:gd name="T10" fmla="*/ 108 w 108"/>
                  <a:gd name="T11" fmla="*/ 55 h 109"/>
                  <a:gd name="T12" fmla="*/ 54 w 108"/>
                  <a:gd name="T13" fmla="*/ 0 h 109"/>
                  <a:gd name="T14" fmla="*/ 0 w 108"/>
                  <a:gd name="T15" fmla="*/ 55 h 109"/>
                  <a:gd name="T16" fmla="*/ 54 w 108"/>
                  <a:gd name="T17" fmla="*/ 109 h 109"/>
                  <a:gd name="T18" fmla="*/ 75 w 108"/>
                  <a:gd name="T19" fmla="*/ 104 h 109"/>
                  <a:gd name="T20" fmla="*/ 75 w 108"/>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09">
                    <a:moveTo>
                      <a:pt x="75" y="103"/>
                    </a:moveTo>
                    <a:cubicBezTo>
                      <a:pt x="69" y="106"/>
                      <a:pt x="61" y="108"/>
                      <a:pt x="54" y="108"/>
                    </a:cubicBezTo>
                    <a:cubicBezTo>
                      <a:pt x="25" y="108"/>
                      <a:pt x="1" y="84"/>
                      <a:pt x="1" y="55"/>
                    </a:cubicBezTo>
                    <a:cubicBezTo>
                      <a:pt x="1" y="25"/>
                      <a:pt x="25" y="2"/>
                      <a:pt x="54" y="2"/>
                    </a:cubicBezTo>
                    <a:cubicBezTo>
                      <a:pt x="83" y="2"/>
                      <a:pt x="107" y="25"/>
                      <a:pt x="107" y="55"/>
                    </a:cubicBezTo>
                    <a:cubicBezTo>
                      <a:pt x="108" y="55"/>
                      <a:pt x="108" y="55"/>
                      <a:pt x="108" y="55"/>
                    </a:cubicBezTo>
                    <a:cubicBezTo>
                      <a:pt x="108" y="25"/>
                      <a:pt x="84" y="0"/>
                      <a:pt x="54" y="0"/>
                    </a:cubicBezTo>
                    <a:cubicBezTo>
                      <a:pt x="24" y="0"/>
                      <a:pt x="0" y="25"/>
                      <a:pt x="0" y="55"/>
                    </a:cubicBezTo>
                    <a:cubicBezTo>
                      <a:pt x="0" y="84"/>
                      <a:pt x="24" y="109"/>
                      <a:pt x="54" y="109"/>
                    </a:cubicBezTo>
                    <a:cubicBezTo>
                      <a:pt x="62" y="109"/>
                      <a:pt x="69" y="107"/>
                      <a:pt x="75" y="104"/>
                    </a:cubicBezTo>
                    <a:lnTo>
                      <a:pt x="7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3">
            <a:extLst>
              <a:ext uri="{FF2B5EF4-FFF2-40B4-BE49-F238E27FC236}">
                <a16:creationId xmlns:a16="http://schemas.microsoft.com/office/drawing/2014/main" id="{2DEB71C7-BDCD-90AE-9469-EE5C819F3BE2}"/>
              </a:ext>
            </a:extLst>
          </p:cNvPr>
          <p:cNvGrpSpPr/>
          <p:nvPr/>
        </p:nvGrpSpPr>
        <p:grpSpPr>
          <a:xfrm>
            <a:off x="5171528" y="2572929"/>
            <a:ext cx="1824472" cy="1800000"/>
            <a:chOff x="5118050" y="2572929"/>
            <a:chExt cx="1824472" cy="1800000"/>
          </a:xfrm>
        </p:grpSpPr>
        <p:sp>
          <p:nvSpPr>
            <p:cNvPr id="11" name="文本框 10">
              <a:extLst>
                <a:ext uri="{FF2B5EF4-FFF2-40B4-BE49-F238E27FC236}">
                  <a16:creationId xmlns:a16="http://schemas.microsoft.com/office/drawing/2014/main" id="{99F5D992-AC6A-49EE-2739-C1BD5CE60994}"/>
                </a:ext>
              </a:extLst>
            </p:cNvPr>
            <p:cNvSpPr txBox="1"/>
            <p:nvPr/>
          </p:nvSpPr>
          <p:spPr>
            <a:xfrm>
              <a:off x="5437015" y="3180542"/>
              <a:ext cx="1186543" cy="584775"/>
            </a:xfrm>
            <a:prstGeom prst="rect">
              <a:avLst/>
            </a:prstGeom>
            <a:noFill/>
          </p:spPr>
          <p:txBody>
            <a:bodyPr wrap="none" rtlCol="0">
              <a:noAutofit/>
            </a:bodyPr>
            <a:lstStyle/>
            <a:p>
              <a:pPr algn="l"/>
              <a:r>
                <a:rPr lang="en-US" altLang="zh-CN" sz="3200" b="1" dirty="0">
                  <a:solidFill>
                    <a:schemeClr val="bg1"/>
                  </a:solidFill>
                </a:rPr>
                <a:t>48.2</a:t>
              </a:r>
              <a:r>
                <a:rPr lang="en-US" altLang="zh-CN" b="1" dirty="0">
                  <a:solidFill>
                    <a:schemeClr val="bg1"/>
                  </a:solidFill>
                </a:rPr>
                <a:t>%</a:t>
              </a:r>
              <a:endParaRPr lang="zh-CN" altLang="en-US" b="1" dirty="0">
                <a:solidFill>
                  <a:schemeClr val="bg1"/>
                </a:solidFill>
              </a:endParaRPr>
            </a:p>
          </p:txBody>
        </p:sp>
        <p:grpSp>
          <p:nvGrpSpPr>
            <p:cNvPr id="83" name="组合 82">
              <a:extLst>
                <a:ext uri="{FF2B5EF4-FFF2-40B4-BE49-F238E27FC236}">
                  <a16:creationId xmlns:a16="http://schemas.microsoft.com/office/drawing/2014/main" id="{571CB125-7136-E831-AD39-C3873C33EE8F}"/>
                </a:ext>
              </a:extLst>
            </p:cNvPr>
            <p:cNvGrpSpPr>
              <a:grpSpLocks noChangeAspect="1"/>
            </p:cNvGrpSpPr>
            <p:nvPr/>
          </p:nvGrpSpPr>
          <p:grpSpPr>
            <a:xfrm>
              <a:off x="5118050" y="2572929"/>
              <a:ext cx="1824472" cy="1800000"/>
              <a:chOff x="6088063" y="4124326"/>
              <a:chExt cx="1065213" cy="1050925"/>
            </a:xfrm>
            <a:solidFill>
              <a:schemeClr val="bg1">
                <a:alpha val="42000"/>
              </a:schemeClr>
            </a:solidFill>
          </p:grpSpPr>
          <p:sp>
            <p:nvSpPr>
              <p:cNvPr id="84" name="Freeform 473">
                <a:extLst>
                  <a:ext uri="{FF2B5EF4-FFF2-40B4-BE49-F238E27FC236}">
                    <a16:creationId xmlns:a16="http://schemas.microsoft.com/office/drawing/2014/main" id="{31832B62-EE1C-2919-25F0-DDE15FF067FA}"/>
                  </a:ext>
                </a:extLst>
              </p:cNvPr>
              <p:cNvSpPr>
                <a:spLocks/>
              </p:cNvSpPr>
              <p:nvPr/>
            </p:nvSpPr>
            <p:spPr bwMode="auto">
              <a:xfrm>
                <a:off x="6732588" y="4260851"/>
                <a:ext cx="33338" cy="52388"/>
              </a:xfrm>
              <a:custGeom>
                <a:avLst/>
                <a:gdLst>
                  <a:gd name="T0" fmla="*/ 5 w 21"/>
                  <a:gd name="T1" fmla="*/ 33 h 33"/>
                  <a:gd name="T2" fmla="*/ 0 w 21"/>
                  <a:gd name="T3" fmla="*/ 33 h 33"/>
                  <a:gd name="T4" fmla="*/ 10 w 21"/>
                  <a:gd name="T5" fmla="*/ 0 h 33"/>
                  <a:gd name="T6" fmla="*/ 21 w 21"/>
                  <a:gd name="T7" fmla="*/ 6 h 33"/>
                  <a:gd name="T8" fmla="*/ 5 w 21"/>
                  <a:gd name="T9" fmla="*/ 33 h 33"/>
                </a:gdLst>
                <a:ahLst/>
                <a:cxnLst>
                  <a:cxn ang="0">
                    <a:pos x="T0" y="T1"/>
                  </a:cxn>
                  <a:cxn ang="0">
                    <a:pos x="T2" y="T3"/>
                  </a:cxn>
                  <a:cxn ang="0">
                    <a:pos x="T4" y="T5"/>
                  </a:cxn>
                  <a:cxn ang="0">
                    <a:pos x="T6" y="T7"/>
                  </a:cxn>
                  <a:cxn ang="0">
                    <a:pos x="T8" y="T9"/>
                  </a:cxn>
                </a:cxnLst>
                <a:rect l="0" t="0" r="r" b="b"/>
                <a:pathLst>
                  <a:path w="21" h="33">
                    <a:moveTo>
                      <a:pt x="5" y="33"/>
                    </a:moveTo>
                    <a:lnTo>
                      <a:pt x="0" y="33"/>
                    </a:lnTo>
                    <a:lnTo>
                      <a:pt x="10" y="0"/>
                    </a:lnTo>
                    <a:lnTo>
                      <a:pt x="21"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74">
                <a:extLst>
                  <a:ext uri="{FF2B5EF4-FFF2-40B4-BE49-F238E27FC236}">
                    <a16:creationId xmlns:a16="http://schemas.microsoft.com/office/drawing/2014/main" id="{230960E7-F46B-74F6-06DA-D1482A6EBF98}"/>
                  </a:ext>
                </a:extLst>
              </p:cNvPr>
              <p:cNvSpPr>
                <a:spLocks/>
              </p:cNvSpPr>
              <p:nvPr/>
            </p:nvSpPr>
            <p:spPr bwMode="auto">
              <a:xfrm>
                <a:off x="6697663" y="4252914"/>
                <a:ext cx="34925" cy="50800"/>
              </a:xfrm>
              <a:custGeom>
                <a:avLst/>
                <a:gdLst>
                  <a:gd name="T0" fmla="*/ 11 w 22"/>
                  <a:gd name="T1" fmla="*/ 32 h 32"/>
                  <a:gd name="T2" fmla="*/ 0 w 22"/>
                  <a:gd name="T3" fmla="*/ 32 h 32"/>
                  <a:gd name="T4" fmla="*/ 11 w 22"/>
                  <a:gd name="T5" fmla="*/ 0 h 32"/>
                  <a:gd name="T6" fmla="*/ 22 w 22"/>
                  <a:gd name="T7" fmla="*/ 0 h 32"/>
                  <a:gd name="T8" fmla="*/ 11 w 22"/>
                  <a:gd name="T9" fmla="*/ 32 h 32"/>
                </a:gdLst>
                <a:ahLst/>
                <a:cxnLst>
                  <a:cxn ang="0">
                    <a:pos x="T0" y="T1"/>
                  </a:cxn>
                  <a:cxn ang="0">
                    <a:pos x="T2" y="T3"/>
                  </a:cxn>
                  <a:cxn ang="0">
                    <a:pos x="T4" y="T5"/>
                  </a:cxn>
                  <a:cxn ang="0">
                    <a:pos x="T6" y="T7"/>
                  </a:cxn>
                  <a:cxn ang="0">
                    <a:pos x="T8" y="T9"/>
                  </a:cxn>
                </a:cxnLst>
                <a:rect l="0" t="0" r="r" b="b"/>
                <a:pathLst>
                  <a:path w="22" h="32">
                    <a:moveTo>
                      <a:pt x="11" y="32"/>
                    </a:moveTo>
                    <a:lnTo>
                      <a:pt x="0" y="32"/>
                    </a:lnTo>
                    <a:lnTo>
                      <a:pt x="11" y="0"/>
                    </a:lnTo>
                    <a:lnTo>
                      <a:pt x="22"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75">
                <a:extLst>
                  <a:ext uri="{FF2B5EF4-FFF2-40B4-BE49-F238E27FC236}">
                    <a16:creationId xmlns:a16="http://schemas.microsoft.com/office/drawing/2014/main" id="{B2F029C6-CBC7-C5F0-DD86-0E63DAF35D12}"/>
                  </a:ext>
                </a:extLst>
              </p:cNvPr>
              <p:cNvSpPr>
                <a:spLocks/>
              </p:cNvSpPr>
              <p:nvPr/>
            </p:nvSpPr>
            <p:spPr bwMode="auto">
              <a:xfrm>
                <a:off x="6672263" y="4244976"/>
                <a:ext cx="17463" cy="50800"/>
              </a:xfrm>
              <a:custGeom>
                <a:avLst/>
                <a:gdLst>
                  <a:gd name="T0" fmla="*/ 5 w 11"/>
                  <a:gd name="T1" fmla="*/ 32 h 32"/>
                  <a:gd name="T2" fmla="*/ 0 w 11"/>
                  <a:gd name="T3" fmla="*/ 32 h 32"/>
                  <a:gd name="T4" fmla="*/ 5 w 11"/>
                  <a:gd name="T5" fmla="*/ 0 h 32"/>
                  <a:gd name="T6" fmla="*/ 11 w 11"/>
                  <a:gd name="T7" fmla="*/ 0 h 32"/>
                  <a:gd name="T8" fmla="*/ 5 w 11"/>
                  <a:gd name="T9" fmla="*/ 32 h 32"/>
                </a:gdLst>
                <a:ahLst/>
                <a:cxnLst>
                  <a:cxn ang="0">
                    <a:pos x="T0" y="T1"/>
                  </a:cxn>
                  <a:cxn ang="0">
                    <a:pos x="T2" y="T3"/>
                  </a:cxn>
                  <a:cxn ang="0">
                    <a:pos x="T4" y="T5"/>
                  </a:cxn>
                  <a:cxn ang="0">
                    <a:pos x="T6" y="T7"/>
                  </a:cxn>
                  <a:cxn ang="0">
                    <a:pos x="T8" y="T9"/>
                  </a:cxn>
                </a:cxnLst>
                <a:rect l="0" t="0" r="r" b="b"/>
                <a:pathLst>
                  <a:path w="11" h="32">
                    <a:moveTo>
                      <a:pt x="5" y="32"/>
                    </a:moveTo>
                    <a:lnTo>
                      <a:pt x="0" y="32"/>
                    </a:lnTo>
                    <a:lnTo>
                      <a:pt x="5" y="0"/>
                    </a:lnTo>
                    <a:lnTo>
                      <a:pt x="11" y="0"/>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76">
                <a:extLst>
                  <a:ext uri="{FF2B5EF4-FFF2-40B4-BE49-F238E27FC236}">
                    <a16:creationId xmlns:a16="http://schemas.microsoft.com/office/drawing/2014/main" id="{49252E34-4DCD-7384-22F4-C6BDAA5A9B69}"/>
                  </a:ext>
                </a:extLst>
              </p:cNvPr>
              <p:cNvSpPr>
                <a:spLocks/>
              </p:cNvSpPr>
              <p:nvPr/>
            </p:nvSpPr>
            <p:spPr bwMode="auto">
              <a:xfrm>
                <a:off x="6637338" y="4235451"/>
                <a:ext cx="17463" cy="60325"/>
              </a:xfrm>
              <a:custGeom>
                <a:avLst/>
                <a:gdLst>
                  <a:gd name="T0" fmla="*/ 11 w 11"/>
                  <a:gd name="T1" fmla="*/ 38 h 38"/>
                  <a:gd name="T2" fmla="*/ 0 w 11"/>
                  <a:gd name="T3" fmla="*/ 32 h 38"/>
                  <a:gd name="T4" fmla="*/ 5 w 11"/>
                  <a:gd name="T5" fmla="*/ 0 h 38"/>
                  <a:gd name="T6" fmla="*/ 11 w 11"/>
                  <a:gd name="T7" fmla="*/ 6 h 38"/>
                  <a:gd name="T8" fmla="*/ 11 w 11"/>
                  <a:gd name="T9" fmla="*/ 38 h 38"/>
                </a:gdLst>
                <a:ahLst/>
                <a:cxnLst>
                  <a:cxn ang="0">
                    <a:pos x="T0" y="T1"/>
                  </a:cxn>
                  <a:cxn ang="0">
                    <a:pos x="T2" y="T3"/>
                  </a:cxn>
                  <a:cxn ang="0">
                    <a:pos x="T4" y="T5"/>
                  </a:cxn>
                  <a:cxn ang="0">
                    <a:pos x="T6" y="T7"/>
                  </a:cxn>
                  <a:cxn ang="0">
                    <a:pos x="T8" y="T9"/>
                  </a:cxn>
                </a:cxnLst>
                <a:rect l="0" t="0" r="r" b="b"/>
                <a:pathLst>
                  <a:path w="11" h="38">
                    <a:moveTo>
                      <a:pt x="11" y="38"/>
                    </a:moveTo>
                    <a:lnTo>
                      <a:pt x="0" y="32"/>
                    </a:lnTo>
                    <a:lnTo>
                      <a:pt x="5" y="0"/>
                    </a:lnTo>
                    <a:lnTo>
                      <a:pt x="11" y="6"/>
                    </a:lnTo>
                    <a:lnTo>
                      <a:pt x="1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477">
                <a:extLst>
                  <a:ext uri="{FF2B5EF4-FFF2-40B4-BE49-F238E27FC236}">
                    <a16:creationId xmlns:a16="http://schemas.microsoft.com/office/drawing/2014/main" id="{0A42496C-F6B3-148A-05DA-AAB38CD106D6}"/>
                  </a:ext>
                </a:extLst>
              </p:cNvPr>
              <p:cNvSpPr>
                <a:spLocks noChangeArrowheads="1"/>
              </p:cNvSpPr>
              <p:nvPr/>
            </p:nvSpPr>
            <p:spPr bwMode="auto">
              <a:xfrm>
                <a:off x="6602413" y="4235451"/>
                <a:ext cx="17463"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4">
                <a:extLst>
                  <a:ext uri="{FF2B5EF4-FFF2-40B4-BE49-F238E27FC236}">
                    <a16:creationId xmlns:a16="http://schemas.microsoft.com/office/drawing/2014/main" id="{825D4A2E-6E9A-45B3-5154-9F7CD979CFE6}"/>
                  </a:ext>
                </a:extLst>
              </p:cNvPr>
              <p:cNvSpPr>
                <a:spLocks/>
              </p:cNvSpPr>
              <p:nvPr/>
            </p:nvSpPr>
            <p:spPr bwMode="auto">
              <a:xfrm>
                <a:off x="6697663" y="4995864"/>
                <a:ext cx="34925" cy="50800"/>
              </a:xfrm>
              <a:custGeom>
                <a:avLst/>
                <a:gdLst>
                  <a:gd name="T0" fmla="*/ 0 w 22"/>
                  <a:gd name="T1" fmla="*/ 0 h 32"/>
                  <a:gd name="T2" fmla="*/ 11 w 22"/>
                  <a:gd name="T3" fmla="*/ 0 h 32"/>
                  <a:gd name="T4" fmla="*/ 22 w 22"/>
                  <a:gd name="T5" fmla="*/ 27 h 32"/>
                  <a:gd name="T6" fmla="*/ 11 w 22"/>
                  <a:gd name="T7" fmla="*/ 32 h 32"/>
                  <a:gd name="T8" fmla="*/ 0 w 22"/>
                  <a:gd name="T9" fmla="*/ 0 h 32"/>
                </a:gdLst>
                <a:ahLst/>
                <a:cxnLst>
                  <a:cxn ang="0">
                    <a:pos x="T0" y="T1"/>
                  </a:cxn>
                  <a:cxn ang="0">
                    <a:pos x="T2" y="T3"/>
                  </a:cxn>
                  <a:cxn ang="0">
                    <a:pos x="T4" y="T5"/>
                  </a:cxn>
                  <a:cxn ang="0">
                    <a:pos x="T6" y="T7"/>
                  </a:cxn>
                  <a:cxn ang="0">
                    <a:pos x="T8" y="T9"/>
                  </a:cxn>
                </a:cxnLst>
                <a:rect l="0" t="0" r="r" b="b"/>
                <a:pathLst>
                  <a:path w="22" h="32">
                    <a:moveTo>
                      <a:pt x="0" y="0"/>
                    </a:moveTo>
                    <a:lnTo>
                      <a:pt x="11" y="0"/>
                    </a:lnTo>
                    <a:lnTo>
                      <a:pt x="22" y="27"/>
                    </a:lnTo>
                    <a:lnTo>
                      <a:pt x="11"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5">
                <a:extLst>
                  <a:ext uri="{FF2B5EF4-FFF2-40B4-BE49-F238E27FC236}">
                    <a16:creationId xmlns:a16="http://schemas.microsoft.com/office/drawing/2014/main" id="{0E0F0CCE-110B-5D4B-7652-36FCBA05CA08}"/>
                  </a:ext>
                </a:extLst>
              </p:cNvPr>
              <p:cNvSpPr>
                <a:spLocks/>
              </p:cNvSpPr>
              <p:nvPr/>
            </p:nvSpPr>
            <p:spPr bwMode="auto">
              <a:xfrm>
                <a:off x="6732588" y="4986339"/>
                <a:ext cx="33338" cy="52388"/>
              </a:xfrm>
              <a:custGeom>
                <a:avLst/>
                <a:gdLst>
                  <a:gd name="T0" fmla="*/ 0 w 21"/>
                  <a:gd name="T1" fmla="*/ 0 h 33"/>
                  <a:gd name="T2" fmla="*/ 5 w 21"/>
                  <a:gd name="T3" fmla="*/ 0 h 33"/>
                  <a:gd name="T4" fmla="*/ 21 w 21"/>
                  <a:gd name="T5" fmla="*/ 27 h 33"/>
                  <a:gd name="T6" fmla="*/ 10 w 21"/>
                  <a:gd name="T7" fmla="*/ 33 h 33"/>
                  <a:gd name="T8" fmla="*/ 0 w 21"/>
                  <a:gd name="T9" fmla="*/ 0 h 33"/>
                </a:gdLst>
                <a:ahLst/>
                <a:cxnLst>
                  <a:cxn ang="0">
                    <a:pos x="T0" y="T1"/>
                  </a:cxn>
                  <a:cxn ang="0">
                    <a:pos x="T2" y="T3"/>
                  </a:cxn>
                  <a:cxn ang="0">
                    <a:pos x="T4" y="T5"/>
                  </a:cxn>
                  <a:cxn ang="0">
                    <a:pos x="T6" y="T7"/>
                  </a:cxn>
                  <a:cxn ang="0">
                    <a:pos x="T8" y="T9"/>
                  </a:cxn>
                </a:cxnLst>
                <a:rect l="0" t="0" r="r" b="b"/>
                <a:pathLst>
                  <a:path w="21" h="33">
                    <a:moveTo>
                      <a:pt x="0" y="0"/>
                    </a:moveTo>
                    <a:lnTo>
                      <a:pt x="5" y="0"/>
                    </a:lnTo>
                    <a:lnTo>
                      <a:pt x="21" y="27"/>
                    </a:lnTo>
                    <a:lnTo>
                      <a:pt x="10" y="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6">
                <a:extLst>
                  <a:ext uri="{FF2B5EF4-FFF2-40B4-BE49-F238E27FC236}">
                    <a16:creationId xmlns:a16="http://schemas.microsoft.com/office/drawing/2014/main" id="{E122C617-AB2C-76B6-5B64-EF187295BCF2}"/>
                  </a:ext>
                </a:extLst>
              </p:cNvPr>
              <p:cNvSpPr>
                <a:spLocks/>
              </p:cNvSpPr>
              <p:nvPr/>
            </p:nvSpPr>
            <p:spPr bwMode="auto">
              <a:xfrm>
                <a:off x="6757988" y="4970464"/>
                <a:ext cx="33338" cy="50800"/>
              </a:xfrm>
              <a:custGeom>
                <a:avLst/>
                <a:gdLst>
                  <a:gd name="T0" fmla="*/ 0 w 21"/>
                  <a:gd name="T1" fmla="*/ 5 h 32"/>
                  <a:gd name="T2" fmla="*/ 11 w 21"/>
                  <a:gd name="T3" fmla="*/ 0 h 32"/>
                  <a:gd name="T4" fmla="*/ 21 w 21"/>
                  <a:gd name="T5" fmla="*/ 26 h 32"/>
                  <a:gd name="T6" fmla="*/ 16 w 21"/>
                  <a:gd name="T7" fmla="*/ 32 h 32"/>
                  <a:gd name="T8" fmla="*/ 0 w 21"/>
                  <a:gd name="T9" fmla="*/ 5 h 32"/>
                </a:gdLst>
                <a:ahLst/>
                <a:cxnLst>
                  <a:cxn ang="0">
                    <a:pos x="T0" y="T1"/>
                  </a:cxn>
                  <a:cxn ang="0">
                    <a:pos x="T2" y="T3"/>
                  </a:cxn>
                  <a:cxn ang="0">
                    <a:pos x="T4" y="T5"/>
                  </a:cxn>
                  <a:cxn ang="0">
                    <a:pos x="T6" y="T7"/>
                  </a:cxn>
                  <a:cxn ang="0">
                    <a:pos x="T8" y="T9"/>
                  </a:cxn>
                </a:cxnLst>
                <a:rect l="0" t="0" r="r" b="b"/>
                <a:pathLst>
                  <a:path w="21" h="32">
                    <a:moveTo>
                      <a:pt x="0" y="5"/>
                    </a:moveTo>
                    <a:lnTo>
                      <a:pt x="11" y="0"/>
                    </a:lnTo>
                    <a:lnTo>
                      <a:pt x="21" y="26"/>
                    </a:lnTo>
                    <a:lnTo>
                      <a:pt x="16"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7">
                <a:extLst>
                  <a:ext uri="{FF2B5EF4-FFF2-40B4-BE49-F238E27FC236}">
                    <a16:creationId xmlns:a16="http://schemas.microsoft.com/office/drawing/2014/main" id="{C5781679-5E71-4803-2A8F-26A6AE1CFFFA}"/>
                  </a:ext>
                </a:extLst>
              </p:cNvPr>
              <p:cNvSpPr>
                <a:spLocks/>
              </p:cNvSpPr>
              <p:nvPr/>
            </p:nvSpPr>
            <p:spPr bwMode="auto">
              <a:xfrm>
                <a:off x="6791325" y="4953001"/>
                <a:ext cx="34925" cy="50800"/>
              </a:xfrm>
              <a:custGeom>
                <a:avLst/>
                <a:gdLst>
                  <a:gd name="T0" fmla="*/ 0 w 22"/>
                  <a:gd name="T1" fmla="*/ 5 h 32"/>
                  <a:gd name="T2" fmla="*/ 6 w 22"/>
                  <a:gd name="T3" fmla="*/ 0 h 32"/>
                  <a:gd name="T4" fmla="*/ 22 w 22"/>
                  <a:gd name="T5" fmla="*/ 27 h 32"/>
                  <a:gd name="T6" fmla="*/ 17 w 22"/>
                  <a:gd name="T7" fmla="*/ 32 h 32"/>
                  <a:gd name="T8" fmla="*/ 0 w 22"/>
                  <a:gd name="T9" fmla="*/ 5 h 32"/>
                </a:gdLst>
                <a:ahLst/>
                <a:cxnLst>
                  <a:cxn ang="0">
                    <a:pos x="T0" y="T1"/>
                  </a:cxn>
                  <a:cxn ang="0">
                    <a:pos x="T2" y="T3"/>
                  </a:cxn>
                  <a:cxn ang="0">
                    <a:pos x="T4" y="T5"/>
                  </a:cxn>
                  <a:cxn ang="0">
                    <a:pos x="T6" y="T7"/>
                  </a:cxn>
                  <a:cxn ang="0">
                    <a:pos x="T8" y="T9"/>
                  </a:cxn>
                </a:cxnLst>
                <a:rect l="0" t="0" r="r" b="b"/>
                <a:pathLst>
                  <a:path w="22" h="32">
                    <a:moveTo>
                      <a:pt x="0" y="5"/>
                    </a:moveTo>
                    <a:lnTo>
                      <a:pt x="6" y="0"/>
                    </a:lnTo>
                    <a:lnTo>
                      <a:pt x="22" y="27"/>
                    </a:lnTo>
                    <a:lnTo>
                      <a:pt x="17"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8">
                <a:extLst>
                  <a:ext uri="{FF2B5EF4-FFF2-40B4-BE49-F238E27FC236}">
                    <a16:creationId xmlns:a16="http://schemas.microsoft.com/office/drawing/2014/main" id="{A5733F7B-1E32-8FA1-1E28-CD5A00B242CD}"/>
                  </a:ext>
                </a:extLst>
              </p:cNvPr>
              <p:cNvSpPr>
                <a:spLocks/>
              </p:cNvSpPr>
              <p:nvPr/>
            </p:nvSpPr>
            <p:spPr bwMode="auto">
              <a:xfrm>
                <a:off x="6818313" y="4935539"/>
                <a:ext cx="42863" cy="50800"/>
              </a:xfrm>
              <a:custGeom>
                <a:avLst/>
                <a:gdLst>
                  <a:gd name="T0" fmla="*/ 0 w 27"/>
                  <a:gd name="T1" fmla="*/ 5 h 32"/>
                  <a:gd name="T2" fmla="*/ 5 w 27"/>
                  <a:gd name="T3" fmla="*/ 0 h 32"/>
                  <a:gd name="T4" fmla="*/ 27 w 27"/>
                  <a:gd name="T5" fmla="*/ 27 h 32"/>
                  <a:gd name="T6" fmla="*/ 16 w 27"/>
                  <a:gd name="T7" fmla="*/ 32 h 32"/>
                  <a:gd name="T8" fmla="*/ 0 w 27"/>
                  <a:gd name="T9" fmla="*/ 5 h 32"/>
                </a:gdLst>
                <a:ahLst/>
                <a:cxnLst>
                  <a:cxn ang="0">
                    <a:pos x="T0" y="T1"/>
                  </a:cxn>
                  <a:cxn ang="0">
                    <a:pos x="T2" y="T3"/>
                  </a:cxn>
                  <a:cxn ang="0">
                    <a:pos x="T4" y="T5"/>
                  </a:cxn>
                  <a:cxn ang="0">
                    <a:pos x="T6" y="T7"/>
                  </a:cxn>
                  <a:cxn ang="0">
                    <a:pos x="T8" y="T9"/>
                  </a:cxn>
                </a:cxnLst>
                <a:rect l="0" t="0" r="r" b="b"/>
                <a:pathLst>
                  <a:path w="27" h="32">
                    <a:moveTo>
                      <a:pt x="0" y="5"/>
                    </a:moveTo>
                    <a:lnTo>
                      <a:pt x="5" y="0"/>
                    </a:lnTo>
                    <a:lnTo>
                      <a:pt x="27" y="27"/>
                    </a:lnTo>
                    <a:lnTo>
                      <a:pt x="16" y="3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9">
                <a:extLst>
                  <a:ext uri="{FF2B5EF4-FFF2-40B4-BE49-F238E27FC236}">
                    <a16:creationId xmlns:a16="http://schemas.microsoft.com/office/drawing/2014/main" id="{88E959BF-DF43-EDBF-5126-7C07280D21D8}"/>
                  </a:ext>
                </a:extLst>
              </p:cNvPr>
              <p:cNvSpPr>
                <a:spLocks/>
              </p:cNvSpPr>
              <p:nvPr/>
            </p:nvSpPr>
            <p:spPr bwMode="auto">
              <a:xfrm>
                <a:off x="6843713" y="4918076"/>
                <a:ext cx="42863" cy="52388"/>
              </a:xfrm>
              <a:custGeom>
                <a:avLst/>
                <a:gdLst>
                  <a:gd name="T0" fmla="*/ 0 w 27"/>
                  <a:gd name="T1" fmla="*/ 6 h 33"/>
                  <a:gd name="T2" fmla="*/ 5 w 27"/>
                  <a:gd name="T3" fmla="*/ 0 h 33"/>
                  <a:gd name="T4" fmla="*/ 27 w 27"/>
                  <a:gd name="T5" fmla="*/ 27 h 33"/>
                  <a:gd name="T6" fmla="*/ 16 w 27"/>
                  <a:gd name="T7" fmla="*/ 33 h 33"/>
                  <a:gd name="T8" fmla="*/ 0 w 27"/>
                  <a:gd name="T9" fmla="*/ 6 h 33"/>
                </a:gdLst>
                <a:ahLst/>
                <a:cxnLst>
                  <a:cxn ang="0">
                    <a:pos x="T0" y="T1"/>
                  </a:cxn>
                  <a:cxn ang="0">
                    <a:pos x="T2" y="T3"/>
                  </a:cxn>
                  <a:cxn ang="0">
                    <a:pos x="T4" y="T5"/>
                  </a:cxn>
                  <a:cxn ang="0">
                    <a:pos x="T6" y="T7"/>
                  </a:cxn>
                  <a:cxn ang="0">
                    <a:pos x="T8" y="T9"/>
                  </a:cxn>
                </a:cxnLst>
                <a:rect l="0" t="0" r="r" b="b"/>
                <a:pathLst>
                  <a:path w="27" h="33">
                    <a:moveTo>
                      <a:pt x="0" y="6"/>
                    </a:moveTo>
                    <a:lnTo>
                      <a:pt x="5" y="0"/>
                    </a:lnTo>
                    <a:lnTo>
                      <a:pt x="27" y="27"/>
                    </a:lnTo>
                    <a:lnTo>
                      <a:pt x="16" y="33"/>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10">
                <a:extLst>
                  <a:ext uri="{FF2B5EF4-FFF2-40B4-BE49-F238E27FC236}">
                    <a16:creationId xmlns:a16="http://schemas.microsoft.com/office/drawing/2014/main" id="{6C54622F-0DEF-E896-B6F4-838D658871AF}"/>
                  </a:ext>
                </a:extLst>
              </p:cNvPr>
              <p:cNvSpPr>
                <a:spLocks/>
              </p:cNvSpPr>
              <p:nvPr/>
            </p:nvSpPr>
            <p:spPr bwMode="auto">
              <a:xfrm>
                <a:off x="6861175" y="4892676"/>
                <a:ext cx="50800" cy="50800"/>
              </a:xfrm>
              <a:custGeom>
                <a:avLst/>
                <a:gdLst>
                  <a:gd name="T0" fmla="*/ 0 w 32"/>
                  <a:gd name="T1" fmla="*/ 11 h 32"/>
                  <a:gd name="T2" fmla="*/ 11 w 32"/>
                  <a:gd name="T3" fmla="*/ 0 h 32"/>
                  <a:gd name="T4" fmla="*/ 32 w 32"/>
                  <a:gd name="T5" fmla="*/ 27 h 32"/>
                  <a:gd name="T6" fmla="*/ 27 w 32"/>
                  <a:gd name="T7" fmla="*/ 32 h 32"/>
                  <a:gd name="T8" fmla="*/ 0 w 32"/>
                  <a:gd name="T9" fmla="*/ 11 h 32"/>
                </a:gdLst>
                <a:ahLst/>
                <a:cxnLst>
                  <a:cxn ang="0">
                    <a:pos x="T0" y="T1"/>
                  </a:cxn>
                  <a:cxn ang="0">
                    <a:pos x="T2" y="T3"/>
                  </a:cxn>
                  <a:cxn ang="0">
                    <a:pos x="T4" y="T5"/>
                  </a:cxn>
                  <a:cxn ang="0">
                    <a:pos x="T6" y="T7"/>
                  </a:cxn>
                  <a:cxn ang="0">
                    <a:pos x="T8" y="T9"/>
                  </a:cxn>
                </a:cxnLst>
                <a:rect l="0" t="0" r="r" b="b"/>
                <a:pathLst>
                  <a:path w="32" h="32">
                    <a:moveTo>
                      <a:pt x="0" y="11"/>
                    </a:moveTo>
                    <a:lnTo>
                      <a:pt x="11" y="0"/>
                    </a:lnTo>
                    <a:lnTo>
                      <a:pt x="32" y="27"/>
                    </a:lnTo>
                    <a:lnTo>
                      <a:pt x="27" y="32"/>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11">
                <a:extLst>
                  <a:ext uri="{FF2B5EF4-FFF2-40B4-BE49-F238E27FC236}">
                    <a16:creationId xmlns:a16="http://schemas.microsoft.com/office/drawing/2014/main" id="{75638C7D-4AFF-4D9B-E908-08CA60C948AF}"/>
                  </a:ext>
                </a:extLst>
              </p:cNvPr>
              <p:cNvSpPr>
                <a:spLocks/>
              </p:cNvSpPr>
              <p:nvPr/>
            </p:nvSpPr>
            <p:spPr bwMode="auto">
              <a:xfrm>
                <a:off x="6886575" y="4875214"/>
                <a:ext cx="52388" cy="42863"/>
              </a:xfrm>
              <a:custGeom>
                <a:avLst/>
                <a:gdLst>
                  <a:gd name="T0" fmla="*/ 0 w 33"/>
                  <a:gd name="T1" fmla="*/ 6 h 27"/>
                  <a:gd name="T2" fmla="*/ 5 w 33"/>
                  <a:gd name="T3" fmla="*/ 0 h 27"/>
                  <a:gd name="T4" fmla="*/ 33 w 33"/>
                  <a:gd name="T5" fmla="*/ 17 h 27"/>
                  <a:gd name="T6" fmla="*/ 22 w 33"/>
                  <a:gd name="T7" fmla="*/ 27 h 27"/>
                  <a:gd name="T8" fmla="*/ 0 w 33"/>
                  <a:gd name="T9" fmla="*/ 6 h 27"/>
                </a:gdLst>
                <a:ahLst/>
                <a:cxnLst>
                  <a:cxn ang="0">
                    <a:pos x="T0" y="T1"/>
                  </a:cxn>
                  <a:cxn ang="0">
                    <a:pos x="T2" y="T3"/>
                  </a:cxn>
                  <a:cxn ang="0">
                    <a:pos x="T4" y="T5"/>
                  </a:cxn>
                  <a:cxn ang="0">
                    <a:pos x="T6" y="T7"/>
                  </a:cxn>
                  <a:cxn ang="0">
                    <a:pos x="T8" y="T9"/>
                  </a:cxn>
                </a:cxnLst>
                <a:rect l="0" t="0" r="r" b="b"/>
                <a:pathLst>
                  <a:path w="33" h="27">
                    <a:moveTo>
                      <a:pt x="0" y="6"/>
                    </a:moveTo>
                    <a:lnTo>
                      <a:pt x="5" y="0"/>
                    </a:lnTo>
                    <a:lnTo>
                      <a:pt x="33" y="17"/>
                    </a:lnTo>
                    <a:lnTo>
                      <a:pt x="22" y="27"/>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12">
                <a:extLst>
                  <a:ext uri="{FF2B5EF4-FFF2-40B4-BE49-F238E27FC236}">
                    <a16:creationId xmlns:a16="http://schemas.microsoft.com/office/drawing/2014/main" id="{B039DFAA-8498-0F8F-5D9D-AC764EC00CA1}"/>
                  </a:ext>
                </a:extLst>
              </p:cNvPr>
              <p:cNvSpPr>
                <a:spLocks/>
              </p:cNvSpPr>
              <p:nvPr/>
            </p:nvSpPr>
            <p:spPr bwMode="auto">
              <a:xfrm>
                <a:off x="6904038" y="4849814"/>
                <a:ext cx="50800" cy="42863"/>
              </a:xfrm>
              <a:custGeom>
                <a:avLst/>
                <a:gdLst>
                  <a:gd name="T0" fmla="*/ 0 w 32"/>
                  <a:gd name="T1" fmla="*/ 6 h 27"/>
                  <a:gd name="T2" fmla="*/ 5 w 32"/>
                  <a:gd name="T3" fmla="*/ 0 h 27"/>
                  <a:gd name="T4" fmla="*/ 32 w 32"/>
                  <a:gd name="T5" fmla="*/ 16 h 27"/>
                  <a:gd name="T6" fmla="*/ 27 w 32"/>
                  <a:gd name="T7" fmla="*/ 27 h 27"/>
                  <a:gd name="T8" fmla="*/ 0 w 32"/>
                  <a:gd name="T9" fmla="*/ 6 h 27"/>
                </a:gdLst>
                <a:ahLst/>
                <a:cxnLst>
                  <a:cxn ang="0">
                    <a:pos x="T0" y="T1"/>
                  </a:cxn>
                  <a:cxn ang="0">
                    <a:pos x="T2" y="T3"/>
                  </a:cxn>
                  <a:cxn ang="0">
                    <a:pos x="T4" y="T5"/>
                  </a:cxn>
                  <a:cxn ang="0">
                    <a:pos x="T6" y="T7"/>
                  </a:cxn>
                  <a:cxn ang="0">
                    <a:pos x="T8" y="T9"/>
                  </a:cxn>
                </a:cxnLst>
                <a:rect l="0" t="0" r="r" b="b"/>
                <a:pathLst>
                  <a:path w="32" h="27">
                    <a:moveTo>
                      <a:pt x="0" y="6"/>
                    </a:moveTo>
                    <a:lnTo>
                      <a:pt x="5" y="0"/>
                    </a:lnTo>
                    <a:lnTo>
                      <a:pt x="32" y="16"/>
                    </a:lnTo>
                    <a:lnTo>
                      <a:pt x="27" y="27"/>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13">
                <a:extLst>
                  <a:ext uri="{FF2B5EF4-FFF2-40B4-BE49-F238E27FC236}">
                    <a16:creationId xmlns:a16="http://schemas.microsoft.com/office/drawing/2014/main" id="{14276703-86A7-4884-FFF2-17B5AA282FF6}"/>
                  </a:ext>
                </a:extLst>
              </p:cNvPr>
              <p:cNvSpPr>
                <a:spLocks/>
              </p:cNvSpPr>
              <p:nvPr/>
            </p:nvSpPr>
            <p:spPr bwMode="auto">
              <a:xfrm>
                <a:off x="6921500" y="4824414"/>
                <a:ext cx="50800" cy="34925"/>
              </a:xfrm>
              <a:custGeom>
                <a:avLst/>
                <a:gdLst>
                  <a:gd name="T0" fmla="*/ 0 w 32"/>
                  <a:gd name="T1" fmla="*/ 5 h 22"/>
                  <a:gd name="T2" fmla="*/ 5 w 32"/>
                  <a:gd name="T3" fmla="*/ 0 h 22"/>
                  <a:gd name="T4" fmla="*/ 32 w 32"/>
                  <a:gd name="T5" fmla="*/ 16 h 22"/>
                  <a:gd name="T6" fmla="*/ 27 w 32"/>
                  <a:gd name="T7" fmla="*/ 22 h 22"/>
                  <a:gd name="T8" fmla="*/ 0 w 32"/>
                  <a:gd name="T9" fmla="*/ 5 h 22"/>
                </a:gdLst>
                <a:ahLst/>
                <a:cxnLst>
                  <a:cxn ang="0">
                    <a:pos x="T0" y="T1"/>
                  </a:cxn>
                  <a:cxn ang="0">
                    <a:pos x="T2" y="T3"/>
                  </a:cxn>
                  <a:cxn ang="0">
                    <a:pos x="T4" y="T5"/>
                  </a:cxn>
                  <a:cxn ang="0">
                    <a:pos x="T6" y="T7"/>
                  </a:cxn>
                  <a:cxn ang="0">
                    <a:pos x="T8" y="T9"/>
                  </a:cxn>
                </a:cxnLst>
                <a:rect l="0" t="0" r="r" b="b"/>
                <a:pathLst>
                  <a:path w="32" h="22">
                    <a:moveTo>
                      <a:pt x="0" y="5"/>
                    </a:moveTo>
                    <a:lnTo>
                      <a:pt x="5" y="0"/>
                    </a:lnTo>
                    <a:lnTo>
                      <a:pt x="32" y="16"/>
                    </a:lnTo>
                    <a:lnTo>
                      <a:pt x="27" y="2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4">
                <a:extLst>
                  <a:ext uri="{FF2B5EF4-FFF2-40B4-BE49-F238E27FC236}">
                    <a16:creationId xmlns:a16="http://schemas.microsoft.com/office/drawing/2014/main" id="{2E2C48E4-7565-A39F-75F8-4A055ABF74E9}"/>
                  </a:ext>
                </a:extLst>
              </p:cNvPr>
              <p:cNvSpPr>
                <a:spLocks/>
              </p:cNvSpPr>
              <p:nvPr/>
            </p:nvSpPr>
            <p:spPr bwMode="auto">
              <a:xfrm>
                <a:off x="6938963" y="4791076"/>
                <a:ext cx="50800" cy="33338"/>
              </a:xfrm>
              <a:custGeom>
                <a:avLst/>
                <a:gdLst>
                  <a:gd name="T0" fmla="*/ 0 w 32"/>
                  <a:gd name="T1" fmla="*/ 10 h 21"/>
                  <a:gd name="T2" fmla="*/ 5 w 32"/>
                  <a:gd name="T3" fmla="*/ 0 h 21"/>
                  <a:gd name="T4" fmla="*/ 32 w 32"/>
                  <a:gd name="T5" fmla="*/ 16 h 21"/>
                  <a:gd name="T6" fmla="*/ 27 w 32"/>
                  <a:gd name="T7" fmla="*/ 21 h 21"/>
                  <a:gd name="T8" fmla="*/ 0 w 32"/>
                  <a:gd name="T9" fmla="*/ 10 h 21"/>
                </a:gdLst>
                <a:ahLst/>
                <a:cxnLst>
                  <a:cxn ang="0">
                    <a:pos x="T0" y="T1"/>
                  </a:cxn>
                  <a:cxn ang="0">
                    <a:pos x="T2" y="T3"/>
                  </a:cxn>
                  <a:cxn ang="0">
                    <a:pos x="T4" y="T5"/>
                  </a:cxn>
                  <a:cxn ang="0">
                    <a:pos x="T6" y="T7"/>
                  </a:cxn>
                  <a:cxn ang="0">
                    <a:pos x="T8" y="T9"/>
                  </a:cxn>
                </a:cxnLst>
                <a:rect l="0" t="0" r="r" b="b"/>
                <a:pathLst>
                  <a:path w="32" h="21">
                    <a:moveTo>
                      <a:pt x="0" y="10"/>
                    </a:moveTo>
                    <a:lnTo>
                      <a:pt x="5" y="0"/>
                    </a:lnTo>
                    <a:lnTo>
                      <a:pt x="32" y="16"/>
                    </a:lnTo>
                    <a:lnTo>
                      <a:pt x="27" y="21"/>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5">
                <a:extLst>
                  <a:ext uri="{FF2B5EF4-FFF2-40B4-BE49-F238E27FC236}">
                    <a16:creationId xmlns:a16="http://schemas.microsoft.com/office/drawing/2014/main" id="{1D6CCDC9-17BC-5013-7CE2-78C1D2FAEC70}"/>
                  </a:ext>
                </a:extLst>
              </p:cNvPr>
              <p:cNvSpPr>
                <a:spLocks/>
              </p:cNvSpPr>
              <p:nvPr/>
            </p:nvSpPr>
            <p:spPr bwMode="auto">
              <a:xfrm>
                <a:off x="6946900" y="4764089"/>
                <a:ext cx="60325" cy="34925"/>
              </a:xfrm>
              <a:custGeom>
                <a:avLst/>
                <a:gdLst>
                  <a:gd name="T0" fmla="*/ 0 w 38"/>
                  <a:gd name="T1" fmla="*/ 11 h 22"/>
                  <a:gd name="T2" fmla="*/ 5 w 38"/>
                  <a:gd name="T3" fmla="*/ 0 h 22"/>
                  <a:gd name="T4" fmla="*/ 38 w 38"/>
                  <a:gd name="T5" fmla="*/ 11 h 22"/>
                  <a:gd name="T6" fmla="*/ 32 w 38"/>
                  <a:gd name="T7" fmla="*/ 22 h 22"/>
                  <a:gd name="T8" fmla="*/ 0 w 38"/>
                  <a:gd name="T9" fmla="*/ 11 h 22"/>
                </a:gdLst>
                <a:ahLst/>
                <a:cxnLst>
                  <a:cxn ang="0">
                    <a:pos x="T0" y="T1"/>
                  </a:cxn>
                  <a:cxn ang="0">
                    <a:pos x="T2" y="T3"/>
                  </a:cxn>
                  <a:cxn ang="0">
                    <a:pos x="T4" y="T5"/>
                  </a:cxn>
                  <a:cxn ang="0">
                    <a:pos x="T6" y="T7"/>
                  </a:cxn>
                  <a:cxn ang="0">
                    <a:pos x="T8" y="T9"/>
                  </a:cxn>
                </a:cxnLst>
                <a:rect l="0" t="0" r="r" b="b"/>
                <a:pathLst>
                  <a:path w="38" h="22">
                    <a:moveTo>
                      <a:pt x="0" y="11"/>
                    </a:moveTo>
                    <a:lnTo>
                      <a:pt x="5" y="0"/>
                    </a:lnTo>
                    <a:lnTo>
                      <a:pt x="38" y="11"/>
                    </a:lnTo>
                    <a:lnTo>
                      <a:pt x="32" y="22"/>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6">
                <a:extLst>
                  <a:ext uri="{FF2B5EF4-FFF2-40B4-BE49-F238E27FC236}">
                    <a16:creationId xmlns:a16="http://schemas.microsoft.com/office/drawing/2014/main" id="{CA61ACCE-1D54-EAA2-4FD1-1115306B27CD}"/>
                  </a:ext>
                </a:extLst>
              </p:cNvPr>
              <p:cNvSpPr>
                <a:spLocks/>
              </p:cNvSpPr>
              <p:nvPr/>
            </p:nvSpPr>
            <p:spPr bwMode="auto">
              <a:xfrm>
                <a:off x="6964363" y="4730751"/>
                <a:ext cx="50800" cy="33338"/>
              </a:xfrm>
              <a:custGeom>
                <a:avLst/>
                <a:gdLst>
                  <a:gd name="T0" fmla="*/ 0 w 32"/>
                  <a:gd name="T1" fmla="*/ 11 h 21"/>
                  <a:gd name="T2" fmla="*/ 0 w 32"/>
                  <a:gd name="T3" fmla="*/ 0 h 21"/>
                  <a:gd name="T4" fmla="*/ 32 w 32"/>
                  <a:gd name="T5" fmla="*/ 11 h 21"/>
                  <a:gd name="T6" fmla="*/ 27 w 32"/>
                  <a:gd name="T7" fmla="*/ 21 h 21"/>
                  <a:gd name="T8" fmla="*/ 0 w 32"/>
                  <a:gd name="T9" fmla="*/ 11 h 21"/>
                </a:gdLst>
                <a:ahLst/>
                <a:cxnLst>
                  <a:cxn ang="0">
                    <a:pos x="T0" y="T1"/>
                  </a:cxn>
                  <a:cxn ang="0">
                    <a:pos x="T2" y="T3"/>
                  </a:cxn>
                  <a:cxn ang="0">
                    <a:pos x="T4" y="T5"/>
                  </a:cxn>
                  <a:cxn ang="0">
                    <a:pos x="T6" y="T7"/>
                  </a:cxn>
                  <a:cxn ang="0">
                    <a:pos x="T8" y="T9"/>
                  </a:cxn>
                </a:cxnLst>
                <a:rect l="0" t="0" r="r" b="b"/>
                <a:pathLst>
                  <a:path w="32" h="21">
                    <a:moveTo>
                      <a:pt x="0" y="11"/>
                    </a:moveTo>
                    <a:lnTo>
                      <a:pt x="0" y="0"/>
                    </a:lnTo>
                    <a:lnTo>
                      <a:pt x="32" y="11"/>
                    </a:lnTo>
                    <a:lnTo>
                      <a:pt x="27" y="2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7">
                <a:extLst>
                  <a:ext uri="{FF2B5EF4-FFF2-40B4-BE49-F238E27FC236}">
                    <a16:creationId xmlns:a16="http://schemas.microsoft.com/office/drawing/2014/main" id="{D5759E17-9B2A-E85D-0E4D-431B8B0B6661}"/>
                  </a:ext>
                </a:extLst>
              </p:cNvPr>
              <p:cNvSpPr>
                <a:spLocks/>
              </p:cNvSpPr>
              <p:nvPr/>
            </p:nvSpPr>
            <p:spPr bwMode="auto">
              <a:xfrm>
                <a:off x="6972300" y="4705351"/>
                <a:ext cx="52388" cy="25400"/>
              </a:xfrm>
              <a:custGeom>
                <a:avLst/>
                <a:gdLst>
                  <a:gd name="T0" fmla="*/ 0 w 33"/>
                  <a:gd name="T1" fmla="*/ 5 h 16"/>
                  <a:gd name="T2" fmla="*/ 0 w 33"/>
                  <a:gd name="T3" fmla="*/ 0 h 16"/>
                  <a:gd name="T4" fmla="*/ 33 w 33"/>
                  <a:gd name="T5" fmla="*/ 5 h 16"/>
                  <a:gd name="T6" fmla="*/ 27 w 33"/>
                  <a:gd name="T7" fmla="*/ 16 h 16"/>
                  <a:gd name="T8" fmla="*/ 0 w 33"/>
                  <a:gd name="T9" fmla="*/ 5 h 16"/>
                </a:gdLst>
                <a:ahLst/>
                <a:cxnLst>
                  <a:cxn ang="0">
                    <a:pos x="T0" y="T1"/>
                  </a:cxn>
                  <a:cxn ang="0">
                    <a:pos x="T2" y="T3"/>
                  </a:cxn>
                  <a:cxn ang="0">
                    <a:pos x="T4" y="T5"/>
                  </a:cxn>
                  <a:cxn ang="0">
                    <a:pos x="T6" y="T7"/>
                  </a:cxn>
                  <a:cxn ang="0">
                    <a:pos x="T8" y="T9"/>
                  </a:cxn>
                </a:cxnLst>
                <a:rect l="0" t="0" r="r" b="b"/>
                <a:pathLst>
                  <a:path w="33" h="16">
                    <a:moveTo>
                      <a:pt x="0" y="5"/>
                    </a:moveTo>
                    <a:lnTo>
                      <a:pt x="0" y="0"/>
                    </a:lnTo>
                    <a:lnTo>
                      <a:pt x="33" y="5"/>
                    </a:lnTo>
                    <a:lnTo>
                      <a:pt x="27" y="16"/>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8">
                <a:extLst>
                  <a:ext uri="{FF2B5EF4-FFF2-40B4-BE49-F238E27FC236}">
                    <a16:creationId xmlns:a16="http://schemas.microsoft.com/office/drawing/2014/main" id="{4B9FF314-6162-2A14-21ED-ECB8C07D39B3}"/>
                  </a:ext>
                </a:extLst>
              </p:cNvPr>
              <p:cNvSpPr>
                <a:spLocks/>
              </p:cNvSpPr>
              <p:nvPr/>
            </p:nvSpPr>
            <p:spPr bwMode="auto">
              <a:xfrm>
                <a:off x="6972300" y="4670426"/>
                <a:ext cx="52388" cy="17463"/>
              </a:xfrm>
              <a:custGeom>
                <a:avLst/>
                <a:gdLst>
                  <a:gd name="T0" fmla="*/ 0 w 33"/>
                  <a:gd name="T1" fmla="*/ 11 h 11"/>
                  <a:gd name="T2" fmla="*/ 0 w 33"/>
                  <a:gd name="T3" fmla="*/ 0 h 11"/>
                  <a:gd name="T4" fmla="*/ 33 w 33"/>
                  <a:gd name="T5" fmla="*/ 6 h 11"/>
                  <a:gd name="T6" fmla="*/ 33 w 33"/>
                  <a:gd name="T7" fmla="*/ 11 h 11"/>
                  <a:gd name="T8" fmla="*/ 0 w 33"/>
                  <a:gd name="T9" fmla="*/ 11 h 11"/>
                </a:gdLst>
                <a:ahLst/>
                <a:cxnLst>
                  <a:cxn ang="0">
                    <a:pos x="T0" y="T1"/>
                  </a:cxn>
                  <a:cxn ang="0">
                    <a:pos x="T2" y="T3"/>
                  </a:cxn>
                  <a:cxn ang="0">
                    <a:pos x="T4" y="T5"/>
                  </a:cxn>
                  <a:cxn ang="0">
                    <a:pos x="T6" y="T7"/>
                  </a:cxn>
                  <a:cxn ang="0">
                    <a:pos x="T8" y="T9"/>
                  </a:cxn>
                </a:cxnLst>
                <a:rect l="0" t="0" r="r" b="b"/>
                <a:pathLst>
                  <a:path w="33" h="11">
                    <a:moveTo>
                      <a:pt x="0" y="11"/>
                    </a:moveTo>
                    <a:lnTo>
                      <a:pt x="0" y="0"/>
                    </a:lnTo>
                    <a:lnTo>
                      <a:pt x="33" y="6"/>
                    </a:lnTo>
                    <a:lnTo>
                      <a:pt x="33"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Rectangle 519">
                <a:extLst>
                  <a:ext uri="{FF2B5EF4-FFF2-40B4-BE49-F238E27FC236}">
                    <a16:creationId xmlns:a16="http://schemas.microsoft.com/office/drawing/2014/main" id="{9809FBF8-1E28-A15F-BA33-2633AD0C58A8}"/>
                  </a:ext>
                </a:extLst>
              </p:cNvPr>
              <p:cNvSpPr>
                <a:spLocks noChangeArrowheads="1"/>
              </p:cNvSpPr>
              <p:nvPr/>
            </p:nvSpPr>
            <p:spPr bwMode="auto">
              <a:xfrm>
                <a:off x="6972300" y="4637089"/>
                <a:ext cx="5238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20">
                <a:extLst>
                  <a:ext uri="{FF2B5EF4-FFF2-40B4-BE49-F238E27FC236}">
                    <a16:creationId xmlns:a16="http://schemas.microsoft.com/office/drawing/2014/main" id="{1BBFC909-6180-77BB-197C-3EAB16948371}"/>
                  </a:ext>
                </a:extLst>
              </p:cNvPr>
              <p:cNvSpPr>
                <a:spLocks/>
              </p:cNvSpPr>
              <p:nvPr/>
            </p:nvSpPr>
            <p:spPr bwMode="auto">
              <a:xfrm>
                <a:off x="6972300" y="4602164"/>
                <a:ext cx="52388" cy="25400"/>
              </a:xfrm>
              <a:custGeom>
                <a:avLst/>
                <a:gdLst>
                  <a:gd name="T0" fmla="*/ 0 w 33"/>
                  <a:gd name="T1" fmla="*/ 16 h 16"/>
                  <a:gd name="T2" fmla="*/ 0 w 33"/>
                  <a:gd name="T3" fmla="*/ 6 h 16"/>
                  <a:gd name="T4" fmla="*/ 33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6"/>
                    </a:lnTo>
                    <a:lnTo>
                      <a:pt x="33"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21">
                <a:extLst>
                  <a:ext uri="{FF2B5EF4-FFF2-40B4-BE49-F238E27FC236}">
                    <a16:creationId xmlns:a16="http://schemas.microsoft.com/office/drawing/2014/main" id="{E2A6687A-43E9-F964-A5D0-CB0C04588A4A}"/>
                  </a:ext>
                </a:extLst>
              </p:cNvPr>
              <p:cNvSpPr>
                <a:spLocks/>
              </p:cNvSpPr>
              <p:nvPr/>
            </p:nvSpPr>
            <p:spPr bwMode="auto">
              <a:xfrm>
                <a:off x="6972300" y="4568826"/>
                <a:ext cx="52388" cy="25400"/>
              </a:xfrm>
              <a:custGeom>
                <a:avLst/>
                <a:gdLst>
                  <a:gd name="T0" fmla="*/ 0 w 33"/>
                  <a:gd name="T1" fmla="*/ 16 h 16"/>
                  <a:gd name="T2" fmla="*/ 0 w 33"/>
                  <a:gd name="T3" fmla="*/ 5 h 16"/>
                  <a:gd name="T4" fmla="*/ 27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5"/>
                    </a:lnTo>
                    <a:lnTo>
                      <a:pt x="27"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22">
                <a:extLst>
                  <a:ext uri="{FF2B5EF4-FFF2-40B4-BE49-F238E27FC236}">
                    <a16:creationId xmlns:a16="http://schemas.microsoft.com/office/drawing/2014/main" id="{9B95CA28-57CB-1B36-AD75-F74E82B5A7BF}"/>
                  </a:ext>
                </a:extLst>
              </p:cNvPr>
              <p:cNvSpPr>
                <a:spLocks/>
              </p:cNvSpPr>
              <p:nvPr/>
            </p:nvSpPr>
            <p:spPr bwMode="auto">
              <a:xfrm>
                <a:off x="6964363" y="4533901"/>
                <a:ext cx="50800" cy="25400"/>
              </a:xfrm>
              <a:custGeom>
                <a:avLst/>
                <a:gdLst>
                  <a:gd name="T0" fmla="*/ 0 w 32"/>
                  <a:gd name="T1" fmla="*/ 16 h 16"/>
                  <a:gd name="T2" fmla="*/ 0 w 32"/>
                  <a:gd name="T3" fmla="*/ 11 h 16"/>
                  <a:gd name="T4" fmla="*/ 27 w 32"/>
                  <a:gd name="T5" fmla="*/ 0 h 16"/>
                  <a:gd name="T6" fmla="*/ 32 w 32"/>
                  <a:gd name="T7" fmla="*/ 11 h 16"/>
                  <a:gd name="T8" fmla="*/ 0 w 32"/>
                  <a:gd name="T9" fmla="*/ 16 h 16"/>
                </a:gdLst>
                <a:ahLst/>
                <a:cxnLst>
                  <a:cxn ang="0">
                    <a:pos x="T0" y="T1"/>
                  </a:cxn>
                  <a:cxn ang="0">
                    <a:pos x="T2" y="T3"/>
                  </a:cxn>
                  <a:cxn ang="0">
                    <a:pos x="T4" y="T5"/>
                  </a:cxn>
                  <a:cxn ang="0">
                    <a:pos x="T6" y="T7"/>
                  </a:cxn>
                  <a:cxn ang="0">
                    <a:pos x="T8" y="T9"/>
                  </a:cxn>
                </a:cxnLst>
                <a:rect l="0" t="0" r="r" b="b"/>
                <a:pathLst>
                  <a:path w="32" h="16">
                    <a:moveTo>
                      <a:pt x="0" y="16"/>
                    </a:moveTo>
                    <a:lnTo>
                      <a:pt x="0" y="11"/>
                    </a:lnTo>
                    <a:lnTo>
                      <a:pt x="27" y="0"/>
                    </a:lnTo>
                    <a:lnTo>
                      <a:pt x="32"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23">
                <a:extLst>
                  <a:ext uri="{FF2B5EF4-FFF2-40B4-BE49-F238E27FC236}">
                    <a16:creationId xmlns:a16="http://schemas.microsoft.com/office/drawing/2014/main" id="{55C119CC-BBF1-38BA-E86F-D51D028757ED}"/>
                  </a:ext>
                </a:extLst>
              </p:cNvPr>
              <p:cNvSpPr>
                <a:spLocks/>
              </p:cNvSpPr>
              <p:nvPr/>
            </p:nvSpPr>
            <p:spPr bwMode="auto">
              <a:xfrm>
                <a:off x="6946900" y="4500564"/>
                <a:ext cx="60325" cy="33338"/>
              </a:xfrm>
              <a:custGeom>
                <a:avLst/>
                <a:gdLst>
                  <a:gd name="T0" fmla="*/ 5 w 38"/>
                  <a:gd name="T1" fmla="*/ 21 h 21"/>
                  <a:gd name="T2" fmla="*/ 0 w 38"/>
                  <a:gd name="T3" fmla="*/ 11 h 21"/>
                  <a:gd name="T4" fmla="*/ 32 w 38"/>
                  <a:gd name="T5" fmla="*/ 0 h 21"/>
                  <a:gd name="T6" fmla="*/ 38 w 38"/>
                  <a:gd name="T7" fmla="*/ 11 h 21"/>
                  <a:gd name="T8" fmla="*/ 5 w 38"/>
                  <a:gd name="T9" fmla="*/ 21 h 21"/>
                </a:gdLst>
                <a:ahLst/>
                <a:cxnLst>
                  <a:cxn ang="0">
                    <a:pos x="T0" y="T1"/>
                  </a:cxn>
                  <a:cxn ang="0">
                    <a:pos x="T2" y="T3"/>
                  </a:cxn>
                  <a:cxn ang="0">
                    <a:pos x="T4" y="T5"/>
                  </a:cxn>
                  <a:cxn ang="0">
                    <a:pos x="T6" y="T7"/>
                  </a:cxn>
                  <a:cxn ang="0">
                    <a:pos x="T8" y="T9"/>
                  </a:cxn>
                </a:cxnLst>
                <a:rect l="0" t="0" r="r" b="b"/>
                <a:pathLst>
                  <a:path w="38" h="21">
                    <a:moveTo>
                      <a:pt x="5" y="21"/>
                    </a:moveTo>
                    <a:lnTo>
                      <a:pt x="0" y="11"/>
                    </a:lnTo>
                    <a:lnTo>
                      <a:pt x="32" y="0"/>
                    </a:lnTo>
                    <a:lnTo>
                      <a:pt x="38" y="11"/>
                    </a:lnTo>
                    <a:lnTo>
                      <a:pt x="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4">
                <a:extLst>
                  <a:ext uri="{FF2B5EF4-FFF2-40B4-BE49-F238E27FC236}">
                    <a16:creationId xmlns:a16="http://schemas.microsoft.com/office/drawing/2014/main" id="{E0294DED-7C53-0D57-FAFF-E087B759D337}"/>
                  </a:ext>
                </a:extLst>
              </p:cNvPr>
              <p:cNvSpPr>
                <a:spLocks/>
              </p:cNvSpPr>
              <p:nvPr/>
            </p:nvSpPr>
            <p:spPr bwMode="auto">
              <a:xfrm>
                <a:off x="6938963" y="4465639"/>
                <a:ext cx="50800" cy="34925"/>
              </a:xfrm>
              <a:custGeom>
                <a:avLst/>
                <a:gdLst>
                  <a:gd name="T0" fmla="*/ 5 w 32"/>
                  <a:gd name="T1" fmla="*/ 22 h 22"/>
                  <a:gd name="T2" fmla="*/ 0 w 32"/>
                  <a:gd name="T3" fmla="*/ 16 h 22"/>
                  <a:gd name="T4" fmla="*/ 27 w 32"/>
                  <a:gd name="T5" fmla="*/ 0 h 22"/>
                  <a:gd name="T6" fmla="*/ 32 w 32"/>
                  <a:gd name="T7" fmla="*/ 11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11"/>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5">
                <a:extLst>
                  <a:ext uri="{FF2B5EF4-FFF2-40B4-BE49-F238E27FC236}">
                    <a16:creationId xmlns:a16="http://schemas.microsoft.com/office/drawing/2014/main" id="{810E8425-DFA5-CC6C-3086-CC1119F5D9E3}"/>
                  </a:ext>
                </a:extLst>
              </p:cNvPr>
              <p:cNvSpPr>
                <a:spLocks/>
              </p:cNvSpPr>
              <p:nvPr/>
            </p:nvSpPr>
            <p:spPr bwMode="auto">
              <a:xfrm>
                <a:off x="6921500" y="4440239"/>
                <a:ext cx="50800" cy="34925"/>
              </a:xfrm>
              <a:custGeom>
                <a:avLst/>
                <a:gdLst>
                  <a:gd name="T0" fmla="*/ 5 w 32"/>
                  <a:gd name="T1" fmla="*/ 22 h 22"/>
                  <a:gd name="T2" fmla="*/ 0 w 32"/>
                  <a:gd name="T3" fmla="*/ 16 h 22"/>
                  <a:gd name="T4" fmla="*/ 27 w 32"/>
                  <a:gd name="T5" fmla="*/ 0 h 22"/>
                  <a:gd name="T6" fmla="*/ 32 w 32"/>
                  <a:gd name="T7" fmla="*/ 6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6"/>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6">
                <a:extLst>
                  <a:ext uri="{FF2B5EF4-FFF2-40B4-BE49-F238E27FC236}">
                    <a16:creationId xmlns:a16="http://schemas.microsoft.com/office/drawing/2014/main" id="{F5FEE1CD-9469-01F1-C839-FDD110426E15}"/>
                  </a:ext>
                </a:extLst>
              </p:cNvPr>
              <p:cNvSpPr>
                <a:spLocks/>
              </p:cNvSpPr>
              <p:nvPr/>
            </p:nvSpPr>
            <p:spPr bwMode="auto">
              <a:xfrm>
                <a:off x="6904038" y="4406901"/>
                <a:ext cx="50800" cy="42863"/>
              </a:xfrm>
              <a:custGeom>
                <a:avLst/>
                <a:gdLst>
                  <a:gd name="T0" fmla="*/ 5 w 32"/>
                  <a:gd name="T1" fmla="*/ 27 h 27"/>
                  <a:gd name="T2" fmla="*/ 0 w 32"/>
                  <a:gd name="T3" fmla="*/ 21 h 27"/>
                  <a:gd name="T4" fmla="*/ 27 w 32"/>
                  <a:gd name="T5" fmla="*/ 0 h 27"/>
                  <a:gd name="T6" fmla="*/ 32 w 32"/>
                  <a:gd name="T7" fmla="*/ 10 h 27"/>
                  <a:gd name="T8" fmla="*/ 5 w 32"/>
                  <a:gd name="T9" fmla="*/ 27 h 27"/>
                </a:gdLst>
                <a:ahLst/>
                <a:cxnLst>
                  <a:cxn ang="0">
                    <a:pos x="T0" y="T1"/>
                  </a:cxn>
                  <a:cxn ang="0">
                    <a:pos x="T2" y="T3"/>
                  </a:cxn>
                  <a:cxn ang="0">
                    <a:pos x="T4" y="T5"/>
                  </a:cxn>
                  <a:cxn ang="0">
                    <a:pos x="T6" y="T7"/>
                  </a:cxn>
                  <a:cxn ang="0">
                    <a:pos x="T8" y="T9"/>
                  </a:cxn>
                </a:cxnLst>
                <a:rect l="0" t="0" r="r" b="b"/>
                <a:pathLst>
                  <a:path w="32" h="27">
                    <a:moveTo>
                      <a:pt x="5" y="27"/>
                    </a:moveTo>
                    <a:lnTo>
                      <a:pt x="0" y="21"/>
                    </a:lnTo>
                    <a:lnTo>
                      <a:pt x="27" y="0"/>
                    </a:lnTo>
                    <a:lnTo>
                      <a:pt x="32" y="10"/>
                    </a:lnTo>
                    <a:lnTo>
                      <a:pt x="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7">
                <a:extLst>
                  <a:ext uri="{FF2B5EF4-FFF2-40B4-BE49-F238E27FC236}">
                    <a16:creationId xmlns:a16="http://schemas.microsoft.com/office/drawing/2014/main" id="{A4581B3B-F9EE-DF03-960E-551C83EEC6D1}"/>
                  </a:ext>
                </a:extLst>
              </p:cNvPr>
              <p:cNvSpPr>
                <a:spLocks/>
              </p:cNvSpPr>
              <p:nvPr/>
            </p:nvSpPr>
            <p:spPr bwMode="auto">
              <a:xfrm>
                <a:off x="6886575" y="4381501"/>
                <a:ext cx="52388" cy="41275"/>
              </a:xfrm>
              <a:custGeom>
                <a:avLst/>
                <a:gdLst>
                  <a:gd name="T0" fmla="*/ 5 w 33"/>
                  <a:gd name="T1" fmla="*/ 26 h 26"/>
                  <a:gd name="T2" fmla="*/ 0 w 33"/>
                  <a:gd name="T3" fmla="*/ 21 h 26"/>
                  <a:gd name="T4" fmla="*/ 22 w 33"/>
                  <a:gd name="T5" fmla="*/ 0 h 26"/>
                  <a:gd name="T6" fmla="*/ 33 w 33"/>
                  <a:gd name="T7" fmla="*/ 5 h 26"/>
                  <a:gd name="T8" fmla="*/ 5 w 33"/>
                  <a:gd name="T9" fmla="*/ 26 h 26"/>
                </a:gdLst>
                <a:ahLst/>
                <a:cxnLst>
                  <a:cxn ang="0">
                    <a:pos x="T0" y="T1"/>
                  </a:cxn>
                  <a:cxn ang="0">
                    <a:pos x="T2" y="T3"/>
                  </a:cxn>
                  <a:cxn ang="0">
                    <a:pos x="T4" y="T5"/>
                  </a:cxn>
                  <a:cxn ang="0">
                    <a:pos x="T6" y="T7"/>
                  </a:cxn>
                  <a:cxn ang="0">
                    <a:pos x="T8" y="T9"/>
                  </a:cxn>
                </a:cxnLst>
                <a:rect l="0" t="0" r="r" b="b"/>
                <a:pathLst>
                  <a:path w="33" h="26">
                    <a:moveTo>
                      <a:pt x="5" y="26"/>
                    </a:moveTo>
                    <a:lnTo>
                      <a:pt x="0" y="21"/>
                    </a:lnTo>
                    <a:lnTo>
                      <a:pt x="22" y="0"/>
                    </a:lnTo>
                    <a:lnTo>
                      <a:pt x="33"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8">
                <a:extLst>
                  <a:ext uri="{FF2B5EF4-FFF2-40B4-BE49-F238E27FC236}">
                    <a16:creationId xmlns:a16="http://schemas.microsoft.com/office/drawing/2014/main" id="{6F3CE87F-F12B-9187-FF0E-E37D15F5E5B9}"/>
                  </a:ext>
                </a:extLst>
              </p:cNvPr>
              <p:cNvSpPr>
                <a:spLocks/>
              </p:cNvSpPr>
              <p:nvPr/>
            </p:nvSpPr>
            <p:spPr bwMode="auto">
              <a:xfrm>
                <a:off x="6861175" y="4354514"/>
                <a:ext cx="50800" cy="42863"/>
              </a:xfrm>
              <a:custGeom>
                <a:avLst/>
                <a:gdLst>
                  <a:gd name="T0" fmla="*/ 11 w 32"/>
                  <a:gd name="T1" fmla="*/ 27 h 27"/>
                  <a:gd name="T2" fmla="*/ 0 w 32"/>
                  <a:gd name="T3" fmla="*/ 22 h 27"/>
                  <a:gd name="T4" fmla="*/ 27 w 32"/>
                  <a:gd name="T5" fmla="*/ 0 h 27"/>
                  <a:gd name="T6" fmla="*/ 32 w 32"/>
                  <a:gd name="T7" fmla="*/ 6 h 27"/>
                  <a:gd name="T8" fmla="*/ 11 w 32"/>
                  <a:gd name="T9" fmla="*/ 27 h 27"/>
                </a:gdLst>
                <a:ahLst/>
                <a:cxnLst>
                  <a:cxn ang="0">
                    <a:pos x="T0" y="T1"/>
                  </a:cxn>
                  <a:cxn ang="0">
                    <a:pos x="T2" y="T3"/>
                  </a:cxn>
                  <a:cxn ang="0">
                    <a:pos x="T4" y="T5"/>
                  </a:cxn>
                  <a:cxn ang="0">
                    <a:pos x="T6" y="T7"/>
                  </a:cxn>
                  <a:cxn ang="0">
                    <a:pos x="T8" y="T9"/>
                  </a:cxn>
                </a:cxnLst>
                <a:rect l="0" t="0" r="r" b="b"/>
                <a:pathLst>
                  <a:path w="32" h="27">
                    <a:moveTo>
                      <a:pt x="11" y="27"/>
                    </a:moveTo>
                    <a:lnTo>
                      <a:pt x="0" y="22"/>
                    </a:lnTo>
                    <a:lnTo>
                      <a:pt x="27" y="0"/>
                    </a:lnTo>
                    <a:lnTo>
                      <a:pt x="32" y="6"/>
                    </a:lnTo>
                    <a:lnTo>
                      <a:pt x="1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9">
                <a:extLst>
                  <a:ext uri="{FF2B5EF4-FFF2-40B4-BE49-F238E27FC236}">
                    <a16:creationId xmlns:a16="http://schemas.microsoft.com/office/drawing/2014/main" id="{73CEBD84-5A27-C1E1-D601-282AA1B61F7E}"/>
                  </a:ext>
                </a:extLst>
              </p:cNvPr>
              <p:cNvSpPr>
                <a:spLocks/>
              </p:cNvSpPr>
              <p:nvPr/>
            </p:nvSpPr>
            <p:spPr bwMode="auto">
              <a:xfrm>
                <a:off x="6843713" y="4329114"/>
                <a:ext cx="42863" cy="52388"/>
              </a:xfrm>
              <a:custGeom>
                <a:avLst/>
                <a:gdLst>
                  <a:gd name="T0" fmla="*/ 5 w 27"/>
                  <a:gd name="T1" fmla="*/ 33 h 33"/>
                  <a:gd name="T2" fmla="*/ 0 w 27"/>
                  <a:gd name="T3" fmla="*/ 27 h 33"/>
                  <a:gd name="T4" fmla="*/ 16 w 27"/>
                  <a:gd name="T5" fmla="*/ 0 h 33"/>
                  <a:gd name="T6" fmla="*/ 27 w 27"/>
                  <a:gd name="T7" fmla="*/ 6 h 33"/>
                  <a:gd name="T8" fmla="*/ 5 w 27"/>
                  <a:gd name="T9" fmla="*/ 33 h 33"/>
                </a:gdLst>
                <a:ahLst/>
                <a:cxnLst>
                  <a:cxn ang="0">
                    <a:pos x="T0" y="T1"/>
                  </a:cxn>
                  <a:cxn ang="0">
                    <a:pos x="T2" y="T3"/>
                  </a:cxn>
                  <a:cxn ang="0">
                    <a:pos x="T4" y="T5"/>
                  </a:cxn>
                  <a:cxn ang="0">
                    <a:pos x="T6" y="T7"/>
                  </a:cxn>
                  <a:cxn ang="0">
                    <a:pos x="T8" y="T9"/>
                  </a:cxn>
                </a:cxnLst>
                <a:rect l="0" t="0" r="r" b="b"/>
                <a:pathLst>
                  <a:path w="27" h="33">
                    <a:moveTo>
                      <a:pt x="5" y="33"/>
                    </a:moveTo>
                    <a:lnTo>
                      <a:pt x="0" y="27"/>
                    </a:lnTo>
                    <a:lnTo>
                      <a:pt x="16" y="0"/>
                    </a:lnTo>
                    <a:lnTo>
                      <a:pt x="27"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30">
                <a:extLst>
                  <a:ext uri="{FF2B5EF4-FFF2-40B4-BE49-F238E27FC236}">
                    <a16:creationId xmlns:a16="http://schemas.microsoft.com/office/drawing/2014/main" id="{99B677C7-1196-85E8-BBE7-70E9F3BCC9E2}"/>
                  </a:ext>
                </a:extLst>
              </p:cNvPr>
              <p:cNvSpPr>
                <a:spLocks/>
              </p:cNvSpPr>
              <p:nvPr/>
            </p:nvSpPr>
            <p:spPr bwMode="auto">
              <a:xfrm>
                <a:off x="6818313" y="4313239"/>
                <a:ext cx="42863" cy="41275"/>
              </a:xfrm>
              <a:custGeom>
                <a:avLst/>
                <a:gdLst>
                  <a:gd name="T0" fmla="*/ 5 w 27"/>
                  <a:gd name="T1" fmla="*/ 26 h 26"/>
                  <a:gd name="T2" fmla="*/ 0 w 27"/>
                  <a:gd name="T3" fmla="*/ 21 h 26"/>
                  <a:gd name="T4" fmla="*/ 16 w 27"/>
                  <a:gd name="T5" fmla="*/ 0 h 26"/>
                  <a:gd name="T6" fmla="*/ 27 w 27"/>
                  <a:gd name="T7" fmla="*/ 5 h 26"/>
                  <a:gd name="T8" fmla="*/ 5 w 27"/>
                  <a:gd name="T9" fmla="*/ 26 h 26"/>
                </a:gdLst>
                <a:ahLst/>
                <a:cxnLst>
                  <a:cxn ang="0">
                    <a:pos x="T0" y="T1"/>
                  </a:cxn>
                  <a:cxn ang="0">
                    <a:pos x="T2" y="T3"/>
                  </a:cxn>
                  <a:cxn ang="0">
                    <a:pos x="T4" y="T5"/>
                  </a:cxn>
                  <a:cxn ang="0">
                    <a:pos x="T6" y="T7"/>
                  </a:cxn>
                  <a:cxn ang="0">
                    <a:pos x="T8" y="T9"/>
                  </a:cxn>
                </a:cxnLst>
                <a:rect l="0" t="0" r="r" b="b"/>
                <a:pathLst>
                  <a:path w="27" h="26">
                    <a:moveTo>
                      <a:pt x="5" y="26"/>
                    </a:moveTo>
                    <a:lnTo>
                      <a:pt x="0" y="21"/>
                    </a:lnTo>
                    <a:lnTo>
                      <a:pt x="16" y="0"/>
                    </a:lnTo>
                    <a:lnTo>
                      <a:pt x="27"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31">
                <a:extLst>
                  <a:ext uri="{FF2B5EF4-FFF2-40B4-BE49-F238E27FC236}">
                    <a16:creationId xmlns:a16="http://schemas.microsoft.com/office/drawing/2014/main" id="{E65D6C78-C158-D70B-394A-B09599BCC6D1}"/>
                  </a:ext>
                </a:extLst>
              </p:cNvPr>
              <p:cNvSpPr>
                <a:spLocks/>
              </p:cNvSpPr>
              <p:nvPr/>
            </p:nvSpPr>
            <p:spPr bwMode="auto">
              <a:xfrm>
                <a:off x="6791325" y="4286251"/>
                <a:ext cx="34925" cy="52388"/>
              </a:xfrm>
              <a:custGeom>
                <a:avLst/>
                <a:gdLst>
                  <a:gd name="T0" fmla="*/ 6 w 22"/>
                  <a:gd name="T1" fmla="*/ 33 h 33"/>
                  <a:gd name="T2" fmla="*/ 0 w 22"/>
                  <a:gd name="T3" fmla="*/ 33 h 33"/>
                  <a:gd name="T4" fmla="*/ 17 w 22"/>
                  <a:gd name="T5" fmla="*/ 0 h 33"/>
                  <a:gd name="T6" fmla="*/ 22 w 22"/>
                  <a:gd name="T7" fmla="*/ 6 h 33"/>
                  <a:gd name="T8" fmla="*/ 6 w 22"/>
                  <a:gd name="T9" fmla="*/ 33 h 33"/>
                </a:gdLst>
                <a:ahLst/>
                <a:cxnLst>
                  <a:cxn ang="0">
                    <a:pos x="T0" y="T1"/>
                  </a:cxn>
                  <a:cxn ang="0">
                    <a:pos x="T2" y="T3"/>
                  </a:cxn>
                  <a:cxn ang="0">
                    <a:pos x="T4" y="T5"/>
                  </a:cxn>
                  <a:cxn ang="0">
                    <a:pos x="T6" y="T7"/>
                  </a:cxn>
                  <a:cxn ang="0">
                    <a:pos x="T8" y="T9"/>
                  </a:cxn>
                </a:cxnLst>
                <a:rect l="0" t="0" r="r" b="b"/>
                <a:pathLst>
                  <a:path w="22" h="33">
                    <a:moveTo>
                      <a:pt x="6" y="33"/>
                    </a:moveTo>
                    <a:lnTo>
                      <a:pt x="0" y="33"/>
                    </a:lnTo>
                    <a:lnTo>
                      <a:pt x="17" y="0"/>
                    </a:lnTo>
                    <a:lnTo>
                      <a:pt x="22" y="6"/>
                    </a:lnTo>
                    <a:lnTo>
                      <a:pt x="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32">
                <a:extLst>
                  <a:ext uri="{FF2B5EF4-FFF2-40B4-BE49-F238E27FC236}">
                    <a16:creationId xmlns:a16="http://schemas.microsoft.com/office/drawing/2014/main" id="{D020EEE1-9189-2FE7-E45E-7FD86B8CEA4B}"/>
                  </a:ext>
                </a:extLst>
              </p:cNvPr>
              <p:cNvSpPr>
                <a:spLocks/>
              </p:cNvSpPr>
              <p:nvPr/>
            </p:nvSpPr>
            <p:spPr bwMode="auto">
              <a:xfrm>
                <a:off x="6757988" y="4278314"/>
                <a:ext cx="33338" cy="50800"/>
              </a:xfrm>
              <a:custGeom>
                <a:avLst/>
                <a:gdLst>
                  <a:gd name="T0" fmla="*/ 11 w 21"/>
                  <a:gd name="T1" fmla="*/ 32 h 32"/>
                  <a:gd name="T2" fmla="*/ 0 w 21"/>
                  <a:gd name="T3" fmla="*/ 27 h 32"/>
                  <a:gd name="T4" fmla="*/ 16 w 21"/>
                  <a:gd name="T5" fmla="*/ 0 h 32"/>
                  <a:gd name="T6" fmla="*/ 21 w 21"/>
                  <a:gd name="T7" fmla="*/ 0 h 32"/>
                  <a:gd name="T8" fmla="*/ 11 w 21"/>
                  <a:gd name="T9" fmla="*/ 32 h 32"/>
                </a:gdLst>
                <a:ahLst/>
                <a:cxnLst>
                  <a:cxn ang="0">
                    <a:pos x="T0" y="T1"/>
                  </a:cxn>
                  <a:cxn ang="0">
                    <a:pos x="T2" y="T3"/>
                  </a:cxn>
                  <a:cxn ang="0">
                    <a:pos x="T4" y="T5"/>
                  </a:cxn>
                  <a:cxn ang="0">
                    <a:pos x="T6" y="T7"/>
                  </a:cxn>
                  <a:cxn ang="0">
                    <a:pos x="T8" y="T9"/>
                  </a:cxn>
                </a:cxnLst>
                <a:rect l="0" t="0" r="r" b="b"/>
                <a:pathLst>
                  <a:path w="21" h="32">
                    <a:moveTo>
                      <a:pt x="11" y="32"/>
                    </a:moveTo>
                    <a:lnTo>
                      <a:pt x="0" y="27"/>
                    </a:lnTo>
                    <a:lnTo>
                      <a:pt x="16" y="0"/>
                    </a:lnTo>
                    <a:lnTo>
                      <a:pt x="21"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33">
                <a:extLst>
                  <a:ext uri="{FF2B5EF4-FFF2-40B4-BE49-F238E27FC236}">
                    <a16:creationId xmlns:a16="http://schemas.microsoft.com/office/drawing/2014/main" id="{71A37B14-EC10-9C5C-ECA3-9B06752A631E}"/>
                  </a:ext>
                </a:extLst>
              </p:cNvPr>
              <p:cNvSpPr>
                <a:spLocks noEditPoints="1"/>
              </p:cNvSpPr>
              <p:nvPr/>
            </p:nvSpPr>
            <p:spPr bwMode="auto">
              <a:xfrm>
                <a:off x="6088063" y="4124326"/>
                <a:ext cx="1065213" cy="1050925"/>
              </a:xfrm>
              <a:custGeom>
                <a:avLst/>
                <a:gdLst>
                  <a:gd name="T0" fmla="*/ 62 w 124"/>
                  <a:gd name="T1" fmla="*/ 123 h 123"/>
                  <a:gd name="T2" fmla="*/ 0 w 124"/>
                  <a:gd name="T3" fmla="*/ 62 h 123"/>
                  <a:gd name="T4" fmla="*/ 62 w 124"/>
                  <a:gd name="T5" fmla="*/ 0 h 123"/>
                  <a:gd name="T6" fmla="*/ 124 w 124"/>
                  <a:gd name="T7" fmla="*/ 62 h 123"/>
                  <a:gd name="T8" fmla="*/ 62 w 124"/>
                  <a:gd name="T9" fmla="*/ 123 h 123"/>
                  <a:gd name="T10" fmla="*/ 62 w 124"/>
                  <a:gd name="T11" fmla="*/ 1 h 123"/>
                  <a:gd name="T12" fmla="*/ 1 w 124"/>
                  <a:gd name="T13" fmla="*/ 62 h 123"/>
                  <a:gd name="T14" fmla="*/ 62 w 124"/>
                  <a:gd name="T15" fmla="*/ 122 h 123"/>
                  <a:gd name="T16" fmla="*/ 122 w 124"/>
                  <a:gd name="T17" fmla="*/ 62 h 123"/>
                  <a:gd name="T18" fmla="*/ 62 w 124"/>
                  <a:gd name="T19"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3">
                    <a:moveTo>
                      <a:pt x="62" y="123"/>
                    </a:moveTo>
                    <a:cubicBezTo>
                      <a:pt x="28" y="123"/>
                      <a:pt x="0" y="95"/>
                      <a:pt x="0" y="62"/>
                    </a:cubicBezTo>
                    <a:cubicBezTo>
                      <a:pt x="0" y="28"/>
                      <a:pt x="28" y="0"/>
                      <a:pt x="62" y="0"/>
                    </a:cubicBezTo>
                    <a:cubicBezTo>
                      <a:pt x="96" y="0"/>
                      <a:pt x="124" y="28"/>
                      <a:pt x="124" y="62"/>
                    </a:cubicBezTo>
                    <a:cubicBezTo>
                      <a:pt x="124" y="95"/>
                      <a:pt x="96" y="123"/>
                      <a:pt x="62" y="123"/>
                    </a:cubicBezTo>
                    <a:close/>
                    <a:moveTo>
                      <a:pt x="62" y="1"/>
                    </a:moveTo>
                    <a:cubicBezTo>
                      <a:pt x="29" y="1"/>
                      <a:pt x="1" y="28"/>
                      <a:pt x="1" y="62"/>
                    </a:cubicBezTo>
                    <a:cubicBezTo>
                      <a:pt x="1" y="95"/>
                      <a:pt x="29" y="122"/>
                      <a:pt x="62" y="122"/>
                    </a:cubicBezTo>
                    <a:cubicBezTo>
                      <a:pt x="95" y="122"/>
                      <a:pt x="122" y="95"/>
                      <a:pt x="122" y="62"/>
                    </a:cubicBezTo>
                    <a:cubicBezTo>
                      <a:pt x="122" y="28"/>
                      <a:pt x="95" y="1"/>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7">
                <a:extLst>
                  <a:ext uri="{FF2B5EF4-FFF2-40B4-BE49-F238E27FC236}">
                    <a16:creationId xmlns:a16="http://schemas.microsoft.com/office/drawing/2014/main" id="{355996D6-09EE-6F36-4FB5-53029F3D464D}"/>
                  </a:ext>
                </a:extLst>
              </p:cNvPr>
              <p:cNvSpPr>
                <a:spLocks/>
              </p:cNvSpPr>
              <p:nvPr/>
            </p:nvSpPr>
            <p:spPr bwMode="auto">
              <a:xfrm>
                <a:off x="6156325" y="4184651"/>
                <a:ext cx="928688" cy="930275"/>
              </a:xfrm>
              <a:custGeom>
                <a:avLst/>
                <a:gdLst>
                  <a:gd name="T0" fmla="*/ 75 w 108"/>
                  <a:gd name="T1" fmla="*/ 103 h 109"/>
                  <a:gd name="T2" fmla="*/ 54 w 108"/>
                  <a:gd name="T3" fmla="*/ 108 h 109"/>
                  <a:gd name="T4" fmla="*/ 1 w 108"/>
                  <a:gd name="T5" fmla="*/ 55 h 109"/>
                  <a:gd name="T6" fmla="*/ 54 w 108"/>
                  <a:gd name="T7" fmla="*/ 2 h 109"/>
                  <a:gd name="T8" fmla="*/ 107 w 108"/>
                  <a:gd name="T9" fmla="*/ 55 h 109"/>
                  <a:gd name="T10" fmla="*/ 108 w 108"/>
                  <a:gd name="T11" fmla="*/ 55 h 109"/>
                  <a:gd name="T12" fmla="*/ 54 w 108"/>
                  <a:gd name="T13" fmla="*/ 0 h 109"/>
                  <a:gd name="T14" fmla="*/ 0 w 108"/>
                  <a:gd name="T15" fmla="*/ 55 h 109"/>
                  <a:gd name="T16" fmla="*/ 54 w 108"/>
                  <a:gd name="T17" fmla="*/ 109 h 109"/>
                  <a:gd name="T18" fmla="*/ 75 w 108"/>
                  <a:gd name="T19" fmla="*/ 104 h 109"/>
                  <a:gd name="T20" fmla="*/ 75 w 108"/>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09">
                    <a:moveTo>
                      <a:pt x="75" y="103"/>
                    </a:moveTo>
                    <a:cubicBezTo>
                      <a:pt x="69" y="106"/>
                      <a:pt x="61" y="108"/>
                      <a:pt x="54" y="108"/>
                    </a:cubicBezTo>
                    <a:cubicBezTo>
                      <a:pt x="25" y="108"/>
                      <a:pt x="1" y="84"/>
                      <a:pt x="1" y="55"/>
                    </a:cubicBezTo>
                    <a:cubicBezTo>
                      <a:pt x="1" y="25"/>
                      <a:pt x="25" y="2"/>
                      <a:pt x="54" y="2"/>
                    </a:cubicBezTo>
                    <a:cubicBezTo>
                      <a:pt x="83" y="2"/>
                      <a:pt x="107" y="25"/>
                      <a:pt x="107" y="55"/>
                    </a:cubicBezTo>
                    <a:cubicBezTo>
                      <a:pt x="108" y="55"/>
                      <a:pt x="108" y="55"/>
                      <a:pt x="108" y="55"/>
                    </a:cubicBezTo>
                    <a:cubicBezTo>
                      <a:pt x="108" y="25"/>
                      <a:pt x="84" y="0"/>
                      <a:pt x="54" y="0"/>
                    </a:cubicBezTo>
                    <a:cubicBezTo>
                      <a:pt x="24" y="0"/>
                      <a:pt x="0" y="25"/>
                      <a:pt x="0" y="55"/>
                    </a:cubicBezTo>
                    <a:cubicBezTo>
                      <a:pt x="0" y="84"/>
                      <a:pt x="24" y="109"/>
                      <a:pt x="54" y="109"/>
                    </a:cubicBezTo>
                    <a:cubicBezTo>
                      <a:pt x="62" y="109"/>
                      <a:pt x="69" y="107"/>
                      <a:pt x="75" y="104"/>
                    </a:cubicBezTo>
                    <a:lnTo>
                      <a:pt x="7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 name="组合 2">
            <a:extLst>
              <a:ext uri="{FF2B5EF4-FFF2-40B4-BE49-F238E27FC236}">
                <a16:creationId xmlns:a16="http://schemas.microsoft.com/office/drawing/2014/main" id="{0E2EE586-4BE4-C840-9169-7391EA822E99}"/>
              </a:ext>
            </a:extLst>
          </p:cNvPr>
          <p:cNvGrpSpPr/>
          <p:nvPr/>
        </p:nvGrpSpPr>
        <p:grpSpPr>
          <a:xfrm>
            <a:off x="7571136" y="2572929"/>
            <a:ext cx="1824472" cy="1800000"/>
            <a:chOff x="7517657" y="2572929"/>
            <a:chExt cx="1824472" cy="1800000"/>
          </a:xfrm>
        </p:grpSpPr>
        <p:sp>
          <p:nvSpPr>
            <p:cNvPr id="13" name="文本框 12">
              <a:extLst>
                <a:ext uri="{FF2B5EF4-FFF2-40B4-BE49-F238E27FC236}">
                  <a16:creationId xmlns:a16="http://schemas.microsoft.com/office/drawing/2014/main" id="{90023763-2DA5-C24E-AC55-6FE8C43EF715}"/>
                </a:ext>
              </a:extLst>
            </p:cNvPr>
            <p:cNvSpPr txBox="1"/>
            <p:nvPr/>
          </p:nvSpPr>
          <p:spPr>
            <a:xfrm>
              <a:off x="7836622" y="3180542"/>
              <a:ext cx="1186543" cy="584775"/>
            </a:xfrm>
            <a:prstGeom prst="rect">
              <a:avLst/>
            </a:prstGeom>
            <a:noFill/>
          </p:spPr>
          <p:txBody>
            <a:bodyPr wrap="none" rtlCol="0">
              <a:noAutofit/>
            </a:bodyPr>
            <a:lstStyle/>
            <a:p>
              <a:pPr algn="l"/>
              <a:r>
                <a:rPr lang="en-US" altLang="zh-CN" sz="3200" b="1" dirty="0">
                  <a:solidFill>
                    <a:schemeClr val="bg1"/>
                  </a:solidFill>
                </a:rPr>
                <a:t>25.6</a:t>
              </a:r>
              <a:r>
                <a:rPr lang="en-US" altLang="zh-CN" b="1" dirty="0">
                  <a:solidFill>
                    <a:schemeClr val="bg1"/>
                  </a:solidFill>
                </a:rPr>
                <a:t>%</a:t>
              </a:r>
              <a:endParaRPr lang="zh-CN" altLang="en-US" b="1" dirty="0">
                <a:solidFill>
                  <a:schemeClr val="bg1"/>
                </a:solidFill>
              </a:endParaRPr>
            </a:p>
          </p:txBody>
        </p:sp>
        <p:grpSp>
          <p:nvGrpSpPr>
            <p:cNvPr id="171" name="组合 170">
              <a:extLst>
                <a:ext uri="{FF2B5EF4-FFF2-40B4-BE49-F238E27FC236}">
                  <a16:creationId xmlns:a16="http://schemas.microsoft.com/office/drawing/2014/main" id="{A182E827-6DEC-BD93-8BEF-233CC106E521}"/>
                </a:ext>
              </a:extLst>
            </p:cNvPr>
            <p:cNvGrpSpPr/>
            <p:nvPr/>
          </p:nvGrpSpPr>
          <p:grpSpPr>
            <a:xfrm>
              <a:off x="7517657" y="2572929"/>
              <a:ext cx="1824472" cy="1800000"/>
              <a:chOff x="7517657" y="2572929"/>
              <a:chExt cx="1824472" cy="1800000"/>
            </a:xfrm>
            <a:solidFill>
              <a:schemeClr val="bg1">
                <a:alpha val="42000"/>
              </a:schemeClr>
            </a:solidFill>
          </p:grpSpPr>
          <p:sp>
            <p:nvSpPr>
              <p:cNvPr id="135" name="Freeform 473">
                <a:extLst>
                  <a:ext uri="{FF2B5EF4-FFF2-40B4-BE49-F238E27FC236}">
                    <a16:creationId xmlns:a16="http://schemas.microsoft.com/office/drawing/2014/main" id="{0E76676F-362E-47E3-2E28-04AD1173F7E4}"/>
                  </a:ext>
                </a:extLst>
              </p:cNvPr>
              <p:cNvSpPr>
                <a:spLocks/>
              </p:cNvSpPr>
              <p:nvPr/>
            </p:nvSpPr>
            <p:spPr bwMode="auto">
              <a:xfrm>
                <a:off x="8621584" y="2806766"/>
                <a:ext cx="57101" cy="89729"/>
              </a:xfrm>
              <a:custGeom>
                <a:avLst/>
                <a:gdLst>
                  <a:gd name="T0" fmla="*/ 5 w 21"/>
                  <a:gd name="T1" fmla="*/ 33 h 33"/>
                  <a:gd name="T2" fmla="*/ 0 w 21"/>
                  <a:gd name="T3" fmla="*/ 33 h 33"/>
                  <a:gd name="T4" fmla="*/ 10 w 21"/>
                  <a:gd name="T5" fmla="*/ 0 h 33"/>
                  <a:gd name="T6" fmla="*/ 21 w 21"/>
                  <a:gd name="T7" fmla="*/ 6 h 33"/>
                  <a:gd name="T8" fmla="*/ 5 w 21"/>
                  <a:gd name="T9" fmla="*/ 33 h 33"/>
                </a:gdLst>
                <a:ahLst/>
                <a:cxnLst>
                  <a:cxn ang="0">
                    <a:pos x="T0" y="T1"/>
                  </a:cxn>
                  <a:cxn ang="0">
                    <a:pos x="T2" y="T3"/>
                  </a:cxn>
                  <a:cxn ang="0">
                    <a:pos x="T4" y="T5"/>
                  </a:cxn>
                  <a:cxn ang="0">
                    <a:pos x="T6" y="T7"/>
                  </a:cxn>
                  <a:cxn ang="0">
                    <a:pos x="T8" y="T9"/>
                  </a:cxn>
                </a:cxnLst>
                <a:rect l="0" t="0" r="r" b="b"/>
                <a:pathLst>
                  <a:path w="21" h="33">
                    <a:moveTo>
                      <a:pt x="5" y="33"/>
                    </a:moveTo>
                    <a:lnTo>
                      <a:pt x="0" y="33"/>
                    </a:lnTo>
                    <a:lnTo>
                      <a:pt x="10" y="0"/>
                    </a:lnTo>
                    <a:lnTo>
                      <a:pt x="21"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474">
                <a:extLst>
                  <a:ext uri="{FF2B5EF4-FFF2-40B4-BE49-F238E27FC236}">
                    <a16:creationId xmlns:a16="http://schemas.microsoft.com/office/drawing/2014/main" id="{051F4B84-1557-33DB-7FD8-3F8EB12B8D40}"/>
                  </a:ext>
                </a:extLst>
              </p:cNvPr>
              <p:cNvSpPr>
                <a:spLocks/>
              </p:cNvSpPr>
              <p:nvPr/>
            </p:nvSpPr>
            <p:spPr bwMode="auto">
              <a:xfrm>
                <a:off x="8561766" y="2793172"/>
                <a:ext cx="59819" cy="87009"/>
              </a:xfrm>
              <a:custGeom>
                <a:avLst/>
                <a:gdLst>
                  <a:gd name="T0" fmla="*/ 11 w 22"/>
                  <a:gd name="T1" fmla="*/ 32 h 32"/>
                  <a:gd name="T2" fmla="*/ 0 w 22"/>
                  <a:gd name="T3" fmla="*/ 32 h 32"/>
                  <a:gd name="T4" fmla="*/ 11 w 22"/>
                  <a:gd name="T5" fmla="*/ 0 h 32"/>
                  <a:gd name="T6" fmla="*/ 22 w 22"/>
                  <a:gd name="T7" fmla="*/ 0 h 32"/>
                  <a:gd name="T8" fmla="*/ 11 w 22"/>
                  <a:gd name="T9" fmla="*/ 32 h 32"/>
                </a:gdLst>
                <a:ahLst/>
                <a:cxnLst>
                  <a:cxn ang="0">
                    <a:pos x="T0" y="T1"/>
                  </a:cxn>
                  <a:cxn ang="0">
                    <a:pos x="T2" y="T3"/>
                  </a:cxn>
                  <a:cxn ang="0">
                    <a:pos x="T4" y="T5"/>
                  </a:cxn>
                  <a:cxn ang="0">
                    <a:pos x="T6" y="T7"/>
                  </a:cxn>
                  <a:cxn ang="0">
                    <a:pos x="T8" y="T9"/>
                  </a:cxn>
                </a:cxnLst>
                <a:rect l="0" t="0" r="r" b="b"/>
                <a:pathLst>
                  <a:path w="22" h="32">
                    <a:moveTo>
                      <a:pt x="11" y="32"/>
                    </a:moveTo>
                    <a:lnTo>
                      <a:pt x="0" y="32"/>
                    </a:lnTo>
                    <a:lnTo>
                      <a:pt x="11" y="0"/>
                    </a:lnTo>
                    <a:lnTo>
                      <a:pt x="22"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475">
                <a:extLst>
                  <a:ext uri="{FF2B5EF4-FFF2-40B4-BE49-F238E27FC236}">
                    <a16:creationId xmlns:a16="http://schemas.microsoft.com/office/drawing/2014/main" id="{10466605-A107-AD5D-E45F-CCD024A66B56}"/>
                  </a:ext>
                </a:extLst>
              </p:cNvPr>
              <p:cNvSpPr>
                <a:spLocks/>
              </p:cNvSpPr>
              <p:nvPr/>
            </p:nvSpPr>
            <p:spPr bwMode="auto">
              <a:xfrm>
                <a:off x="8518261" y="2779576"/>
                <a:ext cx="29910" cy="87009"/>
              </a:xfrm>
              <a:custGeom>
                <a:avLst/>
                <a:gdLst>
                  <a:gd name="T0" fmla="*/ 5 w 11"/>
                  <a:gd name="T1" fmla="*/ 32 h 32"/>
                  <a:gd name="T2" fmla="*/ 0 w 11"/>
                  <a:gd name="T3" fmla="*/ 32 h 32"/>
                  <a:gd name="T4" fmla="*/ 5 w 11"/>
                  <a:gd name="T5" fmla="*/ 0 h 32"/>
                  <a:gd name="T6" fmla="*/ 11 w 11"/>
                  <a:gd name="T7" fmla="*/ 0 h 32"/>
                  <a:gd name="T8" fmla="*/ 5 w 11"/>
                  <a:gd name="T9" fmla="*/ 32 h 32"/>
                </a:gdLst>
                <a:ahLst/>
                <a:cxnLst>
                  <a:cxn ang="0">
                    <a:pos x="T0" y="T1"/>
                  </a:cxn>
                  <a:cxn ang="0">
                    <a:pos x="T2" y="T3"/>
                  </a:cxn>
                  <a:cxn ang="0">
                    <a:pos x="T4" y="T5"/>
                  </a:cxn>
                  <a:cxn ang="0">
                    <a:pos x="T6" y="T7"/>
                  </a:cxn>
                  <a:cxn ang="0">
                    <a:pos x="T8" y="T9"/>
                  </a:cxn>
                </a:cxnLst>
                <a:rect l="0" t="0" r="r" b="b"/>
                <a:pathLst>
                  <a:path w="11" h="32">
                    <a:moveTo>
                      <a:pt x="5" y="32"/>
                    </a:moveTo>
                    <a:lnTo>
                      <a:pt x="0" y="32"/>
                    </a:lnTo>
                    <a:lnTo>
                      <a:pt x="5" y="0"/>
                    </a:lnTo>
                    <a:lnTo>
                      <a:pt x="11" y="0"/>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76">
                <a:extLst>
                  <a:ext uri="{FF2B5EF4-FFF2-40B4-BE49-F238E27FC236}">
                    <a16:creationId xmlns:a16="http://schemas.microsoft.com/office/drawing/2014/main" id="{8484B323-9E15-63ED-74B8-0DBF99CAE1B1}"/>
                  </a:ext>
                </a:extLst>
              </p:cNvPr>
              <p:cNvSpPr>
                <a:spLocks/>
              </p:cNvSpPr>
              <p:nvPr/>
            </p:nvSpPr>
            <p:spPr bwMode="auto">
              <a:xfrm>
                <a:off x="8458442" y="2763261"/>
                <a:ext cx="29910" cy="103323"/>
              </a:xfrm>
              <a:custGeom>
                <a:avLst/>
                <a:gdLst>
                  <a:gd name="T0" fmla="*/ 11 w 11"/>
                  <a:gd name="T1" fmla="*/ 38 h 38"/>
                  <a:gd name="T2" fmla="*/ 0 w 11"/>
                  <a:gd name="T3" fmla="*/ 32 h 38"/>
                  <a:gd name="T4" fmla="*/ 5 w 11"/>
                  <a:gd name="T5" fmla="*/ 0 h 38"/>
                  <a:gd name="T6" fmla="*/ 11 w 11"/>
                  <a:gd name="T7" fmla="*/ 6 h 38"/>
                  <a:gd name="T8" fmla="*/ 11 w 11"/>
                  <a:gd name="T9" fmla="*/ 38 h 38"/>
                </a:gdLst>
                <a:ahLst/>
                <a:cxnLst>
                  <a:cxn ang="0">
                    <a:pos x="T0" y="T1"/>
                  </a:cxn>
                  <a:cxn ang="0">
                    <a:pos x="T2" y="T3"/>
                  </a:cxn>
                  <a:cxn ang="0">
                    <a:pos x="T4" y="T5"/>
                  </a:cxn>
                  <a:cxn ang="0">
                    <a:pos x="T6" y="T7"/>
                  </a:cxn>
                  <a:cxn ang="0">
                    <a:pos x="T8" y="T9"/>
                  </a:cxn>
                </a:cxnLst>
                <a:rect l="0" t="0" r="r" b="b"/>
                <a:pathLst>
                  <a:path w="11" h="38">
                    <a:moveTo>
                      <a:pt x="11" y="38"/>
                    </a:moveTo>
                    <a:lnTo>
                      <a:pt x="0" y="32"/>
                    </a:lnTo>
                    <a:lnTo>
                      <a:pt x="5" y="0"/>
                    </a:lnTo>
                    <a:lnTo>
                      <a:pt x="11" y="6"/>
                    </a:lnTo>
                    <a:lnTo>
                      <a:pt x="1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Rectangle 477">
                <a:extLst>
                  <a:ext uri="{FF2B5EF4-FFF2-40B4-BE49-F238E27FC236}">
                    <a16:creationId xmlns:a16="http://schemas.microsoft.com/office/drawing/2014/main" id="{CD34F282-0A64-881E-A179-7CE21B3050E9}"/>
                  </a:ext>
                </a:extLst>
              </p:cNvPr>
              <p:cNvSpPr>
                <a:spLocks noChangeArrowheads="1"/>
              </p:cNvSpPr>
              <p:nvPr/>
            </p:nvSpPr>
            <p:spPr bwMode="auto">
              <a:xfrm>
                <a:off x="8398624" y="2763261"/>
                <a:ext cx="29910" cy="870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20">
                <a:extLst>
                  <a:ext uri="{FF2B5EF4-FFF2-40B4-BE49-F238E27FC236}">
                    <a16:creationId xmlns:a16="http://schemas.microsoft.com/office/drawing/2014/main" id="{9D5E49BE-1998-EC6D-755D-DDC08FD3C131}"/>
                  </a:ext>
                </a:extLst>
              </p:cNvPr>
              <p:cNvSpPr>
                <a:spLocks/>
              </p:cNvSpPr>
              <p:nvPr/>
            </p:nvSpPr>
            <p:spPr bwMode="auto">
              <a:xfrm>
                <a:off x="9032158" y="3391359"/>
                <a:ext cx="89729" cy="43505"/>
              </a:xfrm>
              <a:custGeom>
                <a:avLst/>
                <a:gdLst>
                  <a:gd name="T0" fmla="*/ 0 w 33"/>
                  <a:gd name="T1" fmla="*/ 16 h 16"/>
                  <a:gd name="T2" fmla="*/ 0 w 33"/>
                  <a:gd name="T3" fmla="*/ 6 h 16"/>
                  <a:gd name="T4" fmla="*/ 33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6"/>
                    </a:lnTo>
                    <a:lnTo>
                      <a:pt x="33"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521">
                <a:extLst>
                  <a:ext uri="{FF2B5EF4-FFF2-40B4-BE49-F238E27FC236}">
                    <a16:creationId xmlns:a16="http://schemas.microsoft.com/office/drawing/2014/main" id="{9DBC3521-7820-4CEB-9852-72B65AFA3DFA}"/>
                  </a:ext>
                </a:extLst>
              </p:cNvPr>
              <p:cNvSpPr>
                <a:spLocks/>
              </p:cNvSpPr>
              <p:nvPr/>
            </p:nvSpPr>
            <p:spPr bwMode="auto">
              <a:xfrm>
                <a:off x="9032158" y="3334258"/>
                <a:ext cx="89729" cy="43505"/>
              </a:xfrm>
              <a:custGeom>
                <a:avLst/>
                <a:gdLst>
                  <a:gd name="T0" fmla="*/ 0 w 33"/>
                  <a:gd name="T1" fmla="*/ 16 h 16"/>
                  <a:gd name="T2" fmla="*/ 0 w 33"/>
                  <a:gd name="T3" fmla="*/ 5 h 16"/>
                  <a:gd name="T4" fmla="*/ 27 w 33"/>
                  <a:gd name="T5" fmla="*/ 0 h 16"/>
                  <a:gd name="T6" fmla="*/ 33 w 33"/>
                  <a:gd name="T7" fmla="*/ 11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lnTo>
                      <a:pt x="0" y="5"/>
                    </a:lnTo>
                    <a:lnTo>
                      <a:pt x="27" y="0"/>
                    </a:lnTo>
                    <a:lnTo>
                      <a:pt x="33"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522">
                <a:extLst>
                  <a:ext uri="{FF2B5EF4-FFF2-40B4-BE49-F238E27FC236}">
                    <a16:creationId xmlns:a16="http://schemas.microsoft.com/office/drawing/2014/main" id="{A86A4714-360A-DD62-7136-059CFF5DB7E5}"/>
                  </a:ext>
                </a:extLst>
              </p:cNvPr>
              <p:cNvSpPr>
                <a:spLocks/>
              </p:cNvSpPr>
              <p:nvPr/>
            </p:nvSpPr>
            <p:spPr bwMode="auto">
              <a:xfrm>
                <a:off x="9018563" y="3274440"/>
                <a:ext cx="87009" cy="43505"/>
              </a:xfrm>
              <a:custGeom>
                <a:avLst/>
                <a:gdLst>
                  <a:gd name="T0" fmla="*/ 0 w 32"/>
                  <a:gd name="T1" fmla="*/ 16 h 16"/>
                  <a:gd name="T2" fmla="*/ 0 w 32"/>
                  <a:gd name="T3" fmla="*/ 11 h 16"/>
                  <a:gd name="T4" fmla="*/ 27 w 32"/>
                  <a:gd name="T5" fmla="*/ 0 h 16"/>
                  <a:gd name="T6" fmla="*/ 32 w 32"/>
                  <a:gd name="T7" fmla="*/ 11 h 16"/>
                  <a:gd name="T8" fmla="*/ 0 w 32"/>
                  <a:gd name="T9" fmla="*/ 16 h 16"/>
                </a:gdLst>
                <a:ahLst/>
                <a:cxnLst>
                  <a:cxn ang="0">
                    <a:pos x="T0" y="T1"/>
                  </a:cxn>
                  <a:cxn ang="0">
                    <a:pos x="T2" y="T3"/>
                  </a:cxn>
                  <a:cxn ang="0">
                    <a:pos x="T4" y="T5"/>
                  </a:cxn>
                  <a:cxn ang="0">
                    <a:pos x="T6" y="T7"/>
                  </a:cxn>
                  <a:cxn ang="0">
                    <a:pos x="T8" y="T9"/>
                  </a:cxn>
                </a:cxnLst>
                <a:rect l="0" t="0" r="r" b="b"/>
                <a:pathLst>
                  <a:path w="32" h="16">
                    <a:moveTo>
                      <a:pt x="0" y="16"/>
                    </a:moveTo>
                    <a:lnTo>
                      <a:pt x="0" y="11"/>
                    </a:lnTo>
                    <a:lnTo>
                      <a:pt x="27" y="0"/>
                    </a:lnTo>
                    <a:lnTo>
                      <a:pt x="32" y="11"/>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523">
                <a:extLst>
                  <a:ext uri="{FF2B5EF4-FFF2-40B4-BE49-F238E27FC236}">
                    <a16:creationId xmlns:a16="http://schemas.microsoft.com/office/drawing/2014/main" id="{2368353E-9451-46CD-3697-A2F17CB9F5D1}"/>
                  </a:ext>
                </a:extLst>
              </p:cNvPr>
              <p:cNvSpPr>
                <a:spLocks/>
              </p:cNvSpPr>
              <p:nvPr/>
            </p:nvSpPr>
            <p:spPr bwMode="auto">
              <a:xfrm>
                <a:off x="8988653" y="3217341"/>
                <a:ext cx="103323" cy="57101"/>
              </a:xfrm>
              <a:custGeom>
                <a:avLst/>
                <a:gdLst>
                  <a:gd name="T0" fmla="*/ 5 w 38"/>
                  <a:gd name="T1" fmla="*/ 21 h 21"/>
                  <a:gd name="T2" fmla="*/ 0 w 38"/>
                  <a:gd name="T3" fmla="*/ 11 h 21"/>
                  <a:gd name="T4" fmla="*/ 32 w 38"/>
                  <a:gd name="T5" fmla="*/ 0 h 21"/>
                  <a:gd name="T6" fmla="*/ 38 w 38"/>
                  <a:gd name="T7" fmla="*/ 11 h 21"/>
                  <a:gd name="T8" fmla="*/ 5 w 38"/>
                  <a:gd name="T9" fmla="*/ 21 h 21"/>
                </a:gdLst>
                <a:ahLst/>
                <a:cxnLst>
                  <a:cxn ang="0">
                    <a:pos x="T0" y="T1"/>
                  </a:cxn>
                  <a:cxn ang="0">
                    <a:pos x="T2" y="T3"/>
                  </a:cxn>
                  <a:cxn ang="0">
                    <a:pos x="T4" y="T5"/>
                  </a:cxn>
                  <a:cxn ang="0">
                    <a:pos x="T6" y="T7"/>
                  </a:cxn>
                  <a:cxn ang="0">
                    <a:pos x="T8" y="T9"/>
                  </a:cxn>
                </a:cxnLst>
                <a:rect l="0" t="0" r="r" b="b"/>
                <a:pathLst>
                  <a:path w="38" h="21">
                    <a:moveTo>
                      <a:pt x="5" y="21"/>
                    </a:moveTo>
                    <a:lnTo>
                      <a:pt x="0" y="11"/>
                    </a:lnTo>
                    <a:lnTo>
                      <a:pt x="32" y="0"/>
                    </a:lnTo>
                    <a:lnTo>
                      <a:pt x="38" y="11"/>
                    </a:lnTo>
                    <a:lnTo>
                      <a:pt x="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524">
                <a:extLst>
                  <a:ext uri="{FF2B5EF4-FFF2-40B4-BE49-F238E27FC236}">
                    <a16:creationId xmlns:a16="http://schemas.microsoft.com/office/drawing/2014/main" id="{50BDB374-5B46-FE41-0F43-C203A72F5A82}"/>
                  </a:ext>
                </a:extLst>
              </p:cNvPr>
              <p:cNvSpPr>
                <a:spLocks/>
              </p:cNvSpPr>
              <p:nvPr/>
            </p:nvSpPr>
            <p:spPr bwMode="auto">
              <a:xfrm>
                <a:off x="8975059" y="3157522"/>
                <a:ext cx="87009" cy="59819"/>
              </a:xfrm>
              <a:custGeom>
                <a:avLst/>
                <a:gdLst>
                  <a:gd name="T0" fmla="*/ 5 w 32"/>
                  <a:gd name="T1" fmla="*/ 22 h 22"/>
                  <a:gd name="T2" fmla="*/ 0 w 32"/>
                  <a:gd name="T3" fmla="*/ 16 h 22"/>
                  <a:gd name="T4" fmla="*/ 27 w 32"/>
                  <a:gd name="T5" fmla="*/ 0 h 22"/>
                  <a:gd name="T6" fmla="*/ 32 w 32"/>
                  <a:gd name="T7" fmla="*/ 11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11"/>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525">
                <a:extLst>
                  <a:ext uri="{FF2B5EF4-FFF2-40B4-BE49-F238E27FC236}">
                    <a16:creationId xmlns:a16="http://schemas.microsoft.com/office/drawing/2014/main" id="{2B5DAB45-EA1F-F335-F90E-885A50EC03D5}"/>
                  </a:ext>
                </a:extLst>
              </p:cNvPr>
              <p:cNvSpPr>
                <a:spLocks/>
              </p:cNvSpPr>
              <p:nvPr/>
            </p:nvSpPr>
            <p:spPr bwMode="auto">
              <a:xfrm>
                <a:off x="8945148" y="3114017"/>
                <a:ext cx="87009" cy="59819"/>
              </a:xfrm>
              <a:custGeom>
                <a:avLst/>
                <a:gdLst>
                  <a:gd name="T0" fmla="*/ 5 w 32"/>
                  <a:gd name="T1" fmla="*/ 22 h 22"/>
                  <a:gd name="T2" fmla="*/ 0 w 32"/>
                  <a:gd name="T3" fmla="*/ 16 h 22"/>
                  <a:gd name="T4" fmla="*/ 27 w 32"/>
                  <a:gd name="T5" fmla="*/ 0 h 22"/>
                  <a:gd name="T6" fmla="*/ 32 w 32"/>
                  <a:gd name="T7" fmla="*/ 6 h 22"/>
                  <a:gd name="T8" fmla="*/ 5 w 32"/>
                  <a:gd name="T9" fmla="*/ 22 h 22"/>
                </a:gdLst>
                <a:ahLst/>
                <a:cxnLst>
                  <a:cxn ang="0">
                    <a:pos x="T0" y="T1"/>
                  </a:cxn>
                  <a:cxn ang="0">
                    <a:pos x="T2" y="T3"/>
                  </a:cxn>
                  <a:cxn ang="0">
                    <a:pos x="T4" y="T5"/>
                  </a:cxn>
                  <a:cxn ang="0">
                    <a:pos x="T6" y="T7"/>
                  </a:cxn>
                  <a:cxn ang="0">
                    <a:pos x="T8" y="T9"/>
                  </a:cxn>
                </a:cxnLst>
                <a:rect l="0" t="0" r="r" b="b"/>
                <a:pathLst>
                  <a:path w="32" h="22">
                    <a:moveTo>
                      <a:pt x="5" y="22"/>
                    </a:moveTo>
                    <a:lnTo>
                      <a:pt x="0" y="16"/>
                    </a:lnTo>
                    <a:lnTo>
                      <a:pt x="27" y="0"/>
                    </a:lnTo>
                    <a:lnTo>
                      <a:pt x="32" y="6"/>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526">
                <a:extLst>
                  <a:ext uri="{FF2B5EF4-FFF2-40B4-BE49-F238E27FC236}">
                    <a16:creationId xmlns:a16="http://schemas.microsoft.com/office/drawing/2014/main" id="{F04A9CC5-0108-519A-161C-2B4F541BE9FE}"/>
                  </a:ext>
                </a:extLst>
              </p:cNvPr>
              <p:cNvSpPr>
                <a:spLocks/>
              </p:cNvSpPr>
              <p:nvPr/>
            </p:nvSpPr>
            <p:spPr bwMode="auto">
              <a:xfrm>
                <a:off x="8915240" y="3056917"/>
                <a:ext cx="87009" cy="73415"/>
              </a:xfrm>
              <a:custGeom>
                <a:avLst/>
                <a:gdLst>
                  <a:gd name="T0" fmla="*/ 5 w 32"/>
                  <a:gd name="T1" fmla="*/ 27 h 27"/>
                  <a:gd name="T2" fmla="*/ 0 w 32"/>
                  <a:gd name="T3" fmla="*/ 21 h 27"/>
                  <a:gd name="T4" fmla="*/ 27 w 32"/>
                  <a:gd name="T5" fmla="*/ 0 h 27"/>
                  <a:gd name="T6" fmla="*/ 32 w 32"/>
                  <a:gd name="T7" fmla="*/ 10 h 27"/>
                  <a:gd name="T8" fmla="*/ 5 w 32"/>
                  <a:gd name="T9" fmla="*/ 27 h 27"/>
                </a:gdLst>
                <a:ahLst/>
                <a:cxnLst>
                  <a:cxn ang="0">
                    <a:pos x="T0" y="T1"/>
                  </a:cxn>
                  <a:cxn ang="0">
                    <a:pos x="T2" y="T3"/>
                  </a:cxn>
                  <a:cxn ang="0">
                    <a:pos x="T4" y="T5"/>
                  </a:cxn>
                  <a:cxn ang="0">
                    <a:pos x="T6" y="T7"/>
                  </a:cxn>
                  <a:cxn ang="0">
                    <a:pos x="T8" y="T9"/>
                  </a:cxn>
                </a:cxnLst>
                <a:rect l="0" t="0" r="r" b="b"/>
                <a:pathLst>
                  <a:path w="32" h="27">
                    <a:moveTo>
                      <a:pt x="5" y="27"/>
                    </a:moveTo>
                    <a:lnTo>
                      <a:pt x="0" y="21"/>
                    </a:lnTo>
                    <a:lnTo>
                      <a:pt x="27" y="0"/>
                    </a:lnTo>
                    <a:lnTo>
                      <a:pt x="32" y="10"/>
                    </a:lnTo>
                    <a:lnTo>
                      <a:pt x="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527">
                <a:extLst>
                  <a:ext uri="{FF2B5EF4-FFF2-40B4-BE49-F238E27FC236}">
                    <a16:creationId xmlns:a16="http://schemas.microsoft.com/office/drawing/2014/main" id="{3DD78309-6F87-151C-7AB1-1F83F7BBDC05}"/>
                  </a:ext>
                </a:extLst>
              </p:cNvPr>
              <p:cNvSpPr>
                <a:spLocks/>
              </p:cNvSpPr>
              <p:nvPr/>
            </p:nvSpPr>
            <p:spPr bwMode="auto">
              <a:xfrm>
                <a:off x="8885330" y="3013412"/>
                <a:ext cx="89729" cy="70695"/>
              </a:xfrm>
              <a:custGeom>
                <a:avLst/>
                <a:gdLst>
                  <a:gd name="T0" fmla="*/ 5 w 33"/>
                  <a:gd name="T1" fmla="*/ 26 h 26"/>
                  <a:gd name="T2" fmla="*/ 0 w 33"/>
                  <a:gd name="T3" fmla="*/ 21 h 26"/>
                  <a:gd name="T4" fmla="*/ 22 w 33"/>
                  <a:gd name="T5" fmla="*/ 0 h 26"/>
                  <a:gd name="T6" fmla="*/ 33 w 33"/>
                  <a:gd name="T7" fmla="*/ 5 h 26"/>
                  <a:gd name="T8" fmla="*/ 5 w 33"/>
                  <a:gd name="T9" fmla="*/ 26 h 26"/>
                </a:gdLst>
                <a:ahLst/>
                <a:cxnLst>
                  <a:cxn ang="0">
                    <a:pos x="T0" y="T1"/>
                  </a:cxn>
                  <a:cxn ang="0">
                    <a:pos x="T2" y="T3"/>
                  </a:cxn>
                  <a:cxn ang="0">
                    <a:pos x="T4" y="T5"/>
                  </a:cxn>
                  <a:cxn ang="0">
                    <a:pos x="T6" y="T7"/>
                  </a:cxn>
                  <a:cxn ang="0">
                    <a:pos x="T8" y="T9"/>
                  </a:cxn>
                </a:cxnLst>
                <a:rect l="0" t="0" r="r" b="b"/>
                <a:pathLst>
                  <a:path w="33" h="26">
                    <a:moveTo>
                      <a:pt x="5" y="26"/>
                    </a:moveTo>
                    <a:lnTo>
                      <a:pt x="0" y="21"/>
                    </a:lnTo>
                    <a:lnTo>
                      <a:pt x="22" y="0"/>
                    </a:lnTo>
                    <a:lnTo>
                      <a:pt x="33"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528">
                <a:extLst>
                  <a:ext uri="{FF2B5EF4-FFF2-40B4-BE49-F238E27FC236}">
                    <a16:creationId xmlns:a16="http://schemas.microsoft.com/office/drawing/2014/main" id="{38E87746-0C50-5AC3-8FC7-7E4C44F9C51E}"/>
                  </a:ext>
                </a:extLst>
              </p:cNvPr>
              <p:cNvSpPr>
                <a:spLocks/>
              </p:cNvSpPr>
              <p:nvPr/>
            </p:nvSpPr>
            <p:spPr bwMode="auto">
              <a:xfrm>
                <a:off x="8841825" y="2967190"/>
                <a:ext cx="87009" cy="73415"/>
              </a:xfrm>
              <a:custGeom>
                <a:avLst/>
                <a:gdLst>
                  <a:gd name="T0" fmla="*/ 11 w 32"/>
                  <a:gd name="T1" fmla="*/ 27 h 27"/>
                  <a:gd name="T2" fmla="*/ 0 w 32"/>
                  <a:gd name="T3" fmla="*/ 22 h 27"/>
                  <a:gd name="T4" fmla="*/ 27 w 32"/>
                  <a:gd name="T5" fmla="*/ 0 h 27"/>
                  <a:gd name="T6" fmla="*/ 32 w 32"/>
                  <a:gd name="T7" fmla="*/ 6 h 27"/>
                  <a:gd name="T8" fmla="*/ 11 w 32"/>
                  <a:gd name="T9" fmla="*/ 27 h 27"/>
                </a:gdLst>
                <a:ahLst/>
                <a:cxnLst>
                  <a:cxn ang="0">
                    <a:pos x="T0" y="T1"/>
                  </a:cxn>
                  <a:cxn ang="0">
                    <a:pos x="T2" y="T3"/>
                  </a:cxn>
                  <a:cxn ang="0">
                    <a:pos x="T4" y="T5"/>
                  </a:cxn>
                  <a:cxn ang="0">
                    <a:pos x="T6" y="T7"/>
                  </a:cxn>
                  <a:cxn ang="0">
                    <a:pos x="T8" y="T9"/>
                  </a:cxn>
                </a:cxnLst>
                <a:rect l="0" t="0" r="r" b="b"/>
                <a:pathLst>
                  <a:path w="32" h="27">
                    <a:moveTo>
                      <a:pt x="11" y="27"/>
                    </a:moveTo>
                    <a:lnTo>
                      <a:pt x="0" y="22"/>
                    </a:lnTo>
                    <a:lnTo>
                      <a:pt x="27" y="0"/>
                    </a:lnTo>
                    <a:lnTo>
                      <a:pt x="32" y="6"/>
                    </a:lnTo>
                    <a:lnTo>
                      <a:pt x="1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29">
                <a:extLst>
                  <a:ext uri="{FF2B5EF4-FFF2-40B4-BE49-F238E27FC236}">
                    <a16:creationId xmlns:a16="http://schemas.microsoft.com/office/drawing/2014/main" id="{3BFF4A9A-8714-F6D3-5461-425C10333631}"/>
                  </a:ext>
                </a:extLst>
              </p:cNvPr>
              <p:cNvSpPr>
                <a:spLocks/>
              </p:cNvSpPr>
              <p:nvPr/>
            </p:nvSpPr>
            <p:spPr bwMode="auto">
              <a:xfrm>
                <a:off x="8811917" y="2923685"/>
                <a:ext cx="73415" cy="89729"/>
              </a:xfrm>
              <a:custGeom>
                <a:avLst/>
                <a:gdLst>
                  <a:gd name="T0" fmla="*/ 5 w 27"/>
                  <a:gd name="T1" fmla="*/ 33 h 33"/>
                  <a:gd name="T2" fmla="*/ 0 w 27"/>
                  <a:gd name="T3" fmla="*/ 27 h 33"/>
                  <a:gd name="T4" fmla="*/ 16 w 27"/>
                  <a:gd name="T5" fmla="*/ 0 h 33"/>
                  <a:gd name="T6" fmla="*/ 27 w 27"/>
                  <a:gd name="T7" fmla="*/ 6 h 33"/>
                  <a:gd name="T8" fmla="*/ 5 w 27"/>
                  <a:gd name="T9" fmla="*/ 33 h 33"/>
                </a:gdLst>
                <a:ahLst/>
                <a:cxnLst>
                  <a:cxn ang="0">
                    <a:pos x="T0" y="T1"/>
                  </a:cxn>
                  <a:cxn ang="0">
                    <a:pos x="T2" y="T3"/>
                  </a:cxn>
                  <a:cxn ang="0">
                    <a:pos x="T4" y="T5"/>
                  </a:cxn>
                  <a:cxn ang="0">
                    <a:pos x="T6" y="T7"/>
                  </a:cxn>
                  <a:cxn ang="0">
                    <a:pos x="T8" y="T9"/>
                  </a:cxn>
                </a:cxnLst>
                <a:rect l="0" t="0" r="r" b="b"/>
                <a:pathLst>
                  <a:path w="27" h="33">
                    <a:moveTo>
                      <a:pt x="5" y="33"/>
                    </a:moveTo>
                    <a:lnTo>
                      <a:pt x="0" y="27"/>
                    </a:lnTo>
                    <a:lnTo>
                      <a:pt x="16" y="0"/>
                    </a:lnTo>
                    <a:lnTo>
                      <a:pt x="27" y="6"/>
                    </a:lnTo>
                    <a:lnTo>
                      <a:pt x="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30">
                <a:extLst>
                  <a:ext uri="{FF2B5EF4-FFF2-40B4-BE49-F238E27FC236}">
                    <a16:creationId xmlns:a16="http://schemas.microsoft.com/office/drawing/2014/main" id="{FBD18995-DC92-5B29-46E9-385965916100}"/>
                  </a:ext>
                </a:extLst>
              </p:cNvPr>
              <p:cNvSpPr>
                <a:spLocks/>
              </p:cNvSpPr>
              <p:nvPr/>
            </p:nvSpPr>
            <p:spPr bwMode="auto">
              <a:xfrm>
                <a:off x="8768412" y="2896495"/>
                <a:ext cx="73415" cy="70695"/>
              </a:xfrm>
              <a:custGeom>
                <a:avLst/>
                <a:gdLst>
                  <a:gd name="T0" fmla="*/ 5 w 27"/>
                  <a:gd name="T1" fmla="*/ 26 h 26"/>
                  <a:gd name="T2" fmla="*/ 0 w 27"/>
                  <a:gd name="T3" fmla="*/ 21 h 26"/>
                  <a:gd name="T4" fmla="*/ 16 w 27"/>
                  <a:gd name="T5" fmla="*/ 0 h 26"/>
                  <a:gd name="T6" fmla="*/ 27 w 27"/>
                  <a:gd name="T7" fmla="*/ 5 h 26"/>
                  <a:gd name="T8" fmla="*/ 5 w 27"/>
                  <a:gd name="T9" fmla="*/ 26 h 26"/>
                </a:gdLst>
                <a:ahLst/>
                <a:cxnLst>
                  <a:cxn ang="0">
                    <a:pos x="T0" y="T1"/>
                  </a:cxn>
                  <a:cxn ang="0">
                    <a:pos x="T2" y="T3"/>
                  </a:cxn>
                  <a:cxn ang="0">
                    <a:pos x="T4" y="T5"/>
                  </a:cxn>
                  <a:cxn ang="0">
                    <a:pos x="T6" y="T7"/>
                  </a:cxn>
                  <a:cxn ang="0">
                    <a:pos x="T8" y="T9"/>
                  </a:cxn>
                </a:cxnLst>
                <a:rect l="0" t="0" r="r" b="b"/>
                <a:pathLst>
                  <a:path w="27" h="26">
                    <a:moveTo>
                      <a:pt x="5" y="26"/>
                    </a:moveTo>
                    <a:lnTo>
                      <a:pt x="0" y="21"/>
                    </a:lnTo>
                    <a:lnTo>
                      <a:pt x="16" y="0"/>
                    </a:lnTo>
                    <a:lnTo>
                      <a:pt x="27" y="5"/>
                    </a:lnTo>
                    <a:lnTo>
                      <a:pt x="5"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31">
                <a:extLst>
                  <a:ext uri="{FF2B5EF4-FFF2-40B4-BE49-F238E27FC236}">
                    <a16:creationId xmlns:a16="http://schemas.microsoft.com/office/drawing/2014/main" id="{AB6DED65-B45A-3F48-45CB-9B9AB1BF5025}"/>
                  </a:ext>
                </a:extLst>
              </p:cNvPr>
              <p:cNvSpPr>
                <a:spLocks/>
              </p:cNvSpPr>
              <p:nvPr/>
            </p:nvSpPr>
            <p:spPr bwMode="auto">
              <a:xfrm>
                <a:off x="8722188" y="2850270"/>
                <a:ext cx="59819" cy="89729"/>
              </a:xfrm>
              <a:custGeom>
                <a:avLst/>
                <a:gdLst>
                  <a:gd name="T0" fmla="*/ 6 w 22"/>
                  <a:gd name="T1" fmla="*/ 33 h 33"/>
                  <a:gd name="T2" fmla="*/ 0 w 22"/>
                  <a:gd name="T3" fmla="*/ 33 h 33"/>
                  <a:gd name="T4" fmla="*/ 17 w 22"/>
                  <a:gd name="T5" fmla="*/ 0 h 33"/>
                  <a:gd name="T6" fmla="*/ 22 w 22"/>
                  <a:gd name="T7" fmla="*/ 6 h 33"/>
                  <a:gd name="T8" fmla="*/ 6 w 22"/>
                  <a:gd name="T9" fmla="*/ 33 h 33"/>
                </a:gdLst>
                <a:ahLst/>
                <a:cxnLst>
                  <a:cxn ang="0">
                    <a:pos x="T0" y="T1"/>
                  </a:cxn>
                  <a:cxn ang="0">
                    <a:pos x="T2" y="T3"/>
                  </a:cxn>
                  <a:cxn ang="0">
                    <a:pos x="T4" y="T5"/>
                  </a:cxn>
                  <a:cxn ang="0">
                    <a:pos x="T6" y="T7"/>
                  </a:cxn>
                  <a:cxn ang="0">
                    <a:pos x="T8" y="T9"/>
                  </a:cxn>
                </a:cxnLst>
                <a:rect l="0" t="0" r="r" b="b"/>
                <a:pathLst>
                  <a:path w="22" h="33">
                    <a:moveTo>
                      <a:pt x="6" y="33"/>
                    </a:moveTo>
                    <a:lnTo>
                      <a:pt x="0" y="33"/>
                    </a:lnTo>
                    <a:lnTo>
                      <a:pt x="17" y="0"/>
                    </a:lnTo>
                    <a:lnTo>
                      <a:pt x="22" y="6"/>
                    </a:lnTo>
                    <a:lnTo>
                      <a:pt x="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2">
                <a:extLst>
                  <a:ext uri="{FF2B5EF4-FFF2-40B4-BE49-F238E27FC236}">
                    <a16:creationId xmlns:a16="http://schemas.microsoft.com/office/drawing/2014/main" id="{03CAC9B4-0FA3-31A2-8D88-D97322C0D5F2}"/>
                  </a:ext>
                </a:extLst>
              </p:cNvPr>
              <p:cNvSpPr>
                <a:spLocks/>
              </p:cNvSpPr>
              <p:nvPr/>
            </p:nvSpPr>
            <p:spPr bwMode="auto">
              <a:xfrm>
                <a:off x="8665089" y="2836676"/>
                <a:ext cx="57101" cy="87009"/>
              </a:xfrm>
              <a:custGeom>
                <a:avLst/>
                <a:gdLst>
                  <a:gd name="T0" fmla="*/ 11 w 21"/>
                  <a:gd name="T1" fmla="*/ 32 h 32"/>
                  <a:gd name="T2" fmla="*/ 0 w 21"/>
                  <a:gd name="T3" fmla="*/ 27 h 32"/>
                  <a:gd name="T4" fmla="*/ 16 w 21"/>
                  <a:gd name="T5" fmla="*/ 0 h 32"/>
                  <a:gd name="T6" fmla="*/ 21 w 21"/>
                  <a:gd name="T7" fmla="*/ 0 h 32"/>
                  <a:gd name="T8" fmla="*/ 11 w 21"/>
                  <a:gd name="T9" fmla="*/ 32 h 32"/>
                </a:gdLst>
                <a:ahLst/>
                <a:cxnLst>
                  <a:cxn ang="0">
                    <a:pos x="T0" y="T1"/>
                  </a:cxn>
                  <a:cxn ang="0">
                    <a:pos x="T2" y="T3"/>
                  </a:cxn>
                  <a:cxn ang="0">
                    <a:pos x="T4" y="T5"/>
                  </a:cxn>
                  <a:cxn ang="0">
                    <a:pos x="T6" y="T7"/>
                  </a:cxn>
                  <a:cxn ang="0">
                    <a:pos x="T8" y="T9"/>
                  </a:cxn>
                </a:cxnLst>
                <a:rect l="0" t="0" r="r" b="b"/>
                <a:pathLst>
                  <a:path w="21" h="32">
                    <a:moveTo>
                      <a:pt x="11" y="32"/>
                    </a:moveTo>
                    <a:lnTo>
                      <a:pt x="0" y="27"/>
                    </a:lnTo>
                    <a:lnTo>
                      <a:pt x="16" y="0"/>
                    </a:lnTo>
                    <a:lnTo>
                      <a:pt x="21" y="0"/>
                    </a:lnTo>
                    <a:lnTo>
                      <a:pt x="1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33">
                <a:extLst>
                  <a:ext uri="{FF2B5EF4-FFF2-40B4-BE49-F238E27FC236}">
                    <a16:creationId xmlns:a16="http://schemas.microsoft.com/office/drawing/2014/main" id="{4E26C5FA-518C-FF80-B616-7B0F995771B5}"/>
                  </a:ext>
                </a:extLst>
              </p:cNvPr>
              <p:cNvSpPr>
                <a:spLocks noEditPoints="1"/>
              </p:cNvSpPr>
              <p:nvPr/>
            </p:nvSpPr>
            <p:spPr bwMode="auto">
              <a:xfrm>
                <a:off x="7517657" y="2572929"/>
                <a:ext cx="1824472" cy="1800000"/>
              </a:xfrm>
              <a:custGeom>
                <a:avLst/>
                <a:gdLst>
                  <a:gd name="T0" fmla="*/ 62 w 124"/>
                  <a:gd name="T1" fmla="*/ 123 h 123"/>
                  <a:gd name="T2" fmla="*/ 0 w 124"/>
                  <a:gd name="T3" fmla="*/ 62 h 123"/>
                  <a:gd name="T4" fmla="*/ 62 w 124"/>
                  <a:gd name="T5" fmla="*/ 0 h 123"/>
                  <a:gd name="T6" fmla="*/ 124 w 124"/>
                  <a:gd name="T7" fmla="*/ 62 h 123"/>
                  <a:gd name="T8" fmla="*/ 62 w 124"/>
                  <a:gd name="T9" fmla="*/ 123 h 123"/>
                  <a:gd name="T10" fmla="*/ 62 w 124"/>
                  <a:gd name="T11" fmla="*/ 1 h 123"/>
                  <a:gd name="T12" fmla="*/ 1 w 124"/>
                  <a:gd name="T13" fmla="*/ 62 h 123"/>
                  <a:gd name="T14" fmla="*/ 62 w 124"/>
                  <a:gd name="T15" fmla="*/ 122 h 123"/>
                  <a:gd name="T16" fmla="*/ 122 w 124"/>
                  <a:gd name="T17" fmla="*/ 62 h 123"/>
                  <a:gd name="T18" fmla="*/ 62 w 124"/>
                  <a:gd name="T19"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3">
                    <a:moveTo>
                      <a:pt x="62" y="123"/>
                    </a:moveTo>
                    <a:cubicBezTo>
                      <a:pt x="28" y="123"/>
                      <a:pt x="0" y="95"/>
                      <a:pt x="0" y="62"/>
                    </a:cubicBezTo>
                    <a:cubicBezTo>
                      <a:pt x="0" y="28"/>
                      <a:pt x="28" y="0"/>
                      <a:pt x="62" y="0"/>
                    </a:cubicBezTo>
                    <a:cubicBezTo>
                      <a:pt x="96" y="0"/>
                      <a:pt x="124" y="28"/>
                      <a:pt x="124" y="62"/>
                    </a:cubicBezTo>
                    <a:cubicBezTo>
                      <a:pt x="124" y="95"/>
                      <a:pt x="96" y="123"/>
                      <a:pt x="62" y="123"/>
                    </a:cubicBezTo>
                    <a:close/>
                    <a:moveTo>
                      <a:pt x="62" y="1"/>
                    </a:moveTo>
                    <a:cubicBezTo>
                      <a:pt x="29" y="1"/>
                      <a:pt x="1" y="28"/>
                      <a:pt x="1" y="62"/>
                    </a:cubicBezTo>
                    <a:cubicBezTo>
                      <a:pt x="1" y="95"/>
                      <a:pt x="29" y="122"/>
                      <a:pt x="62" y="122"/>
                    </a:cubicBezTo>
                    <a:cubicBezTo>
                      <a:pt x="95" y="122"/>
                      <a:pt x="122" y="95"/>
                      <a:pt x="122" y="62"/>
                    </a:cubicBezTo>
                    <a:cubicBezTo>
                      <a:pt x="122" y="28"/>
                      <a:pt x="95" y="1"/>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70" name="Freeform 537">
                <a:extLst>
                  <a:ext uri="{FF2B5EF4-FFF2-40B4-BE49-F238E27FC236}">
                    <a16:creationId xmlns:a16="http://schemas.microsoft.com/office/drawing/2014/main" id="{3C721AB8-1720-3CE8-587C-796E7BA1DEE8}"/>
                  </a:ext>
                </a:extLst>
              </p:cNvPr>
              <p:cNvSpPr>
                <a:spLocks/>
              </p:cNvSpPr>
              <p:nvPr/>
            </p:nvSpPr>
            <p:spPr bwMode="auto">
              <a:xfrm>
                <a:off x="7634575" y="2676252"/>
                <a:ext cx="1590635" cy="1593353"/>
              </a:xfrm>
              <a:custGeom>
                <a:avLst/>
                <a:gdLst>
                  <a:gd name="T0" fmla="*/ 75 w 108"/>
                  <a:gd name="T1" fmla="*/ 103 h 109"/>
                  <a:gd name="T2" fmla="*/ 54 w 108"/>
                  <a:gd name="T3" fmla="*/ 108 h 109"/>
                  <a:gd name="T4" fmla="*/ 1 w 108"/>
                  <a:gd name="T5" fmla="*/ 55 h 109"/>
                  <a:gd name="T6" fmla="*/ 54 w 108"/>
                  <a:gd name="T7" fmla="*/ 2 h 109"/>
                  <a:gd name="T8" fmla="*/ 107 w 108"/>
                  <a:gd name="T9" fmla="*/ 55 h 109"/>
                  <a:gd name="T10" fmla="*/ 108 w 108"/>
                  <a:gd name="T11" fmla="*/ 55 h 109"/>
                  <a:gd name="T12" fmla="*/ 54 w 108"/>
                  <a:gd name="T13" fmla="*/ 0 h 109"/>
                  <a:gd name="T14" fmla="*/ 0 w 108"/>
                  <a:gd name="T15" fmla="*/ 55 h 109"/>
                  <a:gd name="T16" fmla="*/ 54 w 108"/>
                  <a:gd name="T17" fmla="*/ 109 h 109"/>
                  <a:gd name="T18" fmla="*/ 75 w 108"/>
                  <a:gd name="T19" fmla="*/ 104 h 109"/>
                  <a:gd name="T20" fmla="*/ 75 w 108"/>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09">
                    <a:moveTo>
                      <a:pt x="75" y="103"/>
                    </a:moveTo>
                    <a:cubicBezTo>
                      <a:pt x="69" y="106"/>
                      <a:pt x="61" y="108"/>
                      <a:pt x="54" y="108"/>
                    </a:cubicBezTo>
                    <a:cubicBezTo>
                      <a:pt x="25" y="108"/>
                      <a:pt x="1" y="84"/>
                      <a:pt x="1" y="55"/>
                    </a:cubicBezTo>
                    <a:cubicBezTo>
                      <a:pt x="1" y="25"/>
                      <a:pt x="25" y="2"/>
                      <a:pt x="54" y="2"/>
                    </a:cubicBezTo>
                    <a:cubicBezTo>
                      <a:pt x="83" y="2"/>
                      <a:pt x="107" y="25"/>
                      <a:pt x="107" y="55"/>
                    </a:cubicBezTo>
                    <a:cubicBezTo>
                      <a:pt x="108" y="55"/>
                      <a:pt x="108" y="55"/>
                      <a:pt x="108" y="55"/>
                    </a:cubicBezTo>
                    <a:cubicBezTo>
                      <a:pt x="108" y="25"/>
                      <a:pt x="84" y="0"/>
                      <a:pt x="54" y="0"/>
                    </a:cubicBezTo>
                    <a:cubicBezTo>
                      <a:pt x="24" y="0"/>
                      <a:pt x="0" y="25"/>
                      <a:pt x="0" y="55"/>
                    </a:cubicBezTo>
                    <a:cubicBezTo>
                      <a:pt x="0" y="84"/>
                      <a:pt x="24" y="109"/>
                      <a:pt x="54" y="109"/>
                    </a:cubicBezTo>
                    <a:cubicBezTo>
                      <a:pt x="62" y="109"/>
                      <a:pt x="69" y="107"/>
                      <a:pt x="75" y="104"/>
                    </a:cubicBezTo>
                    <a:lnTo>
                      <a:pt x="7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 name="组合 9">
            <a:extLst>
              <a:ext uri="{FF2B5EF4-FFF2-40B4-BE49-F238E27FC236}">
                <a16:creationId xmlns:a16="http://schemas.microsoft.com/office/drawing/2014/main" id="{D9502EFE-B508-1B63-8509-2E958043B537}"/>
              </a:ext>
            </a:extLst>
          </p:cNvPr>
          <p:cNvGrpSpPr/>
          <p:nvPr/>
        </p:nvGrpSpPr>
        <p:grpSpPr>
          <a:xfrm>
            <a:off x="2585450" y="4488280"/>
            <a:ext cx="2268000" cy="720000"/>
            <a:chOff x="2521288" y="4488280"/>
            <a:chExt cx="2268000" cy="720000"/>
          </a:xfrm>
        </p:grpSpPr>
        <p:grpSp>
          <p:nvGrpSpPr>
            <p:cNvPr id="177" name="组合 176">
              <a:extLst>
                <a:ext uri="{FF2B5EF4-FFF2-40B4-BE49-F238E27FC236}">
                  <a16:creationId xmlns:a16="http://schemas.microsoft.com/office/drawing/2014/main" id="{19B2D71C-889C-C4D7-9043-B6D55F719DAA}"/>
                </a:ext>
              </a:extLst>
            </p:cNvPr>
            <p:cNvGrpSpPr/>
            <p:nvPr/>
          </p:nvGrpSpPr>
          <p:grpSpPr>
            <a:xfrm>
              <a:off x="2521288" y="4488280"/>
              <a:ext cx="2268000" cy="720000"/>
              <a:chOff x="2598130" y="4488280"/>
              <a:chExt cx="2268000" cy="720000"/>
            </a:xfrm>
          </p:grpSpPr>
          <p:sp>
            <p:nvSpPr>
              <p:cNvPr id="173" name="矩形: 圆角 172">
                <a:extLst>
                  <a:ext uri="{FF2B5EF4-FFF2-40B4-BE49-F238E27FC236}">
                    <a16:creationId xmlns:a16="http://schemas.microsoft.com/office/drawing/2014/main" id="{EC56182D-9C59-933A-931F-BD32F356FA56}"/>
                  </a:ext>
                </a:extLst>
              </p:cNvPr>
              <p:cNvSpPr/>
              <p:nvPr/>
            </p:nvSpPr>
            <p:spPr>
              <a:xfrm>
                <a:off x="2598130" y="4488280"/>
                <a:ext cx="2268000" cy="720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2" name="矩形: 圆角 171">
                <a:extLst>
                  <a:ext uri="{FF2B5EF4-FFF2-40B4-BE49-F238E27FC236}">
                    <a16:creationId xmlns:a16="http://schemas.microsoft.com/office/drawing/2014/main" id="{13DE440E-1D1E-640E-9440-147E51C26EFB}"/>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 name="文本框 4">
              <a:extLst>
                <a:ext uri="{FF2B5EF4-FFF2-40B4-BE49-F238E27FC236}">
                  <a16:creationId xmlns:a16="http://schemas.microsoft.com/office/drawing/2014/main" id="{445EA5C6-C410-2756-9401-23717762D77A}"/>
                </a:ext>
              </a:extLst>
            </p:cNvPr>
            <p:cNvSpPr txBox="1"/>
            <p:nvPr/>
          </p:nvSpPr>
          <p:spPr>
            <a:xfrm>
              <a:off x="2741798" y="4684327"/>
              <a:ext cx="1959429" cy="338554"/>
            </a:xfrm>
            <a:prstGeom prst="rect">
              <a:avLst/>
            </a:prstGeom>
            <a:noFill/>
          </p:spPr>
          <p:txBody>
            <a:bodyPr wrap="square" rtlCol="0">
              <a:noAutofit/>
            </a:bodyPr>
            <a:lstStyle/>
            <a:p>
              <a:pPr algn="l"/>
              <a:r>
                <a:rPr lang="zh-CN" altLang="en-US" sz="1600" dirty="0">
                  <a:solidFill>
                    <a:schemeClr val="bg1"/>
                  </a:solidFill>
                </a:rPr>
                <a:t>容易沉迷虚拟世界</a:t>
              </a:r>
            </a:p>
          </p:txBody>
        </p:sp>
      </p:grpSp>
      <p:grpSp>
        <p:nvGrpSpPr>
          <p:cNvPr id="12" name="组合 11">
            <a:extLst>
              <a:ext uri="{FF2B5EF4-FFF2-40B4-BE49-F238E27FC236}">
                <a16:creationId xmlns:a16="http://schemas.microsoft.com/office/drawing/2014/main" id="{0E00463F-5B48-61FC-BFFF-F7A39142015D}"/>
              </a:ext>
            </a:extLst>
          </p:cNvPr>
          <p:cNvGrpSpPr/>
          <p:nvPr/>
        </p:nvGrpSpPr>
        <p:grpSpPr>
          <a:xfrm>
            <a:off x="5010984" y="4488280"/>
            <a:ext cx="2268000" cy="720000"/>
            <a:chOff x="4953505" y="4488280"/>
            <a:chExt cx="2268000" cy="720000"/>
          </a:xfrm>
        </p:grpSpPr>
        <p:grpSp>
          <p:nvGrpSpPr>
            <p:cNvPr id="180" name="组合 179">
              <a:extLst>
                <a:ext uri="{FF2B5EF4-FFF2-40B4-BE49-F238E27FC236}">
                  <a16:creationId xmlns:a16="http://schemas.microsoft.com/office/drawing/2014/main" id="{B5F0ED12-8E98-C002-C392-2A05346579D6}"/>
                </a:ext>
              </a:extLst>
            </p:cNvPr>
            <p:cNvGrpSpPr/>
            <p:nvPr/>
          </p:nvGrpSpPr>
          <p:grpSpPr>
            <a:xfrm>
              <a:off x="4953505" y="4488280"/>
              <a:ext cx="2268000" cy="720000"/>
              <a:chOff x="2598130" y="4488280"/>
              <a:chExt cx="2240570" cy="684000"/>
            </a:xfrm>
          </p:grpSpPr>
          <p:sp>
            <p:nvSpPr>
              <p:cNvPr id="182" name="矩形: 圆角 181">
                <a:extLst>
                  <a:ext uri="{FF2B5EF4-FFF2-40B4-BE49-F238E27FC236}">
                    <a16:creationId xmlns:a16="http://schemas.microsoft.com/office/drawing/2014/main" id="{A18A490F-C53C-43D4-E7BE-1276E5778FE6}"/>
                  </a:ext>
                </a:extLst>
              </p:cNvPr>
              <p:cNvSpPr/>
              <p:nvPr/>
            </p:nvSpPr>
            <p:spPr>
              <a:xfrm>
                <a:off x="2598130" y="4488280"/>
                <a:ext cx="2240570" cy="684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矩形: 圆角 182">
                <a:extLst>
                  <a:ext uri="{FF2B5EF4-FFF2-40B4-BE49-F238E27FC236}">
                    <a16:creationId xmlns:a16="http://schemas.microsoft.com/office/drawing/2014/main" id="{6D7143F1-5511-C910-FF3F-D8110ABD31D5}"/>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81" name="文本框 180">
              <a:extLst>
                <a:ext uri="{FF2B5EF4-FFF2-40B4-BE49-F238E27FC236}">
                  <a16:creationId xmlns:a16="http://schemas.microsoft.com/office/drawing/2014/main" id="{E7A1E7CB-9B7C-14CC-FC1F-4EF357CD4F32}"/>
                </a:ext>
              </a:extLst>
            </p:cNvPr>
            <p:cNvSpPr txBox="1"/>
            <p:nvPr/>
          </p:nvSpPr>
          <p:spPr>
            <a:xfrm>
              <a:off x="5087592" y="4684327"/>
              <a:ext cx="2044790" cy="356373"/>
            </a:xfrm>
            <a:prstGeom prst="rect">
              <a:avLst/>
            </a:prstGeom>
            <a:noFill/>
          </p:spPr>
          <p:txBody>
            <a:bodyPr wrap="square" rtlCol="0">
              <a:noAutofit/>
            </a:bodyPr>
            <a:lstStyle/>
            <a:p>
              <a:pPr algn="l"/>
              <a:r>
                <a:rPr lang="zh-CN" altLang="en-US" sz="1600" dirty="0">
                  <a:solidFill>
                    <a:schemeClr val="bg1"/>
                  </a:solidFill>
                </a:rPr>
                <a:t>加剧现实中社交恐惧</a:t>
              </a:r>
            </a:p>
          </p:txBody>
        </p:sp>
      </p:grpSp>
      <p:grpSp>
        <p:nvGrpSpPr>
          <p:cNvPr id="14" name="组合 13">
            <a:extLst>
              <a:ext uri="{FF2B5EF4-FFF2-40B4-BE49-F238E27FC236}">
                <a16:creationId xmlns:a16="http://schemas.microsoft.com/office/drawing/2014/main" id="{830CF6DA-3214-7ECB-532C-F9F5DC1E3370}"/>
              </a:ext>
            </a:extLst>
          </p:cNvPr>
          <p:cNvGrpSpPr/>
          <p:nvPr/>
        </p:nvGrpSpPr>
        <p:grpSpPr>
          <a:xfrm>
            <a:off x="7353141" y="4488280"/>
            <a:ext cx="2257744" cy="720000"/>
            <a:chOff x="7308248" y="4488280"/>
            <a:chExt cx="2257744" cy="720000"/>
          </a:xfrm>
        </p:grpSpPr>
        <p:grpSp>
          <p:nvGrpSpPr>
            <p:cNvPr id="185" name="组合 184">
              <a:extLst>
                <a:ext uri="{FF2B5EF4-FFF2-40B4-BE49-F238E27FC236}">
                  <a16:creationId xmlns:a16="http://schemas.microsoft.com/office/drawing/2014/main" id="{DBFF7FC5-E48B-A793-2E24-CD0F124048D6}"/>
                </a:ext>
              </a:extLst>
            </p:cNvPr>
            <p:cNvGrpSpPr/>
            <p:nvPr/>
          </p:nvGrpSpPr>
          <p:grpSpPr>
            <a:xfrm>
              <a:off x="7308248" y="4488280"/>
              <a:ext cx="2257744" cy="720000"/>
              <a:chOff x="2598130" y="4488280"/>
              <a:chExt cx="2240570" cy="684000"/>
            </a:xfrm>
          </p:grpSpPr>
          <p:sp>
            <p:nvSpPr>
              <p:cNvPr id="187" name="矩形: 圆角 186">
                <a:extLst>
                  <a:ext uri="{FF2B5EF4-FFF2-40B4-BE49-F238E27FC236}">
                    <a16:creationId xmlns:a16="http://schemas.microsoft.com/office/drawing/2014/main" id="{B57C02B2-C2D1-1EBD-BFD6-20605DFFDED7}"/>
                  </a:ext>
                </a:extLst>
              </p:cNvPr>
              <p:cNvSpPr/>
              <p:nvPr/>
            </p:nvSpPr>
            <p:spPr>
              <a:xfrm>
                <a:off x="2598130" y="4488280"/>
                <a:ext cx="2240570" cy="684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矩形: 圆角 187">
                <a:extLst>
                  <a:ext uri="{FF2B5EF4-FFF2-40B4-BE49-F238E27FC236}">
                    <a16:creationId xmlns:a16="http://schemas.microsoft.com/office/drawing/2014/main" id="{24535F45-C525-D285-6C57-1E0AD61D3DEB}"/>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86" name="文本框 185">
              <a:extLst>
                <a:ext uri="{FF2B5EF4-FFF2-40B4-BE49-F238E27FC236}">
                  <a16:creationId xmlns:a16="http://schemas.microsoft.com/office/drawing/2014/main" id="{F89BF926-B687-4D17-1B69-9E0D4529C8D6}"/>
                </a:ext>
              </a:extLst>
            </p:cNvPr>
            <p:cNvSpPr txBox="1"/>
            <p:nvPr/>
          </p:nvSpPr>
          <p:spPr>
            <a:xfrm>
              <a:off x="7745800" y="4684327"/>
              <a:ext cx="1479410" cy="338554"/>
            </a:xfrm>
            <a:prstGeom prst="rect">
              <a:avLst/>
            </a:prstGeom>
            <a:noFill/>
          </p:spPr>
          <p:txBody>
            <a:bodyPr wrap="square" rtlCol="0">
              <a:noAutofit/>
            </a:bodyPr>
            <a:lstStyle/>
            <a:p>
              <a:pPr algn="l"/>
              <a:r>
                <a:rPr lang="zh-CN" altLang="en-US" sz="1600" dirty="0">
                  <a:solidFill>
                    <a:schemeClr val="bg1"/>
                  </a:solidFill>
                </a:rPr>
                <a:t>容易暴露隐私</a:t>
              </a:r>
            </a:p>
          </p:txBody>
        </p:sp>
      </p:grpSp>
      <p:pic>
        <p:nvPicPr>
          <p:cNvPr id="143" name="图形 142">
            <a:extLst>
              <a:ext uri="{FF2B5EF4-FFF2-40B4-BE49-F238E27FC236}">
                <a16:creationId xmlns:a16="http://schemas.microsoft.com/office/drawing/2014/main" id="{96862CEA-3FEC-025A-EA9C-69972D5CE21D}"/>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pic>
        <p:nvPicPr>
          <p:cNvPr id="140" name="图片 139" descr="黑暗中的光&#10;&#10;描述已自动生成">
            <a:extLst>
              <a:ext uri="{FF2B5EF4-FFF2-40B4-BE49-F238E27FC236}">
                <a16:creationId xmlns:a16="http://schemas.microsoft.com/office/drawing/2014/main" id="{A304B098-FA98-514B-6AB7-E1AA13C35F1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141" name="矩形 140">
            <a:extLst>
              <a:ext uri="{FF2B5EF4-FFF2-40B4-BE49-F238E27FC236}">
                <a16:creationId xmlns:a16="http://schemas.microsoft.com/office/drawing/2014/main" id="{2B0A7ABD-DF0E-B3F2-2A9D-F0454759B1F8}"/>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文本框 141">
            <a:extLst>
              <a:ext uri="{FF2B5EF4-FFF2-40B4-BE49-F238E27FC236}">
                <a16:creationId xmlns:a16="http://schemas.microsoft.com/office/drawing/2014/main" id="{D02BFFCE-601D-2E27-EEE0-2F326BB8FDFD}"/>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144" name="文本框 143">
            <a:extLst>
              <a:ext uri="{FF2B5EF4-FFF2-40B4-BE49-F238E27FC236}">
                <a16:creationId xmlns:a16="http://schemas.microsoft.com/office/drawing/2014/main" id="{787ACB56-3955-FCE1-62F0-0C4CB5714AFD}"/>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145" name="组合 144">
            <a:extLst>
              <a:ext uri="{FF2B5EF4-FFF2-40B4-BE49-F238E27FC236}">
                <a16:creationId xmlns:a16="http://schemas.microsoft.com/office/drawing/2014/main" id="{CD58280C-94CB-E4C7-B3DC-5AD257BB03F9}"/>
              </a:ext>
            </a:extLst>
          </p:cNvPr>
          <p:cNvGrpSpPr/>
          <p:nvPr/>
        </p:nvGrpSpPr>
        <p:grpSpPr>
          <a:xfrm>
            <a:off x="9005911" y="419861"/>
            <a:ext cx="1442994" cy="357027"/>
            <a:chOff x="7572399" y="419861"/>
            <a:chExt cx="1442994" cy="357027"/>
          </a:xfrm>
        </p:grpSpPr>
        <p:sp>
          <p:nvSpPr>
            <p:cNvPr id="152" name="矩形 151">
              <a:extLst>
                <a:ext uri="{FF2B5EF4-FFF2-40B4-BE49-F238E27FC236}">
                  <a16:creationId xmlns:a16="http://schemas.microsoft.com/office/drawing/2014/main" id="{BB72951A-0707-E634-54E3-B766CBB0D120}"/>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extLst>
                <a:ext uri="{FF2B5EF4-FFF2-40B4-BE49-F238E27FC236}">
                  <a16:creationId xmlns:a16="http://schemas.microsoft.com/office/drawing/2014/main" id="{B9C8A528-4B11-61C3-1354-9C7279E5F00C}"/>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154" name="文本框 153">
            <a:extLst>
              <a:ext uri="{FF2B5EF4-FFF2-40B4-BE49-F238E27FC236}">
                <a16:creationId xmlns:a16="http://schemas.microsoft.com/office/drawing/2014/main" id="{14818600-84C4-D12F-A991-376BC995E675}"/>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155" name="文本框 154">
            <a:extLst>
              <a:ext uri="{FF2B5EF4-FFF2-40B4-BE49-F238E27FC236}">
                <a16:creationId xmlns:a16="http://schemas.microsoft.com/office/drawing/2014/main" id="{FCB93285-D88E-9C38-AC6D-F085F9B31D40}"/>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31598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A7C40537-3F71-05F9-E5D1-BEB2DE22C1E2}"/>
              </a:ext>
            </a:extLst>
          </p:cNvPr>
          <p:cNvGrpSpPr/>
          <p:nvPr/>
        </p:nvGrpSpPr>
        <p:grpSpPr>
          <a:xfrm>
            <a:off x="1306689" y="2828471"/>
            <a:ext cx="9426222" cy="223837"/>
            <a:chOff x="1306689" y="2828471"/>
            <a:chExt cx="9426222" cy="223837"/>
          </a:xfrm>
        </p:grpSpPr>
        <p:cxnSp>
          <p:nvCxnSpPr>
            <p:cNvPr id="22" name="直接连接符 21">
              <a:extLst>
                <a:ext uri="{FF2B5EF4-FFF2-40B4-BE49-F238E27FC236}">
                  <a16:creationId xmlns:a16="http://schemas.microsoft.com/office/drawing/2014/main" id="{72FA794C-BD82-9EC5-6347-A477699B5F0A}"/>
                </a:ext>
              </a:extLst>
            </p:cNvPr>
            <p:cNvCxnSpPr>
              <a:cxnSpLocks/>
            </p:cNvCxnSpPr>
            <p:nvPr/>
          </p:nvCxnSpPr>
          <p:spPr>
            <a:xfrm>
              <a:off x="1306689" y="2876285"/>
              <a:ext cx="9426222" cy="0"/>
            </a:xfrm>
            <a:prstGeom prst="line">
              <a:avLst/>
            </a:prstGeom>
            <a:ln w="12700">
              <a:gradFill flip="none" rotWithShape="1">
                <a:gsLst>
                  <a:gs pos="3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BD323C8-8119-68CE-47B2-A247D99B052E}"/>
                </a:ext>
              </a:extLst>
            </p:cNvPr>
            <p:cNvCxnSpPr>
              <a:cxnSpLocks/>
            </p:cNvCxnSpPr>
            <p:nvPr/>
          </p:nvCxnSpPr>
          <p:spPr>
            <a:xfrm>
              <a:off x="1774823" y="2944754"/>
              <a:ext cx="4721227" cy="0"/>
            </a:xfrm>
            <a:prstGeom prst="line">
              <a:avLst/>
            </a:prstGeom>
            <a:ln w="12700">
              <a:gradFill flip="none" rotWithShape="1">
                <a:gsLst>
                  <a:gs pos="3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28F383A1-C9A0-33BD-C008-658722E2DE29}"/>
                </a:ext>
              </a:extLst>
            </p:cNvPr>
            <p:cNvCxnSpPr>
              <a:cxnSpLocks/>
            </p:cNvCxnSpPr>
            <p:nvPr/>
          </p:nvCxnSpPr>
          <p:spPr>
            <a:xfrm>
              <a:off x="2788709" y="2828471"/>
              <a:ext cx="3802238" cy="0"/>
            </a:xfrm>
            <a:prstGeom prst="line">
              <a:avLst/>
            </a:prstGeom>
            <a:ln w="12700">
              <a:gradFill flip="none" rotWithShape="1">
                <a:gsLst>
                  <a:gs pos="3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F093CCE-6304-94C1-95A3-3B361030E1C8}"/>
                </a:ext>
              </a:extLst>
            </p:cNvPr>
            <p:cNvCxnSpPr>
              <a:cxnSpLocks/>
            </p:cNvCxnSpPr>
            <p:nvPr/>
          </p:nvCxnSpPr>
          <p:spPr>
            <a:xfrm>
              <a:off x="3229668" y="3052308"/>
              <a:ext cx="1823345" cy="0"/>
            </a:xfrm>
            <a:prstGeom prst="line">
              <a:avLst/>
            </a:prstGeom>
            <a:ln w="12700">
              <a:gradFill flip="none" rotWithShape="1">
                <a:gsLst>
                  <a:gs pos="3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6" name="图片 5" descr="男人们站在一起&#10;&#10;低可信度描述已自动生成">
            <a:extLst>
              <a:ext uri="{FF2B5EF4-FFF2-40B4-BE49-F238E27FC236}">
                <a16:creationId xmlns:a16="http://schemas.microsoft.com/office/drawing/2014/main" id="{65059CF6-7532-8FD6-EC6C-5A3959050528}"/>
              </a:ext>
            </a:extLst>
          </p:cNvPr>
          <p:cNvPicPr>
            <a:picLocks noChangeAspect="1"/>
          </p:cNvPicPr>
          <p:nvPr/>
        </p:nvPicPr>
        <p:blipFill>
          <a:blip r:embed="rId3">
            <a:extLst>
              <a:ext uri="{28A0092B-C50C-407E-A947-70E740481C1C}">
                <a14:useLocalDpi xmlns:a14="http://schemas.microsoft.com/office/drawing/2010/main" val="0"/>
              </a:ext>
            </a:extLst>
          </a:blip>
          <a:srcRect t="7866" b="7866"/>
          <a:stretch>
            <a:fillRect/>
          </a:stretch>
        </p:blipFill>
        <p:spPr>
          <a:xfrm>
            <a:off x="1957225" y="1320800"/>
            <a:ext cx="2544887" cy="1431467"/>
          </a:xfrm>
          <a:prstGeom prst="rect">
            <a:avLst/>
          </a:prstGeom>
          <a:effectLst>
            <a:innerShdw blurRad="406400" dist="50800" dir="16200000">
              <a:prstClr val="black">
                <a:alpha val="50000"/>
              </a:prstClr>
            </a:innerShdw>
            <a:softEdge rad="38100"/>
          </a:effectLst>
        </p:spPr>
      </p:pic>
      <p:pic>
        <p:nvPicPr>
          <p:cNvPr id="8" name="图片 7" descr="图片包含 人, 室内, 桌子, 男人&#10;&#10;描述已自动生成">
            <a:extLst>
              <a:ext uri="{FF2B5EF4-FFF2-40B4-BE49-F238E27FC236}">
                <a16:creationId xmlns:a16="http://schemas.microsoft.com/office/drawing/2014/main" id="{479BA879-DAAA-433F-110E-2A53B209173C}"/>
              </a:ext>
            </a:extLst>
          </p:cNvPr>
          <p:cNvPicPr>
            <a:picLocks noChangeAspect="1"/>
          </p:cNvPicPr>
          <p:nvPr/>
        </p:nvPicPr>
        <p:blipFill>
          <a:blip r:embed="rId4">
            <a:extLst>
              <a:ext uri="{28A0092B-C50C-407E-A947-70E740481C1C}">
                <a14:useLocalDpi xmlns:a14="http://schemas.microsoft.com/office/drawing/2010/main" val="0"/>
              </a:ext>
            </a:extLst>
          </a:blip>
          <a:srcRect t="7803" b="7803"/>
          <a:stretch>
            <a:fillRect/>
          </a:stretch>
        </p:blipFill>
        <p:spPr>
          <a:xfrm>
            <a:off x="7777997" y="4670876"/>
            <a:ext cx="2544887" cy="1431467"/>
          </a:xfrm>
          <a:prstGeom prst="rect">
            <a:avLst/>
          </a:prstGeom>
          <a:effectLst>
            <a:innerShdw blurRad="406400" dist="50800" dir="16200000">
              <a:prstClr val="black">
                <a:alpha val="50000"/>
              </a:prstClr>
            </a:innerShdw>
            <a:softEdge rad="38100"/>
          </a:effectLst>
        </p:spPr>
      </p:pic>
      <p:pic>
        <p:nvPicPr>
          <p:cNvPr id="10" name="图片 9" descr="男人手上拿着手机&#10;&#10;中度可信度描述已自动生成">
            <a:extLst>
              <a:ext uri="{FF2B5EF4-FFF2-40B4-BE49-F238E27FC236}">
                <a16:creationId xmlns:a16="http://schemas.microsoft.com/office/drawing/2014/main" id="{F88A8DEA-8E50-F87C-2409-44528F8A05A9}"/>
              </a:ext>
            </a:extLst>
          </p:cNvPr>
          <p:cNvPicPr>
            <a:picLocks noChangeAspect="1"/>
          </p:cNvPicPr>
          <p:nvPr/>
        </p:nvPicPr>
        <p:blipFill>
          <a:blip r:embed="rId5">
            <a:extLst>
              <a:ext uri="{28A0092B-C50C-407E-A947-70E740481C1C}">
                <a14:useLocalDpi xmlns:a14="http://schemas.microsoft.com/office/drawing/2010/main" val="0"/>
              </a:ext>
            </a:extLst>
          </a:blip>
          <a:srcRect t="7803" b="7803"/>
          <a:stretch>
            <a:fillRect/>
          </a:stretch>
        </p:blipFill>
        <p:spPr>
          <a:xfrm>
            <a:off x="4867611" y="1320800"/>
            <a:ext cx="2544887" cy="1431467"/>
          </a:xfrm>
          <a:prstGeom prst="rect">
            <a:avLst/>
          </a:prstGeom>
          <a:effectLst>
            <a:innerShdw blurRad="406400" dist="50800" dir="16200000">
              <a:prstClr val="black">
                <a:alpha val="50000"/>
              </a:prstClr>
            </a:innerShdw>
            <a:softEdge rad="38100"/>
          </a:effectLst>
        </p:spPr>
      </p:pic>
      <p:pic>
        <p:nvPicPr>
          <p:cNvPr id="12" name="图片 11" descr="图片包含 桌子, 人, 男人, 女人&#10;&#10;描述已自动生成">
            <a:extLst>
              <a:ext uri="{FF2B5EF4-FFF2-40B4-BE49-F238E27FC236}">
                <a16:creationId xmlns:a16="http://schemas.microsoft.com/office/drawing/2014/main" id="{6305ACAE-58AC-00DC-B941-19DAA3118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7997" y="2995186"/>
            <a:ext cx="2544887" cy="1432771"/>
          </a:xfrm>
          <a:prstGeom prst="rect">
            <a:avLst/>
          </a:prstGeom>
          <a:effectLst>
            <a:innerShdw blurRad="406400" dist="50800" dir="16200000">
              <a:prstClr val="black">
                <a:alpha val="50000"/>
              </a:prstClr>
            </a:innerShdw>
            <a:softEdge rad="38100"/>
          </a:effectLst>
        </p:spPr>
      </p:pic>
      <p:pic>
        <p:nvPicPr>
          <p:cNvPr id="14" name="图片 13" descr="图片包含 游戏机, 电脑, 女人, 桌子&#10;&#10;描述已自动生成">
            <a:extLst>
              <a:ext uri="{FF2B5EF4-FFF2-40B4-BE49-F238E27FC236}">
                <a16:creationId xmlns:a16="http://schemas.microsoft.com/office/drawing/2014/main" id="{AA17ABEA-A889-CBA9-74B5-AF91E8084696}"/>
              </a:ext>
            </a:extLst>
          </p:cNvPr>
          <p:cNvPicPr>
            <a:picLocks noChangeAspect="1"/>
          </p:cNvPicPr>
          <p:nvPr/>
        </p:nvPicPr>
        <p:blipFill>
          <a:blip r:embed="rId7">
            <a:extLst>
              <a:ext uri="{28A0092B-C50C-407E-A947-70E740481C1C}">
                <a14:useLocalDpi xmlns:a14="http://schemas.microsoft.com/office/drawing/2010/main" val="0"/>
              </a:ext>
            </a:extLst>
          </a:blip>
          <a:srcRect t="10609" b="10609"/>
          <a:stretch>
            <a:fillRect/>
          </a:stretch>
        </p:blipFill>
        <p:spPr>
          <a:xfrm>
            <a:off x="7777997" y="1320772"/>
            <a:ext cx="2544886" cy="1431495"/>
          </a:xfrm>
          <a:prstGeom prst="rect">
            <a:avLst/>
          </a:prstGeom>
          <a:effectLst>
            <a:innerShdw blurRad="406400" dist="50800" dir="16200000">
              <a:prstClr val="black">
                <a:alpha val="50000"/>
              </a:prstClr>
            </a:innerShdw>
            <a:softEdge rad="38100"/>
          </a:effectLst>
        </p:spPr>
      </p:pic>
      <p:pic>
        <p:nvPicPr>
          <p:cNvPr id="16" name="图片 15" descr="图片包含 室内, 镜子, 病房, 男人&#10;&#10;描述已自动生成">
            <a:extLst>
              <a:ext uri="{FF2B5EF4-FFF2-40B4-BE49-F238E27FC236}">
                <a16:creationId xmlns:a16="http://schemas.microsoft.com/office/drawing/2014/main" id="{7D6215D3-969B-6022-DC85-7BE2CB58B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7611" y="4670874"/>
            <a:ext cx="2544886" cy="1431498"/>
          </a:xfrm>
          <a:prstGeom prst="rect">
            <a:avLst/>
          </a:prstGeom>
          <a:effectLst>
            <a:innerShdw blurRad="406400" dist="50800" dir="16200000">
              <a:prstClr val="black">
                <a:alpha val="50000"/>
              </a:prstClr>
            </a:innerShdw>
            <a:softEdge rad="38100"/>
          </a:effectLst>
        </p:spPr>
      </p:pic>
      <p:pic>
        <p:nvPicPr>
          <p:cNvPr id="18" name="图片 17">
            <a:extLst>
              <a:ext uri="{FF2B5EF4-FFF2-40B4-BE49-F238E27FC236}">
                <a16:creationId xmlns:a16="http://schemas.microsoft.com/office/drawing/2014/main" id="{F869694C-388F-26B0-DD14-BED6BEDECA1F}"/>
              </a:ext>
            </a:extLst>
          </p:cNvPr>
          <p:cNvPicPr>
            <a:picLocks noChangeAspect="1"/>
          </p:cNvPicPr>
          <p:nvPr/>
        </p:nvPicPr>
        <p:blipFill>
          <a:blip r:embed="rId9">
            <a:extLst>
              <a:ext uri="{28A0092B-C50C-407E-A947-70E740481C1C}">
                <a14:useLocalDpi xmlns:a14="http://schemas.microsoft.com/office/drawing/2010/main" val="0"/>
              </a:ext>
            </a:extLst>
          </a:blip>
          <a:srcRect t="7807" b="7807"/>
          <a:stretch>
            <a:fillRect/>
          </a:stretch>
        </p:blipFill>
        <p:spPr>
          <a:xfrm>
            <a:off x="1957225" y="4670886"/>
            <a:ext cx="2544888" cy="1431335"/>
          </a:xfrm>
          <a:prstGeom prst="rect">
            <a:avLst/>
          </a:prstGeom>
          <a:effectLst>
            <a:innerShdw blurRad="406400" dist="50800" dir="16200000">
              <a:prstClr val="black">
                <a:alpha val="50000"/>
              </a:prstClr>
            </a:innerShdw>
            <a:softEdge rad="38100"/>
          </a:effectLst>
        </p:spPr>
      </p:pic>
      <p:pic>
        <p:nvPicPr>
          <p:cNvPr id="20" name="图片 19" descr="男人和女人在房间里玩体感游戏&#10;&#10;中度可信度描述已自动生成">
            <a:extLst>
              <a:ext uri="{FF2B5EF4-FFF2-40B4-BE49-F238E27FC236}">
                <a16:creationId xmlns:a16="http://schemas.microsoft.com/office/drawing/2014/main" id="{3EA70912-55EF-F3D6-AB8B-43F6342ED3F7}"/>
              </a:ext>
            </a:extLst>
          </p:cNvPr>
          <p:cNvPicPr>
            <a:picLocks noChangeAspect="1"/>
          </p:cNvPicPr>
          <p:nvPr/>
        </p:nvPicPr>
        <p:blipFill>
          <a:blip r:embed="rId10">
            <a:extLst>
              <a:ext uri="{28A0092B-C50C-407E-A947-70E740481C1C}">
                <a14:useLocalDpi xmlns:a14="http://schemas.microsoft.com/office/drawing/2010/main" val="0"/>
              </a:ext>
            </a:extLst>
          </a:blip>
          <a:srcRect t="7838" b="7838"/>
          <a:stretch>
            <a:fillRect/>
          </a:stretch>
        </p:blipFill>
        <p:spPr>
          <a:xfrm>
            <a:off x="1957225" y="2995898"/>
            <a:ext cx="2544886" cy="1431357"/>
          </a:xfrm>
          <a:prstGeom prst="rect">
            <a:avLst/>
          </a:prstGeom>
          <a:effectLst>
            <a:innerShdw blurRad="406400" dist="50800" dir="16200000">
              <a:prstClr val="black">
                <a:alpha val="50000"/>
              </a:prstClr>
            </a:innerShdw>
            <a:softEdge rad="38100"/>
          </a:effectLst>
        </p:spPr>
      </p:pic>
      <p:cxnSp>
        <p:nvCxnSpPr>
          <p:cNvPr id="23" name="直接连接符 22">
            <a:extLst>
              <a:ext uri="{FF2B5EF4-FFF2-40B4-BE49-F238E27FC236}">
                <a16:creationId xmlns:a16="http://schemas.microsoft.com/office/drawing/2014/main" id="{CBE85587-7F45-BBA8-9E57-EC3D2913F3AC}"/>
              </a:ext>
            </a:extLst>
          </p:cNvPr>
          <p:cNvCxnSpPr>
            <a:cxnSpLocks/>
          </p:cNvCxnSpPr>
          <p:nvPr/>
        </p:nvCxnSpPr>
        <p:spPr>
          <a:xfrm flipH="1">
            <a:off x="1306689" y="4535752"/>
            <a:ext cx="9426222" cy="0"/>
          </a:xfrm>
          <a:prstGeom prst="line">
            <a:avLst/>
          </a:prstGeom>
          <a:ln w="12700">
            <a:gradFill flip="none" rotWithShape="1">
              <a:gsLst>
                <a:gs pos="30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347EBA0-DD8E-2195-96BD-6D1EA9CF4536}"/>
              </a:ext>
            </a:extLst>
          </p:cNvPr>
          <p:cNvCxnSpPr>
            <a:cxnSpLocks/>
          </p:cNvCxnSpPr>
          <p:nvPr/>
        </p:nvCxnSpPr>
        <p:spPr>
          <a:xfrm>
            <a:off x="4689828" y="1230489"/>
            <a:ext cx="0" cy="5091289"/>
          </a:xfrm>
          <a:prstGeom prst="line">
            <a:avLst/>
          </a:prstGeom>
          <a:ln w="12700">
            <a:gradFill>
              <a:gsLst>
                <a:gs pos="50000">
                  <a:schemeClr val="accent1">
                    <a:lumMod val="80000"/>
                    <a:lumOff val="2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AD3075F3-6654-CB35-F9C0-6C47B5E17EEC}"/>
              </a:ext>
            </a:extLst>
          </p:cNvPr>
          <p:cNvCxnSpPr>
            <a:cxnSpLocks/>
          </p:cNvCxnSpPr>
          <p:nvPr/>
        </p:nvCxnSpPr>
        <p:spPr>
          <a:xfrm flipV="1">
            <a:off x="7599892" y="1230489"/>
            <a:ext cx="0" cy="5091289"/>
          </a:xfrm>
          <a:prstGeom prst="line">
            <a:avLst/>
          </a:prstGeom>
          <a:ln w="12700">
            <a:gradFill>
              <a:gsLst>
                <a:gs pos="50000">
                  <a:schemeClr val="accent1">
                    <a:lumMod val="80000"/>
                    <a:lumOff val="2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标题 1">
            <a:extLst>
              <a:ext uri="{FF2B5EF4-FFF2-40B4-BE49-F238E27FC236}">
                <a16:creationId xmlns:a16="http://schemas.microsoft.com/office/drawing/2014/main" id="{F3BCD9C4-45D9-28C3-EADD-D9A867A8EFC4}"/>
              </a:ext>
            </a:extLst>
          </p:cNvPr>
          <p:cNvSpPr>
            <a:spLocks noGrp="1"/>
          </p:cNvSpPr>
          <p:nvPr>
            <p:ph type="title"/>
          </p:nvPr>
        </p:nvSpPr>
        <p:spPr>
          <a:xfrm>
            <a:off x="4940320" y="3491088"/>
            <a:ext cx="2422134" cy="509381"/>
          </a:xfrm>
          <a:noFill/>
        </p:spPr>
        <p:txBody>
          <a:bodyPr>
            <a:noAutofit/>
          </a:bodyPr>
          <a:lstStyle/>
          <a:p>
            <a:r>
              <a:rPr lang="zh-CN" altLang="en-US" dirty="0"/>
              <a:t>元宇宙应用场景</a:t>
            </a:r>
          </a:p>
        </p:txBody>
      </p:sp>
      <p:cxnSp>
        <p:nvCxnSpPr>
          <p:cNvPr id="40" name="直接连接符 39">
            <a:extLst>
              <a:ext uri="{FF2B5EF4-FFF2-40B4-BE49-F238E27FC236}">
                <a16:creationId xmlns:a16="http://schemas.microsoft.com/office/drawing/2014/main" id="{17BCC0F9-92FB-6670-AE40-B5716385F73E}"/>
              </a:ext>
            </a:extLst>
          </p:cNvPr>
          <p:cNvCxnSpPr>
            <a:cxnSpLocks/>
          </p:cNvCxnSpPr>
          <p:nvPr/>
        </p:nvCxnSpPr>
        <p:spPr>
          <a:xfrm flipH="1">
            <a:off x="4591050" y="4589092"/>
            <a:ext cx="5530497" cy="0"/>
          </a:xfrm>
          <a:prstGeom prst="line">
            <a:avLst/>
          </a:prstGeom>
          <a:ln w="12700">
            <a:gradFill flip="none" rotWithShape="1">
              <a:gsLst>
                <a:gs pos="3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A9E70D8B-3EBD-A216-A8EE-B041EBEE73F0}"/>
              </a:ext>
            </a:extLst>
          </p:cNvPr>
          <p:cNvCxnSpPr>
            <a:cxnSpLocks/>
          </p:cNvCxnSpPr>
          <p:nvPr/>
        </p:nvCxnSpPr>
        <p:spPr>
          <a:xfrm flipH="1" flipV="1">
            <a:off x="977265" y="4472975"/>
            <a:ext cx="8073176" cy="702"/>
          </a:xfrm>
          <a:prstGeom prst="line">
            <a:avLst/>
          </a:prstGeom>
          <a:ln w="12700">
            <a:gradFill flip="none" rotWithShape="1">
              <a:gsLst>
                <a:gs pos="30000">
                  <a:schemeClr val="accent2">
                    <a:alpha val="6000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5115D16-2304-4229-C22A-F4081337E41F}"/>
              </a:ext>
            </a:extLst>
          </p:cNvPr>
          <p:cNvCxnSpPr>
            <a:cxnSpLocks/>
          </p:cNvCxnSpPr>
          <p:nvPr/>
        </p:nvCxnSpPr>
        <p:spPr>
          <a:xfrm>
            <a:off x="4604103" y="1320772"/>
            <a:ext cx="0" cy="5537228"/>
          </a:xfrm>
          <a:prstGeom prst="line">
            <a:avLst/>
          </a:prstGeom>
          <a:ln w="12700">
            <a:gradFill>
              <a:gsLst>
                <a:gs pos="50000">
                  <a:schemeClr val="accent1">
                    <a:lumMod val="80000"/>
                    <a:lumOff val="20000"/>
                    <a:alpha val="6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725DFEA-404C-238E-C9BB-DFC482B32D65}"/>
              </a:ext>
            </a:extLst>
          </p:cNvPr>
          <p:cNvCxnSpPr>
            <a:cxnSpLocks/>
          </p:cNvCxnSpPr>
          <p:nvPr/>
        </p:nvCxnSpPr>
        <p:spPr>
          <a:xfrm>
            <a:off x="4750506" y="1767993"/>
            <a:ext cx="0" cy="3137382"/>
          </a:xfrm>
          <a:prstGeom prst="line">
            <a:avLst/>
          </a:prstGeom>
          <a:ln w="12700">
            <a:gradFill>
              <a:gsLst>
                <a:gs pos="50000">
                  <a:schemeClr val="accent1">
                    <a:lumMod val="80000"/>
                    <a:lumOff val="2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6C1BC231-FD3D-8FAE-263C-DE22168D6341}"/>
              </a:ext>
            </a:extLst>
          </p:cNvPr>
          <p:cNvCxnSpPr>
            <a:cxnSpLocks/>
          </p:cNvCxnSpPr>
          <p:nvPr/>
        </p:nvCxnSpPr>
        <p:spPr>
          <a:xfrm flipV="1">
            <a:off x="7552267" y="2286000"/>
            <a:ext cx="0" cy="3100553"/>
          </a:xfrm>
          <a:prstGeom prst="line">
            <a:avLst/>
          </a:prstGeom>
          <a:ln w="12700">
            <a:gradFill>
              <a:gsLst>
                <a:gs pos="50000">
                  <a:schemeClr val="accent1">
                    <a:lumMod val="80000"/>
                    <a:lumOff val="20000"/>
                    <a:alpha val="6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D6C4375-B961-B3A7-3A92-5C225958CE6E}"/>
              </a:ext>
            </a:extLst>
          </p:cNvPr>
          <p:cNvCxnSpPr>
            <a:cxnSpLocks/>
          </p:cNvCxnSpPr>
          <p:nvPr/>
        </p:nvCxnSpPr>
        <p:spPr>
          <a:xfrm flipV="1">
            <a:off x="7676092" y="657225"/>
            <a:ext cx="0" cy="5272014"/>
          </a:xfrm>
          <a:prstGeom prst="line">
            <a:avLst/>
          </a:prstGeom>
          <a:ln w="12700">
            <a:gradFill>
              <a:gsLst>
                <a:gs pos="50000">
                  <a:schemeClr val="accent1">
                    <a:lumMod val="80000"/>
                    <a:lumOff val="20000"/>
                    <a:alpha val="6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178638C-1453-F4C3-8638-D45C4C5E4611}"/>
              </a:ext>
            </a:extLst>
          </p:cNvPr>
          <p:cNvCxnSpPr>
            <a:cxnSpLocks/>
          </p:cNvCxnSpPr>
          <p:nvPr/>
        </p:nvCxnSpPr>
        <p:spPr>
          <a:xfrm flipV="1">
            <a:off x="7437967" y="3336684"/>
            <a:ext cx="0" cy="2386783"/>
          </a:xfrm>
          <a:prstGeom prst="line">
            <a:avLst/>
          </a:prstGeom>
          <a:ln w="12700">
            <a:gradFill>
              <a:gsLst>
                <a:gs pos="50000">
                  <a:schemeClr val="accent1">
                    <a:lumMod val="80000"/>
                    <a:lumOff val="2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6" name="图形 35">
            <a:extLst>
              <a:ext uri="{FF2B5EF4-FFF2-40B4-BE49-F238E27FC236}">
                <a16:creationId xmlns:a16="http://schemas.microsoft.com/office/drawing/2014/main" id="{E5D245EB-2674-CBE4-721E-5DA5F062D429}"/>
              </a:ext>
            </a:extLst>
          </p:cNvPr>
          <p:cNvPicPr>
            <a:picLocks noChangeAspect="1"/>
          </p:cNvPicPr>
          <p:nvPr/>
        </p:nvPicPr>
        <p:blipFill rotWithShape="1">
          <a:blip r:embed="rId11">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 r="45349" b="-4904"/>
          <a:stretch/>
        </p:blipFill>
        <p:spPr>
          <a:xfrm>
            <a:off x="613267" y="424635"/>
            <a:ext cx="1634515" cy="239811"/>
          </a:xfrm>
          <a:prstGeom prst="rect">
            <a:avLst/>
          </a:prstGeom>
        </p:spPr>
      </p:pic>
      <p:sp>
        <p:nvSpPr>
          <p:cNvPr id="35" name="矩形 34">
            <a:extLst>
              <a:ext uri="{FF2B5EF4-FFF2-40B4-BE49-F238E27FC236}">
                <a16:creationId xmlns:a16="http://schemas.microsoft.com/office/drawing/2014/main" id="{EDBA43AE-1A97-8140-779D-C96D94A245A8}"/>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a:extLst>
              <a:ext uri="{FF2B5EF4-FFF2-40B4-BE49-F238E27FC236}">
                <a16:creationId xmlns:a16="http://schemas.microsoft.com/office/drawing/2014/main" id="{23E3AB42-E754-22D5-F368-AC6612B6DEE7}"/>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39" name="文本框 38">
            <a:extLst>
              <a:ext uri="{FF2B5EF4-FFF2-40B4-BE49-F238E27FC236}">
                <a16:creationId xmlns:a16="http://schemas.microsoft.com/office/drawing/2014/main" id="{CEDE0F45-D7AA-F0A2-E027-FFFBB193DBE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grpSp>
        <p:nvGrpSpPr>
          <p:cNvPr id="42" name="组合 41">
            <a:extLst>
              <a:ext uri="{FF2B5EF4-FFF2-40B4-BE49-F238E27FC236}">
                <a16:creationId xmlns:a16="http://schemas.microsoft.com/office/drawing/2014/main" id="{97FBF398-7E13-A41C-5714-06B824634FBF}"/>
              </a:ext>
            </a:extLst>
          </p:cNvPr>
          <p:cNvGrpSpPr/>
          <p:nvPr/>
        </p:nvGrpSpPr>
        <p:grpSpPr>
          <a:xfrm>
            <a:off x="9005911" y="419861"/>
            <a:ext cx="1442994" cy="357027"/>
            <a:chOff x="7572399" y="419861"/>
            <a:chExt cx="1442994" cy="357027"/>
          </a:xfrm>
        </p:grpSpPr>
        <p:sp>
          <p:nvSpPr>
            <p:cNvPr id="43" name="矩形 42">
              <a:extLst>
                <a:ext uri="{FF2B5EF4-FFF2-40B4-BE49-F238E27FC236}">
                  <a16:creationId xmlns:a16="http://schemas.microsoft.com/office/drawing/2014/main" id="{03EDE20E-9C9F-A28B-9CFF-FE5A00BDFA2F}"/>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ADCB2C32-AC87-3F7C-74B8-A55D337DDA1B}"/>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47" name="文本框 46">
            <a:extLst>
              <a:ext uri="{FF2B5EF4-FFF2-40B4-BE49-F238E27FC236}">
                <a16:creationId xmlns:a16="http://schemas.microsoft.com/office/drawing/2014/main" id="{DC5C8533-3411-10A5-E947-2F722EC9DFC9}"/>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用户调研</a:t>
            </a:r>
          </a:p>
        </p:txBody>
      </p:sp>
      <p:sp>
        <p:nvSpPr>
          <p:cNvPr id="51" name="文本框 50">
            <a:extLst>
              <a:ext uri="{FF2B5EF4-FFF2-40B4-BE49-F238E27FC236}">
                <a16:creationId xmlns:a16="http://schemas.microsoft.com/office/drawing/2014/main" id="{925A9953-159A-C719-1948-208CC2B7CD11}"/>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319279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8BFD76A-792F-88FF-E34D-7A2493B19F57}"/>
              </a:ext>
            </a:extLst>
          </p:cNvPr>
          <p:cNvGrpSpPr/>
          <p:nvPr/>
        </p:nvGrpSpPr>
        <p:grpSpPr>
          <a:xfrm flipH="1">
            <a:off x="4506538" y="4079800"/>
            <a:ext cx="3029539" cy="184155"/>
            <a:chOff x="446088" y="3267075"/>
            <a:chExt cx="6829425" cy="409576"/>
          </a:xfrm>
          <a:solidFill>
            <a:schemeClr val="bg2">
              <a:alpha val="20000"/>
            </a:schemeClr>
          </a:solidFill>
        </p:grpSpPr>
        <p:sp>
          <p:nvSpPr>
            <p:cNvPr id="5" name="Rectangle 5">
              <a:extLst>
                <a:ext uri="{FF2B5EF4-FFF2-40B4-BE49-F238E27FC236}">
                  <a16:creationId xmlns:a16="http://schemas.microsoft.com/office/drawing/2014/main" id="{699F8DEE-42F1-CBEB-BB48-AA22C1616AA7}"/>
                </a:ext>
              </a:extLst>
            </p:cNvPr>
            <p:cNvSpPr>
              <a:spLocks noChangeArrowheads="1"/>
            </p:cNvSpPr>
            <p:nvPr/>
          </p:nvSpPr>
          <p:spPr bwMode="auto">
            <a:xfrm>
              <a:off x="446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7BA344F2-2CC0-E0E4-38D7-6098972DCA3C}"/>
                </a:ext>
              </a:extLst>
            </p:cNvPr>
            <p:cNvSpPr>
              <a:spLocks noChangeArrowheads="1"/>
            </p:cNvSpPr>
            <p:nvPr/>
          </p:nvSpPr>
          <p:spPr bwMode="auto">
            <a:xfrm>
              <a:off x="481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CC4FDF27-4AC2-3D46-AB80-968F3C3A39B3}"/>
                </a:ext>
              </a:extLst>
            </p:cNvPr>
            <p:cNvSpPr>
              <a:spLocks noChangeArrowheads="1"/>
            </p:cNvSpPr>
            <p:nvPr/>
          </p:nvSpPr>
          <p:spPr bwMode="auto">
            <a:xfrm>
              <a:off x="517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8">
              <a:extLst>
                <a:ext uri="{FF2B5EF4-FFF2-40B4-BE49-F238E27FC236}">
                  <a16:creationId xmlns:a16="http://schemas.microsoft.com/office/drawing/2014/main" id="{67AE91F6-78EE-5886-794A-2FD1F571302F}"/>
                </a:ext>
              </a:extLst>
            </p:cNvPr>
            <p:cNvSpPr>
              <a:spLocks noChangeArrowheads="1"/>
            </p:cNvSpPr>
            <p:nvPr/>
          </p:nvSpPr>
          <p:spPr bwMode="auto">
            <a:xfrm>
              <a:off x="558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9">
              <a:extLst>
                <a:ext uri="{FF2B5EF4-FFF2-40B4-BE49-F238E27FC236}">
                  <a16:creationId xmlns:a16="http://schemas.microsoft.com/office/drawing/2014/main" id="{9B494642-8A66-027A-1C37-3631F843FC3D}"/>
                </a:ext>
              </a:extLst>
            </p:cNvPr>
            <p:cNvSpPr>
              <a:spLocks noChangeArrowheads="1"/>
            </p:cNvSpPr>
            <p:nvPr/>
          </p:nvSpPr>
          <p:spPr bwMode="auto">
            <a:xfrm>
              <a:off x="595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a:extLst>
                <a:ext uri="{FF2B5EF4-FFF2-40B4-BE49-F238E27FC236}">
                  <a16:creationId xmlns:a16="http://schemas.microsoft.com/office/drawing/2014/main" id="{BE515221-9799-4444-AC9F-EDBB5B223705}"/>
                </a:ext>
              </a:extLst>
            </p:cNvPr>
            <p:cNvSpPr>
              <a:spLocks noChangeArrowheads="1"/>
            </p:cNvSpPr>
            <p:nvPr/>
          </p:nvSpPr>
          <p:spPr bwMode="auto">
            <a:xfrm>
              <a:off x="630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a:extLst>
                <a:ext uri="{FF2B5EF4-FFF2-40B4-BE49-F238E27FC236}">
                  <a16:creationId xmlns:a16="http://schemas.microsoft.com/office/drawing/2014/main" id="{CF29A5D2-5F8E-A28C-D761-7E289483516A}"/>
                </a:ext>
              </a:extLst>
            </p:cNvPr>
            <p:cNvSpPr>
              <a:spLocks noChangeArrowheads="1"/>
            </p:cNvSpPr>
            <p:nvPr/>
          </p:nvSpPr>
          <p:spPr bwMode="auto">
            <a:xfrm>
              <a:off x="6667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FEF1FF6-376B-C44D-678C-5BB169B3E1AD}"/>
                </a:ext>
              </a:extLst>
            </p:cNvPr>
            <p:cNvSpPr>
              <a:spLocks noChangeArrowheads="1"/>
            </p:cNvSpPr>
            <p:nvPr/>
          </p:nvSpPr>
          <p:spPr bwMode="auto">
            <a:xfrm>
              <a:off x="7080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3">
              <a:extLst>
                <a:ext uri="{FF2B5EF4-FFF2-40B4-BE49-F238E27FC236}">
                  <a16:creationId xmlns:a16="http://schemas.microsoft.com/office/drawing/2014/main" id="{D32D58D2-7C58-77A1-EA65-F74A507D389A}"/>
                </a:ext>
              </a:extLst>
            </p:cNvPr>
            <p:cNvSpPr>
              <a:spLocks noChangeArrowheads="1"/>
            </p:cNvSpPr>
            <p:nvPr/>
          </p:nvSpPr>
          <p:spPr bwMode="auto">
            <a:xfrm>
              <a:off x="744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30BE9215-72B7-532E-18BF-19A2D95BA3AF}"/>
                </a:ext>
              </a:extLst>
            </p:cNvPr>
            <p:cNvSpPr>
              <a:spLocks noChangeArrowheads="1"/>
            </p:cNvSpPr>
            <p:nvPr/>
          </p:nvSpPr>
          <p:spPr bwMode="auto">
            <a:xfrm>
              <a:off x="779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031672F9-7A28-476F-C05E-E01705CFD5B5}"/>
                </a:ext>
              </a:extLst>
            </p:cNvPr>
            <p:cNvSpPr>
              <a:spLocks noChangeArrowheads="1"/>
            </p:cNvSpPr>
            <p:nvPr/>
          </p:nvSpPr>
          <p:spPr bwMode="auto">
            <a:xfrm>
              <a:off x="814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6">
              <a:extLst>
                <a:ext uri="{FF2B5EF4-FFF2-40B4-BE49-F238E27FC236}">
                  <a16:creationId xmlns:a16="http://schemas.microsoft.com/office/drawing/2014/main" id="{85BBC019-8DFE-0F1A-5D7E-E2C9A0DABD16}"/>
                </a:ext>
              </a:extLst>
            </p:cNvPr>
            <p:cNvSpPr>
              <a:spLocks noChangeArrowheads="1"/>
            </p:cNvSpPr>
            <p:nvPr/>
          </p:nvSpPr>
          <p:spPr bwMode="auto">
            <a:xfrm>
              <a:off x="857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a16="http://schemas.microsoft.com/office/drawing/2014/main" id="{697A279F-DA4B-8002-6CE2-D7939F8CC7C0}"/>
                </a:ext>
              </a:extLst>
            </p:cNvPr>
            <p:cNvSpPr>
              <a:spLocks noChangeArrowheads="1"/>
            </p:cNvSpPr>
            <p:nvPr/>
          </p:nvSpPr>
          <p:spPr bwMode="auto">
            <a:xfrm>
              <a:off x="8937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9CAC26EA-B38F-BE96-2778-58D4BE83F02C}"/>
                </a:ext>
              </a:extLst>
            </p:cNvPr>
            <p:cNvSpPr>
              <a:spLocks noChangeArrowheads="1"/>
            </p:cNvSpPr>
            <p:nvPr/>
          </p:nvSpPr>
          <p:spPr bwMode="auto">
            <a:xfrm>
              <a:off x="9286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9">
              <a:extLst>
                <a:ext uri="{FF2B5EF4-FFF2-40B4-BE49-F238E27FC236}">
                  <a16:creationId xmlns:a16="http://schemas.microsoft.com/office/drawing/2014/main" id="{8259C770-109C-D7A1-7790-7FBE07F2B791}"/>
                </a:ext>
              </a:extLst>
            </p:cNvPr>
            <p:cNvSpPr>
              <a:spLocks noChangeArrowheads="1"/>
            </p:cNvSpPr>
            <p:nvPr/>
          </p:nvSpPr>
          <p:spPr bwMode="auto">
            <a:xfrm>
              <a:off x="9636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
              <a:extLst>
                <a:ext uri="{FF2B5EF4-FFF2-40B4-BE49-F238E27FC236}">
                  <a16:creationId xmlns:a16="http://schemas.microsoft.com/office/drawing/2014/main" id="{9C2F6229-B36D-5474-F3A2-8196B0AD01A2}"/>
                </a:ext>
              </a:extLst>
            </p:cNvPr>
            <p:cNvSpPr>
              <a:spLocks noChangeArrowheads="1"/>
            </p:cNvSpPr>
            <p:nvPr/>
          </p:nvSpPr>
          <p:spPr bwMode="auto">
            <a:xfrm>
              <a:off x="101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a:extLst>
                <a:ext uri="{FF2B5EF4-FFF2-40B4-BE49-F238E27FC236}">
                  <a16:creationId xmlns:a16="http://schemas.microsoft.com/office/drawing/2014/main" id="{3C20A252-9EB8-98EF-621A-8F638D8188D3}"/>
                </a:ext>
              </a:extLst>
            </p:cNvPr>
            <p:cNvSpPr>
              <a:spLocks noChangeArrowheads="1"/>
            </p:cNvSpPr>
            <p:nvPr/>
          </p:nvSpPr>
          <p:spPr bwMode="auto">
            <a:xfrm>
              <a:off x="10461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2">
              <a:extLst>
                <a:ext uri="{FF2B5EF4-FFF2-40B4-BE49-F238E27FC236}">
                  <a16:creationId xmlns:a16="http://schemas.microsoft.com/office/drawing/2014/main" id="{34FCDB23-D545-A0F7-0675-A913BFD3829D}"/>
                </a:ext>
              </a:extLst>
            </p:cNvPr>
            <p:cNvSpPr>
              <a:spLocks noChangeArrowheads="1"/>
            </p:cNvSpPr>
            <p:nvPr/>
          </p:nvSpPr>
          <p:spPr bwMode="auto">
            <a:xfrm>
              <a:off x="1084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a:extLst>
                <a:ext uri="{FF2B5EF4-FFF2-40B4-BE49-F238E27FC236}">
                  <a16:creationId xmlns:a16="http://schemas.microsoft.com/office/drawing/2014/main" id="{843C32F4-11CE-E171-3DF9-05E80B6B74E1}"/>
                </a:ext>
              </a:extLst>
            </p:cNvPr>
            <p:cNvSpPr>
              <a:spLocks noChangeArrowheads="1"/>
            </p:cNvSpPr>
            <p:nvPr/>
          </p:nvSpPr>
          <p:spPr bwMode="auto">
            <a:xfrm>
              <a:off x="1112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4">
              <a:extLst>
                <a:ext uri="{FF2B5EF4-FFF2-40B4-BE49-F238E27FC236}">
                  <a16:creationId xmlns:a16="http://schemas.microsoft.com/office/drawing/2014/main" id="{F71FE2C6-2F45-9D41-E4BB-1C84CF7204AD}"/>
                </a:ext>
              </a:extLst>
            </p:cNvPr>
            <p:cNvSpPr>
              <a:spLocks noChangeArrowheads="1"/>
            </p:cNvSpPr>
            <p:nvPr/>
          </p:nvSpPr>
          <p:spPr bwMode="auto">
            <a:xfrm>
              <a:off x="1158875" y="3446463"/>
              <a:ext cx="142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a:extLst>
                <a:ext uri="{FF2B5EF4-FFF2-40B4-BE49-F238E27FC236}">
                  <a16:creationId xmlns:a16="http://schemas.microsoft.com/office/drawing/2014/main" id="{3CA1FAA9-B120-D9B7-B8F9-B1104CE4BE05}"/>
                </a:ext>
              </a:extLst>
            </p:cNvPr>
            <p:cNvSpPr>
              <a:spLocks noChangeArrowheads="1"/>
            </p:cNvSpPr>
            <p:nvPr/>
          </p:nvSpPr>
          <p:spPr bwMode="auto">
            <a:xfrm>
              <a:off x="1195388" y="3425825"/>
              <a:ext cx="2063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6">
              <a:extLst>
                <a:ext uri="{FF2B5EF4-FFF2-40B4-BE49-F238E27FC236}">
                  <a16:creationId xmlns:a16="http://schemas.microsoft.com/office/drawing/2014/main" id="{235FB4AD-FDDD-C167-ACF1-58F3E62126AD}"/>
                </a:ext>
              </a:extLst>
            </p:cNvPr>
            <p:cNvSpPr>
              <a:spLocks noChangeArrowheads="1"/>
            </p:cNvSpPr>
            <p:nvPr/>
          </p:nvSpPr>
          <p:spPr bwMode="auto">
            <a:xfrm>
              <a:off x="1233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a:extLst>
                <a:ext uri="{FF2B5EF4-FFF2-40B4-BE49-F238E27FC236}">
                  <a16:creationId xmlns:a16="http://schemas.microsoft.com/office/drawing/2014/main" id="{FB1EB492-3A2A-7249-33EA-276BDCE718E6}"/>
                </a:ext>
              </a:extLst>
            </p:cNvPr>
            <p:cNvSpPr>
              <a:spLocks noChangeArrowheads="1"/>
            </p:cNvSpPr>
            <p:nvPr/>
          </p:nvSpPr>
          <p:spPr bwMode="auto">
            <a:xfrm>
              <a:off x="1270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8">
              <a:extLst>
                <a:ext uri="{FF2B5EF4-FFF2-40B4-BE49-F238E27FC236}">
                  <a16:creationId xmlns:a16="http://schemas.microsoft.com/office/drawing/2014/main" id="{D2AA09EB-1C83-CD49-88A9-ADBEB3E4FC3A}"/>
                </a:ext>
              </a:extLst>
            </p:cNvPr>
            <p:cNvSpPr>
              <a:spLocks noChangeArrowheads="1"/>
            </p:cNvSpPr>
            <p:nvPr/>
          </p:nvSpPr>
          <p:spPr bwMode="auto">
            <a:xfrm>
              <a:off x="13112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a:extLst>
                <a:ext uri="{FF2B5EF4-FFF2-40B4-BE49-F238E27FC236}">
                  <a16:creationId xmlns:a16="http://schemas.microsoft.com/office/drawing/2014/main" id="{A39D61B2-D7BE-6D78-4FBA-B223EEAAAC88}"/>
                </a:ext>
              </a:extLst>
            </p:cNvPr>
            <p:cNvSpPr>
              <a:spLocks noChangeArrowheads="1"/>
            </p:cNvSpPr>
            <p:nvPr/>
          </p:nvSpPr>
          <p:spPr bwMode="auto">
            <a:xfrm>
              <a:off x="1344613" y="3389313"/>
              <a:ext cx="2063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0">
              <a:extLst>
                <a:ext uri="{FF2B5EF4-FFF2-40B4-BE49-F238E27FC236}">
                  <a16:creationId xmlns:a16="http://schemas.microsoft.com/office/drawing/2014/main" id="{E964785F-5D38-22FF-315F-980BFAAE6F97}"/>
                </a:ext>
              </a:extLst>
            </p:cNvPr>
            <p:cNvSpPr>
              <a:spLocks noChangeArrowheads="1"/>
            </p:cNvSpPr>
            <p:nvPr/>
          </p:nvSpPr>
          <p:spPr bwMode="auto">
            <a:xfrm>
              <a:off x="1385888" y="3367088"/>
              <a:ext cx="14288"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2E119D0D-BCD7-A404-0D3B-9AE7E7763C4B}"/>
                </a:ext>
              </a:extLst>
            </p:cNvPr>
            <p:cNvSpPr>
              <a:spLocks noChangeArrowheads="1"/>
            </p:cNvSpPr>
            <p:nvPr/>
          </p:nvSpPr>
          <p:spPr bwMode="auto">
            <a:xfrm>
              <a:off x="1422400"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a:extLst>
                <a:ext uri="{FF2B5EF4-FFF2-40B4-BE49-F238E27FC236}">
                  <a16:creationId xmlns:a16="http://schemas.microsoft.com/office/drawing/2014/main" id="{98AA6836-E653-3D1E-5992-E7F0E3A54621}"/>
                </a:ext>
              </a:extLst>
            </p:cNvPr>
            <p:cNvSpPr>
              <a:spLocks noChangeArrowheads="1"/>
            </p:cNvSpPr>
            <p:nvPr/>
          </p:nvSpPr>
          <p:spPr bwMode="auto">
            <a:xfrm>
              <a:off x="1457325" y="3275013"/>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3">
              <a:extLst>
                <a:ext uri="{FF2B5EF4-FFF2-40B4-BE49-F238E27FC236}">
                  <a16:creationId xmlns:a16="http://schemas.microsoft.com/office/drawing/2014/main" id="{21141753-09E6-5E09-1F48-FC2F42EA6D5C}"/>
                </a:ext>
              </a:extLst>
            </p:cNvPr>
            <p:cNvSpPr>
              <a:spLocks noChangeArrowheads="1"/>
            </p:cNvSpPr>
            <p:nvPr/>
          </p:nvSpPr>
          <p:spPr bwMode="auto">
            <a:xfrm>
              <a:off x="5299075"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E036EEC2-C085-02AA-D83F-E26907AA4F6B}"/>
                </a:ext>
              </a:extLst>
            </p:cNvPr>
            <p:cNvSpPr>
              <a:spLocks noChangeArrowheads="1"/>
            </p:cNvSpPr>
            <p:nvPr/>
          </p:nvSpPr>
          <p:spPr bwMode="auto">
            <a:xfrm>
              <a:off x="5340350" y="3267075"/>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5">
              <a:extLst>
                <a:ext uri="{FF2B5EF4-FFF2-40B4-BE49-F238E27FC236}">
                  <a16:creationId xmlns:a16="http://schemas.microsoft.com/office/drawing/2014/main" id="{51934FBB-23ED-1EB5-5E3A-FEA1B709815F}"/>
                </a:ext>
              </a:extLst>
            </p:cNvPr>
            <p:cNvSpPr>
              <a:spLocks noChangeArrowheads="1"/>
            </p:cNvSpPr>
            <p:nvPr/>
          </p:nvSpPr>
          <p:spPr bwMode="auto">
            <a:xfrm>
              <a:off x="1500188" y="3375025"/>
              <a:ext cx="14288" cy="150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a:extLst>
                <a:ext uri="{FF2B5EF4-FFF2-40B4-BE49-F238E27FC236}">
                  <a16:creationId xmlns:a16="http://schemas.microsoft.com/office/drawing/2014/main" id="{9AA9C6C1-08B4-BBB5-5AAA-6DB4D77E8482}"/>
                </a:ext>
              </a:extLst>
            </p:cNvPr>
            <p:cNvSpPr>
              <a:spLocks noChangeArrowheads="1"/>
            </p:cNvSpPr>
            <p:nvPr/>
          </p:nvSpPr>
          <p:spPr bwMode="auto">
            <a:xfrm>
              <a:off x="1535113" y="3411538"/>
              <a:ext cx="14288" cy="92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7">
              <a:extLst>
                <a:ext uri="{FF2B5EF4-FFF2-40B4-BE49-F238E27FC236}">
                  <a16:creationId xmlns:a16="http://schemas.microsoft.com/office/drawing/2014/main" id="{CC21203C-E253-65FE-AA29-C33A017E1CE2}"/>
                </a:ext>
              </a:extLst>
            </p:cNvPr>
            <p:cNvSpPr>
              <a:spLocks noChangeArrowheads="1"/>
            </p:cNvSpPr>
            <p:nvPr/>
          </p:nvSpPr>
          <p:spPr bwMode="auto">
            <a:xfrm>
              <a:off x="1566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A0E2B0EA-99DF-BE8E-718A-DB9E52FDC7BC}"/>
                </a:ext>
              </a:extLst>
            </p:cNvPr>
            <p:cNvSpPr>
              <a:spLocks noChangeArrowheads="1"/>
            </p:cNvSpPr>
            <p:nvPr/>
          </p:nvSpPr>
          <p:spPr bwMode="auto">
            <a:xfrm>
              <a:off x="1609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9">
              <a:extLst>
                <a:ext uri="{FF2B5EF4-FFF2-40B4-BE49-F238E27FC236}">
                  <a16:creationId xmlns:a16="http://schemas.microsoft.com/office/drawing/2014/main" id="{B16E996F-9379-E3FC-8033-F6602BCBFB93}"/>
                </a:ext>
              </a:extLst>
            </p:cNvPr>
            <p:cNvSpPr>
              <a:spLocks noChangeArrowheads="1"/>
            </p:cNvSpPr>
            <p:nvPr/>
          </p:nvSpPr>
          <p:spPr bwMode="auto">
            <a:xfrm>
              <a:off x="1646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0">
              <a:extLst>
                <a:ext uri="{FF2B5EF4-FFF2-40B4-BE49-F238E27FC236}">
                  <a16:creationId xmlns:a16="http://schemas.microsoft.com/office/drawing/2014/main" id="{2FCAD5B9-79C9-7C77-8C55-8DAABDD4B2A2}"/>
                </a:ext>
              </a:extLst>
            </p:cNvPr>
            <p:cNvSpPr>
              <a:spLocks noChangeArrowheads="1"/>
            </p:cNvSpPr>
            <p:nvPr/>
          </p:nvSpPr>
          <p:spPr bwMode="auto">
            <a:xfrm>
              <a:off x="1681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1">
              <a:extLst>
                <a:ext uri="{FF2B5EF4-FFF2-40B4-BE49-F238E27FC236}">
                  <a16:creationId xmlns:a16="http://schemas.microsoft.com/office/drawing/2014/main" id="{DF295D69-8DA3-8601-58A2-BB4BA34CA49C}"/>
                </a:ext>
              </a:extLst>
            </p:cNvPr>
            <p:cNvSpPr>
              <a:spLocks noChangeArrowheads="1"/>
            </p:cNvSpPr>
            <p:nvPr/>
          </p:nvSpPr>
          <p:spPr bwMode="auto">
            <a:xfrm>
              <a:off x="1720850" y="3411538"/>
              <a:ext cx="1428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
              <a:extLst>
                <a:ext uri="{FF2B5EF4-FFF2-40B4-BE49-F238E27FC236}">
                  <a16:creationId xmlns:a16="http://schemas.microsoft.com/office/drawing/2014/main" id="{E417FDE7-3B09-3638-163B-2F598C786EBE}"/>
                </a:ext>
              </a:extLst>
            </p:cNvPr>
            <p:cNvSpPr>
              <a:spLocks noChangeArrowheads="1"/>
            </p:cNvSpPr>
            <p:nvPr/>
          </p:nvSpPr>
          <p:spPr bwMode="auto">
            <a:xfrm>
              <a:off x="1762125"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3">
              <a:extLst>
                <a:ext uri="{FF2B5EF4-FFF2-40B4-BE49-F238E27FC236}">
                  <a16:creationId xmlns:a16="http://schemas.microsoft.com/office/drawing/2014/main" id="{3A88FDAC-24F5-E550-E63B-8683CCD751FD}"/>
                </a:ext>
              </a:extLst>
            </p:cNvPr>
            <p:cNvSpPr>
              <a:spLocks noChangeArrowheads="1"/>
            </p:cNvSpPr>
            <p:nvPr/>
          </p:nvSpPr>
          <p:spPr bwMode="auto">
            <a:xfrm>
              <a:off x="1795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4">
              <a:extLst>
                <a:ext uri="{FF2B5EF4-FFF2-40B4-BE49-F238E27FC236}">
                  <a16:creationId xmlns:a16="http://schemas.microsoft.com/office/drawing/2014/main" id="{151436B4-B421-8CAC-6070-AE049CC8D054}"/>
                </a:ext>
              </a:extLst>
            </p:cNvPr>
            <p:cNvSpPr>
              <a:spLocks noChangeArrowheads="1"/>
            </p:cNvSpPr>
            <p:nvPr/>
          </p:nvSpPr>
          <p:spPr bwMode="auto">
            <a:xfrm>
              <a:off x="1836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5">
              <a:extLst>
                <a:ext uri="{FF2B5EF4-FFF2-40B4-BE49-F238E27FC236}">
                  <a16:creationId xmlns:a16="http://schemas.microsoft.com/office/drawing/2014/main" id="{484EDCC9-6B44-A777-9B53-975A1D803836}"/>
                </a:ext>
              </a:extLst>
            </p:cNvPr>
            <p:cNvSpPr>
              <a:spLocks noChangeArrowheads="1"/>
            </p:cNvSpPr>
            <p:nvPr/>
          </p:nvSpPr>
          <p:spPr bwMode="auto">
            <a:xfrm>
              <a:off x="18764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6">
              <a:extLst>
                <a:ext uri="{FF2B5EF4-FFF2-40B4-BE49-F238E27FC236}">
                  <a16:creationId xmlns:a16="http://schemas.microsoft.com/office/drawing/2014/main" id="{5F00809A-19FA-35E4-5AC1-579374AC7EAA}"/>
                </a:ext>
              </a:extLst>
            </p:cNvPr>
            <p:cNvSpPr>
              <a:spLocks noChangeArrowheads="1"/>
            </p:cNvSpPr>
            <p:nvPr/>
          </p:nvSpPr>
          <p:spPr bwMode="auto">
            <a:xfrm>
              <a:off x="1916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7">
              <a:extLst>
                <a:ext uri="{FF2B5EF4-FFF2-40B4-BE49-F238E27FC236}">
                  <a16:creationId xmlns:a16="http://schemas.microsoft.com/office/drawing/2014/main" id="{E0578224-3FF4-F4EC-D0BF-BDD6C59FEC45}"/>
                </a:ext>
              </a:extLst>
            </p:cNvPr>
            <p:cNvSpPr>
              <a:spLocks noChangeArrowheads="1"/>
            </p:cNvSpPr>
            <p:nvPr/>
          </p:nvSpPr>
          <p:spPr bwMode="auto">
            <a:xfrm>
              <a:off x="1951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8">
              <a:extLst>
                <a:ext uri="{FF2B5EF4-FFF2-40B4-BE49-F238E27FC236}">
                  <a16:creationId xmlns:a16="http://schemas.microsoft.com/office/drawing/2014/main" id="{18360643-4D2F-6ADA-FAEE-90A820284DF3}"/>
                </a:ext>
              </a:extLst>
            </p:cNvPr>
            <p:cNvSpPr>
              <a:spLocks noChangeArrowheads="1"/>
            </p:cNvSpPr>
            <p:nvPr/>
          </p:nvSpPr>
          <p:spPr bwMode="auto">
            <a:xfrm>
              <a:off x="1985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9">
              <a:extLst>
                <a:ext uri="{FF2B5EF4-FFF2-40B4-BE49-F238E27FC236}">
                  <a16:creationId xmlns:a16="http://schemas.microsoft.com/office/drawing/2014/main" id="{26D33C48-A30D-E20C-D637-30BAE63C2299}"/>
                </a:ext>
              </a:extLst>
            </p:cNvPr>
            <p:cNvSpPr>
              <a:spLocks noChangeArrowheads="1"/>
            </p:cNvSpPr>
            <p:nvPr/>
          </p:nvSpPr>
          <p:spPr bwMode="auto">
            <a:xfrm>
              <a:off x="2017713"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50">
              <a:extLst>
                <a:ext uri="{FF2B5EF4-FFF2-40B4-BE49-F238E27FC236}">
                  <a16:creationId xmlns:a16="http://schemas.microsoft.com/office/drawing/2014/main" id="{0D5B6C70-A567-1766-3D6D-9F8AB5D811E2}"/>
                </a:ext>
              </a:extLst>
            </p:cNvPr>
            <p:cNvSpPr>
              <a:spLocks noChangeArrowheads="1"/>
            </p:cNvSpPr>
            <p:nvPr/>
          </p:nvSpPr>
          <p:spPr bwMode="auto">
            <a:xfrm>
              <a:off x="2060575" y="3395663"/>
              <a:ext cx="2222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51">
              <a:extLst>
                <a:ext uri="{FF2B5EF4-FFF2-40B4-BE49-F238E27FC236}">
                  <a16:creationId xmlns:a16="http://schemas.microsoft.com/office/drawing/2014/main" id="{6F2AB69C-1CDF-17FA-338D-48BBC274828A}"/>
                </a:ext>
              </a:extLst>
            </p:cNvPr>
            <p:cNvSpPr>
              <a:spLocks noChangeArrowheads="1"/>
            </p:cNvSpPr>
            <p:nvPr/>
          </p:nvSpPr>
          <p:spPr bwMode="auto">
            <a:xfrm>
              <a:off x="2100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52">
              <a:extLst>
                <a:ext uri="{FF2B5EF4-FFF2-40B4-BE49-F238E27FC236}">
                  <a16:creationId xmlns:a16="http://schemas.microsoft.com/office/drawing/2014/main" id="{9B7F99F0-1267-F17F-2458-B8208FD838F2}"/>
                </a:ext>
              </a:extLst>
            </p:cNvPr>
            <p:cNvSpPr>
              <a:spLocks noChangeArrowheads="1"/>
            </p:cNvSpPr>
            <p:nvPr/>
          </p:nvSpPr>
          <p:spPr bwMode="auto">
            <a:xfrm>
              <a:off x="2135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3">
              <a:extLst>
                <a:ext uri="{FF2B5EF4-FFF2-40B4-BE49-F238E27FC236}">
                  <a16:creationId xmlns:a16="http://schemas.microsoft.com/office/drawing/2014/main" id="{C17BB660-9614-FE70-8FD6-8B77BBA98A06}"/>
                </a:ext>
              </a:extLst>
            </p:cNvPr>
            <p:cNvSpPr>
              <a:spLocks noChangeArrowheads="1"/>
            </p:cNvSpPr>
            <p:nvPr/>
          </p:nvSpPr>
          <p:spPr bwMode="auto">
            <a:xfrm>
              <a:off x="2174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4">
              <a:extLst>
                <a:ext uri="{FF2B5EF4-FFF2-40B4-BE49-F238E27FC236}">
                  <a16:creationId xmlns:a16="http://schemas.microsoft.com/office/drawing/2014/main" id="{ECC23878-E039-1AC8-BCFF-53873FD54936}"/>
                </a:ext>
              </a:extLst>
            </p:cNvPr>
            <p:cNvSpPr>
              <a:spLocks noChangeArrowheads="1"/>
            </p:cNvSpPr>
            <p:nvPr/>
          </p:nvSpPr>
          <p:spPr bwMode="auto">
            <a:xfrm>
              <a:off x="2212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5">
              <a:extLst>
                <a:ext uri="{FF2B5EF4-FFF2-40B4-BE49-F238E27FC236}">
                  <a16:creationId xmlns:a16="http://schemas.microsoft.com/office/drawing/2014/main" id="{4B3F674A-F837-1146-967F-9585FB3844C1}"/>
                </a:ext>
              </a:extLst>
            </p:cNvPr>
            <p:cNvSpPr>
              <a:spLocks noChangeArrowheads="1"/>
            </p:cNvSpPr>
            <p:nvPr/>
          </p:nvSpPr>
          <p:spPr bwMode="auto">
            <a:xfrm>
              <a:off x="2249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6">
              <a:extLst>
                <a:ext uri="{FF2B5EF4-FFF2-40B4-BE49-F238E27FC236}">
                  <a16:creationId xmlns:a16="http://schemas.microsoft.com/office/drawing/2014/main" id="{49E7B3EC-0BC7-205F-49D4-59C4D85ABAEB}"/>
                </a:ext>
              </a:extLst>
            </p:cNvPr>
            <p:cNvSpPr>
              <a:spLocks noChangeArrowheads="1"/>
            </p:cNvSpPr>
            <p:nvPr/>
          </p:nvSpPr>
          <p:spPr bwMode="auto">
            <a:xfrm>
              <a:off x="228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7">
              <a:extLst>
                <a:ext uri="{FF2B5EF4-FFF2-40B4-BE49-F238E27FC236}">
                  <a16:creationId xmlns:a16="http://schemas.microsoft.com/office/drawing/2014/main" id="{30191243-830F-1E29-66CF-6278DEE18060}"/>
                </a:ext>
              </a:extLst>
            </p:cNvPr>
            <p:cNvSpPr>
              <a:spLocks noChangeArrowheads="1"/>
            </p:cNvSpPr>
            <p:nvPr/>
          </p:nvSpPr>
          <p:spPr bwMode="auto">
            <a:xfrm>
              <a:off x="2316163" y="3454400"/>
              <a:ext cx="2857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8">
              <a:extLst>
                <a:ext uri="{FF2B5EF4-FFF2-40B4-BE49-F238E27FC236}">
                  <a16:creationId xmlns:a16="http://schemas.microsoft.com/office/drawing/2014/main" id="{D31CEDF5-E6BE-B8B5-97EE-85AB3E741B46}"/>
                </a:ext>
              </a:extLst>
            </p:cNvPr>
            <p:cNvSpPr>
              <a:spLocks noChangeArrowheads="1"/>
            </p:cNvSpPr>
            <p:nvPr/>
          </p:nvSpPr>
          <p:spPr bwMode="auto">
            <a:xfrm>
              <a:off x="2362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9">
              <a:extLst>
                <a:ext uri="{FF2B5EF4-FFF2-40B4-BE49-F238E27FC236}">
                  <a16:creationId xmlns:a16="http://schemas.microsoft.com/office/drawing/2014/main" id="{6299A69D-7C89-941D-8172-58AE5161E059}"/>
                </a:ext>
              </a:extLst>
            </p:cNvPr>
            <p:cNvSpPr>
              <a:spLocks noChangeArrowheads="1"/>
            </p:cNvSpPr>
            <p:nvPr/>
          </p:nvSpPr>
          <p:spPr bwMode="auto">
            <a:xfrm>
              <a:off x="2398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60">
              <a:extLst>
                <a:ext uri="{FF2B5EF4-FFF2-40B4-BE49-F238E27FC236}">
                  <a16:creationId xmlns:a16="http://schemas.microsoft.com/office/drawing/2014/main" id="{03BD4FA0-FB71-26C5-4929-839505D55096}"/>
                </a:ext>
              </a:extLst>
            </p:cNvPr>
            <p:cNvSpPr>
              <a:spLocks noChangeArrowheads="1"/>
            </p:cNvSpPr>
            <p:nvPr/>
          </p:nvSpPr>
          <p:spPr bwMode="auto">
            <a:xfrm>
              <a:off x="2436813"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1">
              <a:extLst>
                <a:ext uri="{FF2B5EF4-FFF2-40B4-BE49-F238E27FC236}">
                  <a16:creationId xmlns:a16="http://schemas.microsoft.com/office/drawing/2014/main" id="{83E4DB5C-5EC7-2D52-9174-A1D844212A1D}"/>
                </a:ext>
              </a:extLst>
            </p:cNvPr>
            <p:cNvSpPr>
              <a:spLocks noChangeArrowheads="1"/>
            </p:cNvSpPr>
            <p:nvPr/>
          </p:nvSpPr>
          <p:spPr bwMode="auto">
            <a:xfrm>
              <a:off x="2473325" y="3381375"/>
              <a:ext cx="20638" cy="144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2">
              <a:extLst>
                <a:ext uri="{FF2B5EF4-FFF2-40B4-BE49-F238E27FC236}">
                  <a16:creationId xmlns:a16="http://schemas.microsoft.com/office/drawing/2014/main" id="{5560FD31-D582-39EE-A414-BB69DACE76C7}"/>
                </a:ext>
              </a:extLst>
            </p:cNvPr>
            <p:cNvSpPr>
              <a:spLocks noChangeArrowheads="1"/>
            </p:cNvSpPr>
            <p:nvPr/>
          </p:nvSpPr>
          <p:spPr bwMode="auto">
            <a:xfrm>
              <a:off x="2516188" y="3275013"/>
              <a:ext cx="12700" cy="322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3">
              <a:extLst>
                <a:ext uri="{FF2B5EF4-FFF2-40B4-BE49-F238E27FC236}">
                  <a16:creationId xmlns:a16="http://schemas.microsoft.com/office/drawing/2014/main" id="{4B9CB495-EAE3-F86E-2325-E3368E476B9C}"/>
                </a:ext>
              </a:extLst>
            </p:cNvPr>
            <p:cNvSpPr>
              <a:spLocks noChangeArrowheads="1"/>
            </p:cNvSpPr>
            <p:nvPr/>
          </p:nvSpPr>
          <p:spPr bwMode="auto">
            <a:xfrm>
              <a:off x="2551113" y="3367088"/>
              <a:ext cx="14288"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4">
              <a:extLst>
                <a:ext uri="{FF2B5EF4-FFF2-40B4-BE49-F238E27FC236}">
                  <a16:creationId xmlns:a16="http://schemas.microsoft.com/office/drawing/2014/main" id="{A97E2327-5905-3D10-720D-B0FA890EA10B}"/>
                </a:ext>
              </a:extLst>
            </p:cNvPr>
            <p:cNvSpPr>
              <a:spLocks noChangeArrowheads="1"/>
            </p:cNvSpPr>
            <p:nvPr/>
          </p:nvSpPr>
          <p:spPr bwMode="auto">
            <a:xfrm>
              <a:off x="2589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5">
              <a:extLst>
                <a:ext uri="{FF2B5EF4-FFF2-40B4-BE49-F238E27FC236}">
                  <a16:creationId xmlns:a16="http://schemas.microsoft.com/office/drawing/2014/main" id="{A8C9D485-0B8F-B369-2519-205779746E17}"/>
                </a:ext>
              </a:extLst>
            </p:cNvPr>
            <p:cNvSpPr>
              <a:spLocks noChangeArrowheads="1"/>
            </p:cNvSpPr>
            <p:nvPr/>
          </p:nvSpPr>
          <p:spPr bwMode="auto">
            <a:xfrm>
              <a:off x="26289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6">
              <a:extLst>
                <a:ext uri="{FF2B5EF4-FFF2-40B4-BE49-F238E27FC236}">
                  <a16:creationId xmlns:a16="http://schemas.microsoft.com/office/drawing/2014/main" id="{8A7EA163-0079-0B7E-B077-6A1A8041246D}"/>
                </a:ext>
              </a:extLst>
            </p:cNvPr>
            <p:cNvSpPr>
              <a:spLocks noChangeArrowheads="1"/>
            </p:cNvSpPr>
            <p:nvPr/>
          </p:nvSpPr>
          <p:spPr bwMode="auto">
            <a:xfrm>
              <a:off x="2668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7">
              <a:extLst>
                <a:ext uri="{FF2B5EF4-FFF2-40B4-BE49-F238E27FC236}">
                  <a16:creationId xmlns:a16="http://schemas.microsoft.com/office/drawing/2014/main" id="{E7E00047-1F4B-463D-730B-C9600344B3F7}"/>
                </a:ext>
              </a:extLst>
            </p:cNvPr>
            <p:cNvSpPr>
              <a:spLocks noChangeArrowheads="1"/>
            </p:cNvSpPr>
            <p:nvPr/>
          </p:nvSpPr>
          <p:spPr bwMode="auto">
            <a:xfrm>
              <a:off x="2697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8">
              <a:extLst>
                <a:ext uri="{FF2B5EF4-FFF2-40B4-BE49-F238E27FC236}">
                  <a16:creationId xmlns:a16="http://schemas.microsoft.com/office/drawing/2014/main" id="{62B445B8-CBFE-9CF4-EAF2-51B6006393F5}"/>
                </a:ext>
              </a:extLst>
            </p:cNvPr>
            <p:cNvSpPr>
              <a:spLocks noChangeArrowheads="1"/>
            </p:cNvSpPr>
            <p:nvPr/>
          </p:nvSpPr>
          <p:spPr bwMode="auto">
            <a:xfrm>
              <a:off x="2738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9">
              <a:extLst>
                <a:ext uri="{FF2B5EF4-FFF2-40B4-BE49-F238E27FC236}">
                  <a16:creationId xmlns:a16="http://schemas.microsoft.com/office/drawing/2014/main" id="{D0EE0FC9-AAAA-B129-F141-C0CD40F490BD}"/>
                </a:ext>
              </a:extLst>
            </p:cNvPr>
            <p:cNvSpPr>
              <a:spLocks noChangeArrowheads="1"/>
            </p:cNvSpPr>
            <p:nvPr/>
          </p:nvSpPr>
          <p:spPr bwMode="auto">
            <a:xfrm>
              <a:off x="27781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0">
              <a:extLst>
                <a:ext uri="{FF2B5EF4-FFF2-40B4-BE49-F238E27FC236}">
                  <a16:creationId xmlns:a16="http://schemas.microsoft.com/office/drawing/2014/main" id="{9FC58646-E3F8-8DC4-D13D-12ABEC251ACC}"/>
                </a:ext>
              </a:extLst>
            </p:cNvPr>
            <p:cNvSpPr>
              <a:spLocks noChangeArrowheads="1"/>
            </p:cNvSpPr>
            <p:nvPr/>
          </p:nvSpPr>
          <p:spPr bwMode="auto">
            <a:xfrm>
              <a:off x="2817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1">
              <a:extLst>
                <a:ext uri="{FF2B5EF4-FFF2-40B4-BE49-F238E27FC236}">
                  <a16:creationId xmlns:a16="http://schemas.microsoft.com/office/drawing/2014/main" id="{1D053E51-6180-B798-AC28-B6AE7A004306}"/>
                </a:ext>
              </a:extLst>
            </p:cNvPr>
            <p:cNvSpPr>
              <a:spLocks noChangeArrowheads="1"/>
            </p:cNvSpPr>
            <p:nvPr/>
          </p:nvSpPr>
          <p:spPr bwMode="auto">
            <a:xfrm>
              <a:off x="2852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2">
              <a:extLst>
                <a:ext uri="{FF2B5EF4-FFF2-40B4-BE49-F238E27FC236}">
                  <a16:creationId xmlns:a16="http://schemas.microsoft.com/office/drawing/2014/main" id="{481CC1CA-E23E-3807-C137-45BCECEDB51E}"/>
                </a:ext>
              </a:extLst>
            </p:cNvPr>
            <p:cNvSpPr>
              <a:spLocks noChangeArrowheads="1"/>
            </p:cNvSpPr>
            <p:nvPr/>
          </p:nvSpPr>
          <p:spPr bwMode="auto">
            <a:xfrm>
              <a:off x="2887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3">
              <a:extLst>
                <a:ext uri="{FF2B5EF4-FFF2-40B4-BE49-F238E27FC236}">
                  <a16:creationId xmlns:a16="http://schemas.microsoft.com/office/drawing/2014/main" id="{B5FFFE7F-6214-8422-AB30-99BA9B34E8D1}"/>
                </a:ext>
              </a:extLst>
            </p:cNvPr>
            <p:cNvSpPr>
              <a:spLocks noChangeArrowheads="1"/>
            </p:cNvSpPr>
            <p:nvPr/>
          </p:nvSpPr>
          <p:spPr bwMode="auto">
            <a:xfrm>
              <a:off x="29273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4">
              <a:extLst>
                <a:ext uri="{FF2B5EF4-FFF2-40B4-BE49-F238E27FC236}">
                  <a16:creationId xmlns:a16="http://schemas.microsoft.com/office/drawing/2014/main" id="{ECF11BA1-7B28-3101-AA69-990A61F18913}"/>
                </a:ext>
              </a:extLst>
            </p:cNvPr>
            <p:cNvSpPr>
              <a:spLocks noChangeArrowheads="1"/>
            </p:cNvSpPr>
            <p:nvPr/>
          </p:nvSpPr>
          <p:spPr bwMode="auto">
            <a:xfrm>
              <a:off x="2967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5">
              <a:extLst>
                <a:ext uri="{FF2B5EF4-FFF2-40B4-BE49-F238E27FC236}">
                  <a16:creationId xmlns:a16="http://schemas.microsoft.com/office/drawing/2014/main" id="{29E54B5A-9D31-6698-00D8-57D1B3E2C6A0}"/>
                </a:ext>
              </a:extLst>
            </p:cNvPr>
            <p:cNvSpPr>
              <a:spLocks noChangeArrowheads="1"/>
            </p:cNvSpPr>
            <p:nvPr/>
          </p:nvSpPr>
          <p:spPr bwMode="auto">
            <a:xfrm>
              <a:off x="3001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6">
              <a:extLst>
                <a:ext uri="{FF2B5EF4-FFF2-40B4-BE49-F238E27FC236}">
                  <a16:creationId xmlns:a16="http://schemas.microsoft.com/office/drawing/2014/main" id="{F49FAEEA-B09B-4BC6-714B-46D485493331}"/>
                </a:ext>
              </a:extLst>
            </p:cNvPr>
            <p:cNvSpPr>
              <a:spLocks noChangeArrowheads="1"/>
            </p:cNvSpPr>
            <p:nvPr/>
          </p:nvSpPr>
          <p:spPr bwMode="auto">
            <a:xfrm>
              <a:off x="3036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7">
              <a:extLst>
                <a:ext uri="{FF2B5EF4-FFF2-40B4-BE49-F238E27FC236}">
                  <a16:creationId xmlns:a16="http://schemas.microsoft.com/office/drawing/2014/main" id="{870FC1BB-C20D-C156-F16A-F63CEBE11E4A}"/>
                </a:ext>
              </a:extLst>
            </p:cNvPr>
            <p:cNvSpPr>
              <a:spLocks noChangeArrowheads="1"/>
            </p:cNvSpPr>
            <p:nvPr/>
          </p:nvSpPr>
          <p:spPr bwMode="auto">
            <a:xfrm>
              <a:off x="30765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8">
              <a:extLst>
                <a:ext uri="{FF2B5EF4-FFF2-40B4-BE49-F238E27FC236}">
                  <a16:creationId xmlns:a16="http://schemas.microsoft.com/office/drawing/2014/main" id="{13AFCBD7-9B88-1FC4-435D-CE613FF3A30E}"/>
                </a:ext>
              </a:extLst>
            </p:cNvPr>
            <p:cNvSpPr>
              <a:spLocks noChangeArrowheads="1"/>
            </p:cNvSpPr>
            <p:nvPr/>
          </p:nvSpPr>
          <p:spPr bwMode="auto">
            <a:xfrm>
              <a:off x="3114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9">
              <a:extLst>
                <a:ext uri="{FF2B5EF4-FFF2-40B4-BE49-F238E27FC236}">
                  <a16:creationId xmlns:a16="http://schemas.microsoft.com/office/drawing/2014/main" id="{DD16EE19-08CC-5680-09BD-47BFA5ECDC61}"/>
                </a:ext>
              </a:extLst>
            </p:cNvPr>
            <p:cNvSpPr>
              <a:spLocks noChangeArrowheads="1"/>
            </p:cNvSpPr>
            <p:nvPr/>
          </p:nvSpPr>
          <p:spPr bwMode="auto">
            <a:xfrm>
              <a:off x="31543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80">
              <a:extLst>
                <a:ext uri="{FF2B5EF4-FFF2-40B4-BE49-F238E27FC236}">
                  <a16:creationId xmlns:a16="http://schemas.microsoft.com/office/drawing/2014/main" id="{9C748CC4-7C9B-2203-A618-673F0F13969C}"/>
                </a:ext>
              </a:extLst>
            </p:cNvPr>
            <p:cNvSpPr>
              <a:spLocks noChangeArrowheads="1"/>
            </p:cNvSpPr>
            <p:nvPr/>
          </p:nvSpPr>
          <p:spPr bwMode="auto">
            <a:xfrm>
              <a:off x="3189288" y="33956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1">
              <a:extLst>
                <a:ext uri="{FF2B5EF4-FFF2-40B4-BE49-F238E27FC236}">
                  <a16:creationId xmlns:a16="http://schemas.microsoft.com/office/drawing/2014/main" id="{F6CCB01D-580C-B0D4-83A6-5FE007F84F29}"/>
                </a:ext>
              </a:extLst>
            </p:cNvPr>
            <p:cNvSpPr>
              <a:spLocks noChangeArrowheads="1"/>
            </p:cNvSpPr>
            <p:nvPr/>
          </p:nvSpPr>
          <p:spPr bwMode="auto">
            <a:xfrm>
              <a:off x="3225800" y="3395663"/>
              <a:ext cx="20638"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2">
              <a:extLst>
                <a:ext uri="{FF2B5EF4-FFF2-40B4-BE49-F238E27FC236}">
                  <a16:creationId xmlns:a16="http://schemas.microsoft.com/office/drawing/2014/main" id="{982FD044-B3F7-E126-1FC5-6BB6CB17D06D}"/>
                </a:ext>
              </a:extLst>
            </p:cNvPr>
            <p:cNvSpPr>
              <a:spLocks noChangeArrowheads="1"/>
            </p:cNvSpPr>
            <p:nvPr/>
          </p:nvSpPr>
          <p:spPr bwMode="auto">
            <a:xfrm>
              <a:off x="3268663" y="3360738"/>
              <a:ext cx="14288" cy="236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3">
              <a:extLst>
                <a:ext uri="{FF2B5EF4-FFF2-40B4-BE49-F238E27FC236}">
                  <a16:creationId xmlns:a16="http://schemas.microsoft.com/office/drawing/2014/main" id="{D034CBD5-031D-9C71-F695-9D33F9F3EBAA}"/>
                </a:ext>
              </a:extLst>
            </p:cNvPr>
            <p:cNvSpPr>
              <a:spLocks noChangeArrowheads="1"/>
            </p:cNvSpPr>
            <p:nvPr/>
          </p:nvSpPr>
          <p:spPr bwMode="auto">
            <a:xfrm>
              <a:off x="3303588" y="3309938"/>
              <a:ext cx="14288"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4">
              <a:extLst>
                <a:ext uri="{FF2B5EF4-FFF2-40B4-BE49-F238E27FC236}">
                  <a16:creationId xmlns:a16="http://schemas.microsoft.com/office/drawing/2014/main" id="{747466D4-174A-2F84-3B19-DC2C392677D7}"/>
                </a:ext>
              </a:extLst>
            </p:cNvPr>
            <p:cNvSpPr>
              <a:spLocks noChangeArrowheads="1"/>
            </p:cNvSpPr>
            <p:nvPr/>
          </p:nvSpPr>
          <p:spPr bwMode="auto">
            <a:xfrm>
              <a:off x="3338513" y="3395663"/>
              <a:ext cx="22225"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5">
              <a:extLst>
                <a:ext uri="{FF2B5EF4-FFF2-40B4-BE49-F238E27FC236}">
                  <a16:creationId xmlns:a16="http://schemas.microsoft.com/office/drawing/2014/main" id="{A64ED0B2-01B8-79AD-5758-DB10E6299A1D}"/>
                </a:ext>
              </a:extLst>
            </p:cNvPr>
            <p:cNvSpPr>
              <a:spLocks noChangeArrowheads="1"/>
            </p:cNvSpPr>
            <p:nvPr/>
          </p:nvSpPr>
          <p:spPr bwMode="auto">
            <a:xfrm>
              <a:off x="33845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6">
              <a:extLst>
                <a:ext uri="{FF2B5EF4-FFF2-40B4-BE49-F238E27FC236}">
                  <a16:creationId xmlns:a16="http://schemas.microsoft.com/office/drawing/2014/main" id="{13730506-74F1-12AC-3F7E-437D09C7A734}"/>
                </a:ext>
              </a:extLst>
            </p:cNvPr>
            <p:cNvSpPr>
              <a:spLocks noChangeArrowheads="1"/>
            </p:cNvSpPr>
            <p:nvPr/>
          </p:nvSpPr>
          <p:spPr bwMode="auto">
            <a:xfrm>
              <a:off x="3421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7">
              <a:extLst>
                <a:ext uri="{FF2B5EF4-FFF2-40B4-BE49-F238E27FC236}">
                  <a16:creationId xmlns:a16="http://schemas.microsoft.com/office/drawing/2014/main" id="{D9AB8F19-85C3-11C2-944D-17FE8F2B3CFF}"/>
                </a:ext>
              </a:extLst>
            </p:cNvPr>
            <p:cNvSpPr>
              <a:spLocks noChangeArrowheads="1"/>
            </p:cNvSpPr>
            <p:nvPr/>
          </p:nvSpPr>
          <p:spPr bwMode="auto">
            <a:xfrm>
              <a:off x="3455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8">
              <a:extLst>
                <a:ext uri="{FF2B5EF4-FFF2-40B4-BE49-F238E27FC236}">
                  <a16:creationId xmlns:a16="http://schemas.microsoft.com/office/drawing/2014/main" id="{D222ECFE-8969-C03D-9E1C-09098581E47A}"/>
                </a:ext>
              </a:extLst>
            </p:cNvPr>
            <p:cNvSpPr>
              <a:spLocks noChangeArrowheads="1"/>
            </p:cNvSpPr>
            <p:nvPr/>
          </p:nvSpPr>
          <p:spPr bwMode="auto">
            <a:xfrm>
              <a:off x="3490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9">
              <a:extLst>
                <a:ext uri="{FF2B5EF4-FFF2-40B4-BE49-F238E27FC236}">
                  <a16:creationId xmlns:a16="http://schemas.microsoft.com/office/drawing/2014/main" id="{68848D65-3655-B3EA-9552-F310BE5025DA}"/>
                </a:ext>
              </a:extLst>
            </p:cNvPr>
            <p:cNvSpPr>
              <a:spLocks noChangeArrowheads="1"/>
            </p:cNvSpPr>
            <p:nvPr/>
          </p:nvSpPr>
          <p:spPr bwMode="auto">
            <a:xfrm>
              <a:off x="3533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90">
              <a:extLst>
                <a:ext uri="{FF2B5EF4-FFF2-40B4-BE49-F238E27FC236}">
                  <a16:creationId xmlns:a16="http://schemas.microsoft.com/office/drawing/2014/main" id="{DE535DB4-3F21-62A5-EE7D-0E5CBFC74D10}"/>
                </a:ext>
              </a:extLst>
            </p:cNvPr>
            <p:cNvSpPr>
              <a:spLocks noChangeArrowheads="1"/>
            </p:cNvSpPr>
            <p:nvPr/>
          </p:nvSpPr>
          <p:spPr bwMode="auto">
            <a:xfrm>
              <a:off x="35734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1">
              <a:extLst>
                <a:ext uri="{FF2B5EF4-FFF2-40B4-BE49-F238E27FC236}">
                  <a16:creationId xmlns:a16="http://schemas.microsoft.com/office/drawing/2014/main" id="{1EBAAFE6-15E4-94A8-4EB7-7A0999FB0428}"/>
                </a:ext>
              </a:extLst>
            </p:cNvPr>
            <p:cNvSpPr>
              <a:spLocks noChangeArrowheads="1"/>
            </p:cNvSpPr>
            <p:nvPr/>
          </p:nvSpPr>
          <p:spPr bwMode="auto">
            <a:xfrm>
              <a:off x="3605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2">
              <a:extLst>
                <a:ext uri="{FF2B5EF4-FFF2-40B4-BE49-F238E27FC236}">
                  <a16:creationId xmlns:a16="http://schemas.microsoft.com/office/drawing/2014/main" id="{F8078E4C-4C93-14B5-BB1A-D3908C9BEB82}"/>
                </a:ext>
              </a:extLst>
            </p:cNvPr>
            <p:cNvSpPr>
              <a:spLocks noChangeArrowheads="1"/>
            </p:cNvSpPr>
            <p:nvPr/>
          </p:nvSpPr>
          <p:spPr bwMode="auto">
            <a:xfrm>
              <a:off x="3640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3">
              <a:extLst>
                <a:ext uri="{FF2B5EF4-FFF2-40B4-BE49-F238E27FC236}">
                  <a16:creationId xmlns:a16="http://schemas.microsoft.com/office/drawing/2014/main" id="{07EF69F7-031C-A7C9-D61E-70429DE0150B}"/>
                </a:ext>
              </a:extLst>
            </p:cNvPr>
            <p:cNvSpPr>
              <a:spLocks noChangeArrowheads="1"/>
            </p:cNvSpPr>
            <p:nvPr/>
          </p:nvSpPr>
          <p:spPr bwMode="auto">
            <a:xfrm>
              <a:off x="3683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94">
              <a:extLst>
                <a:ext uri="{FF2B5EF4-FFF2-40B4-BE49-F238E27FC236}">
                  <a16:creationId xmlns:a16="http://schemas.microsoft.com/office/drawing/2014/main" id="{D7CB30A5-FD54-43A2-1F4E-779F390D1E1E}"/>
                </a:ext>
              </a:extLst>
            </p:cNvPr>
            <p:cNvSpPr>
              <a:spLocks noChangeArrowheads="1"/>
            </p:cNvSpPr>
            <p:nvPr/>
          </p:nvSpPr>
          <p:spPr bwMode="auto">
            <a:xfrm>
              <a:off x="3725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5">
              <a:extLst>
                <a:ext uri="{FF2B5EF4-FFF2-40B4-BE49-F238E27FC236}">
                  <a16:creationId xmlns:a16="http://schemas.microsoft.com/office/drawing/2014/main" id="{37224BF0-618C-2238-C0AF-0B2DE114FB89}"/>
                </a:ext>
              </a:extLst>
            </p:cNvPr>
            <p:cNvSpPr>
              <a:spLocks noChangeArrowheads="1"/>
            </p:cNvSpPr>
            <p:nvPr/>
          </p:nvSpPr>
          <p:spPr bwMode="auto">
            <a:xfrm>
              <a:off x="3754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96">
              <a:extLst>
                <a:ext uri="{FF2B5EF4-FFF2-40B4-BE49-F238E27FC236}">
                  <a16:creationId xmlns:a16="http://schemas.microsoft.com/office/drawing/2014/main" id="{F94FA447-0FC7-0E24-B83D-48098A05736F}"/>
                </a:ext>
              </a:extLst>
            </p:cNvPr>
            <p:cNvSpPr>
              <a:spLocks noChangeArrowheads="1"/>
            </p:cNvSpPr>
            <p:nvPr/>
          </p:nvSpPr>
          <p:spPr bwMode="auto">
            <a:xfrm>
              <a:off x="3789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7">
              <a:extLst>
                <a:ext uri="{FF2B5EF4-FFF2-40B4-BE49-F238E27FC236}">
                  <a16:creationId xmlns:a16="http://schemas.microsoft.com/office/drawing/2014/main" id="{A345ABA5-6582-9767-813C-0E1C180BA38B}"/>
                </a:ext>
              </a:extLst>
            </p:cNvPr>
            <p:cNvSpPr>
              <a:spLocks noChangeArrowheads="1"/>
            </p:cNvSpPr>
            <p:nvPr/>
          </p:nvSpPr>
          <p:spPr bwMode="auto">
            <a:xfrm>
              <a:off x="3832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98">
              <a:extLst>
                <a:ext uri="{FF2B5EF4-FFF2-40B4-BE49-F238E27FC236}">
                  <a16:creationId xmlns:a16="http://schemas.microsoft.com/office/drawing/2014/main" id="{BEFB2FFD-35FC-C547-D9F5-FD5A2C16B2F0}"/>
                </a:ext>
              </a:extLst>
            </p:cNvPr>
            <p:cNvSpPr>
              <a:spLocks noChangeArrowheads="1"/>
            </p:cNvSpPr>
            <p:nvPr/>
          </p:nvSpPr>
          <p:spPr bwMode="auto">
            <a:xfrm>
              <a:off x="387191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9">
              <a:extLst>
                <a:ext uri="{FF2B5EF4-FFF2-40B4-BE49-F238E27FC236}">
                  <a16:creationId xmlns:a16="http://schemas.microsoft.com/office/drawing/2014/main" id="{0B1476CB-3692-F37E-73EE-5CEEB50817A8}"/>
                </a:ext>
              </a:extLst>
            </p:cNvPr>
            <p:cNvSpPr>
              <a:spLocks noChangeArrowheads="1"/>
            </p:cNvSpPr>
            <p:nvPr/>
          </p:nvSpPr>
          <p:spPr bwMode="auto">
            <a:xfrm>
              <a:off x="390683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00">
              <a:extLst>
                <a:ext uri="{FF2B5EF4-FFF2-40B4-BE49-F238E27FC236}">
                  <a16:creationId xmlns:a16="http://schemas.microsoft.com/office/drawing/2014/main" id="{1F3EC0F6-E9B3-A838-9E66-B7B8B223CA67}"/>
                </a:ext>
              </a:extLst>
            </p:cNvPr>
            <p:cNvSpPr>
              <a:spLocks noChangeArrowheads="1"/>
            </p:cNvSpPr>
            <p:nvPr/>
          </p:nvSpPr>
          <p:spPr bwMode="auto">
            <a:xfrm>
              <a:off x="3946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01">
              <a:extLst>
                <a:ext uri="{FF2B5EF4-FFF2-40B4-BE49-F238E27FC236}">
                  <a16:creationId xmlns:a16="http://schemas.microsoft.com/office/drawing/2014/main" id="{BEF8C9BA-6DEF-1CF1-F6F0-88DA697A0464}"/>
                </a:ext>
              </a:extLst>
            </p:cNvPr>
            <p:cNvSpPr>
              <a:spLocks noChangeArrowheads="1"/>
            </p:cNvSpPr>
            <p:nvPr/>
          </p:nvSpPr>
          <p:spPr bwMode="auto">
            <a:xfrm>
              <a:off x="3987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2">
              <a:extLst>
                <a:ext uri="{FF2B5EF4-FFF2-40B4-BE49-F238E27FC236}">
                  <a16:creationId xmlns:a16="http://schemas.microsoft.com/office/drawing/2014/main" id="{AE7BDE38-DCB2-35E2-6D4C-0036C45D6927}"/>
                </a:ext>
              </a:extLst>
            </p:cNvPr>
            <p:cNvSpPr>
              <a:spLocks noChangeArrowheads="1"/>
            </p:cNvSpPr>
            <p:nvPr/>
          </p:nvSpPr>
          <p:spPr bwMode="auto">
            <a:xfrm>
              <a:off x="4024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3">
              <a:extLst>
                <a:ext uri="{FF2B5EF4-FFF2-40B4-BE49-F238E27FC236}">
                  <a16:creationId xmlns:a16="http://schemas.microsoft.com/office/drawing/2014/main" id="{78F38DA8-5D20-F2D4-FF23-F52957B727BB}"/>
                </a:ext>
              </a:extLst>
            </p:cNvPr>
            <p:cNvSpPr>
              <a:spLocks noChangeArrowheads="1"/>
            </p:cNvSpPr>
            <p:nvPr/>
          </p:nvSpPr>
          <p:spPr bwMode="auto">
            <a:xfrm>
              <a:off x="4056063" y="3425825"/>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4">
              <a:extLst>
                <a:ext uri="{FF2B5EF4-FFF2-40B4-BE49-F238E27FC236}">
                  <a16:creationId xmlns:a16="http://schemas.microsoft.com/office/drawing/2014/main" id="{6C2D3FEF-751A-1908-41F2-CE56EF81B0B9}"/>
                </a:ext>
              </a:extLst>
            </p:cNvPr>
            <p:cNvSpPr>
              <a:spLocks noChangeArrowheads="1"/>
            </p:cNvSpPr>
            <p:nvPr/>
          </p:nvSpPr>
          <p:spPr bwMode="auto">
            <a:xfrm>
              <a:off x="4095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05">
              <a:extLst>
                <a:ext uri="{FF2B5EF4-FFF2-40B4-BE49-F238E27FC236}">
                  <a16:creationId xmlns:a16="http://schemas.microsoft.com/office/drawing/2014/main" id="{40A8F815-62CA-E444-B2B0-5999A6737BF3}"/>
                </a:ext>
              </a:extLst>
            </p:cNvPr>
            <p:cNvSpPr>
              <a:spLocks noChangeArrowheads="1"/>
            </p:cNvSpPr>
            <p:nvPr/>
          </p:nvSpPr>
          <p:spPr bwMode="auto">
            <a:xfrm>
              <a:off x="4133850" y="3417888"/>
              <a:ext cx="142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06">
              <a:extLst>
                <a:ext uri="{FF2B5EF4-FFF2-40B4-BE49-F238E27FC236}">
                  <a16:creationId xmlns:a16="http://schemas.microsoft.com/office/drawing/2014/main" id="{658AA2A3-00EC-7180-42CE-19DEC2574143}"/>
                </a:ext>
              </a:extLst>
            </p:cNvPr>
            <p:cNvSpPr>
              <a:spLocks noChangeArrowheads="1"/>
            </p:cNvSpPr>
            <p:nvPr/>
          </p:nvSpPr>
          <p:spPr bwMode="auto">
            <a:xfrm>
              <a:off x="4173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07">
              <a:extLst>
                <a:ext uri="{FF2B5EF4-FFF2-40B4-BE49-F238E27FC236}">
                  <a16:creationId xmlns:a16="http://schemas.microsoft.com/office/drawing/2014/main" id="{31714BCD-A184-1374-5BBC-FE82DA3707A1}"/>
                </a:ext>
              </a:extLst>
            </p:cNvPr>
            <p:cNvSpPr>
              <a:spLocks noChangeArrowheads="1"/>
            </p:cNvSpPr>
            <p:nvPr/>
          </p:nvSpPr>
          <p:spPr bwMode="auto">
            <a:xfrm>
              <a:off x="4208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8">
              <a:extLst>
                <a:ext uri="{FF2B5EF4-FFF2-40B4-BE49-F238E27FC236}">
                  <a16:creationId xmlns:a16="http://schemas.microsoft.com/office/drawing/2014/main" id="{0FAC1B79-8F09-B215-0B05-422629466608}"/>
                </a:ext>
              </a:extLst>
            </p:cNvPr>
            <p:cNvSpPr>
              <a:spLocks noChangeArrowheads="1"/>
            </p:cNvSpPr>
            <p:nvPr/>
          </p:nvSpPr>
          <p:spPr bwMode="auto">
            <a:xfrm>
              <a:off x="4243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9">
              <a:extLst>
                <a:ext uri="{FF2B5EF4-FFF2-40B4-BE49-F238E27FC236}">
                  <a16:creationId xmlns:a16="http://schemas.microsoft.com/office/drawing/2014/main" id="{8C4A89B2-4D39-27EB-D682-FE9ACEDF4098}"/>
                </a:ext>
              </a:extLst>
            </p:cNvPr>
            <p:cNvSpPr>
              <a:spLocks noChangeArrowheads="1"/>
            </p:cNvSpPr>
            <p:nvPr/>
          </p:nvSpPr>
          <p:spPr bwMode="auto">
            <a:xfrm>
              <a:off x="4286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10">
              <a:extLst>
                <a:ext uri="{FF2B5EF4-FFF2-40B4-BE49-F238E27FC236}">
                  <a16:creationId xmlns:a16="http://schemas.microsoft.com/office/drawing/2014/main" id="{DD0C3FA9-A207-8EC3-BB06-B23C816EC76B}"/>
                </a:ext>
              </a:extLst>
            </p:cNvPr>
            <p:cNvSpPr>
              <a:spLocks noChangeArrowheads="1"/>
            </p:cNvSpPr>
            <p:nvPr/>
          </p:nvSpPr>
          <p:spPr bwMode="auto">
            <a:xfrm>
              <a:off x="4318000" y="3425825"/>
              <a:ext cx="142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1">
              <a:extLst>
                <a:ext uri="{FF2B5EF4-FFF2-40B4-BE49-F238E27FC236}">
                  <a16:creationId xmlns:a16="http://schemas.microsoft.com/office/drawing/2014/main" id="{963E19A9-B649-CC99-932A-2D82423BDBC6}"/>
                </a:ext>
              </a:extLst>
            </p:cNvPr>
            <p:cNvSpPr>
              <a:spLocks noChangeArrowheads="1"/>
            </p:cNvSpPr>
            <p:nvPr/>
          </p:nvSpPr>
          <p:spPr bwMode="auto">
            <a:xfrm>
              <a:off x="4354513" y="3275013"/>
              <a:ext cx="2063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2">
              <a:extLst>
                <a:ext uri="{FF2B5EF4-FFF2-40B4-BE49-F238E27FC236}">
                  <a16:creationId xmlns:a16="http://schemas.microsoft.com/office/drawing/2014/main" id="{E6D41C96-57FD-FF5D-F5A8-05EBE1BB0610}"/>
                </a:ext>
              </a:extLst>
            </p:cNvPr>
            <p:cNvSpPr>
              <a:spLocks noChangeArrowheads="1"/>
            </p:cNvSpPr>
            <p:nvPr/>
          </p:nvSpPr>
          <p:spPr bwMode="auto">
            <a:xfrm>
              <a:off x="4397375"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3">
              <a:extLst>
                <a:ext uri="{FF2B5EF4-FFF2-40B4-BE49-F238E27FC236}">
                  <a16:creationId xmlns:a16="http://schemas.microsoft.com/office/drawing/2014/main" id="{48602F80-B4E7-A123-0447-8C1035D5E018}"/>
                </a:ext>
              </a:extLst>
            </p:cNvPr>
            <p:cNvSpPr>
              <a:spLocks noChangeArrowheads="1"/>
            </p:cNvSpPr>
            <p:nvPr/>
          </p:nvSpPr>
          <p:spPr bwMode="auto">
            <a:xfrm>
              <a:off x="5376863" y="3275013"/>
              <a:ext cx="1428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4">
              <a:extLst>
                <a:ext uri="{FF2B5EF4-FFF2-40B4-BE49-F238E27FC236}">
                  <a16:creationId xmlns:a16="http://schemas.microsoft.com/office/drawing/2014/main" id="{D6AB1C26-FBB2-84CA-4EB8-A641D82E1D0D}"/>
                </a:ext>
              </a:extLst>
            </p:cNvPr>
            <p:cNvSpPr>
              <a:spLocks noChangeArrowheads="1"/>
            </p:cNvSpPr>
            <p:nvPr/>
          </p:nvSpPr>
          <p:spPr bwMode="auto">
            <a:xfrm>
              <a:off x="5411788"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5">
              <a:extLst>
                <a:ext uri="{FF2B5EF4-FFF2-40B4-BE49-F238E27FC236}">
                  <a16:creationId xmlns:a16="http://schemas.microsoft.com/office/drawing/2014/main" id="{E5872BB5-174E-07CE-6F39-65A587F3F898}"/>
                </a:ext>
              </a:extLst>
            </p:cNvPr>
            <p:cNvSpPr>
              <a:spLocks noChangeArrowheads="1"/>
            </p:cNvSpPr>
            <p:nvPr/>
          </p:nvSpPr>
          <p:spPr bwMode="auto">
            <a:xfrm>
              <a:off x="44354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6">
              <a:extLst>
                <a:ext uri="{FF2B5EF4-FFF2-40B4-BE49-F238E27FC236}">
                  <a16:creationId xmlns:a16="http://schemas.microsoft.com/office/drawing/2014/main" id="{14AAA9C4-E4D1-F97F-F067-4D56BE780CCB}"/>
                </a:ext>
              </a:extLst>
            </p:cNvPr>
            <p:cNvSpPr>
              <a:spLocks noChangeArrowheads="1"/>
            </p:cNvSpPr>
            <p:nvPr/>
          </p:nvSpPr>
          <p:spPr bwMode="auto">
            <a:xfrm>
              <a:off x="4471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7">
              <a:extLst>
                <a:ext uri="{FF2B5EF4-FFF2-40B4-BE49-F238E27FC236}">
                  <a16:creationId xmlns:a16="http://schemas.microsoft.com/office/drawing/2014/main" id="{A57E43AD-4E4A-66C3-64C4-6446922BC56E}"/>
                </a:ext>
              </a:extLst>
            </p:cNvPr>
            <p:cNvSpPr>
              <a:spLocks noChangeArrowheads="1"/>
            </p:cNvSpPr>
            <p:nvPr/>
          </p:nvSpPr>
          <p:spPr bwMode="auto">
            <a:xfrm>
              <a:off x="4506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18">
              <a:extLst>
                <a:ext uri="{FF2B5EF4-FFF2-40B4-BE49-F238E27FC236}">
                  <a16:creationId xmlns:a16="http://schemas.microsoft.com/office/drawing/2014/main" id="{19298F69-8E1A-80A9-7416-6469BF36E366}"/>
                </a:ext>
              </a:extLst>
            </p:cNvPr>
            <p:cNvSpPr>
              <a:spLocks noChangeArrowheads="1"/>
            </p:cNvSpPr>
            <p:nvPr/>
          </p:nvSpPr>
          <p:spPr bwMode="auto">
            <a:xfrm>
              <a:off x="4541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9">
              <a:extLst>
                <a:ext uri="{FF2B5EF4-FFF2-40B4-BE49-F238E27FC236}">
                  <a16:creationId xmlns:a16="http://schemas.microsoft.com/office/drawing/2014/main" id="{8882499F-2145-9868-1F57-8270ECBE09F8}"/>
                </a:ext>
              </a:extLst>
            </p:cNvPr>
            <p:cNvSpPr>
              <a:spLocks noChangeArrowheads="1"/>
            </p:cNvSpPr>
            <p:nvPr/>
          </p:nvSpPr>
          <p:spPr bwMode="auto">
            <a:xfrm>
              <a:off x="4587875"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20">
              <a:extLst>
                <a:ext uri="{FF2B5EF4-FFF2-40B4-BE49-F238E27FC236}">
                  <a16:creationId xmlns:a16="http://schemas.microsoft.com/office/drawing/2014/main" id="{7A2073B1-DA57-6C7E-8625-89F2D82AC475}"/>
                </a:ext>
              </a:extLst>
            </p:cNvPr>
            <p:cNvSpPr>
              <a:spLocks noChangeArrowheads="1"/>
            </p:cNvSpPr>
            <p:nvPr/>
          </p:nvSpPr>
          <p:spPr bwMode="auto">
            <a:xfrm>
              <a:off x="462438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1">
              <a:extLst>
                <a:ext uri="{FF2B5EF4-FFF2-40B4-BE49-F238E27FC236}">
                  <a16:creationId xmlns:a16="http://schemas.microsoft.com/office/drawing/2014/main" id="{F1BE9EF6-3143-699D-6D62-D302D19531B3}"/>
                </a:ext>
              </a:extLst>
            </p:cNvPr>
            <p:cNvSpPr>
              <a:spLocks noChangeArrowheads="1"/>
            </p:cNvSpPr>
            <p:nvPr/>
          </p:nvSpPr>
          <p:spPr bwMode="auto">
            <a:xfrm>
              <a:off x="4662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22">
              <a:extLst>
                <a:ext uri="{FF2B5EF4-FFF2-40B4-BE49-F238E27FC236}">
                  <a16:creationId xmlns:a16="http://schemas.microsoft.com/office/drawing/2014/main" id="{DC4B308F-AD6A-39C1-C075-5EC7AF7F0EF1}"/>
                </a:ext>
              </a:extLst>
            </p:cNvPr>
            <p:cNvSpPr>
              <a:spLocks noChangeArrowheads="1"/>
            </p:cNvSpPr>
            <p:nvPr/>
          </p:nvSpPr>
          <p:spPr bwMode="auto">
            <a:xfrm>
              <a:off x="4699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23">
              <a:extLst>
                <a:ext uri="{FF2B5EF4-FFF2-40B4-BE49-F238E27FC236}">
                  <a16:creationId xmlns:a16="http://schemas.microsoft.com/office/drawing/2014/main" id="{DF326FDA-4950-2149-2594-278AC3700AAB}"/>
                </a:ext>
              </a:extLst>
            </p:cNvPr>
            <p:cNvSpPr>
              <a:spLocks noChangeArrowheads="1"/>
            </p:cNvSpPr>
            <p:nvPr/>
          </p:nvSpPr>
          <p:spPr bwMode="auto">
            <a:xfrm>
              <a:off x="4741863"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4">
              <a:extLst>
                <a:ext uri="{FF2B5EF4-FFF2-40B4-BE49-F238E27FC236}">
                  <a16:creationId xmlns:a16="http://schemas.microsoft.com/office/drawing/2014/main" id="{C8209E92-2CEF-ECC4-6F83-D23592785F99}"/>
                </a:ext>
              </a:extLst>
            </p:cNvPr>
            <p:cNvSpPr>
              <a:spLocks noChangeArrowheads="1"/>
            </p:cNvSpPr>
            <p:nvPr/>
          </p:nvSpPr>
          <p:spPr bwMode="auto">
            <a:xfrm>
              <a:off x="47767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5">
              <a:extLst>
                <a:ext uri="{FF2B5EF4-FFF2-40B4-BE49-F238E27FC236}">
                  <a16:creationId xmlns:a16="http://schemas.microsoft.com/office/drawing/2014/main" id="{61946A37-56FA-1747-12EF-7CDDDA98EC78}"/>
                </a:ext>
              </a:extLst>
            </p:cNvPr>
            <p:cNvSpPr>
              <a:spLocks noChangeArrowheads="1"/>
            </p:cNvSpPr>
            <p:nvPr/>
          </p:nvSpPr>
          <p:spPr bwMode="auto">
            <a:xfrm>
              <a:off x="4811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6">
              <a:extLst>
                <a:ext uri="{FF2B5EF4-FFF2-40B4-BE49-F238E27FC236}">
                  <a16:creationId xmlns:a16="http://schemas.microsoft.com/office/drawing/2014/main" id="{34865380-A106-BA00-75AF-A04996E799CC}"/>
                </a:ext>
              </a:extLst>
            </p:cNvPr>
            <p:cNvSpPr>
              <a:spLocks noChangeArrowheads="1"/>
            </p:cNvSpPr>
            <p:nvPr/>
          </p:nvSpPr>
          <p:spPr bwMode="auto">
            <a:xfrm>
              <a:off x="4848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7">
              <a:extLst>
                <a:ext uri="{FF2B5EF4-FFF2-40B4-BE49-F238E27FC236}">
                  <a16:creationId xmlns:a16="http://schemas.microsoft.com/office/drawing/2014/main" id="{A27A04D9-B800-36BF-DFB0-C5A08D6D2309}"/>
                </a:ext>
              </a:extLst>
            </p:cNvPr>
            <p:cNvSpPr>
              <a:spLocks noChangeArrowheads="1"/>
            </p:cNvSpPr>
            <p:nvPr/>
          </p:nvSpPr>
          <p:spPr bwMode="auto">
            <a:xfrm>
              <a:off x="48895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8">
              <a:extLst>
                <a:ext uri="{FF2B5EF4-FFF2-40B4-BE49-F238E27FC236}">
                  <a16:creationId xmlns:a16="http://schemas.microsoft.com/office/drawing/2014/main" id="{FB944D29-CD67-3510-485D-25B2D7147FEF}"/>
                </a:ext>
              </a:extLst>
            </p:cNvPr>
            <p:cNvSpPr>
              <a:spLocks noChangeArrowheads="1"/>
            </p:cNvSpPr>
            <p:nvPr/>
          </p:nvSpPr>
          <p:spPr bwMode="auto">
            <a:xfrm>
              <a:off x="4926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9">
              <a:extLst>
                <a:ext uri="{FF2B5EF4-FFF2-40B4-BE49-F238E27FC236}">
                  <a16:creationId xmlns:a16="http://schemas.microsoft.com/office/drawing/2014/main" id="{92EF40B8-0C33-D105-842F-95981F9A803A}"/>
                </a:ext>
              </a:extLst>
            </p:cNvPr>
            <p:cNvSpPr>
              <a:spLocks noChangeArrowheads="1"/>
            </p:cNvSpPr>
            <p:nvPr/>
          </p:nvSpPr>
          <p:spPr bwMode="auto">
            <a:xfrm>
              <a:off x="4960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30">
              <a:extLst>
                <a:ext uri="{FF2B5EF4-FFF2-40B4-BE49-F238E27FC236}">
                  <a16:creationId xmlns:a16="http://schemas.microsoft.com/office/drawing/2014/main" id="{978C107A-6631-A6EC-EA4B-CB84831AB6E1}"/>
                </a:ext>
              </a:extLst>
            </p:cNvPr>
            <p:cNvSpPr>
              <a:spLocks noChangeArrowheads="1"/>
            </p:cNvSpPr>
            <p:nvPr/>
          </p:nvSpPr>
          <p:spPr bwMode="auto">
            <a:xfrm>
              <a:off x="49974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31">
              <a:extLst>
                <a:ext uri="{FF2B5EF4-FFF2-40B4-BE49-F238E27FC236}">
                  <a16:creationId xmlns:a16="http://schemas.microsoft.com/office/drawing/2014/main" id="{FF3D1CD3-3459-6DD5-40FF-899408AFD144}"/>
                </a:ext>
              </a:extLst>
            </p:cNvPr>
            <p:cNvSpPr>
              <a:spLocks noChangeArrowheads="1"/>
            </p:cNvSpPr>
            <p:nvPr/>
          </p:nvSpPr>
          <p:spPr bwMode="auto">
            <a:xfrm>
              <a:off x="5038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2">
              <a:extLst>
                <a:ext uri="{FF2B5EF4-FFF2-40B4-BE49-F238E27FC236}">
                  <a16:creationId xmlns:a16="http://schemas.microsoft.com/office/drawing/2014/main" id="{6435CDAC-C493-4A06-5871-EAA44B8CF6ED}"/>
                </a:ext>
              </a:extLst>
            </p:cNvPr>
            <p:cNvSpPr>
              <a:spLocks noChangeArrowheads="1"/>
            </p:cNvSpPr>
            <p:nvPr/>
          </p:nvSpPr>
          <p:spPr bwMode="auto">
            <a:xfrm>
              <a:off x="5075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3">
              <a:extLst>
                <a:ext uri="{FF2B5EF4-FFF2-40B4-BE49-F238E27FC236}">
                  <a16:creationId xmlns:a16="http://schemas.microsoft.com/office/drawing/2014/main" id="{6656FCCF-C462-627F-5084-ECF9A632BE3B}"/>
                </a:ext>
              </a:extLst>
            </p:cNvPr>
            <p:cNvSpPr>
              <a:spLocks noChangeArrowheads="1"/>
            </p:cNvSpPr>
            <p:nvPr/>
          </p:nvSpPr>
          <p:spPr bwMode="auto">
            <a:xfrm>
              <a:off x="5110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4">
              <a:extLst>
                <a:ext uri="{FF2B5EF4-FFF2-40B4-BE49-F238E27FC236}">
                  <a16:creationId xmlns:a16="http://schemas.microsoft.com/office/drawing/2014/main" id="{471D12D7-9474-0891-1E18-2540E6A17B2A}"/>
                </a:ext>
              </a:extLst>
            </p:cNvPr>
            <p:cNvSpPr>
              <a:spLocks noChangeArrowheads="1"/>
            </p:cNvSpPr>
            <p:nvPr/>
          </p:nvSpPr>
          <p:spPr bwMode="auto">
            <a:xfrm>
              <a:off x="5145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5">
              <a:extLst>
                <a:ext uri="{FF2B5EF4-FFF2-40B4-BE49-F238E27FC236}">
                  <a16:creationId xmlns:a16="http://schemas.microsoft.com/office/drawing/2014/main" id="{79613B4C-49C3-42C6-74A0-6681D7DA1F23}"/>
                </a:ext>
              </a:extLst>
            </p:cNvPr>
            <p:cNvSpPr>
              <a:spLocks noChangeArrowheads="1"/>
            </p:cNvSpPr>
            <p:nvPr/>
          </p:nvSpPr>
          <p:spPr bwMode="auto">
            <a:xfrm>
              <a:off x="51879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6">
              <a:extLst>
                <a:ext uri="{FF2B5EF4-FFF2-40B4-BE49-F238E27FC236}">
                  <a16:creationId xmlns:a16="http://schemas.microsoft.com/office/drawing/2014/main" id="{F80C5CE4-E0AB-94FA-D3E9-A997815908CD}"/>
                </a:ext>
              </a:extLst>
            </p:cNvPr>
            <p:cNvSpPr>
              <a:spLocks noChangeArrowheads="1"/>
            </p:cNvSpPr>
            <p:nvPr/>
          </p:nvSpPr>
          <p:spPr bwMode="auto">
            <a:xfrm>
              <a:off x="5224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7">
              <a:extLst>
                <a:ext uri="{FF2B5EF4-FFF2-40B4-BE49-F238E27FC236}">
                  <a16:creationId xmlns:a16="http://schemas.microsoft.com/office/drawing/2014/main" id="{6F8C97D3-79EB-5481-59A1-871FD07E9CF7}"/>
                </a:ext>
              </a:extLst>
            </p:cNvPr>
            <p:cNvSpPr>
              <a:spLocks noChangeArrowheads="1"/>
            </p:cNvSpPr>
            <p:nvPr/>
          </p:nvSpPr>
          <p:spPr bwMode="auto">
            <a:xfrm>
              <a:off x="5262563" y="3395663"/>
              <a:ext cx="14288"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8">
              <a:extLst>
                <a:ext uri="{FF2B5EF4-FFF2-40B4-BE49-F238E27FC236}">
                  <a16:creationId xmlns:a16="http://schemas.microsoft.com/office/drawing/2014/main" id="{1B4A9214-CE29-B5B5-185C-3F274AE87AD0}"/>
                </a:ext>
              </a:extLst>
            </p:cNvPr>
            <p:cNvSpPr>
              <a:spLocks noChangeArrowheads="1"/>
            </p:cNvSpPr>
            <p:nvPr/>
          </p:nvSpPr>
          <p:spPr bwMode="auto">
            <a:xfrm>
              <a:off x="5299075" y="3446463"/>
              <a:ext cx="269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9">
              <a:extLst>
                <a:ext uri="{FF2B5EF4-FFF2-40B4-BE49-F238E27FC236}">
                  <a16:creationId xmlns:a16="http://schemas.microsoft.com/office/drawing/2014/main" id="{66546C99-2CF3-4D7B-2E7F-A8881E71A8A1}"/>
                </a:ext>
              </a:extLst>
            </p:cNvPr>
            <p:cNvSpPr>
              <a:spLocks noChangeArrowheads="1"/>
            </p:cNvSpPr>
            <p:nvPr/>
          </p:nvSpPr>
          <p:spPr bwMode="auto">
            <a:xfrm>
              <a:off x="5340350"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0">
              <a:extLst>
                <a:ext uri="{FF2B5EF4-FFF2-40B4-BE49-F238E27FC236}">
                  <a16:creationId xmlns:a16="http://schemas.microsoft.com/office/drawing/2014/main" id="{99FA887F-7BF3-192C-39BD-75A5C04A46CE}"/>
                </a:ext>
              </a:extLst>
            </p:cNvPr>
            <p:cNvSpPr>
              <a:spLocks noChangeArrowheads="1"/>
            </p:cNvSpPr>
            <p:nvPr/>
          </p:nvSpPr>
          <p:spPr bwMode="auto">
            <a:xfrm>
              <a:off x="5380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41">
              <a:extLst>
                <a:ext uri="{FF2B5EF4-FFF2-40B4-BE49-F238E27FC236}">
                  <a16:creationId xmlns:a16="http://schemas.microsoft.com/office/drawing/2014/main" id="{E3C92E73-A431-7873-1BC4-E1C892DD1E3C}"/>
                </a:ext>
              </a:extLst>
            </p:cNvPr>
            <p:cNvSpPr>
              <a:spLocks noChangeArrowheads="1"/>
            </p:cNvSpPr>
            <p:nvPr/>
          </p:nvSpPr>
          <p:spPr bwMode="auto">
            <a:xfrm>
              <a:off x="5414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2">
              <a:extLst>
                <a:ext uri="{FF2B5EF4-FFF2-40B4-BE49-F238E27FC236}">
                  <a16:creationId xmlns:a16="http://schemas.microsoft.com/office/drawing/2014/main" id="{DC63A00F-A989-D126-BF6F-564819AC8BB2}"/>
                </a:ext>
              </a:extLst>
            </p:cNvPr>
            <p:cNvSpPr>
              <a:spLocks noChangeArrowheads="1"/>
            </p:cNvSpPr>
            <p:nvPr/>
          </p:nvSpPr>
          <p:spPr bwMode="auto">
            <a:xfrm>
              <a:off x="54546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3">
              <a:extLst>
                <a:ext uri="{FF2B5EF4-FFF2-40B4-BE49-F238E27FC236}">
                  <a16:creationId xmlns:a16="http://schemas.microsoft.com/office/drawing/2014/main" id="{B03AA567-1939-199B-9F4C-AA1EAE4239FA}"/>
                </a:ext>
              </a:extLst>
            </p:cNvPr>
            <p:cNvSpPr>
              <a:spLocks noChangeArrowheads="1"/>
            </p:cNvSpPr>
            <p:nvPr/>
          </p:nvSpPr>
          <p:spPr bwMode="auto">
            <a:xfrm>
              <a:off x="54943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44">
              <a:extLst>
                <a:ext uri="{FF2B5EF4-FFF2-40B4-BE49-F238E27FC236}">
                  <a16:creationId xmlns:a16="http://schemas.microsoft.com/office/drawing/2014/main" id="{658BBDA4-69CA-C8A4-8827-B1A2EC6DAB9E}"/>
                </a:ext>
              </a:extLst>
            </p:cNvPr>
            <p:cNvSpPr>
              <a:spLocks noChangeArrowheads="1"/>
            </p:cNvSpPr>
            <p:nvPr/>
          </p:nvSpPr>
          <p:spPr bwMode="auto">
            <a:xfrm>
              <a:off x="5529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5">
              <a:extLst>
                <a:ext uri="{FF2B5EF4-FFF2-40B4-BE49-F238E27FC236}">
                  <a16:creationId xmlns:a16="http://schemas.microsoft.com/office/drawing/2014/main" id="{0FA744CE-0BF8-8CB0-0FB1-954A00E14C52}"/>
                </a:ext>
              </a:extLst>
            </p:cNvPr>
            <p:cNvSpPr>
              <a:spLocks noChangeArrowheads="1"/>
            </p:cNvSpPr>
            <p:nvPr/>
          </p:nvSpPr>
          <p:spPr bwMode="auto">
            <a:xfrm>
              <a:off x="5564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6">
              <a:extLst>
                <a:ext uri="{FF2B5EF4-FFF2-40B4-BE49-F238E27FC236}">
                  <a16:creationId xmlns:a16="http://schemas.microsoft.com/office/drawing/2014/main" id="{A6333A9C-6439-3E35-F16E-B4CD33A72E9B}"/>
                </a:ext>
              </a:extLst>
            </p:cNvPr>
            <p:cNvSpPr>
              <a:spLocks noChangeArrowheads="1"/>
            </p:cNvSpPr>
            <p:nvPr/>
          </p:nvSpPr>
          <p:spPr bwMode="auto">
            <a:xfrm>
              <a:off x="5603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7">
              <a:extLst>
                <a:ext uri="{FF2B5EF4-FFF2-40B4-BE49-F238E27FC236}">
                  <a16:creationId xmlns:a16="http://schemas.microsoft.com/office/drawing/2014/main" id="{6C32B1D4-0130-EA9C-5A7C-3FD6FEEB743D}"/>
                </a:ext>
              </a:extLst>
            </p:cNvPr>
            <p:cNvSpPr>
              <a:spLocks noChangeArrowheads="1"/>
            </p:cNvSpPr>
            <p:nvPr/>
          </p:nvSpPr>
          <p:spPr bwMode="auto">
            <a:xfrm>
              <a:off x="5641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8">
              <a:extLst>
                <a:ext uri="{FF2B5EF4-FFF2-40B4-BE49-F238E27FC236}">
                  <a16:creationId xmlns:a16="http://schemas.microsoft.com/office/drawing/2014/main" id="{5E37D546-FFD1-4E5B-ABAA-C00E63046134}"/>
                </a:ext>
              </a:extLst>
            </p:cNvPr>
            <p:cNvSpPr>
              <a:spLocks noChangeArrowheads="1"/>
            </p:cNvSpPr>
            <p:nvPr/>
          </p:nvSpPr>
          <p:spPr bwMode="auto">
            <a:xfrm>
              <a:off x="5678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9">
              <a:extLst>
                <a:ext uri="{FF2B5EF4-FFF2-40B4-BE49-F238E27FC236}">
                  <a16:creationId xmlns:a16="http://schemas.microsoft.com/office/drawing/2014/main" id="{B835C542-D59B-6988-9CEC-0662898BC736}"/>
                </a:ext>
              </a:extLst>
            </p:cNvPr>
            <p:cNvSpPr>
              <a:spLocks noChangeArrowheads="1"/>
            </p:cNvSpPr>
            <p:nvPr/>
          </p:nvSpPr>
          <p:spPr bwMode="auto">
            <a:xfrm>
              <a:off x="5713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50">
              <a:extLst>
                <a:ext uri="{FF2B5EF4-FFF2-40B4-BE49-F238E27FC236}">
                  <a16:creationId xmlns:a16="http://schemas.microsoft.com/office/drawing/2014/main" id="{617B3B9E-0B2A-8483-1027-B0AA59819466}"/>
                </a:ext>
              </a:extLst>
            </p:cNvPr>
            <p:cNvSpPr>
              <a:spLocks noChangeArrowheads="1"/>
            </p:cNvSpPr>
            <p:nvPr/>
          </p:nvSpPr>
          <p:spPr bwMode="auto">
            <a:xfrm>
              <a:off x="57531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51">
              <a:extLst>
                <a:ext uri="{FF2B5EF4-FFF2-40B4-BE49-F238E27FC236}">
                  <a16:creationId xmlns:a16="http://schemas.microsoft.com/office/drawing/2014/main" id="{291BDA37-BC38-052C-0F01-C9DB49B1ABDD}"/>
                </a:ext>
              </a:extLst>
            </p:cNvPr>
            <p:cNvSpPr>
              <a:spLocks noChangeArrowheads="1"/>
            </p:cNvSpPr>
            <p:nvPr/>
          </p:nvSpPr>
          <p:spPr bwMode="auto">
            <a:xfrm>
              <a:off x="5791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2">
              <a:extLst>
                <a:ext uri="{FF2B5EF4-FFF2-40B4-BE49-F238E27FC236}">
                  <a16:creationId xmlns:a16="http://schemas.microsoft.com/office/drawing/2014/main" id="{439637D7-936C-4809-0228-6F63230B25F5}"/>
                </a:ext>
              </a:extLst>
            </p:cNvPr>
            <p:cNvSpPr>
              <a:spLocks noChangeArrowheads="1"/>
            </p:cNvSpPr>
            <p:nvPr/>
          </p:nvSpPr>
          <p:spPr bwMode="auto">
            <a:xfrm>
              <a:off x="5827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3">
              <a:extLst>
                <a:ext uri="{FF2B5EF4-FFF2-40B4-BE49-F238E27FC236}">
                  <a16:creationId xmlns:a16="http://schemas.microsoft.com/office/drawing/2014/main" id="{9C75A638-874E-CE63-803E-2731362CC8AF}"/>
                </a:ext>
              </a:extLst>
            </p:cNvPr>
            <p:cNvSpPr>
              <a:spLocks noChangeArrowheads="1"/>
            </p:cNvSpPr>
            <p:nvPr/>
          </p:nvSpPr>
          <p:spPr bwMode="auto">
            <a:xfrm>
              <a:off x="5865813" y="3425825"/>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4">
              <a:extLst>
                <a:ext uri="{FF2B5EF4-FFF2-40B4-BE49-F238E27FC236}">
                  <a16:creationId xmlns:a16="http://schemas.microsoft.com/office/drawing/2014/main" id="{B5EF88C8-75E8-8231-09D3-DFC1C179411A}"/>
                </a:ext>
              </a:extLst>
            </p:cNvPr>
            <p:cNvSpPr>
              <a:spLocks noChangeArrowheads="1"/>
            </p:cNvSpPr>
            <p:nvPr/>
          </p:nvSpPr>
          <p:spPr bwMode="auto">
            <a:xfrm>
              <a:off x="5902325" y="3411538"/>
              <a:ext cx="2063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5">
              <a:extLst>
                <a:ext uri="{FF2B5EF4-FFF2-40B4-BE49-F238E27FC236}">
                  <a16:creationId xmlns:a16="http://schemas.microsoft.com/office/drawing/2014/main" id="{69DA51BE-00D5-CBC0-89A7-8A5E1F402F30}"/>
                </a:ext>
              </a:extLst>
            </p:cNvPr>
            <p:cNvSpPr>
              <a:spLocks noChangeArrowheads="1"/>
            </p:cNvSpPr>
            <p:nvPr/>
          </p:nvSpPr>
          <p:spPr bwMode="auto">
            <a:xfrm>
              <a:off x="5945188" y="3425825"/>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6">
              <a:extLst>
                <a:ext uri="{FF2B5EF4-FFF2-40B4-BE49-F238E27FC236}">
                  <a16:creationId xmlns:a16="http://schemas.microsoft.com/office/drawing/2014/main" id="{545DDDD9-99D7-33B4-48B4-C09DF6E0A5A5}"/>
                </a:ext>
              </a:extLst>
            </p:cNvPr>
            <p:cNvSpPr>
              <a:spLocks noChangeArrowheads="1"/>
            </p:cNvSpPr>
            <p:nvPr/>
          </p:nvSpPr>
          <p:spPr bwMode="auto">
            <a:xfrm>
              <a:off x="5976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7">
              <a:extLst>
                <a:ext uri="{FF2B5EF4-FFF2-40B4-BE49-F238E27FC236}">
                  <a16:creationId xmlns:a16="http://schemas.microsoft.com/office/drawing/2014/main" id="{124284E9-8617-7749-3A82-D03ACB4CA290}"/>
                </a:ext>
              </a:extLst>
            </p:cNvPr>
            <p:cNvSpPr>
              <a:spLocks noChangeArrowheads="1"/>
            </p:cNvSpPr>
            <p:nvPr/>
          </p:nvSpPr>
          <p:spPr bwMode="auto">
            <a:xfrm>
              <a:off x="6015038"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58">
              <a:extLst>
                <a:ext uri="{FF2B5EF4-FFF2-40B4-BE49-F238E27FC236}">
                  <a16:creationId xmlns:a16="http://schemas.microsoft.com/office/drawing/2014/main" id="{03DD549B-8B50-6184-AAB7-300CBFF0ECBC}"/>
                </a:ext>
              </a:extLst>
            </p:cNvPr>
            <p:cNvSpPr>
              <a:spLocks noChangeArrowheads="1"/>
            </p:cNvSpPr>
            <p:nvPr/>
          </p:nvSpPr>
          <p:spPr bwMode="auto">
            <a:xfrm>
              <a:off x="6051550" y="3446463"/>
              <a:ext cx="285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9">
              <a:extLst>
                <a:ext uri="{FF2B5EF4-FFF2-40B4-BE49-F238E27FC236}">
                  <a16:creationId xmlns:a16="http://schemas.microsoft.com/office/drawing/2014/main" id="{F249DA1E-81F3-3E1F-285E-614E00AC0796}"/>
                </a:ext>
              </a:extLst>
            </p:cNvPr>
            <p:cNvSpPr>
              <a:spLocks noChangeArrowheads="1"/>
            </p:cNvSpPr>
            <p:nvPr/>
          </p:nvSpPr>
          <p:spPr bwMode="auto">
            <a:xfrm>
              <a:off x="6097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60">
              <a:extLst>
                <a:ext uri="{FF2B5EF4-FFF2-40B4-BE49-F238E27FC236}">
                  <a16:creationId xmlns:a16="http://schemas.microsoft.com/office/drawing/2014/main" id="{0562D7CA-24F6-F8C7-40A1-D27373AAB366}"/>
                </a:ext>
              </a:extLst>
            </p:cNvPr>
            <p:cNvSpPr>
              <a:spLocks noChangeArrowheads="1"/>
            </p:cNvSpPr>
            <p:nvPr/>
          </p:nvSpPr>
          <p:spPr bwMode="auto">
            <a:xfrm>
              <a:off x="61325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1">
              <a:extLst>
                <a:ext uri="{FF2B5EF4-FFF2-40B4-BE49-F238E27FC236}">
                  <a16:creationId xmlns:a16="http://schemas.microsoft.com/office/drawing/2014/main" id="{152ED770-0BBF-9D7B-7C39-E02E7F0806E0}"/>
                </a:ext>
              </a:extLst>
            </p:cNvPr>
            <p:cNvSpPr>
              <a:spLocks noChangeArrowheads="1"/>
            </p:cNvSpPr>
            <p:nvPr/>
          </p:nvSpPr>
          <p:spPr bwMode="auto">
            <a:xfrm>
              <a:off x="6167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2">
              <a:extLst>
                <a:ext uri="{FF2B5EF4-FFF2-40B4-BE49-F238E27FC236}">
                  <a16:creationId xmlns:a16="http://schemas.microsoft.com/office/drawing/2014/main" id="{32AF6A9B-E1D6-A06F-82F8-EAD084B82963}"/>
                </a:ext>
              </a:extLst>
            </p:cNvPr>
            <p:cNvSpPr>
              <a:spLocks noChangeArrowheads="1"/>
            </p:cNvSpPr>
            <p:nvPr/>
          </p:nvSpPr>
          <p:spPr bwMode="auto">
            <a:xfrm>
              <a:off x="62103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3">
              <a:extLst>
                <a:ext uri="{FF2B5EF4-FFF2-40B4-BE49-F238E27FC236}">
                  <a16:creationId xmlns:a16="http://schemas.microsoft.com/office/drawing/2014/main" id="{71FE936C-AE78-F798-D954-8BD9713B7170}"/>
                </a:ext>
              </a:extLst>
            </p:cNvPr>
            <p:cNvSpPr>
              <a:spLocks noChangeArrowheads="1"/>
            </p:cNvSpPr>
            <p:nvPr/>
          </p:nvSpPr>
          <p:spPr bwMode="auto">
            <a:xfrm>
              <a:off x="6246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64">
              <a:extLst>
                <a:ext uri="{FF2B5EF4-FFF2-40B4-BE49-F238E27FC236}">
                  <a16:creationId xmlns:a16="http://schemas.microsoft.com/office/drawing/2014/main" id="{5884D7A8-DA2F-C29B-56A5-F35D45AE971B}"/>
                </a:ext>
              </a:extLst>
            </p:cNvPr>
            <p:cNvSpPr>
              <a:spLocks noChangeArrowheads="1"/>
            </p:cNvSpPr>
            <p:nvPr/>
          </p:nvSpPr>
          <p:spPr bwMode="auto">
            <a:xfrm>
              <a:off x="6281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5">
              <a:extLst>
                <a:ext uri="{FF2B5EF4-FFF2-40B4-BE49-F238E27FC236}">
                  <a16:creationId xmlns:a16="http://schemas.microsoft.com/office/drawing/2014/main" id="{C92ABECF-90AC-A7D4-7FF3-24AA3616CE30}"/>
                </a:ext>
              </a:extLst>
            </p:cNvPr>
            <p:cNvSpPr>
              <a:spLocks noChangeArrowheads="1"/>
            </p:cNvSpPr>
            <p:nvPr/>
          </p:nvSpPr>
          <p:spPr bwMode="auto">
            <a:xfrm>
              <a:off x="6316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6">
              <a:extLst>
                <a:ext uri="{FF2B5EF4-FFF2-40B4-BE49-F238E27FC236}">
                  <a16:creationId xmlns:a16="http://schemas.microsoft.com/office/drawing/2014/main" id="{0A5866B1-D5AB-521F-FE27-F1D7F9816187}"/>
                </a:ext>
              </a:extLst>
            </p:cNvPr>
            <p:cNvSpPr>
              <a:spLocks noChangeArrowheads="1"/>
            </p:cNvSpPr>
            <p:nvPr/>
          </p:nvSpPr>
          <p:spPr bwMode="auto">
            <a:xfrm>
              <a:off x="6359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7">
              <a:extLst>
                <a:ext uri="{FF2B5EF4-FFF2-40B4-BE49-F238E27FC236}">
                  <a16:creationId xmlns:a16="http://schemas.microsoft.com/office/drawing/2014/main" id="{5AF33E0D-CBB8-6E1D-AAB9-8EB5CCB3F800}"/>
                </a:ext>
              </a:extLst>
            </p:cNvPr>
            <p:cNvSpPr>
              <a:spLocks noChangeArrowheads="1"/>
            </p:cNvSpPr>
            <p:nvPr/>
          </p:nvSpPr>
          <p:spPr bwMode="auto">
            <a:xfrm>
              <a:off x="6396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8">
              <a:extLst>
                <a:ext uri="{FF2B5EF4-FFF2-40B4-BE49-F238E27FC236}">
                  <a16:creationId xmlns:a16="http://schemas.microsoft.com/office/drawing/2014/main" id="{5236D5EC-5152-9F5D-EAB5-0B9DC9E91C17}"/>
                </a:ext>
              </a:extLst>
            </p:cNvPr>
            <p:cNvSpPr>
              <a:spLocks noChangeArrowheads="1"/>
            </p:cNvSpPr>
            <p:nvPr/>
          </p:nvSpPr>
          <p:spPr bwMode="auto">
            <a:xfrm>
              <a:off x="6430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69">
              <a:extLst>
                <a:ext uri="{FF2B5EF4-FFF2-40B4-BE49-F238E27FC236}">
                  <a16:creationId xmlns:a16="http://schemas.microsoft.com/office/drawing/2014/main" id="{62ADFA76-40A4-B50C-2ACD-ABC216FC892F}"/>
                </a:ext>
              </a:extLst>
            </p:cNvPr>
            <p:cNvSpPr>
              <a:spLocks noChangeArrowheads="1"/>
            </p:cNvSpPr>
            <p:nvPr/>
          </p:nvSpPr>
          <p:spPr bwMode="auto">
            <a:xfrm>
              <a:off x="6465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70">
              <a:extLst>
                <a:ext uri="{FF2B5EF4-FFF2-40B4-BE49-F238E27FC236}">
                  <a16:creationId xmlns:a16="http://schemas.microsoft.com/office/drawing/2014/main" id="{8774F102-E668-E9FC-171D-BDF773256030}"/>
                </a:ext>
              </a:extLst>
            </p:cNvPr>
            <p:cNvSpPr>
              <a:spLocks noChangeArrowheads="1"/>
            </p:cNvSpPr>
            <p:nvPr/>
          </p:nvSpPr>
          <p:spPr bwMode="auto">
            <a:xfrm>
              <a:off x="6508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71">
              <a:extLst>
                <a:ext uri="{FF2B5EF4-FFF2-40B4-BE49-F238E27FC236}">
                  <a16:creationId xmlns:a16="http://schemas.microsoft.com/office/drawing/2014/main" id="{A3AD0A74-B155-2856-6F40-0D7C27F7E022}"/>
                </a:ext>
              </a:extLst>
            </p:cNvPr>
            <p:cNvSpPr>
              <a:spLocks noChangeArrowheads="1"/>
            </p:cNvSpPr>
            <p:nvPr/>
          </p:nvSpPr>
          <p:spPr bwMode="auto">
            <a:xfrm>
              <a:off x="6543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2">
              <a:extLst>
                <a:ext uri="{FF2B5EF4-FFF2-40B4-BE49-F238E27FC236}">
                  <a16:creationId xmlns:a16="http://schemas.microsoft.com/office/drawing/2014/main" id="{5F58802C-4ADE-51C0-B22D-FFA00C680FD1}"/>
                </a:ext>
              </a:extLst>
            </p:cNvPr>
            <p:cNvSpPr>
              <a:spLocks noChangeArrowheads="1"/>
            </p:cNvSpPr>
            <p:nvPr/>
          </p:nvSpPr>
          <p:spPr bwMode="auto">
            <a:xfrm>
              <a:off x="6580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73">
              <a:extLst>
                <a:ext uri="{FF2B5EF4-FFF2-40B4-BE49-F238E27FC236}">
                  <a16:creationId xmlns:a16="http://schemas.microsoft.com/office/drawing/2014/main" id="{91062DFD-66CB-8CD8-3BB9-BCB88F2D545D}"/>
                </a:ext>
              </a:extLst>
            </p:cNvPr>
            <p:cNvSpPr>
              <a:spLocks noChangeArrowheads="1"/>
            </p:cNvSpPr>
            <p:nvPr/>
          </p:nvSpPr>
          <p:spPr bwMode="auto">
            <a:xfrm>
              <a:off x="6615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4">
              <a:extLst>
                <a:ext uri="{FF2B5EF4-FFF2-40B4-BE49-F238E27FC236}">
                  <a16:creationId xmlns:a16="http://schemas.microsoft.com/office/drawing/2014/main" id="{D1F2790B-CAF0-D442-5206-B55AC45F8163}"/>
                </a:ext>
              </a:extLst>
            </p:cNvPr>
            <p:cNvSpPr>
              <a:spLocks noChangeArrowheads="1"/>
            </p:cNvSpPr>
            <p:nvPr/>
          </p:nvSpPr>
          <p:spPr bwMode="auto">
            <a:xfrm>
              <a:off x="6657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75">
              <a:extLst>
                <a:ext uri="{FF2B5EF4-FFF2-40B4-BE49-F238E27FC236}">
                  <a16:creationId xmlns:a16="http://schemas.microsoft.com/office/drawing/2014/main" id="{EF3B1D76-03A0-FA74-8D6E-8D360FC863DD}"/>
                </a:ext>
              </a:extLst>
            </p:cNvPr>
            <p:cNvSpPr>
              <a:spLocks noChangeArrowheads="1"/>
            </p:cNvSpPr>
            <p:nvPr/>
          </p:nvSpPr>
          <p:spPr bwMode="auto">
            <a:xfrm>
              <a:off x="6697663" y="3295650"/>
              <a:ext cx="14288" cy="273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76">
              <a:extLst>
                <a:ext uri="{FF2B5EF4-FFF2-40B4-BE49-F238E27FC236}">
                  <a16:creationId xmlns:a16="http://schemas.microsoft.com/office/drawing/2014/main" id="{5518C11A-4420-D6A5-0A19-CA00D1D2D0AB}"/>
                </a:ext>
              </a:extLst>
            </p:cNvPr>
            <p:cNvSpPr>
              <a:spLocks noChangeArrowheads="1"/>
            </p:cNvSpPr>
            <p:nvPr/>
          </p:nvSpPr>
          <p:spPr bwMode="auto">
            <a:xfrm>
              <a:off x="6732588" y="3338513"/>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77">
              <a:extLst>
                <a:ext uri="{FF2B5EF4-FFF2-40B4-BE49-F238E27FC236}">
                  <a16:creationId xmlns:a16="http://schemas.microsoft.com/office/drawing/2014/main" id="{AC7FD7AB-499C-075C-694A-2A36526B235C}"/>
                </a:ext>
              </a:extLst>
            </p:cNvPr>
            <p:cNvSpPr>
              <a:spLocks noChangeArrowheads="1"/>
            </p:cNvSpPr>
            <p:nvPr/>
          </p:nvSpPr>
          <p:spPr bwMode="auto">
            <a:xfrm>
              <a:off x="6767513" y="3360738"/>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78">
              <a:extLst>
                <a:ext uri="{FF2B5EF4-FFF2-40B4-BE49-F238E27FC236}">
                  <a16:creationId xmlns:a16="http://schemas.microsoft.com/office/drawing/2014/main" id="{0C941429-2DED-06CA-0D37-242915C63D90}"/>
                </a:ext>
              </a:extLst>
            </p:cNvPr>
            <p:cNvSpPr>
              <a:spLocks noChangeArrowheads="1"/>
            </p:cNvSpPr>
            <p:nvPr/>
          </p:nvSpPr>
          <p:spPr bwMode="auto">
            <a:xfrm>
              <a:off x="6818313" y="3411538"/>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79">
              <a:extLst>
                <a:ext uri="{FF2B5EF4-FFF2-40B4-BE49-F238E27FC236}">
                  <a16:creationId xmlns:a16="http://schemas.microsoft.com/office/drawing/2014/main" id="{38738BF3-025F-D7A1-5912-F8732AEB972D}"/>
                </a:ext>
              </a:extLst>
            </p:cNvPr>
            <p:cNvSpPr>
              <a:spLocks noChangeArrowheads="1"/>
            </p:cNvSpPr>
            <p:nvPr/>
          </p:nvSpPr>
          <p:spPr bwMode="auto">
            <a:xfrm>
              <a:off x="6850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80">
              <a:extLst>
                <a:ext uri="{FF2B5EF4-FFF2-40B4-BE49-F238E27FC236}">
                  <a16:creationId xmlns:a16="http://schemas.microsoft.com/office/drawing/2014/main" id="{2FAE5A60-1B4E-EDD9-DD49-A61D2592D614}"/>
                </a:ext>
              </a:extLst>
            </p:cNvPr>
            <p:cNvSpPr>
              <a:spLocks noChangeArrowheads="1"/>
            </p:cNvSpPr>
            <p:nvPr/>
          </p:nvSpPr>
          <p:spPr bwMode="auto">
            <a:xfrm>
              <a:off x="6884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81">
              <a:extLst>
                <a:ext uri="{FF2B5EF4-FFF2-40B4-BE49-F238E27FC236}">
                  <a16:creationId xmlns:a16="http://schemas.microsoft.com/office/drawing/2014/main" id="{B8C53E20-715C-E01E-EDD4-B230DF764EFC}"/>
                </a:ext>
              </a:extLst>
            </p:cNvPr>
            <p:cNvSpPr>
              <a:spLocks noChangeArrowheads="1"/>
            </p:cNvSpPr>
            <p:nvPr/>
          </p:nvSpPr>
          <p:spPr bwMode="auto">
            <a:xfrm>
              <a:off x="6919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82">
              <a:extLst>
                <a:ext uri="{FF2B5EF4-FFF2-40B4-BE49-F238E27FC236}">
                  <a16:creationId xmlns:a16="http://schemas.microsoft.com/office/drawing/2014/main" id="{D5B897D1-EE75-DE9E-F370-07AD432DB965}"/>
                </a:ext>
              </a:extLst>
            </p:cNvPr>
            <p:cNvSpPr>
              <a:spLocks noChangeArrowheads="1"/>
            </p:cNvSpPr>
            <p:nvPr/>
          </p:nvSpPr>
          <p:spPr bwMode="auto">
            <a:xfrm>
              <a:off x="6962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83">
              <a:extLst>
                <a:ext uri="{FF2B5EF4-FFF2-40B4-BE49-F238E27FC236}">
                  <a16:creationId xmlns:a16="http://schemas.microsoft.com/office/drawing/2014/main" id="{EE2E018E-6EA7-9EAC-C07A-5C5B217BE7E4}"/>
                </a:ext>
              </a:extLst>
            </p:cNvPr>
            <p:cNvSpPr>
              <a:spLocks noChangeArrowheads="1"/>
            </p:cNvSpPr>
            <p:nvPr/>
          </p:nvSpPr>
          <p:spPr bwMode="auto">
            <a:xfrm>
              <a:off x="69992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84">
              <a:extLst>
                <a:ext uri="{FF2B5EF4-FFF2-40B4-BE49-F238E27FC236}">
                  <a16:creationId xmlns:a16="http://schemas.microsoft.com/office/drawing/2014/main" id="{A6993E12-C8E0-5CD1-8A70-212F4B39E858}"/>
                </a:ext>
              </a:extLst>
            </p:cNvPr>
            <p:cNvSpPr>
              <a:spLocks noChangeArrowheads="1"/>
            </p:cNvSpPr>
            <p:nvPr/>
          </p:nvSpPr>
          <p:spPr bwMode="auto">
            <a:xfrm>
              <a:off x="7034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85">
              <a:extLst>
                <a:ext uri="{FF2B5EF4-FFF2-40B4-BE49-F238E27FC236}">
                  <a16:creationId xmlns:a16="http://schemas.microsoft.com/office/drawing/2014/main" id="{4638E2B9-26EC-AF4B-9ECB-AE5D46137B65}"/>
                </a:ext>
              </a:extLst>
            </p:cNvPr>
            <p:cNvSpPr>
              <a:spLocks noChangeArrowheads="1"/>
            </p:cNvSpPr>
            <p:nvPr/>
          </p:nvSpPr>
          <p:spPr bwMode="auto">
            <a:xfrm>
              <a:off x="7069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86">
              <a:extLst>
                <a:ext uri="{FF2B5EF4-FFF2-40B4-BE49-F238E27FC236}">
                  <a16:creationId xmlns:a16="http://schemas.microsoft.com/office/drawing/2014/main" id="{364478DD-5037-F657-8AD8-9ADD53975C3A}"/>
                </a:ext>
              </a:extLst>
            </p:cNvPr>
            <p:cNvSpPr>
              <a:spLocks noChangeArrowheads="1"/>
            </p:cNvSpPr>
            <p:nvPr/>
          </p:nvSpPr>
          <p:spPr bwMode="auto">
            <a:xfrm>
              <a:off x="7112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87">
              <a:extLst>
                <a:ext uri="{FF2B5EF4-FFF2-40B4-BE49-F238E27FC236}">
                  <a16:creationId xmlns:a16="http://schemas.microsoft.com/office/drawing/2014/main" id="{7EE44F70-98F7-8348-54B4-92ACBCE7FEF7}"/>
                </a:ext>
              </a:extLst>
            </p:cNvPr>
            <p:cNvSpPr>
              <a:spLocks noChangeArrowheads="1"/>
            </p:cNvSpPr>
            <p:nvPr/>
          </p:nvSpPr>
          <p:spPr bwMode="auto">
            <a:xfrm>
              <a:off x="7151688" y="3389313"/>
              <a:ext cx="14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88">
              <a:extLst>
                <a:ext uri="{FF2B5EF4-FFF2-40B4-BE49-F238E27FC236}">
                  <a16:creationId xmlns:a16="http://schemas.microsoft.com/office/drawing/2014/main" id="{5F9B6CAE-43D2-4811-D3CA-77A7B71C3ACC}"/>
                </a:ext>
              </a:extLst>
            </p:cNvPr>
            <p:cNvSpPr>
              <a:spLocks noChangeArrowheads="1"/>
            </p:cNvSpPr>
            <p:nvPr/>
          </p:nvSpPr>
          <p:spPr bwMode="auto">
            <a:xfrm>
              <a:off x="7180263" y="3360738"/>
              <a:ext cx="14288"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89">
              <a:extLst>
                <a:ext uri="{FF2B5EF4-FFF2-40B4-BE49-F238E27FC236}">
                  <a16:creationId xmlns:a16="http://schemas.microsoft.com/office/drawing/2014/main" id="{CA28D5C7-CF08-A426-40BB-1702E18C948C}"/>
                </a:ext>
              </a:extLst>
            </p:cNvPr>
            <p:cNvSpPr>
              <a:spLocks noChangeArrowheads="1"/>
            </p:cNvSpPr>
            <p:nvPr/>
          </p:nvSpPr>
          <p:spPr bwMode="auto">
            <a:xfrm>
              <a:off x="7218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90">
              <a:extLst>
                <a:ext uri="{FF2B5EF4-FFF2-40B4-BE49-F238E27FC236}">
                  <a16:creationId xmlns:a16="http://schemas.microsoft.com/office/drawing/2014/main" id="{943D4181-81B5-DBF3-3362-D6CFA9D13333}"/>
                </a:ext>
              </a:extLst>
            </p:cNvPr>
            <p:cNvSpPr>
              <a:spLocks noChangeArrowheads="1"/>
            </p:cNvSpPr>
            <p:nvPr/>
          </p:nvSpPr>
          <p:spPr bwMode="auto">
            <a:xfrm>
              <a:off x="7261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24" name="图形 223">
            <a:extLst>
              <a:ext uri="{FF2B5EF4-FFF2-40B4-BE49-F238E27FC236}">
                <a16:creationId xmlns:a16="http://schemas.microsoft.com/office/drawing/2014/main" id="{56D39EE5-D7BD-20AF-380F-07ECB3DAD0CF}"/>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grpSp>
        <p:nvGrpSpPr>
          <p:cNvPr id="236" name="组合 235">
            <a:extLst>
              <a:ext uri="{FF2B5EF4-FFF2-40B4-BE49-F238E27FC236}">
                <a16:creationId xmlns:a16="http://schemas.microsoft.com/office/drawing/2014/main" id="{EB3E0C0C-E395-06A1-205E-4E25F251EFC8}"/>
              </a:ext>
            </a:extLst>
          </p:cNvPr>
          <p:cNvGrpSpPr/>
          <p:nvPr/>
        </p:nvGrpSpPr>
        <p:grpSpPr>
          <a:xfrm>
            <a:off x="2137210" y="2221511"/>
            <a:ext cx="2473886" cy="2660679"/>
            <a:chOff x="1920506" y="1691733"/>
            <a:chExt cx="3353776" cy="3607006"/>
          </a:xfrm>
        </p:grpSpPr>
        <p:grpSp>
          <p:nvGrpSpPr>
            <p:cNvPr id="237" name="组合 236">
              <a:extLst>
                <a:ext uri="{FF2B5EF4-FFF2-40B4-BE49-F238E27FC236}">
                  <a16:creationId xmlns:a16="http://schemas.microsoft.com/office/drawing/2014/main" id="{13BF26FB-8DBA-8D09-FAE9-A265C1531B39}"/>
                </a:ext>
              </a:extLst>
            </p:cNvPr>
            <p:cNvGrpSpPr/>
            <p:nvPr/>
          </p:nvGrpSpPr>
          <p:grpSpPr>
            <a:xfrm>
              <a:off x="2222370" y="2320963"/>
              <a:ext cx="2861239" cy="2977776"/>
              <a:chOff x="5119719" y="2903096"/>
              <a:chExt cx="2063899" cy="2147961"/>
            </a:xfrm>
          </p:grpSpPr>
          <p:sp>
            <p:nvSpPr>
              <p:cNvPr id="241" name="任意多边形: 形状 240">
                <a:extLst>
                  <a:ext uri="{FF2B5EF4-FFF2-40B4-BE49-F238E27FC236}">
                    <a16:creationId xmlns:a16="http://schemas.microsoft.com/office/drawing/2014/main" id="{BF5584D9-E1EC-E30D-F6CB-4D681C18D9DC}"/>
                  </a:ext>
                </a:extLst>
              </p:cNvPr>
              <p:cNvSpPr/>
              <p:nvPr/>
            </p:nvSpPr>
            <p:spPr>
              <a:xfrm>
                <a:off x="5197855" y="3884333"/>
                <a:ext cx="1912266" cy="899890"/>
              </a:xfrm>
              <a:custGeom>
                <a:avLst/>
                <a:gdLst>
                  <a:gd name="connsiteX0" fmla="*/ 46767 w 1619250"/>
                  <a:gd name="connsiteY0" fmla="*/ 182023 h 762000"/>
                  <a:gd name="connsiteX1" fmla="*/ 26575 w 1619250"/>
                  <a:gd name="connsiteY1" fmla="*/ 176689 h 762000"/>
                  <a:gd name="connsiteX2" fmla="*/ 28290 w 1619250"/>
                  <a:gd name="connsiteY2" fmla="*/ 170402 h 762000"/>
                  <a:gd name="connsiteX3" fmla="*/ 48483 w 1619250"/>
                  <a:gd name="connsiteY3" fmla="*/ 175831 h 762000"/>
                  <a:gd name="connsiteX4" fmla="*/ 46767 w 1619250"/>
                  <a:gd name="connsiteY4" fmla="*/ 182023 h 762000"/>
                  <a:gd name="connsiteX5" fmla="*/ 44863 w 1619250"/>
                  <a:gd name="connsiteY5" fmla="*/ 189071 h 762000"/>
                  <a:gd name="connsiteX6" fmla="*/ 24670 w 1619250"/>
                  <a:gd name="connsiteY6" fmla="*/ 184023 h 762000"/>
                  <a:gd name="connsiteX7" fmla="*/ 23146 w 1619250"/>
                  <a:gd name="connsiteY7" fmla="*/ 190310 h 762000"/>
                  <a:gd name="connsiteX8" fmla="*/ 43434 w 1619250"/>
                  <a:gd name="connsiteY8" fmla="*/ 195358 h 762000"/>
                  <a:gd name="connsiteX9" fmla="*/ 44863 w 1619250"/>
                  <a:gd name="connsiteY9" fmla="*/ 189071 h 762000"/>
                  <a:gd name="connsiteX10" fmla="*/ 38671 w 1619250"/>
                  <a:gd name="connsiteY10" fmla="*/ 215932 h 762000"/>
                  <a:gd name="connsiteX11" fmla="*/ 18288 w 1619250"/>
                  <a:gd name="connsiteY11" fmla="*/ 211646 h 762000"/>
                  <a:gd name="connsiteX12" fmla="*/ 16859 w 1619250"/>
                  <a:gd name="connsiteY12" fmla="*/ 218027 h 762000"/>
                  <a:gd name="connsiteX13" fmla="*/ 37338 w 1619250"/>
                  <a:gd name="connsiteY13" fmla="*/ 222313 h 762000"/>
                  <a:gd name="connsiteX14" fmla="*/ 38671 w 1619250"/>
                  <a:gd name="connsiteY14" fmla="*/ 215932 h 762000"/>
                  <a:gd name="connsiteX15" fmla="*/ 35814 w 1619250"/>
                  <a:gd name="connsiteY15" fmla="*/ 229457 h 762000"/>
                  <a:gd name="connsiteX16" fmla="*/ 15335 w 1619250"/>
                  <a:gd name="connsiteY16" fmla="*/ 225457 h 762000"/>
                  <a:gd name="connsiteX17" fmla="*/ 14097 w 1619250"/>
                  <a:gd name="connsiteY17" fmla="*/ 231838 h 762000"/>
                  <a:gd name="connsiteX18" fmla="*/ 34576 w 1619250"/>
                  <a:gd name="connsiteY18" fmla="*/ 235839 h 762000"/>
                  <a:gd name="connsiteX19" fmla="*/ 35814 w 1619250"/>
                  <a:gd name="connsiteY19" fmla="*/ 229457 h 762000"/>
                  <a:gd name="connsiteX20" fmla="*/ 41624 w 1619250"/>
                  <a:gd name="connsiteY20" fmla="*/ 202502 h 762000"/>
                  <a:gd name="connsiteX21" fmla="*/ 21336 w 1619250"/>
                  <a:gd name="connsiteY21" fmla="*/ 197834 h 762000"/>
                  <a:gd name="connsiteX22" fmla="*/ 19908 w 1619250"/>
                  <a:gd name="connsiteY22" fmla="*/ 204216 h 762000"/>
                  <a:gd name="connsiteX23" fmla="*/ 40291 w 1619250"/>
                  <a:gd name="connsiteY23" fmla="*/ 208883 h 762000"/>
                  <a:gd name="connsiteX24" fmla="*/ 41624 w 1619250"/>
                  <a:gd name="connsiteY24" fmla="*/ 202502 h 762000"/>
                  <a:gd name="connsiteX25" fmla="*/ 52102 w 1619250"/>
                  <a:gd name="connsiteY25" fmla="*/ 162496 h 762000"/>
                  <a:gd name="connsiteX26" fmla="*/ 32099 w 1619250"/>
                  <a:gd name="connsiteY26" fmla="*/ 156781 h 762000"/>
                  <a:gd name="connsiteX27" fmla="*/ 30289 w 1619250"/>
                  <a:gd name="connsiteY27" fmla="*/ 163068 h 762000"/>
                  <a:gd name="connsiteX28" fmla="*/ 50387 w 1619250"/>
                  <a:gd name="connsiteY28" fmla="*/ 168783 h 762000"/>
                  <a:gd name="connsiteX29" fmla="*/ 52102 w 1619250"/>
                  <a:gd name="connsiteY29" fmla="*/ 162496 h 762000"/>
                  <a:gd name="connsiteX30" fmla="*/ 69342 w 1619250"/>
                  <a:gd name="connsiteY30" fmla="*/ 110204 h 762000"/>
                  <a:gd name="connsiteX31" fmla="*/ 49816 w 1619250"/>
                  <a:gd name="connsiteY31" fmla="*/ 103061 h 762000"/>
                  <a:gd name="connsiteX32" fmla="*/ 47625 w 1619250"/>
                  <a:gd name="connsiteY32" fmla="*/ 109156 h 762000"/>
                  <a:gd name="connsiteX33" fmla="*/ 67151 w 1619250"/>
                  <a:gd name="connsiteY33" fmla="*/ 116300 h 762000"/>
                  <a:gd name="connsiteX34" fmla="*/ 69342 w 1619250"/>
                  <a:gd name="connsiteY34" fmla="*/ 110204 h 762000"/>
                  <a:gd name="connsiteX35" fmla="*/ 56102 w 1619250"/>
                  <a:gd name="connsiteY35" fmla="*/ 149257 h 762000"/>
                  <a:gd name="connsiteX36" fmla="*/ 36195 w 1619250"/>
                  <a:gd name="connsiteY36" fmla="*/ 143161 h 762000"/>
                  <a:gd name="connsiteX37" fmla="*/ 34385 w 1619250"/>
                  <a:gd name="connsiteY37" fmla="*/ 149352 h 762000"/>
                  <a:gd name="connsiteX38" fmla="*/ 54293 w 1619250"/>
                  <a:gd name="connsiteY38" fmla="*/ 155448 h 762000"/>
                  <a:gd name="connsiteX39" fmla="*/ 56102 w 1619250"/>
                  <a:gd name="connsiteY39" fmla="*/ 149257 h 762000"/>
                  <a:gd name="connsiteX40" fmla="*/ 74200 w 1619250"/>
                  <a:gd name="connsiteY40" fmla="*/ 97250 h 762000"/>
                  <a:gd name="connsiteX41" fmla="*/ 54769 w 1619250"/>
                  <a:gd name="connsiteY41" fmla="*/ 89821 h 762000"/>
                  <a:gd name="connsiteX42" fmla="*/ 52483 w 1619250"/>
                  <a:gd name="connsiteY42" fmla="*/ 95821 h 762000"/>
                  <a:gd name="connsiteX43" fmla="*/ 71914 w 1619250"/>
                  <a:gd name="connsiteY43" fmla="*/ 103251 h 762000"/>
                  <a:gd name="connsiteX44" fmla="*/ 74200 w 1619250"/>
                  <a:gd name="connsiteY44" fmla="*/ 97250 h 762000"/>
                  <a:gd name="connsiteX45" fmla="*/ 60293 w 1619250"/>
                  <a:gd name="connsiteY45" fmla="*/ 136208 h 762000"/>
                  <a:gd name="connsiteX46" fmla="*/ 40481 w 1619250"/>
                  <a:gd name="connsiteY46" fmla="*/ 129730 h 762000"/>
                  <a:gd name="connsiteX47" fmla="*/ 38481 w 1619250"/>
                  <a:gd name="connsiteY47" fmla="*/ 135922 h 762000"/>
                  <a:gd name="connsiteX48" fmla="*/ 58293 w 1619250"/>
                  <a:gd name="connsiteY48" fmla="*/ 142399 h 762000"/>
                  <a:gd name="connsiteX49" fmla="*/ 60293 w 1619250"/>
                  <a:gd name="connsiteY49" fmla="*/ 136208 h 762000"/>
                  <a:gd name="connsiteX50" fmla="*/ 64675 w 1619250"/>
                  <a:gd name="connsiteY50" fmla="*/ 123158 h 762000"/>
                  <a:gd name="connsiteX51" fmla="*/ 44958 w 1619250"/>
                  <a:gd name="connsiteY51" fmla="*/ 116396 h 762000"/>
                  <a:gd name="connsiteX52" fmla="*/ 42863 w 1619250"/>
                  <a:gd name="connsiteY52" fmla="*/ 122492 h 762000"/>
                  <a:gd name="connsiteX53" fmla="*/ 62579 w 1619250"/>
                  <a:gd name="connsiteY53" fmla="*/ 129254 h 762000"/>
                  <a:gd name="connsiteX54" fmla="*/ 64675 w 1619250"/>
                  <a:gd name="connsiteY54" fmla="*/ 123158 h 762000"/>
                  <a:gd name="connsiteX55" fmla="*/ 31052 w 1619250"/>
                  <a:gd name="connsiteY55" fmla="*/ 256604 h 762000"/>
                  <a:gd name="connsiteX56" fmla="*/ 10383 w 1619250"/>
                  <a:gd name="connsiteY56" fmla="*/ 253365 h 762000"/>
                  <a:gd name="connsiteX57" fmla="*/ 9334 w 1619250"/>
                  <a:gd name="connsiteY57" fmla="*/ 259747 h 762000"/>
                  <a:gd name="connsiteX58" fmla="*/ 30004 w 1619250"/>
                  <a:gd name="connsiteY58" fmla="*/ 262985 h 762000"/>
                  <a:gd name="connsiteX59" fmla="*/ 31052 w 1619250"/>
                  <a:gd name="connsiteY59" fmla="*/ 256604 h 762000"/>
                  <a:gd name="connsiteX60" fmla="*/ 33242 w 1619250"/>
                  <a:gd name="connsiteY60" fmla="*/ 242983 h 762000"/>
                  <a:gd name="connsiteX61" fmla="*/ 12668 w 1619250"/>
                  <a:gd name="connsiteY61" fmla="*/ 239363 h 762000"/>
                  <a:gd name="connsiteX62" fmla="*/ 11621 w 1619250"/>
                  <a:gd name="connsiteY62" fmla="*/ 245745 h 762000"/>
                  <a:gd name="connsiteX63" fmla="*/ 32195 w 1619250"/>
                  <a:gd name="connsiteY63" fmla="*/ 249364 h 762000"/>
                  <a:gd name="connsiteX64" fmla="*/ 33242 w 1619250"/>
                  <a:gd name="connsiteY64" fmla="*/ 242983 h 762000"/>
                  <a:gd name="connsiteX65" fmla="*/ 22098 w 1619250"/>
                  <a:gd name="connsiteY65" fmla="*/ 338709 h 762000"/>
                  <a:gd name="connsiteX66" fmla="*/ 1238 w 1619250"/>
                  <a:gd name="connsiteY66" fmla="*/ 337566 h 762000"/>
                  <a:gd name="connsiteX67" fmla="*/ 858 w 1619250"/>
                  <a:gd name="connsiteY67" fmla="*/ 344043 h 762000"/>
                  <a:gd name="connsiteX68" fmla="*/ 21717 w 1619250"/>
                  <a:gd name="connsiteY68" fmla="*/ 345186 h 762000"/>
                  <a:gd name="connsiteX69" fmla="*/ 22098 w 1619250"/>
                  <a:gd name="connsiteY69" fmla="*/ 338709 h 762000"/>
                  <a:gd name="connsiteX70" fmla="*/ 23050 w 1619250"/>
                  <a:gd name="connsiteY70" fmla="*/ 324898 h 762000"/>
                  <a:gd name="connsiteX71" fmla="*/ 2191 w 1619250"/>
                  <a:gd name="connsiteY71" fmla="*/ 323469 h 762000"/>
                  <a:gd name="connsiteX72" fmla="*/ 1810 w 1619250"/>
                  <a:gd name="connsiteY72" fmla="*/ 329946 h 762000"/>
                  <a:gd name="connsiteX73" fmla="*/ 22670 w 1619250"/>
                  <a:gd name="connsiteY73" fmla="*/ 331375 h 762000"/>
                  <a:gd name="connsiteX74" fmla="*/ 23050 w 1619250"/>
                  <a:gd name="connsiteY74" fmla="*/ 324898 h 762000"/>
                  <a:gd name="connsiteX75" fmla="*/ 21146 w 1619250"/>
                  <a:gd name="connsiteY75" fmla="*/ 366236 h 762000"/>
                  <a:gd name="connsiteX76" fmla="*/ 286 w 1619250"/>
                  <a:gd name="connsiteY76" fmla="*/ 365855 h 762000"/>
                  <a:gd name="connsiteX77" fmla="*/ 191 w 1619250"/>
                  <a:gd name="connsiteY77" fmla="*/ 372332 h 762000"/>
                  <a:gd name="connsiteX78" fmla="*/ 21146 w 1619250"/>
                  <a:gd name="connsiteY78" fmla="*/ 372713 h 762000"/>
                  <a:gd name="connsiteX79" fmla="*/ 21146 w 1619250"/>
                  <a:gd name="connsiteY79" fmla="*/ 366236 h 762000"/>
                  <a:gd name="connsiteX80" fmla="*/ 21527 w 1619250"/>
                  <a:gd name="connsiteY80" fmla="*/ 352425 h 762000"/>
                  <a:gd name="connsiteX81" fmla="*/ 667 w 1619250"/>
                  <a:gd name="connsiteY81" fmla="*/ 351663 h 762000"/>
                  <a:gd name="connsiteX82" fmla="*/ 381 w 1619250"/>
                  <a:gd name="connsiteY82" fmla="*/ 358140 h 762000"/>
                  <a:gd name="connsiteX83" fmla="*/ 21241 w 1619250"/>
                  <a:gd name="connsiteY83" fmla="*/ 358902 h 762000"/>
                  <a:gd name="connsiteX84" fmla="*/ 21527 w 1619250"/>
                  <a:gd name="connsiteY84" fmla="*/ 352425 h 762000"/>
                  <a:gd name="connsiteX85" fmla="*/ 24193 w 1619250"/>
                  <a:gd name="connsiteY85" fmla="*/ 311182 h 762000"/>
                  <a:gd name="connsiteX86" fmla="*/ 3429 w 1619250"/>
                  <a:gd name="connsiteY86" fmla="*/ 309372 h 762000"/>
                  <a:gd name="connsiteX87" fmla="*/ 2857 w 1619250"/>
                  <a:gd name="connsiteY87" fmla="*/ 315849 h 762000"/>
                  <a:gd name="connsiteX88" fmla="*/ 23622 w 1619250"/>
                  <a:gd name="connsiteY88" fmla="*/ 317659 h 762000"/>
                  <a:gd name="connsiteX89" fmla="*/ 24193 w 1619250"/>
                  <a:gd name="connsiteY89" fmla="*/ 311182 h 762000"/>
                  <a:gd name="connsiteX90" fmla="*/ 79343 w 1619250"/>
                  <a:gd name="connsiteY90" fmla="*/ 84487 h 762000"/>
                  <a:gd name="connsiteX91" fmla="*/ 60007 w 1619250"/>
                  <a:gd name="connsiteY91" fmla="*/ 76676 h 762000"/>
                  <a:gd name="connsiteX92" fmla="*/ 57531 w 1619250"/>
                  <a:gd name="connsiteY92" fmla="*/ 82677 h 762000"/>
                  <a:gd name="connsiteX93" fmla="*/ 76771 w 1619250"/>
                  <a:gd name="connsiteY93" fmla="*/ 90488 h 762000"/>
                  <a:gd name="connsiteX94" fmla="*/ 79343 w 1619250"/>
                  <a:gd name="connsiteY94" fmla="*/ 84487 h 762000"/>
                  <a:gd name="connsiteX95" fmla="*/ 28956 w 1619250"/>
                  <a:gd name="connsiteY95" fmla="*/ 270224 h 762000"/>
                  <a:gd name="connsiteX96" fmla="*/ 8287 w 1619250"/>
                  <a:gd name="connsiteY96" fmla="*/ 267271 h 762000"/>
                  <a:gd name="connsiteX97" fmla="*/ 7334 w 1619250"/>
                  <a:gd name="connsiteY97" fmla="*/ 273748 h 762000"/>
                  <a:gd name="connsiteX98" fmla="*/ 28004 w 1619250"/>
                  <a:gd name="connsiteY98" fmla="*/ 276701 h 762000"/>
                  <a:gd name="connsiteX99" fmla="*/ 28956 w 1619250"/>
                  <a:gd name="connsiteY99" fmla="*/ 270224 h 762000"/>
                  <a:gd name="connsiteX100" fmla="*/ 25527 w 1619250"/>
                  <a:gd name="connsiteY100" fmla="*/ 297561 h 762000"/>
                  <a:gd name="connsiteX101" fmla="*/ 4763 w 1619250"/>
                  <a:gd name="connsiteY101" fmla="*/ 295370 h 762000"/>
                  <a:gd name="connsiteX102" fmla="*/ 4000 w 1619250"/>
                  <a:gd name="connsiteY102" fmla="*/ 301847 h 762000"/>
                  <a:gd name="connsiteX103" fmla="*/ 24860 w 1619250"/>
                  <a:gd name="connsiteY103" fmla="*/ 304038 h 762000"/>
                  <a:gd name="connsiteX104" fmla="*/ 25527 w 1619250"/>
                  <a:gd name="connsiteY104" fmla="*/ 297561 h 762000"/>
                  <a:gd name="connsiteX105" fmla="*/ 27051 w 1619250"/>
                  <a:gd name="connsiteY105" fmla="*/ 283845 h 762000"/>
                  <a:gd name="connsiteX106" fmla="*/ 6286 w 1619250"/>
                  <a:gd name="connsiteY106" fmla="*/ 281273 h 762000"/>
                  <a:gd name="connsiteX107" fmla="*/ 5620 w 1619250"/>
                  <a:gd name="connsiteY107" fmla="*/ 287750 h 762000"/>
                  <a:gd name="connsiteX108" fmla="*/ 26289 w 1619250"/>
                  <a:gd name="connsiteY108" fmla="*/ 290227 h 762000"/>
                  <a:gd name="connsiteX109" fmla="*/ 27051 w 1619250"/>
                  <a:gd name="connsiteY109" fmla="*/ 283845 h 762000"/>
                  <a:gd name="connsiteX110" fmla="*/ 101918 w 1619250"/>
                  <a:gd name="connsiteY110" fmla="*/ 34195 h 762000"/>
                  <a:gd name="connsiteX111" fmla="*/ 83248 w 1619250"/>
                  <a:gd name="connsiteY111" fmla="*/ 25051 h 762000"/>
                  <a:gd name="connsiteX112" fmla="*/ 80391 w 1619250"/>
                  <a:gd name="connsiteY112" fmla="*/ 30861 h 762000"/>
                  <a:gd name="connsiteX113" fmla="*/ 99060 w 1619250"/>
                  <a:gd name="connsiteY113" fmla="*/ 40005 h 762000"/>
                  <a:gd name="connsiteX114" fmla="*/ 101918 w 1619250"/>
                  <a:gd name="connsiteY114" fmla="*/ 34195 h 762000"/>
                  <a:gd name="connsiteX115" fmla="*/ 90202 w 1619250"/>
                  <a:gd name="connsiteY115" fmla="*/ 59150 h 762000"/>
                  <a:gd name="connsiteX116" fmla="*/ 71247 w 1619250"/>
                  <a:gd name="connsiteY116" fmla="*/ 50673 h 762000"/>
                  <a:gd name="connsiteX117" fmla="*/ 68675 w 1619250"/>
                  <a:gd name="connsiteY117" fmla="*/ 56579 h 762000"/>
                  <a:gd name="connsiteX118" fmla="*/ 87630 w 1619250"/>
                  <a:gd name="connsiteY118" fmla="*/ 65056 h 762000"/>
                  <a:gd name="connsiteX119" fmla="*/ 90202 w 1619250"/>
                  <a:gd name="connsiteY119" fmla="*/ 59150 h 762000"/>
                  <a:gd name="connsiteX120" fmla="*/ 114491 w 1619250"/>
                  <a:gd name="connsiteY120" fmla="*/ 9716 h 762000"/>
                  <a:gd name="connsiteX121" fmla="*/ 96202 w 1619250"/>
                  <a:gd name="connsiteY121" fmla="*/ 0 h 762000"/>
                  <a:gd name="connsiteX122" fmla="*/ 93155 w 1619250"/>
                  <a:gd name="connsiteY122" fmla="*/ 5715 h 762000"/>
                  <a:gd name="connsiteX123" fmla="*/ 111443 w 1619250"/>
                  <a:gd name="connsiteY123" fmla="*/ 15430 h 762000"/>
                  <a:gd name="connsiteX124" fmla="*/ 114491 w 1619250"/>
                  <a:gd name="connsiteY124" fmla="*/ 9716 h 762000"/>
                  <a:gd name="connsiteX125" fmla="*/ 95917 w 1619250"/>
                  <a:gd name="connsiteY125" fmla="*/ 46672 h 762000"/>
                  <a:gd name="connsiteX126" fmla="*/ 77058 w 1619250"/>
                  <a:gd name="connsiteY126" fmla="*/ 37910 h 762000"/>
                  <a:gd name="connsiteX127" fmla="*/ 74295 w 1619250"/>
                  <a:gd name="connsiteY127" fmla="*/ 43815 h 762000"/>
                  <a:gd name="connsiteX128" fmla="*/ 93155 w 1619250"/>
                  <a:gd name="connsiteY128" fmla="*/ 52578 h 762000"/>
                  <a:gd name="connsiteX129" fmla="*/ 95917 w 1619250"/>
                  <a:gd name="connsiteY129" fmla="*/ 46672 h 762000"/>
                  <a:gd name="connsiteX130" fmla="*/ 108109 w 1619250"/>
                  <a:gd name="connsiteY130" fmla="*/ 21908 h 762000"/>
                  <a:gd name="connsiteX131" fmla="*/ 89630 w 1619250"/>
                  <a:gd name="connsiteY131" fmla="*/ 12478 h 762000"/>
                  <a:gd name="connsiteX132" fmla="*/ 86677 w 1619250"/>
                  <a:gd name="connsiteY132" fmla="*/ 18288 h 762000"/>
                  <a:gd name="connsiteX133" fmla="*/ 105156 w 1619250"/>
                  <a:gd name="connsiteY133" fmla="*/ 27718 h 762000"/>
                  <a:gd name="connsiteX134" fmla="*/ 108109 w 1619250"/>
                  <a:gd name="connsiteY134" fmla="*/ 21908 h 762000"/>
                  <a:gd name="connsiteX135" fmla="*/ 84677 w 1619250"/>
                  <a:gd name="connsiteY135" fmla="*/ 71723 h 762000"/>
                  <a:gd name="connsiteX136" fmla="*/ 65532 w 1619250"/>
                  <a:gd name="connsiteY136" fmla="*/ 63627 h 762000"/>
                  <a:gd name="connsiteX137" fmla="*/ 62960 w 1619250"/>
                  <a:gd name="connsiteY137" fmla="*/ 69628 h 762000"/>
                  <a:gd name="connsiteX138" fmla="*/ 82105 w 1619250"/>
                  <a:gd name="connsiteY138" fmla="*/ 77724 h 762000"/>
                  <a:gd name="connsiteX139" fmla="*/ 84677 w 1619250"/>
                  <a:gd name="connsiteY139" fmla="*/ 71723 h 762000"/>
                  <a:gd name="connsiteX140" fmla="*/ 1590199 w 1619250"/>
                  <a:gd name="connsiteY140" fmla="*/ 248888 h 762000"/>
                  <a:gd name="connsiteX141" fmla="*/ 1608296 w 1619250"/>
                  <a:gd name="connsiteY141" fmla="*/ 245650 h 762000"/>
                  <a:gd name="connsiteX142" fmla="*/ 1607248 w 1619250"/>
                  <a:gd name="connsiteY142" fmla="*/ 239268 h 762000"/>
                  <a:gd name="connsiteX143" fmla="*/ 1589056 w 1619250"/>
                  <a:gd name="connsiteY143" fmla="*/ 242506 h 762000"/>
                  <a:gd name="connsiteX144" fmla="*/ 1590199 w 1619250"/>
                  <a:gd name="connsiteY144" fmla="*/ 248888 h 762000"/>
                  <a:gd name="connsiteX145" fmla="*/ 1510475 w 1619250"/>
                  <a:gd name="connsiteY145" fmla="*/ 14478 h 762000"/>
                  <a:gd name="connsiteX146" fmla="*/ 1526857 w 1619250"/>
                  <a:gd name="connsiteY146" fmla="*/ 5810 h 762000"/>
                  <a:gd name="connsiteX147" fmla="*/ 1523809 w 1619250"/>
                  <a:gd name="connsiteY147" fmla="*/ 95 h 762000"/>
                  <a:gd name="connsiteX148" fmla="*/ 1507427 w 1619250"/>
                  <a:gd name="connsiteY148" fmla="*/ 8763 h 762000"/>
                  <a:gd name="connsiteX149" fmla="*/ 1510475 w 1619250"/>
                  <a:gd name="connsiteY149" fmla="*/ 14478 h 762000"/>
                  <a:gd name="connsiteX150" fmla="*/ 1540097 w 1619250"/>
                  <a:gd name="connsiteY150" fmla="*/ 76867 h 762000"/>
                  <a:gd name="connsiteX151" fmla="*/ 1557147 w 1619250"/>
                  <a:gd name="connsiteY151" fmla="*/ 69628 h 762000"/>
                  <a:gd name="connsiteX152" fmla="*/ 1554576 w 1619250"/>
                  <a:gd name="connsiteY152" fmla="*/ 63627 h 762000"/>
                  <a:gd name="connsiteX153" fmla="*/ 1537525 w 1619250"/>
                  <a:gd name="connsiteY153" fmla="*/ 70866 h 762000"/>
                  <a:gd name="connsiteX154" fmla="*/ 1540097 w 1619250"/>
                  <a:gd name="connsiteY154" fmla="*/ 76867 h 762000"/>
                  <a:gd name="connsiteX155" fmla="*/ 1545241 w 1619250"/>
                  <a:gd name="connsiteY155" fmla="*/ 89630 h 762000"/>
                  <a:gd name="connsiteX156" fmla="*/ 1562386 w 1619250"/>
                  <a:gd name="connsiteY156" fmla="*/ 82677 h 762000"/>
                  <a:gd name="connsiteX157" fmla="*/ 1559909 w 1619250"/>
                  <a:gd name="connsiteY157" fmla="*/ 76676 h 762000"/>
                  <a:gd name="connsiteX158" fmla="*/ 1542765 w 1619250"/>
                  <a:gd name="connsiteY158" fmla="*/ 83629 h 762000"/>
                  <a:gd name="connsiteX159" fmla="*/ 1545241 w 1619250"/>
                  <a:gd name="connsiteY159" fmla="*/ 89630 h 762000"/>
                  <a:gd name="connsiteX160" fmla="*/ 1516761 w 1619250"/>
                  <a:gd name="connsiteY160" fmla="*/ 26765 h 762000"/>
                  <a:gd name="connsiteX161" fmla="*/ 1533240 w 1619250"/>
                  <a:gd name="connsiteY161" fmla="*/ 18288 h 762000"/>
                  <a:gd name="connsiteX162" fmla="*/ 1530286 w 1619250"/>
                  <a:gd name="connsiteY162" fmla="*/ 12573 h 762000"/>
                  <a:gd name="connsiteX163" fmla="*/ 1513713 w 1619250"/>
                  <a:gd name="connsiteY163" fmla="*/ 20955 h 762000"/>
                  <a:gd name="connsiteX164" fmla="*/ 1516761 w 1619250"/>
                  <a:gd name="connsiteY164" fmla="*/ 26765 h 762000"/>
                  <a:gd name="connsiteX165" fmla="*/ 1528858 w 1619250"/>
                  <a:gd name="connsiteY165" fmla="*/ 51626 h 762000"/>
                  <a:gd name="connsiteX166" fmla="*/ 1545622 w 1619250"/>
                  <a:gd name="connsiteY166" fmla="*/ 43815 h 762000"/>
                  <a:gd name="connsiteX167" fmla="*/ 1542859 w 1619250"/>
                  <a:gd name="connsiteY167" fmla="*/ 37910 h 762000"/>
                  <a:gd name="connsiteX168" fmla="*/ 1526096 w 1619250"/>
                  <a:gd name="connsiteY168" fmla="*/ 45720 h 762000"/>
                  <a:gd name="connsiteX169" fmla="*/ 1528858 w 1619250"/>
                  <a:gd name="connsiteY169" fmla="*/ 51626 h 762000"/>
                  <a:gd name="connsiteX170" fmla="*/ 1522952 w 1619250"/>
                  <a:gd name="connsiteY170" fmla="*/ 39148 h 762000"/>
                  <a:gd name="connsiteX171" fmla="*/ 1539621 w 1619250"/>
                  <a:gd name="connsiteY171" fmla="*/ 31052 h 762000"/>
                  <a:gd name="connsiteX172" fmla="*/ 1536764 w 1619250"/>
                  <a:gd name="connsiteY172" fmla="*/ 25241 h 762000"/>
                  <a:gd name="connsiteX173" fmla="*/ 1520095 w 1619250"/>
                  <a:gd name="connsiteY173" fmla="*/ 33338 h 762000"/>
                  <a:gd name="connsiteX174" fmla="*/ 1522952 w 1619250"/>
                  <a:gd name="connsiteY174" fmla="*/ 39148 h 762000"/>
                  <a:gd name="connsiteX175" fmla="*/ 1534573 w 1619250"/>
                  <a:gd name="connsiteY175" fmla="*/ 64198 h 762000"/>
                  <a:gd name="connsiteX176" fmla="*/ 1551432 w 1619250"/>
                  <a:gd name="connsiteY176" fmla="*/ 56674 h 762000"/>
                  <a:gd name="connsiteX177" fmla="*/ 1548860 w 1619250"/>
                  <a:gd name="connsiteY177" fmla="*/ 50673 h 762000"/>
                  <a:gd name="connsiteX178" fmla="*/ 1531906 w 1619250"/>
                  <a:gd name="connsiteY178" fmla="*/ 58198 h 762000"/>
                  <a:gd name="connsiteX179" fmla="*/ 1534573 w 1619250"/>
                  <a:gd name="connsiteY179" fmla="*/ 64198 h 762000"/>
                  <a:gd name="connsiteX180" fmla="*/ 1600676 w 1619250"/>
                  <a:gd name="connsiteY180" fmla="*/ 344996 h 762000"/>
                  <a:gd name="connsiteX181" fmla="*/ 1619059 w 1619250"/>
                  <a:gd name="connsiteY181" fmla="*/ 344043 h 762000"/>
                  <a:gd name="connsiteX182" fmla="*/ 1618679 w 1619250"/>
                  <a:gd name="connsiteY182" fmla="*/ 337566 h 762000"/>
                  <a:gd name="connsiteX183" fmla="*/ 1600295 w 1619250"/>
                  <a:gd name="connsiteY183" fmla="*/ 338519 h 762000"/>
                  <a:gd name="connsiteX184" fmla="*/ 1600676 w 1619250"/>
                  <a:gd name="connsiteY184" fmla="*/ 344996 h 762000"/>
                  <a:gd name="connsiteX185" fmla="*/ 20860 w 1619250"/>
                  <a:gd name="connsiteY185" fmla="*/ 383191 h 762000"/>
                  <a:gd name="connsiteX186" fmla="*/ 20955 w 1619250"/>
                  <a:gd name="connsiteY186" fmla="*/ 380047 h 762000"/>
                  <a:gd name="connsiteX187" fmla="*/ 95 w 1619250"/>
                  <a:gd name="connsiteY187" fmla="*/ 380047 h 762000"/>
                  <a:gd name="connsiteX188" fmla="*/ 0 w 1619250"/>
                  <a:gd name="connsiteY188" fmla="*/ 383191 h 762000"/>
                  <a:gd name="connsiteX189" fmla="*/ 95 w 1619250"/>
                  <a:gd name="connsiteY189" fmla="*/ 386525 h 762000"/>
                  <a:gd name="connsiteX190" fmla="*/ 20955 w 1619250"/>
                  <a:gd name="connsiteY190" fmla="*/ 386525 h 762000"/>
                  <a:gd name="connsiteX191" fmla="*/ 20860 w 1619250"/>
                  <a:gd name="connsiteY191" fmla="*/ 383191 h 762000"/>
                  <a:gd name="connsiteX192" fmla="*/ 1596104 w 1619250"/>
                  <a:gd name="connsiteY192" fmla="*/ 289941 h 762000"/>
                  <a:gd name="connsiteX193" fmla="*/ 1614392 w 1619250"/>
                  <a:gd name="connsiteY193" fmla="*/ 287750 h 762000"/>
                  <a:gd name="connsiteX194" fmla="*/ 1613630 w 1619250"/>
                  <a:gd name="connsiteY194" fmla="*/ 281273 h 762000"/>
                  <a:gd name="connsiteX195" fmla="*/ 1595342 w 1619250"/>
                  <a:gd name="connsiteY195" fmla="*/ 283559 h 762000"/>
                  <a:gd name="connsiteX196" fmla="*/ 1596104 w 1619250"/>
                  <a:gd name="connsiteY196" fmla="*/ 289941 h 762000"/>
                  <a:gd name="connsiteX197" fmla="*/ 1592389 w 1619250"/>
                  <a:gd name="connsiteY197" fmla="*/ 262604 h 762000"/>
                  <a:gd name="connsiteX198" fmla="*/ 1610583 w 1619250"/>
                  <a:gd name="connsiteY198" fmla="*/ 259747 h 762000"/>
                  <a:gd name="connsiteX199" fmla="*/ 1609534 w 1619250"/>
                  <a:gd name="connsiteY199" fmla="*/ 253365 h 762000"/>
                  <a:gd name="connsiteX200" fmla="*/ 1591342 w 1619250"/>
                  <a:gd name="connsiteY200" fmla="*/ 256222 h 762000"/>
                  <a:gd name="connsiteX201" fmla="*/ 1592389 w 1619250"/>
                  <a:gd name="connsiteY201" fmla="*/ 262604 h 762000"/>
                  <a:gd name="connsiteX202" fmla="*/ 1594390 w 1619250"/>
                  <a:gd name="connsiteY202" fmla="*/ 276225 h 762000"/>
                  <a:gd name="connsiteX203" fmla="*/ 1612582 w 1619250"/>
                  <a:gd name="connsiteY203" fmla="*/ 273653 h 762000"/>
                  <a:gd name="connsiteX204" fmla="*/ 1611630 w 1619250"/>
                  <a:gd name="connsiteY204" fmla="*/ 267176 h 762000"/>
                  <a:gd name="connsiteX205" fmla="*/ 1593437 w 1619250"/>
                  <a:gd name="connsiteY205" fmla="*/ 269748 h 762000"/>
                  <a:gd name="connsiteX206" fmla="*/ 1594390 w 1619250"/>
                  <a:gd name="connsiteY206" fmla="*/ 276225 h 762000"/>
                  <a:gd name="connsiteX207" fmla="*/ 1598866 w 1619250"/>
                  <a:gd name="connsiteY207" fmla="*/ 317468 h 762000"/>
                  <a:gd name="connsiteX208" fmla="*/ 1617250 w 1619250"/>
                  <a:gd name="connsiteY208" fmla="*/ 315849 h 762000"/>
                  <a:gd name="connsiteX209" fmla="*/ 1616678 w 1619250"/>
                  <a:gd name="connsiteY209" fmla="*/ 309372 h 762000"/>
                  <a:gd name="connsiteX210" fmla="*/ 1598295 w 1619250"/>
                  <a:gd name="connsiteY210" fmla="*/ 310991 h 762000"/>
                  <a:gd name="connsiteX211" fmla="*/ 1598866 w 1619250"/>
                  <a:gd name="connsiteY211" fmla="*/ 317468 h 762000"/>
                  <a:gd name="connsiteX212" fmla="*/ 1597628 w 1619250"/>
                  <a:gd name="connsiteY212" fmla="*/ 303657 h 762000"/>
                  <a:gd name="connsiteX213" fmla="*/ 1615917 w 1619250"/>
                  <a:gd name="connsiteY213" fmla="*/ 301752 h 762000"/>
                  <a:gd name="connsiteX214" fmla="*/ 1615154 w 1619250"/>
                  <a:gd name="connsiteY214" fmla="*/ 295275 h 762000"/>
                  <a:gd name="connsiteX215" fmla="*/ 1596867 w 1619250"/>
                  <a:gd name="connsiteY215" fmla="*/ 297180 h 762000"/>
                  <a:gd name="connsiteX216" fmla="*/ 1597628 w 1619250"/>
                  <a:gd name="connsiteY216" fmla="*/ 303657 h 762000"/>
                  <a:gd name="connsiteX217" fmla="*/ 1601152 w 1619250"/>
                  <a:gd name="connsiteY217" fmla="*/ 358807 h 762000"/>
                  <a:gd name="connsiteX218" fmla="*/ 1619536 w 1619250"/>
                  <a:gd name="connsiteY218" fmla="*/ 358140 h 762000"/>
                  <a:gd name="connsiteX219" fmla="*/ 1619250 w 1619250"/>
                  <a:gd name="connsiteY219" fmla="*/ 351663 h 762000"/>
                  <a:gd name="connsiteX220" fmla="*/ 1600867 w 1619250"/>
                  <a:gd name="connsiteY220" fmla="*/ 352330 h 762000"/>
                  <a:gd name="connsiteX221" fmla="*/ 1601152 w 1619250"/>
                  <a:gd name="connsiteY221" fmla="*/ 358807 h 762000"/>
                  <a:gd name="connsiteX222" fmla="*/ 1601438 w 1619250"/>
                  <a:gd name="connsiteY222" fmla="*/ 372618 h 762000"/>
                  <a:gd name="connsiteX223" fmla="*/ 1619822 w 1619250"/>
                  <a:gd name="connsiteY223" fmla="*/ 372332 h 762000"/>
                  <a:gd name="connsiteX224" fmla="*/ 1619726 w 1619250"/>
                  <a:gd name="connsiteY224" fmla="*/ 365855 h 762000"/>
                  <a:gd name="connsiteX225" fmla="*/ 1601343 w 1619250"/>
                  <a:gd name="connsiteY225" fmla="*/ 366141 h 762000"/>
                  <a:gd name="connsiteX226" fmla="*/ 1601438 w 1619250"/>
                  <a:gd name="connsiteY226" fmla="*/ 372618 h 762000"/>
                  <a:gd name="connsiteX227" fmla="*/ 1599819 w 1619250"/>
                  <a:gd name="connsiteY227" fmla="*/ 331184 h 762000"/>
                  <a:gd name="connsiteX228" fmla="*/ 1618202 w 1619250"/>
                  <a:gd name="connsiteY228" fmla="*/ 329946 h 762000"/>
                  <a:gd name="connsiteX229" fmla="*/ 1617821 w 1619250"/>
                  <a:gd name="connsiteY229" fmla="*/ 323469 h 762000"/>
                  <a:gd name="connsiteX230" fmla="*/ 1599438 w 1619250"/>
                  <a:gd name="connsiteY230" fmla="*/ 324707 h 762000"/>
                  <a:gd name="connsiteX231" fmla="*/ 1599819 w 1619250"/>
                  <a:gd name="connsiteY231" fmla="*/ 331184 h 762000"/>
                  <a:gd name="connsiteX232" fmla="*/ 1578959 w 1619250"/>
                  <a:gd name="connsiteY232" fmla="*/ 194881 h 762000"/>
                  <a:gd name="connsiteX233" fmla="*/ 1596867 w 1619250"/>
                  <a:gd name="connsiteY233" fmla="*/ 190405 h 762000"/>
                  <a:gd name="connsiteX234" fmla="*/ 1595342 w 1619250"/>
                  <a:gd name="connsiteY234" fmla="*/ 184118 h 762000"/>
                  <a:gd name="connsiteX235" fmla="*/ 1577435 w 1619250"/>
                  <a:gd name="connsiteY235" fmla="*/ 188595 h 762000"/>
                  <a:gd name="connsiteX236" fmla="*/ 1578959 w 1619250"/>
                  <a:gd name="connsiteY236" fmla="*/ 194881 h 762000"/>
                  <a:gd name="connsiteX237" fmla="*/ 1563910 w 1619250"/>
                  <a:gd name="connsiteY237" fmla="*/ 141637 h 762000"/>
                  <a:gd name="connsiteX238" fmla="*/ 1581531 w 1619250"/>
                  <a:gd name="connsiteY238" fmla="*/ 135922 h 762000"/>
                  <a:gd name="connsiteX239" fmla="*/ 1579531 w 1619250"/>
                  <a:gd name="connsiteY239" fmla="*/ 129730 h 762000"/>
                  <a:gd name="connsiteX240" fmla="*/ 1562005 w 1619250"/>
                  <a:gd name="connsiteY240" fmla="*/ 135446 h 762000"/>
                  <a:gd name="connsiteX241" fmla="*/ 1563910 w 1619250"/>
                  <a:gd name="connsiteY241" fmla="*/ 141637 h 762000"/>
                  <a:gd name="connsiteX242" fmla="*/ 1587722 w 1619250"/>
                  <a:gd name="connsiteY242" fmla="*/ 235363 h 762000"/>
                  <a:gd name="connsiteX243" fmla="*/ 1605820 w 1619250"/>
                  <a:gd name="connsiteY243" fmla="*/ 231838 h 762000"/>
                  <a:gd name="connsiteX244" fmla="*/ 1604582 w 1619250"/>
                  <a:gd name="connsiteY244" fmla="*/ 225457 h 762000"/>
                  <a:gd name="connsiteX245" fmla="*/ 1586484 w 1619250"/>
                  <a:gd name="connsiteY245" fmla="*/ 228981 h 762000"/>
                  <a:gd name="connsiteX246" fmla="*/ 1587722 w 1619250"/>
                  <a:gd name="connsiteY246" fmla="*/ 235363 h 762000"/>
                  <a:gd name="connsiteX247" fmla="*/ 1559623 w 1619250"/>
                  <a:gd name="connsiteY247" fmla="*/ 128492 h 762000"/>
                  <a:gd name="connsiteX248" fmla="*/ 1577150 w 1619250"/>
                  <a:gd name="connsiteY248" fmla="*/ 122492 h 762000"/>
                  <a:gd name="connsiteX249" fmla="*/ 1574959 w 1619250"/>
                  <a:gd name="connsiteY249" fmla="*/ 116396 h 762000"/>
                  <a:gd name="connsiteX250" fmla="*/ 1557433 w 1619250"/>
                  <a:gd name="connsiteY250" fmla="*/ 122396 h 762000"/>
                  <a:gd name="connsiteX251" fmla="*/ 1559623 w 1619250"/>
                  <a:gd name="connsiteY251" fmla="*/ 128492 h 762000"/>
                  <a:gd name="connsiteX252" fmla="*/ 1555052 w 1619250"/>
                  <a:gd name="connsiteY252" fmla="*/ 115538 h 762000"/>
                  <a:gd name="connsiteX253" fmla="*/ 1572387 w 1619250"/>
                  <a:gd name="connsiteY253" fmla="*/ 109156 h 762000"/>
                  <a:gd name="connsiteX254" fmla="*/ 1570196 w 1619250"/>
                  <a:gd name="connsiteY254" fmla="*/ 103061 h 762000"/>
                  <a:gd name="connsiteX255" fmla="*/ 1552861 w 1619250"/>
                  <a:gd name="connsiteY255" fmla="*/ 109442 h 762000"/>
                  <a:gd name="connsiteX256" fmla="*/ 1555052 w 1619250"/>
                  <a:gd name="connsiteY256" fmla="*/ 115538 h 762000"/>
                  <a:gd name="connsiteX257" fmla="*/ 1572006 w 1619250"/>
                  <a:gd name="connsiteY257" fmla="*/ 168116 h 762000"/>
                  <a:gd name="connsiteX258" fmla="*/ 1589723 w 1619250"/>
                  <a:gd name="connsiteY258" fmla="*/ 163068 h 762000"/>
                  <a:gd name="connsiteX259" fmla="*/ 1587913 w 1619250"/>
                  <a:gd name="connsiteY259" fmla="*/ 156781 h 762000"/>
                  <a:gd name="connsiteX260" fmla="*/ 1570101 w 1619250"/>
                  <a:gd name="connsiteY260" fmla="*/ 161925 h 762000"/>
                  <a:gd name="connsiteX261" fmla="*/ 1572006 w 1619250"/>
                  <a:gd name="connsiteY261" fmla="*/ 168116 h 762000"/>
                  <a:gd name="connsiteX262" fmla="*/ 1568101 w 1619250"/>
                  <a:gd name="connsiteY262" fmla="*/ 154877 h 762000"/>
                  <a:gd name="connsiteX263" fmla="*/ 1585722 w 1619250"/>
                  <a:gd name="connsiteY263" fmla="*/ 149447 h 762000"/>
                  <a:gd name="connsiteX264" fmla="*/ 1583912 w 1619250"/>
                  <a:gd name="connsiteY264" fmla="*/ 143256 h 762000"/>
                  <a:gd name="connsiteX265" fmla="*/ 1566291 w 1619250"/>
                  <a:gd name="connsiteY265" fmla="*/ 148685 h 762000"/>
                  <a:gd name="connsiteX266" fmla="*/ 1568101 w 1619250"/>
                  <a:gd name="connsiteY266" fmla="*/ 154877 h 762000"/>
                  <a:gd name="connsiteX267" fmla="*/ 1575625 w 1619250"/>
                  <a:gd name="connsiteY267" fmla="*/ 181451 h 762000"/>
                  <a:gd name="connsiteX268" fmla="*/ 1593437 w 1619250"/>
                  <a:gd name="connsiteY268" fmla="*/ 176689 h 762000"/>
                  <a:gd name="connsiteX269" fmla="*/ 1591723 w 1619250"/>
                  <a:gd name="connsiteY269" fmla="*/ 170402 h 762000"/>
                  <a:gd name="connsiteX270" fmla="*/ 1573911 w 1619250"/>
                  <a:gd name="connsiteY270" fmla="*/ 175165 h 762000"/>
                  <a:gd name="connsiteX271" fmla="*/ 1575625 w 1619250"/>
                  <a:gd name="connsiteY271" fmla="*/ 181451 h 762000"/>
                  <a:gd name="connsiteX272" fmla="*/ 1582102 w 1619250"/>
                  <a:gd name="connsiteY272" fmla="*/ 208312 h 762000"/>
                  <a:gd name="connsiteX273" fmla="*/ 1600105 w 1619250"/>
                  <a:gd name="connsiteY273" fmla="*/ 204121 h 762000"/>
                  <a:gd name="connsiteX274" fmla="*/ 1598676 w 1619250"/>
                  <a:gd name="connsiteY274" fmla="*/ 197739 h 762000"/>
                  <a:gd name="connsiteX275" fmla="*/ 1580769 w 1619250"/>
                  <a:gd name="connsiteY275" fmla="*/ 201930 h 762000"/>
                  <a:gd name="connsiteX276" fmla="*/ 1582102 w 1619250"/>
                  <a:gd name="connsiteY276" fmla="*/ 208312 h 762000"/>
                  <a:gd name="connsiteX277" fmla="*/ 1585055 w 1619250"/>
                  <a:gd name="connsiteY277" fmla="*/ 221837 h 762000"/>
                  <a:gd name="connsiteX278" fmla="*/ 1603057 w 1619250"/>
                  <a:gd name="connsiteY278" fmla="*/ 218027 h 762000"/>
                  <a:gd name="connsiteX279" fmla="*/ 1601629 w 1619250"/>
                  <a:gd name="connsiteY279" fmla="*/ 211646 h 762000"/>
                  <a:gd name="connsiteX280" fmla="*/ 1583627 w 1619250"/>
                  <a:gd name="connsiteY280" fmla="*/ 215455 h 762000"/>
                  <a:gd name="connsiteX281" fmla="*/ 1585055 w 1619250"/>
                  <a:gd name="connsiteY281" fmla="*/ 221837 h 762000"/>
                  <a:gd name="connsiteX282" fmla="*/ 1550289 w 1619250"/>
                  <a:gd name="connsiteY282" fmla="*/ 102584 h 762000"/>
                  <a:gd name="connsiteX283" fmla="*/ 1567529 w 1619250"/>
                  <a:gd name="connsiteY283" fmla="*/ 95917 h 762000"/>
                  <a:gd name="connsiteX284" fmla="*/ 1565243 w 1619250"/>
                  <a:gd name="connsiteY284" fmla="*/ 89916 h 762000"/>
                  <a:gd name="connsiteX285" fmla="*/ 1548003 w 1619250"/>
                  <a:gd name="connsiteY285" fmla="*/ 96584 h 762000"/>
                  <a:gd name="connsiteX286" fmla="*/ 1550289 w 1619250"/>
                  <a:gd name="connsiteY286" fmla="*/ 102584 h 762000"/>
                  <a:gd name="connsiteX287" fmla="*/ 1542765 w 1619250"/>
                  <a:gd name="connsiteY287" fmla="*/ 682752 h 762000"/>
                  <a:gd name="connsiteX288" fmla="*/ 1559909 w 1619250"/>
                  <a:gd name="connsiteY288" fmla="*/ 689706 h 762000"/>
                  <a:gd name="connsiteX289" fmla="*/ 1562386 w 1619250"/>
                  <a:gd name="connsiteY289" fmla="*/ 683705 h 762000"/>
                  <a:gd name="connsiteX290" fmla="*/ 1545241 w 1619250"/>
                  <a:gd name="connsiteY290" fmla="*/ 676751 h 762000"/>
                  <a:gd name="connsiteX291" fmla="*/ 1542765 w 1619250"/>
                  <a:gd name="connsiteY291" fmla="*/ 682752 h 762000"/>
                  <a:gd name="connsiteX292" fmla="*/ 1573816 w 1619250"/>
                  <a:gd name="connsiteY292" fmla="*/ 591217 h 762000"/>
                  <a:gd name="connsiteX293" fmla="*/ 1591627 w 1619250"/>
                  <a:gd name="connsiteY293" fmla="*/ 595979 h 762000"/>
                  <a:gd name="connsiteX294" fmla="*/ 1593342 w 1619250"/>
                  <a:gd name="connsiteY294" fmla="*/ 589693 h 762000"/>
                  <a:gd name="connsiteX295" fmla="*/ 1575530 w 1619250"/>
                  <a:gd name="connsiteY295" fmla="*/ 584931 h 762000"/>
                  <a:gd name="connsiteX296" fmla="*/ 1573816 w 1619250"/>
                  <a:gd name="connsiteY296" fmla="*/ 591217 h 762000"/>
                  <a:gd name="connsiteX297" fmla="*/ 1577435 w 1619250"/>
                  <a:gd name="connsiteY297" fmla="*/ 577882 h 762000"/>
                  <a:gd name="connsiteX298" fmla="*/ 1595342 w 1619250"/>
                  <a:gd name="connsiteY298" fmla="*/ 582359 h 762000"/>
                  <a:gd name="connsiteX299" fmla="*/ 1596867 w 1619250"/>
                  <a:gd name="connsiteY299" fmla="*/ 576072 h 762000"/>
                  <a:gd name="connsiteX300" fmla="*/ 1578959 w 1619250"/>
                  <a:gd name="connsiteY300" fmla="*/ 571595 h 762000"/>
                  <a:gd name="connsiteX301" fmla="*/ 1577435 w 1619250"/>
                  <a:gd name="connsiteY301" fmla="*/ 577882 h 762000"/>
                  <a:gd name="connsiteX302" fmla="*/ 1589056 w 1619250"/>
                  <a:gd name="connsiteY302" fmla="*/ 523875 h 762000"/>
                  <a:gd name="connsiteX303" fmla="*/ 1607248 w 1619250"/>
                  <a:gd name="connsiteY303" fmla="*/ 527114 h 762000"/>
                  <a:gd name="connsiteX304" fmla="*/ 1608296 w 1619250"/>
                  <a:gd name="connsiteY304" fmla="*/ 520732 h 762000"/>
                  <a:gd name="connsiteX305" fmla="*/ 1590199 w 1619250"/>
                  <a:gd name="connsiteY305" fmla="*/ 517493 h 762000"/>
                  <a:gd name="connsiteX306" fmla="*/ 1589056 w 1619250"/>
                  <a:gd name="connsiteY306" fmla="*/ 523875 h 762000"/>
                  <a:gd name="connsiteX307" fmla="*/ 1583722 w 1619250"/>
                  <a:gd name="connsiteY307" fmla="*/ 550926 h 762000"/>
                  <a:gd name="connsiteX308" fmla="*/ 1601724 w 1619250"/>
                  <a:gd name="connsiteY308" fmla="*/ 554736 h 762000"/>
                  <a:gd name="connsiteX309" fmla="*/ 1603153 w 1619250"/>
                  <a:gd name="connsiteY309" fmla="*/ 548354 h 762000"/>
                  <a:gd name="connsiteX310" fmla="*/ 1585150 w 1619250"/>
                  <a:gd name="connsiteY310" fmla="*/ 544544 h 762000"/>
                  <a:gd name="connsiteX311" fmla="*/ 1583722 w 1619250"/>
                  <a:gd name="connsiteY311" fmla="*/ 550926 h 762000"/>
                  <a:gd name="connsiteX312" fmla="*/ 1586484 w 1619250"/>
                  <a:gd name="connsiteY312" fmla="*/ 537496 h 762000"/>
                  <a:gd name="connsiteX313" fmla="*/ 1604582 w 1619250"/>
                  <a:gd name="connsiteY313" fmla="*/ 541020 h 762000"/>
                  <a:gd name="connsiteX314" fmla="*/ 1605820 w 1619250"/>
                  <a:gd name="connsiteY314" fmla="*/ 534638 h 762000"/>
                  <a:gd name="connsiteX315" fmla="*/ 1587722 w 1619250"/>
                  <a:gd name="connsiteY315" fmla="*/ 531114 h 762000"/>
                  <a:gd name="connsiteX316" fmla="*/ 1586484 w 1619250"/>
                  <a:gd name="connsiteY316" fmla="*/ 537496 h 762000"/>
                  <a:gd name="connsiteX317" fmla="*/ 1580674 w 1619250"/>
                  <a:gd name="connsiteY317" fmla="*/ 564452 h 762000"/>
                  <a:gd name="connsiteX318" fmla="*/ 1598581 w 1619250"/>
                  <a:gd name="connsiteY318" fmla="*/ 568547 h 762000"/>
                  <a:gd name="connsiteX319" fmla="*/ 1600009 w 1619250"/>
                  <a:gd name="connsiteY319" fmla="*/ 562261 h 762000"/>
                  <a:gd name="connsiteX320" fmla="*/ 1582008 w 1619250"/>
                  <a:gd name="connsiteY320" fmla="*/ 558165 h 762000"/>
                  <a:gd name="connsiteX321" fmla="*/ 1580674 w 1619250"/>
                  <a:gd name="connsiteY321" fmla="*/ 564452 h 762000"/>
                  <a:gd name="connsiteX322" fmla="*/ 1552861 w 1619250"/>
                  <a:gd name="connsiteY322" fmla="*/ 657034 h 762000"/>
                  <a:gd name="connsiteX323" fmla="*/ 1570196 w 1619250"/>
                  <a:gd name="connsiteY323" fmla="*/ 663321 h 762000"/>
                  <a:gd name="connsiteX324" fmla="*/ 1572387 w 1619250"/>
                  <a:gd name="connsiteY324" fmla="*/ 657225 h 762000"/>
                  <a:gd name="connsiteX325" fmla="*/ 1555052 w 1619250"/>
                  <a:gd name="connsiteY325" fmla="*/ 650939 h 762000"/>
                  <a:gd name="connsiteX326" fmla="*/ 1552861 w 1619250"/>
                  <a:gd name="connsiteY326" fmla="*/ 657034 h 762000"/>
                  <a:gd name="connsiteX327" fmla="*/ 1570101 w 1619250"/>
                  <a:gd name="connsiteY327" fmla="*/ 604552 h 762000"/>
                  <a:gd name="connsiteX328" fmla="*/ 1587913 w 1619250"/>
                  <a:gd name="connsiteY328" fmla="*/ 609600 h 762000"/>
                  <a:gd name="connsiteX329" fmla="*/ 1589723 w 1619250"/>
                  <a:gd name="connsiteY329" fmla="*/ 603409 h 762000"/>
                  <a:gd name="connsiteX330" fmla="*/ 1572006 w 1619250"/>
                  <a:gd name="connsiteY330" fmla="*/ 598361 h 762000"/>
                  <a:gd name="connsiteX331" fmla="*/ 1570101 w 1619250"/>
                  <a:gd name="connsiteY331" fmla="*/ 604552 h 762000"/>
                  <a:gd name="connsiteX332" fmla="*/ 1566196 w 1619250"/>
                  <a:gd name="connsiteY332" fmla="*/ 617791 h 762000"/>
                  <a:gd name="connsiteX333" fmla="*/ 1583817 w 1619250"/>
                  <a:gd name="connsiteY333" fmla="*/ 623221 h 762000"/>
                  <a:gd name="connsiteX334" fmla="*/ 1585627 w 1619250"/>
                  <a:gd name="connsiteY334" fmla="*/ 617030 h 762000"/>
                  <a:gd name="connsiteX335" fmla="*/ 1568006 w 1619250"/>
                  <a:gd name="connsiteY335" fmla="*/ 611600 h 762000"/>
                  <a:gd name="connsiteX336" fmla="*/ 1566196 w 1619250"/>
                  <a:gd name="connsiteY336" fmla="*/ 617791 h 762000"/>
                  <a:gd name="connsiteX337" fmla="*/ 1547908 w 1619250"/>
                  <a:gd name="connsiteY337" fmla="*/ 669893 h 762000"/>
                  <a:gd name="connsiteX338" fmla="*/ 1565148 w 1619250"/>
                  <a:gd name="connsiteY338" fmla="*/ 676561 h 762000"/>
                  <a:gd name="connsiteX339" fmla="*/ 1567434 w 1619250"/>
                  <a:gd name="connsiteY339" fmla="*/ 670465 h 762000"/>
                  <a:gd name="connsiteX340" fmla="*/ 1550194 w 1619250"/>
                  <a:gd name="connsiteY340" fmla="*/ 663797 h 762000"/>
                  <a:gd name="connsiteX341" fmla="*/ 1547908 w 1619250"/>
                  <a:gd name="connsiteY341" fmla="*/ 669893 h 762000"/>
                  <a:gd name="connsiteX342" fmla="*/ 1561909 w 1619250"/>
                  <a:gd name="connsiteY342" fmla="*/ 630936 h 762000"/>
                  <a:gd name="connsiteX343" fmla="*/ 1579436 w 1619250"/>
                  <a:gd name="connsiteY343" fmla="*/ 636651 h 762000"/>
                  <a:gd name="connsiteX344" fmla="*/ 1581436 w 1619250"/>
                  <a:gd name="connsiteY344" fmla="*/ 630460 h 762000"/>
                  <a:gd name="connsiteX345" fmla="*/ 1563814 w 1619250"/>
                  <a:gd name="connsiteY345" fmla="*/ 624745 h 762000"/>
                  <a:gd name="connsiteX346" fmla="*/ 1561909 w 1619250"/>
                  <a:gd name="connsiteY346" fmla="*/ 630936 h 762000"/>
                  <a:gd name="connsiteX347" fmla="*/ 1600962 w 1619250"/>
                  <a:gd name="connsiteY347" fmla="*/ 414052 h 762000"/>
                  <a:gd name="connsiteX348" fmla="*/ 1619345 w 1619250"/>
                  <a:gd name="connsiteY348" fmla="*/ 414719 h 762000"/>
                  <a:gd name="connsiteX349" fmla="*/ 1619536 w 1619250"/>
                  <a:gd name="connsiteY349" fmla="*/ 408242 h 762000"/>
                  <a:gd name="connsiteX350" fmla="*/ 1601152 w 1619250"/>
                  <a:gd name="connsiteY350" fmla="*/ 407575 h 762000"/>
                  <a:gd name="connsiteX351" fmla="*/ 1600962 w 1619250"/>
                  <a:gd name="connsiteY351" fmla="*/ 414052 h 762000"/>
                  <a:gd name="connsiteX352" fmla="*/ 1600295 w 1619250"/>
                  <a:gd name="connsiteY352" fmla="*/ 427863 h 762000"/>
                  <a:gd name="connsiteX353" fmla="*/ 1618679 w 1619250"/>
                  <a:gd name="connsiteY353" fmla="*/ 428816 h 762000"/>
                  <a:gd name="connsiteX354" fmla="*/ 1619059 w 1619250"/>
                  <a:gd name="connsiteY354" fmla="*/ 422338 h 762000"/>
                  <a:gd name="connsiteX355" fmla="*/ 1600676 w 1619250"/>
                  <a:gd name="connsiteY355" fmla="*/ 421386 h 762000"/>
                  <a:gd name="connsiteX356" fmla="*/ 1600295 w 1619250"/>
                  <a:gd name="connsiteY356" fmla="*/ 427863 h 762000"/>
                  <a:gd name="connsiteX357" fmla="*/ 1619917 w 1619250"/>
                  <a:gd name="connsiteY357" fmla="*/ 379952 h 762000"/>
                  <a:gd name="connsiteX358" fmla="*/ 1601534 w 1619250"/>
                  <a:gd name="connsiteY358" fmla="*/ 379952 h 762000"/>
                  <a:gd name="connsiteX359" fmla="*/ 1601629 w 1619250"/>
                  <a:gd name="connsiteY359" fmla="*/ 383191 h 762000"/>
                  <a:gd name="connsiteX360" fmla="*/ 1601534 w 1619250"/>
                  <a:gd name="connsiteY360" fmla="*/ 386525 h 762000"/>
                  <a:gd name="connsiteX361" fmla="*/ 1619917 w 1619250"/>
                  <a:gd name="connsiteY361" fmla="*/ 386525 h 762000"/>
                  <a:gd name="connsiteX362" fmla="*/ 1620012 w 1619250"/>
                  <a:gd name="connsiteY362" fmla="*/ 383191 h 762000"/>
                  <a:gd name="connsiteX363" fmla="*/ 1619917 w 1619250"/>
                  <a:gd name="connsiteY363" fmla="*/ 379952 h 762000"/>
                  <a:gd name="connsiteX364" fmla="*/ 1599438 w 1619250"/>
                  <a:gd name="connsiteY364" fmla="*/ 441674 h 762000"/>
                  <a:gd name="connsiteX365" fmla="*/ 1617821 w 1619250"/>
                  <a:gd name="connsiteY365" fmla="*/ 442913 h 762000"/>
                  <a:gd name="connsiteX366" fmla="*/ 1618202 w 1619250"/>
                  <a:gd name="connsiteY366" fmla="*/ 436436 h 762000"/>
                  <a:gd name="connsiteX367" fmla="*/ 1599819 w 1619250"/>
                  <a:gd name="connsiteY367" fmla="*/ 435197 h 762000"/>
                  <a:gd name="connsiteX368" fmla="*/ 1599438 w 1619250"/>
                  <a:gd name="connsiteY368" fmla="*/ 441674 h 762000"/>
                  <a:gd name="connsiteX369" fmla="*/ 1601343 w 1619250"/>
                  <a:gd name="connsiteY369" fmla="*/ 400241 h 762000"/>
                  <a:gd name="connsiteX370" fmla="*/ 1619726 w 1619250"/>
                  <a:gd name="connsiteY370" fmla="*/ 400621 h 762000"/>
                  <a:gd name="connsiteX371" fmla="*/ 1619822 w 1619250"/>
                  <a:gd name="connsiteY371" fmla="*/ 394145 h 762000"/>
                  <a:gd name="connsiteX372" fmla="*/ 1601438 w 1619250"/>
                  <a:gd name="connsiteY372" fmla="*/ 393859 h 762000"/>
                  <a:gd name="connsiteX373" fmla="*/ 1601343 w 1619250"/>
                  <a:gd name="connsiteY373" fmla="*/ 400241 h 762000"/>
                  <a:gd name="connsiteX374" fmla="*/ 1593437 w 1619250"/>
                  <a:gd name="connsiteY374" fmla="*/ 496538 h 762000"/>
                  <a:gd name="connsiteX375" fmla="*/ 1611630 w 1619250"/>
                  <a:gd name="connsiteY375" fmla="*/ 499110 h 762000"/>
                  <a:gd name="connsiteX376" fmla="*/ 1612582 w 1619250"/>
                  <a:gd name="connsiteY376" fmla="*/ 492633 h 762000"/>
                  <a:gd name="connsiteX377" fmla="*/ 1594390 w 1619250"/>
                  <a:gd name="connsiteY377" fmla="*/ 490061 h 762000"/>
                  <a:gd name="connsiteX378" fmla="*/ 1593437 w 1619250"/>
                  <a:gd name="connsiteY378" fmla="*/ 496538 h 762000"/>
                  <a:gd name="connsiteX379" fmla="*/ 1598295 w 1619250"/>
                  <a:gd name="connsiteY379" fmla="*/ 455390 h 762000"/>
                  <a:gd name="connsiteX380" fmla="*/ 1616678 w 1619250"/>
                  <a:gd name="connsiteY380" fmla="*/ 457010 h 762000"/>
                  <a:gd name="connsiteX381" fmla="*/ 1617250 w 1619250"/>
                  <a:gd name="connsiteY381" fmla="*/ 450533 h 762000"/>
                  <a:gd name="connsiteX382" fmla="*/ 1598866 w 1619250"/>
                  <a:gd name="connsiteY382" fmla="*/ 448913 h 762000"/>
                  <a:gd name="connsiteX383" fmla="*/ 1598295 w 1619250"/>
                  <a:gd name="connsiteY383" fmla="*/ 455390 h 762000"/>
                  <a:gd name="connsiteX384" fmla="*/ 1595342 w 1619250"/>
                  <a:gd name="connsiteY384" fmla="*/ 482918 h 762000"/>
                  <a:gd name="connsiteX385" fmla="*/ 1613630 w 1619250"/>
                  <a:gd name="connsiteY385" fmla="*/ 485108 h 762000"/>
                  <a:gd name="connsiteX386" fmla="*/ 1614392 w 1619250"/>
                  <a:gd name="connsiteY386" fmla="*/ 478631 h 762000"/>
                  <a:gd name="connsiteX387" fmla="*/ 1596104 w 1619250"/>
                  <a:gd name="connsiteY387" fmla="*/ 476441 h 762000"/>
                  <a:gd name="connsiteX388" fmla="*/ 1595342 w 1619250"/>
                  <a:gd name="connsiteY388" fmla="*/ 482918 h 762000"/>
                  <a:gd name="connsiteX389" fmla="*/ 1591342 w 1619250"/>
                  <a:gd name="connsiteY389" fmla="*/ 510254 h 762000"/>
                  <a:gd name="connsiteX390" fmla="*/ 1609534 w 1619250"/>
                  <a:gd name="connsiteY390" fmla="*/ 513112 h 762000"/>
                  <a:gd name="connsiteX391" fmla="*/ 1610583 w 1619250"/>
                  <a:gd name="connsiteY391" fmla="*/ 506730 h 762000"/>
                  <a:gd name="connsiteX392" fmla="*/ 1592389 w 1619250"/>
                  <a:gd name="connsiteY392" fmla="*/ 503872 h 762000"/>
                  <a:gd name="connsiteX393" fmla="*/ 1591342 w 1619250"/>
                  <a:gd name="connsiteY393" fmla="*/ 510254 h 762000"/>
                  <a:gd name="connsiteX394" fmla="*/ 1596961 w 1619250"/>
                  <a:gd name="connsiteY394" fmla="*/ 469202 h 762000"/>
                  <a:gd name="connsiteX395" fmla="*/ 1615250 w 1619250"/>
                  <a:gd name="connsiteY395" fmla="*/ 471202 h 762000"/>
                  <a:gd name="connsiteX396" fmla="*/ 1615917 w 1619250"/>
                  <a:gd name="connsiteY396" fmla="*/ 464725 h 762000"/>
                  <a:gd name="connsiteX397" fmla="*/ 1597628 w 1619250"/>
                  <a:gd name="connsiteY397" fmla="*/ 462820 h 762000"/>
                  <a:gd name="connsiteX398" fmla="*/ 1596961 w 1619250"/>
                  <a:gd name="connsiteY398" fmla="*/ 469202 h 762000"/>
                  <a:gd name="connsiteX399" fmla="*/ 1557433 w 1619250"/>
                  <a:gd name="connsiteY399" fmla="*/ 643985 h 762000"/>
                  <a:gd name="connsiteX400" fmla="*/ 1574959 w 1619250"/>
                  <a:gd name="connsiteY400" fmla="*/ 649986 h 762000"/>
                  <a:gd name="connsiteX401" fmla="*/ 1577150 w 1619250"/>
                  <a:gd name="connsiteY401" fmla="*/ 643890 h 762000"/>
                  <a:gd name="connsiteX402" fmla="*/ 1559719 w 1619250"/>
                  <a:gd name="connsiteY402" fmla="*/ 637890 h 762000"/>
                  <a:gd name="connsiteX403" fmla="*/ 1557433 w 1619250"/>
                  <a:gd name="connsiteY403" fmla="*/ 643985 h 762000"/>
                  <a:gd name="connsiteX404" fmla="*/ 21050 w 1619250"/>
                  <a:gd name="connsiteY404" fmla="*/ 393763 h 762000"/>
                  <a:gd name="connsiteX405" fmla="*/ 191 w 1619250"/>
                  <a:gd name="connsiteY405" fmla="*/ 394145 h 762000"/>
                  <a:gd name="connsiteX406" fmla="*/ 286 w 1619250"/>
                  <a:gd name="connsiteY406" fmla="*/ 400621 h 762000"/>
                  <a:gd name="connsiteX407" fmla="*/ 21146 w 1619250"/>
                  <a:gd name="connsiteY407" fmla="*/ 400241 h 762000"/>
                  <a:gd name="connsiteX408" fmla="*/ 21050 w 1619250"/>
                  <a:gd name="connsiteY408" fmla="*/ 393763 h 762000"/>
                  <a:gd name="connsiteX409" fmla="*/ 1513808 w 1619250"/>
                  <a:gd name="connsiteY409" fmla="*/ 745427 h 762000"/>
                  <a:gd name="connsiteX410" fmla="*/ 1530286 w 1619250"/>
                  <a:gd name="connsiteY410" fmla="*/ 753809 h 762000"/>
                  <a:gd name="connsiteX411" fmla="*/ 1533240 w 1619250"/>
                  <a:gd name="connsiteY411" fmla="*/ 747999 h 762000"/>
                  <a:gd name="connsiteX412" fmla="*/ 1516761 w 1619250"/>
                  <a:gd name="connsiteY412" fmla="*/ 739617 h 762000"/>
                  <a:gd name="connsiteX413" fmla="*/ 1513808 w 1619250"/>
                  <a:gd name="connsiteY413" fmla="*/ 745427 h 762000"/>
                  <a:gd name="connsiteX414" fmla="*/ 1526001 w 1619250"/>
                  <a:gd name="connsiteY414" fmla="*/ 720662 h 762000"/>
                  <a:gd name="connsiteX415" fmla="*/ 1542859 w 1619250"/>
                  <a:gd name="connsiteY415" fmla="*/ 728472 h 762000"/>
                  <a:gd name="connsiteX416" fmla="*/ 1545622 w 1619250"/>
                  <a:gd name="connsiteY416" fmla="*/ 722566 h 762000"/>
                  <a:gd name="connsiteX417" fmla="*/ 1528763 w 1619250"/>
                  <a:gd name="connsiteY417" fmla="*/ 714756 h 762000"/>
                  <a:gd name="connsiteX418" fmla="*/ 1526001 w 1619250"/>
                  <a:gd name="connsiteY418" fmla="*/ 720662 h 762000"/>
                  <a:gd name="connsiteX419" fmla="*/ 1537430 w 1619250"/>
                  <a:gd name="connsiteY419" fmla="*/ 695420 h 762000"/>
                  <a:gd name="connsiteX420" fmla="*/ 1554480 w 1619250"/>
                  <a:gd name="connsiteY420" fmla="*/ 702659 h 762000"/>
                  <a:gd name="connsiteX421" fmla="*/ 1557052 w 1619250"/>
                  <a:gd name="connsiteY421" fmla="*/ 696659 h 762000"/>
                  <a:gd name="connsiteX422" fmla="*/ 1540002 w 1619250"/>
                  <a:gd name="connsiteY422" fmla="*/ 689420 h 762000"/>
                  <a:gd name="connsiteX423" fmla="*/ 1537430 w 1619250"/>
                  <a:gd name="connsiteY423" fmla="*/ 695420 h 762000"/>
                  <a:gd name="connsiteX424" fmla="*/ 1531906 w 1619250"/>
                  <a:gd name="connsiteY424" fmla="*/ 708089 h 762000"/>
                  <a:gd name="connsiteX425" fmla="*/ 1548860 w 1619250"/>
                  <a:gd name="connsiteY425" fmla="*/ 715613 h 762000"/>
                  <a:gd name="connsiteX426" fmla="*/ 1551432 w 1619250"/>
                  <a:gd name="connsiteY426" fmla="*/ 709613 h 762000"/>
                  <a:gd name="connsiteX427" fmla="*/ 1534573 w 1619250"/>
                  <a:gd name="connsiteY427" fmla="*/ 702088 h 762000"/>
                  <a:gd name="connsiteX428" fmla="*/ 1531906 w 1619250"/>
                  <a:gd name="connsiteY428" fmla="*/ 708089 h 762000"/>
                  <a:gd name="connsiteX429" fmla="*/ 1507331 w 1619250"/>
                  <a:gd name="connsiteY429" fmla="*/ 757618 h 762000"/>
                  <a:gd name="connsiteX430" fmla="*/ 1523715 w 1619250"/>
                  <a:gd name="connsiteY430" fmla="*/ 766286 h 762000"/>
                  <a:gd name="connsiteX431" fmla="*/ 1526762 w 1619250"/>
                  <a:gd name="connsiteY431" fmla="*/ 760571 h 762000"/>
                  <a:gd name="connsiteX432" fmla="*/ 1510379 w 1619250"/>
                  <a:gd name="connsiteY432" fmla="*/ 751808 h 762000"/>
                  <a:gd name="connsiteX433" fmla="*/ 1507331 w 1619250"/>
                  <a:gd name="connsiteY433" fmla="*/ 757618 h 762000"/>
                  <a:gd name="connsiteX434" fmla="*/ 1520000 w 1619250"/>
                  <a:gd name="connsiteY434" fmla="*/ 733044 h 762000"/>
                  <a:gd name="connsiteX435" fmla="*/ 1536668 w 1619250"/>
                  <a:gd name="connsiteY435" fmla="*/ 741140 h 762000"/>
                  <a:gd name="connsiteX436" fmla="*/ 1539526 w 1619250"/>
                  <a:gd name="connsiteY436" fmla="*/ 735330 h 762000"/>
                  <a:gd name="connsiteX437" fmla="*/ 1522857 w 1619250"/>
                  <a:gd name="connsiteY437" fmla="*/ 727234 h 762000"/>
                  <a:gd name="connsiteX438" fmla="*/ 1520000 w 1619250"/>
                  <a:gd name="connsiteY438" fmla="*/ 733044 h 762000"/>
                  <a:gd name="connsiteX439" fmla="*/ 87630 w 1619250"/>
                  <a:gd name="connsiteY439" fmla="*/ 701326 h 762000"/>
                  <a:gd name="connsiteX440" fmla="*/ 68580 w 1619250"/>
                  <a:gd name="connsiteY440" fmla="*/ 709803 h 762000"/>
                  <a:gd name="connsiteX441" fmla="*/ 71152 w 1619250"/>
                  <a:gd name="connsiteY441" fmla="*/ 715804 h 762000"/>
                  <a:gd name="connsiteX442" fmla="*/ 90107 w 1619250"/>
                  <a:gd name="connsiteY442" fmla="*/ 707422 h 762000"/>
                  <a:gd name="connsiteX443" fmla="*/ 87630 w 1619250"/>
                  <a:gd name="connsiteY443" fmla="*/ 701326 h 762000"/>
                  <a:gd name="connsiteX444" fmla="*/ 93250 w 1619250"/>
                  <a:gd name="connsiteY444" fmla="*/ 713899 h 762000"/>
                  <a:gd name="connsiteX445" fmla="*/ 74390 w 1619250"/>
                  <a:gd name="connsiteY445" fmla="*/ 722662 h 762000"/>
                  <a:gd name="connsiteX446" fmla="*/ 77152 w 1619250"/>
                  <a:gd name="connsiteY446" fmla="*/ 728567 h 762000"/>
                  <a:gd name="connsiteX447" fmla="*/ 96012 w 1619250"/>
                  <a:gd name="connsiteY447" fmla="*/ 719804 h 762000"/>
                  <a:gd name="connsiteX448" fmla="*/ 93250 w 1619250"/>
                  <a:gd name="connsiteY448" fmla="*/ 713899 h 762000"/>
                  <a:gd name="connsiteX449" fmla="*/ 99060 w 1619250"/>
                  <a:gd name="connsiteY449" fmla="*/ 726377 h 762000"/>
                  <a:gd name="connsiteX450" fmla="*/ 80391 w 1619250"/>
                  <a:gd name="connsiteY450" fmla="*/ 735521 h 762000"/>
                  <a:gd name="connsiteX451" fmla="*/ 83248 w 1619250"/>
                  <a:gd name="connsiteY451" fmla="*/ 741331 h 762000"/>
                  <a:gd name="connsiteX452" fmla="*/ 101918 w 1619250"/>
                  <a:gd name="connsiteY452" fmla="*/ 732282 h 762000"/>
                  <a:gd name="connsiteX453" fmla="*/ 99060 w 1619250"/>
                  <a:gd name="connsiteY453" fmla="*/ 726377 h 762000"/>
                  <a:gd name="connsiteX454" fmla="*/ 105251 w 1619250"/>
                  <a:gd name="connsiteY454" fmla="*/ 738759 h 762000"/>
                  <a:gd name="connsiteX455" fmla="*/ 86773 w 1619250"/>
                  <a:gd name="connsiteY455" fmla="*/ 748189 h 762000"/>
                  <a:gd name="connsiteX456" fmla="*/ 89725 w 1619250"/>
                  <a:gd name="connsiteY456" fmla="*/ 753999 h 762000"/>
                  <a:gd name="connsiteX457" fmla="*/ 108204 w 1619250"/>
                  <a:gd name="connsiteY457" fmla="*/ 744569 h 762000"/>
                  <a:gd name="connsiteX458" fmla="*/ 105251 w 1619250"/>
                  <a:gd name="connsiteY458" fmla="*/ 738759 h 762000"/>
                  <a:gd name="connsiteX459" fmla="*/ 111538 w 1619250"/>
                  <a:gd name="connsiteY459" fmla="*/ 750951 h 762000"/>
                  <a:gd name="connsiteX460" fmla="*/ 93250 w 1619250"/>
                  <a:gd name="connsiteY460" fmla="*/ 760762 h 762000"/>
                  <a:gd name="connsiteX461" fmla="*/ 96298 w 1619250"/>
                  <a:gd name="connsiteY461" fmla="*/ 766477 h 762000"/>
                  <a:gd name="connsiteX462" fmla="*/ 114586 w 1619250"/>
                  <a:gd name="connsiteY462" fmla="*/ 756761 h 762000"/>
                  <a:gd name="connsiteX463" fmla="*/ 111538 w 1619250"/>
                  <a:gd name="connsiteY463" fmla="*/ 750951 h 762000"/>
                  <a:gd name="connsiteX464" fmla="*/ 28099 w 1619250"/>
                  <a:gd name="connsiteY464" fmla="*/ 489871 h 762000"/>
                  <a:gd name="connsiteX465" fmla="*/ 7430 w 1619250"/>
                  <a:gd name="connsiteY465" fmla="*/ 492728 h 762000"/>
                  <a:gd name="connsiteX466" fmla="*/ 8382 w 1619250"/>
                  <a:gd name="connsiteY466" fmla="*/ 499110 h 762000"/>
                  <a:gd name="connsiteX467" fmla="*/ 29051 w 1619250"/>
                  <a:gd name="connsiteY467" fmla="*/ 496253 h 762000"/>
                  <a:gd name="connsiteX468" fmla="*/ 28099 w 1619250"/>
                  <a:gd name="connsiteY468" fmla="*/ 489871 h 762000"/>
                  <a:gd name="connsiteX469" fmla="*/ 24860 w 1619250"/>
                  <a:gd name="connsiteY469" fmla="*/ 462439 h 762000"/>
                  <a:gd name="connsiteX470" fmla="*/ 4000 w 1619250"/>
                  <a:gd name="connsiteY470" fmla="*/ 464630 h 762000"/>
                  <a:gd name="connsiteX471" fmla="*/ 4763 w 1619250"/>
                  <a:gd name="connsiteY471" fmla="*/ 471106 h 762000"/>
                  <a:gd name="connsiteX472" fmla="*/ 25527 w 1619250"/>
                  <a:gd name="connsiteY472" fmla="*/ 468916 h 762000"/>
                  <a:gd name="connsiteX473" fmla="*/ 24860 w 1619250"/>
                  <a:gd name="connsiteY473" fmla="*/ 462439 h 762000"/>
                  <a:gd name="connsiteX474" fmla="*/ 26384 w 1619250"/>
                  <a:gd name="connsiteY474" fmla="*/ 476155 h 762000"/>
                  <a:gd name="connsiteX475" fmla="*/ 5715 w 1619250"/>
                  <a:gd name="connsiteY475" fmla="*/ 478631 h 762000"/>
                  <a:gd name="connsiteX476" fmla="*/ 6382 w 1619250"/>
                  <a:gd name="connsiteY476" fmla="*/ 485108 h 762000"/>
                  <a:gd name="connsiteX477" fmla="*/ 27146 w 1619250"/>
                  <a:gd name="connsiteY477" fmla="*/ 482632 h 762000"/>
                  <a:gd name="connsiteX478" fmla="*/ 26384 w 1619250"/>
                  <a:gd name="connsiteY478" fmla="*/ 476155 h 762000"/>
                  <a:gd name="connsiteX479" fmla="*/ 30004 w 1619250"/>
                  <a:gd name="connsiteY479" fmla="*/ 503492 h 762000"/>
                  <a:gd name="connsiteX480" fmla="*/ 9430 w 1619250"/>
                  <a:gd name="connsiteY480" fmla="*/ 506730 h 762000"/>
                  <a:gd name="connsiteX481" fmla="*/ 10477 w 1619250"/>
                  <a:gd name="connsiteY481" fmla="*/ 513112 h 762000"/>
                  <a:gd name="connsiteX482" fmla="*/ 31147 w 1619250"/>
                  <a:gd name="connsiteY482" fmla="*/ 509873 h 762000"/>
                  <a:gd name="connsiteX483" fmla="*/ 30004 w 1619250"/>
                  <a:gd name="connsiteY483" fmla="*/ 503492 h 762000"/>
                  <a:gd name="connsiteX484" fmla="*/ 32290 w 1619250"/>
                  <a:gd name="connsiteY484" fmla="*/ 517112 h 762000"/>
                  <a:gd name="connsiteX485" fmla="*/ 11716 w 1619250"/>
                  <a:gd name="connsiteY485" fmla="*/ 520732 h 762000"/>
                  <a:gd name="connsiteX486" fmla="*/ 12764 w 1619250"/>
                  <a:gd name="connsiteY486" fmla="*/ 527114 h 762000"/>
                  <a:gd name="connsiteX487" fmla="*/ 33338 w 1619250"/>
                  <a:gd name="connsiteY487" fmla="*/ 523494 h 762000"/>
                  <a:gd name="connsiteX488" fmla="*/ 32290 w 1619250"/>
                  <a:gd name="connsiteY488" fmla="*/ 517112 h 762000"/>
                  <a:gd name="connsiteX489" fmla="*/ 23622 w 1619250"/>
                  <a:gd name="connsiteY489" fmla="*/ 448818 h 762000"/>
                  <a:gd name="connsiteX490" fmla="*/ 2857 w 1619250"/>
                  <a:gd name="connsiteY490" fmla="*/ 450628 h 762000"/>
                  <a:gd name="connsiteX491" fmla="*/ 3429 w 1619250"/>
                  <a:gd name="connsiteY491" fmla="*/ 457105 h 762000"/>
                  <a:gd name="connsiteX492" fmla="*/ 24289 w 1619250"/>
                  <a:gd name="connsiteY492" fmla="*/ 455295 h 762000"/>
                  <a:gd name="connsiteX493" fmla="*/ 23622 w 1619250"/>
                  <a:gd name="connsiteY493" fmla="*/ 448818 h 762000"/>
                  <a:gd name="connsiteX494" fmla="*/ 34671 w 1619250"/>
                  <a:gd name="connsiteY494" fmla="*/ 530638 h 762000"/>
                  <a:gd name="connsiteX495" fmla="*/ 14192 w 1619250"/>
                  <a:gd name="connsiteY495" fmla="*/ 534638 h 762000"/>
                  <a:gd name="connsiteX496" fmla="*/ 15430 w 1619250"/>
                  <a:gd name="connsiteY496" fmla="*/ 541020 h 762000"/>
                  <a:gd name="connsiteX497" fmla="*/ 35909 w 1619250"/>
                  <a:gd name="connsiteY497" fmla="*/ 537020 h 762000"/>
                  <a:gd name="connsiteX498" fmla="*/ 34671 w 1619250"/>
                  <a:gd name="connsiteY498" fmla="*/ 530638 h 762000"/>
                  <a:gd name="connsiteX499" fmla="*/ 21336 w 1619250"/>
                  <a:gd name="connsiteY499" fmla="*/ 407480 h 762000"/>
                  <a:gd name="connsiteX500" fmla="*/ 476 w 1619250"/>
                  <a:gd name="connsiteY500" fmla="*/ 408242 h 762000"/>
                  <a:gd name="connsiteX501" fmla="*/ 762 w 1619250"/>
                  <a:gd name="connsiteY501" fmla="*/ 414719 h 762000"/>
                  <a:gd name="connsiteX502" fmla="*/ 21622 w 1619250"/>
                  <a:gd name="connsiteY502" fmla="*/ 414052 h 762000"/>
                  <a:gd name="connsiteX503" fmla="*/ 21336 w 1619250"/>
                  <a:gd name="connsiteY503" fmla="*/ 407480 h 762000"/>
                  <a:gd name="connsiteX504" fmla="*/ 21812 w 1619250"/>
                  <a:gd name="connsiteY504" fmla="*/ 421291 h 762000"/>
                  <a:gd name="connsiteX505" fmla="*/ 952 w 1619250"/>
                  <a:gd name="connsiteY505" fmla="*/ 422434 h 762000"/>
                  <a:gd name="connsiteX506" fmla="*/ 1334 w 1619250"/>
                  <a:gd name="connsiteY506" fmla="*/ 428911 h 762000"/>
                  <a:gd name="connsiteX507" fmla="*/ 22193 w 1619250"/>
                  <a:gd name="connsiteY507" fmla="*/ 427768 h 762000"/>
                  <a:gd name="connsiteX508" fmla="*/ 21812 w 1619250"/>
                  <a:gd name="connsiteY508" fmla="*/ 421291 h 762000"/>
                  <a:gd name="connsiteX509" fmla="*/ 22670 w 1619250"/>
                  <a:gd name="connsiteY509" fmla="*/ 435007 h 762000"/>
                  <a:gd name="connsiteX510" fmla="*/ 1810 w 1619250"/>
                  <a:gd name="connsiteY510" fmla="*/ 436436 h 762000"/>
                  <a:gd name="connsiteX511" fmla="*/ 2191 w 1619250"/>
                  <a:gd name="connsiteY511" fmla="*/ 442913 h 762000"/>
                  <a:gd name="connsiteX512" fmla="*/ 23050 w 1619250"/>
                  <a:gd name="connsiteY512" fmla="*/ 441484 h 762000"/>
                  <a:gd name="connsiteX513" fmla="*/ 22670 w 1619250"/>
                  <a:gd name="connsiteY513" fmla="*/ 435007 h 762000"/>
                  <a:gd name="connsiteX514" fmla="*/ 58293 w 1619250"/>
                  <a:gd name="connsiteY514" fmla="*/ 624078 h 762000"/>
                  <a:gd name="connsiteX515" fmla="*/ 38481 w 1619250"/>
                  <a:gd name="connsiteY515" fmla="*/ 630460 h 762000"/>
                  <a:gd name="connsiteX516" fmla="*/ 40481 w 1619250"/>
                  <a:gd name="connsiteY516" fmla="*/ 636651 h 762000"/>
                  <a:gd name="connsiteX517" fmla="*/ 60293 w 1619250"/>
                  <a:gd name="connsiteY517" fmla="*/ 630174 h 762000"/>
                  <a:gd name="connsiteX518" fmla="*/ 58293 w 1619250"/>
                  <a:gd name="connsiteY518" fmla="*/ 624078 h 762000"/>
                  <a:gd name="connsiteX519" fmla="*/ 62579 w 1619250"/>
                  <a:gd name="connsiteY519" fmla="*/ 637127 h 762000"/>
                  <a:gd name="connsiteX520" fmla="*/ 42863 w 1619250"/>
                  <a:gd name="connsiteY520" fmla="*/ 643890 h 762000"/>
                  <a:gd name="connsiteX521" fmla="*/ 45053 w 1619250"/>
                  <a:gd name="connsiteY521" fmla="*/ 649986 h 762000"/>
                  <a:gd name="connsiteX522" fmla="*/ 64770 w 1619250"/>
                  <a:gd name="connsiteY522" fmla="*/ 643224 h 762000"/>
                  <a:gd name="connsiteX523" fmla="*/ 62579 w 1619250"/>
                  <a:gd name="connsiteY523" fmla="*/ 637127 h 762000"/>
                  <a:gd name="connsiteX524" fmla="*/ 76867 w 1619250"/>
                  <a:gd name="connsiteY524" fmla="*/ 675990 h 762000"/>
                  <a:gd name="connsiteX525" fmla="*/ 57531 w 1619250"/>
                  <a:gd name="connsiteY525" fmla="*/ 683800 h 762000"/>
                  <a:gd name="connsiteX526" fmla="*/ 60007 w 1619250"/>
                  <a:gd name="connsiteY526" fmla="*/ 689800 h 762000"/>
                  <a:gd name="connsiteX527" fmla="*/ 79248 w 1619250"/>
                  <a:gd name="connsiteY527" fmla="*/ 681990 h 762000"/>
                  <a:gd name="connsiteX528" fmla="*/ 76867 w 1619250"/>
                  <a:gd name="connsiteY528" fmla="*/ 675990 h 762000"/>
                  <a:gd name="connsiteX529" fmla="*/ 67151 w 1619250"/>
                  <a:gd name="connsiteY529" fmla="*/ 650177 h 762000"/>
                  <a:gd name="connsiteX530" fmla="*/ 47625 w 1619250"/>
                  <a:gd name="connsiteY530" fmla="*/ 657320 h 762000"/>
                  <a:gd name="connsiteX531" fmla="*/ 49816 w 1619250"/>
                  <a:gd name="connsiteY531" fmla="*/ 663417 h 762000"/>
                  <a:gd name="connsiteX532" fmla="*/ 69342 w 1619250"/>
                  <a:gd name="connsiteY532" fmla="*/ 656273 h 762000"/>
                  <a:gd name="connsiteX533" fmla="*/ 67151 w 1619250"/>
                  <a:gd name="connsiteY533" fmla="*/ 650177 h 762000"/>
                  <a:gd name="connsiteX534" fmla="*/ 72009 w 1619250"/>
                  <a:gd name="connsiteY534" fmla="*/ 663035 h 762000"/>
                  <a:gd name="connsiteX535" fmla="*/ 52578 w 1619250"/>
                  <a:gd name="connsiteY535" fmla="*/ 670560 h 762000"/>
                  <a:gd name="connsiteX536" fmla="*/ 54864 w 1619250"/>
                  <a:gd name="connsiteY536" fmla="*/ 676656 h 762000"/>
                  <a:gd name="connsiteX537" fmla="*/ 74295 w 1619250"/>
                  <a:gd name="connsiteY537" fmla="*/ 669131 h 762000"/>
                  <a:gd name="connsiteX538" fmla="*/ 72009 w 1619250"/>
                  <a:gd name="connsiteY538" fmla="*/ 663035 h 762000"/>
                  <a:gd name="connsiteX539" fmla="*/ 54197 w 1619250"/>
                  <a:gd name="connsiteY539" fmla="*/ 610838 h 762000"/>
                  <a:gd name="connsiteX540" fmla="*/ 34290 w 1619250"/>
                  <a:gd name="connsiteY540" fmla="*/ 616934 h 762000"/>
                  <a:gd name="connsiteX541" fmla="*/ 36100 w 1619250"/>
                  <a:gd name="connsiteY541" fmla="*/ 623125 h 762000"/>
                  <a:gd name="connsiteX542" fmla="*/ 56007 w 1619250"/>
                  <a:gd name="connsiteY542" fmla="*/ 617030 h 762000"/>
                  <a:gd name="connsiteX543" fmla="*/ 54197 w 1619250"/>
                  <a:gd name="connsiteY543" fmla="*/ 610838 h 762000"/>
                  <a:gd name="connsiteX544" fmla="*/ 43434 w 1619250"/>
                  <a:gd name="connsiteY544" fmla="*/ 571024 h 762000"/>
                  <a:gd name="connsiteX545" fmla="*/ 23146 w 1619250"/>
                  <a:gd name="connsiteY545" fmla="*/ 576072 h 762000"/>
                  <a:gd name="connsiteX546" fmla="*/ 24670 w 1619250"/>
                  <a:gd name="connsiteY546" fmla="*/ 582359 h 762000"/>
                  <a:gd name="connsiteX547" fmla="*/ 44863 w 1619250"/>
                  <a:gd name="connsiteY547" fmla="*/ 577310 h 762000"/>
                  <a:gd name="connsiteX548" fmla="*/ 43434 w 1619250"/>
                  <a:gd name="connsiteY548" fmla="*/ 571024 h 762000"/>
                  <a:gd name="connsiteX549" fmla="*/ 40291 w 1619250"/>
                  <a:gd name="connsiteY549" fmla="*/ 557593 h 762000"/>
                  <a:gd name="connsiteX550" fmla="*/ 19908 w 1619250"/>
                  <a:gd name="connsiteY550" fmla="*/ 562261 h 762000"/>
                  <a:gd name="connsiteX551" fmla="*/ 21431 w 1619250"/>
                  <a:gd name="connsiteY551" fmla="*/ 568547 h 762000"/>
                  <a:gd name="connsiteX552" fmla="*/ 41720 w 1619250"/>
                  <a:gd name="connsiteY552" fmla="*/ 563880 h 762000"/>
                  <a:gd name="connsiteX553" fmla="*/ 40291 w 1619250"/>
                  <a:gd name="connsiteY553" fmla="*/ 557593 h 762000"/>
                  <a:gd name="connsiteX554" fmla="*/ 37338 w 1619250"/>
                  <a:gd name="connsiteY554" fmla="*/ 544163 h 762000"/>
                  <a:gd name="connsiteX555" fmla="*/ 16955 w 1619250"/>
                  <a:gd name="connsiteY555" fmla="*/ 548450 h 762000"/>
                  <a:gd name="connsiteX556" fmla="*/ 18383 w 1619250"/>
                  <a:gd name="connsiteY556" fmla="*/ 554831 h 762000"/>
                  <a:gd name="connsiteX557" fmla="*/ 38767 w 1619250"/>
                  <a:gd name="connsiteY557" fmla="*/ 550545 h 762000"/>
                  <a:gd name="connsiteX558" fmla="*/ 37338 w 1619250"/>
                  <a:gd name="connsiteY558" fmla="*/ 544163 h 762000"/>
                  <a:gd name="connsiteX559" fmla="*/ 46767 w 1619250"/>
                  <a:gd name="connsiteY559" fmla="*/ 584359 h 762000"/>
                  <a:gd name="connsiteX560" fmla="*/ 26575 w 1619250"/>
                  <a:gd name="connsiteY560" fmla="*/ 589788 h 762000"/>
                  <a:gd name="connsiteX561" fmla="*/ 28290 w 1619250"/>
                  <a:gd name="connsiteY561" fmla="*/ 596075 h 762000"/>
                  <a:gd name="connsiteX562" fmla="*/ 48387 w 1619250"/>
                  <a:gd name="connsiteY562" fmla="*/ 590645 h 762000"/>
                  <a:gd name="connsiteX563" fmla="*/ 46767 w 1619250"/>
                  <a:gd name="connsiteY563" fmla="*/ 584359 h 762000"/>
                  <a:gd name="connsiteX564" fmla="*/ 50387 w 1619250"/>
                  <a:gd name="connsiteY564" fmla="*/ 597694 h 762000"/>
                  <a:gd name="connsiteX565" fmla="*/ 30289 w 1619250"/>
                  <a:gd name="connsiteY565" fmla="*/ 603409 h 762000"/>
                  <a:gd name="connsiteX566" fmla="*/ 32099 w 1619250"/>
                  <a:gd name="connsiteY566" fmla="*/ 609600 h 762000"/>
                  <a:gd name="connsiteX567" fmla="*/ 52197 w 1619250"/>
                  <a:gd name="connsiteY567" fmla="*/ 603885 h 762000"/>
                  <a:gd name="connsiteX568" fmla="*/ 50387 w 1619250"/>
                  <a:gd name="connsiteY568" fmla="*/ 597694 h 762000"/>
                  <a:gd name="connsiteX569" fmla="*/ 82105 w 1619250"/>
                  <a:gd name="connsiteY569" fmla="*/ 688657 h 762000"/>
                  <a:gd name="connsiteX570" fmla="*/ 62960 w 1619250"/>
                  <a:gd name="connsiteY570" fmla="*/ 696754 h 762000"/>
                  <a:gd name="connsiteX571" fmla="*/ 65532 w 1619250"/>
                  <a:gd name="connsiteY571" fmla="*/ 702755 h 762000"/>
                  <a:gd name="connsiteX572" fmla="*/ 84677 w 1619250"/>
                  <a:gd name="connsiteY572" fmla="*/ 694658 h 762000"/>
                  <a:gd name="connsiteX573" fmla="*/ 82105 w 1619250"/>
                  <a:gd name="connsiteY573" fmla="*/ 688657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Lst>
                <a:rect l="l" t="t" r="r" b="b"/>
                <a:pathLst>
                  <a:path w="1619250" h="762000">
                    <a:moveTo>
                      <a:pt x="46767" y="182023"/>
                    </a:moveTo>
                    <a:lnTo>
                      <a:pt x="26575" y="176689"/>
                    </a:lnTo>
                    <a:cubicBezTo>
                      <a:pt x="27146" y="174593"/>
                      <a:pt x="27717" y="172498"/>
                      <a:pt x="28290" y="170402"/>
                    </a:cubicBezTo>
                    <a:lnTo>
                      <a:pt x="48483" y="175831"/>
                    </a:lnTo>
                    <a:cubicBezTo>
                      <a:pt x="47816" y="177832"/>
                      <a:pt x="47340" y="180022"/>
                      <a:pt x="46767" y="182023"/>
                    </a:cubicBezTo>
                    <a:close/>
                    <a:moveTo>
                      <a:pt x="44863" y="189071"/>
                    </a:moveTo>
                    <a:lnTo>
                      <a:pt x="24670" y="184023"/>
                    </a:lnTo>
                    <a:cubicBezTo>
                      <a:pt x="24099" y="186119"/>
                      <a:pt x="23622" y="188214"/>
                      <a:pt x="23146" y="190310"/>
                    </a:cubicBezTo>
                    <a:lnTo>
                      <a:pt x="43434" y="195358"/>
                    </a:lnTo>
                    <a:cubicBezTo>
                      <a:pt x="43910" y="193358"/>
                      <a:pt x="44386" y="191262"/>
                      <a:pt x="44863" y="189071"/>
                    </a:cubicBezTo>
                    <a:close/>
                    <a:moveTo>
                      <a:pt x="38671" y="215932"/>
                    </a:moveTo>
                    <a:lnTo>
                      <a:pt x="18288" y="211646"/>
                    </a:lnTo>
                    <a:cubicBezTo>
                      <a:pt x="17812" y="213741"/>
                      <a:pt x="17336" y="215837"/>
                      <a:pt x="16859" y="218027"/>
                    </a:cubicBezTo>
                    <a:lnTo>
                      <a:pt x="37338" y="222313"/>
                    </a:lnTo>
                    <a:cubicBezTo>
                      <a:pt x="37719" y="220123"/>
                      <a:pt x="38195" y="218027"/>
                      <a:pt x="38671" y="215932"/>
                    </a:cubicBezTo>
                    <a:close/>
                    <a:moveTo>
                      <a:pt x="35814" y="229457"/>
                    </a:moveTo>
                    <a:lnTo>
                      <a:pt x="15335" y="225457"/>
                    </a:lnTo>
                    <a:cubicBezTo>
                      <a:pt x="14954" y="227647"/>
                      <a:pt x="14478" y="229743"/>
                      <a:pt x="14097" y="231838"/>
                    </a:cubicBezTo>
                    <a:lnTo>
                      <a:pt x="34576" y="235839"/>
                    </a:lnTo>
                    <a:cubicBezTo>
                      <a:pt x="35052" y="233744"/>
                      <a:pt x="35433" y="231553"/>
                      <a:pt x="35814" y="229457"/>
                    </a:cubicBezTo>
                    <a:close/>
                    <a:moveTo>
                      <a:pt x="41624" y="202502"/>
                    </a:moveTo>
                    <a:lnTo>
                      <a:pt x="21336" y="197834"/>
                    </a:lnTo>
                    <a:cubicBezTo>
                      <a:pt x="20860" y="199930"/>
                      <a:pt x="20384" y="202025"/>
                      <a:pt x="19908" y="204216"/>
                    </a:cubicBezTo>
                    <a:lnTo>
                      <a:pt x="40291" y="208883"/>
                    </a:lnTo>
                    <a:cubicBezTo>
                      <a:pt x="40672" y="206693"/>
                      <a:pt x="41148" y="204597"/>
                      <a:pt x="41624" y="202502"/>
                    </a:cubicBezTo>
                    <a:close/>
                    <a:moveTo>
                      <a:pt x="52102" y="162496"/>
                    </a:moveTo>
                    <a:lnTo>
                      <a:pt x="32099" y="156781"/>
                    </a:lnTo>
                    <a:cubicBezTo>
                      <a:pt x="31528" y="158877"/>
                      <a:pt x="30861" y="160972"/>
                      <a:pt x="30289" y="163068"/>
                    </a:cubicBezTo>
                    <a:lnTo>
                      <a:pt x="50387" y="168783"/>
                    </a:lnTo>
                    <a:cubicBezTo>
                      <a:pt x="50959" y="166688"/>
                      <a:pt x="51530" y="164592"/>
                      <a:pt x="52102" y="162496"/>
                    </a:cubicBezTo>
                    <a:close/>
                    <a:moveTo>
                      <a:pt x="69342" y="110204"/>
                    </a:moveTo>
                    <a:lnTo>
                      <a:pt x="49816" y="103061"/>
                    </a:lnTo>
                    <a:cubicBezTo>
                      <a:pt x="49054" y="105061"/>
                      <a:pt x="48292" y="107156"/>
                      <a:pt x="47625" y="109156"/>
                    </a:cubicBezTo>
                    <a:lnTo>
                      <a:pt x="67151" y="116300"/>
                    </a:lnTo>
                    <a:cubicBezTo>
                      <a:pt x="67913" y="114205"/>
                      <a:pt x="68580" y="112204"/>
                      <a:pt x="69342" y="110204"/>
                    </a:cubicBezTo>
                    <a:close/>
                    <a:moveTo>
                      <a:pt x="56102" y="149257"/>
                    </a:moveTo>
                    <a:lnTo>
                      <a:pt x="36195" y="143161"/>
                    </a:lnTo>
                    <a:cubicBezTo>
                      <a:pt x="35528" y="145256"/>
                      <a:pt x="34957" y="147352"/>
                      <a:pt x="34385" y="149352"/>
                    </a:cubicBezTo>
                    <a:lnTo>
                      <a:pt x="54293" y="155448"/>
                    </a:lnTo>
                    <a:cubicBezTo>
                      <a:pt x="54769" y="153448"/>
                      <a:pt x="55436" y="151352"/>
                      <a:pt x="56102" y="149257"/>
                    </a:cubicBezTo>
                    <a:close/>
                    <a:moveTo>
                      <a:pt x="74200" y="97250"/>
                    </a:moveTo>
                    <a:lnTo>
                      <a:pt x="54769" y="89821"/>
                    </a:lnTo>
                    <a:cubicBezTo>
                      <a:pt x="54007" y="91821"/>
                      <a:pt x="53245" y="93821"/>
                      <a:pt x="52483" y="95821"/>
                    </a:cubicBezTo>
                    <a:lnTo>
                      <a:pt x="71914" y="103251"/>
                    </a:lnTo>
                    <a:cubicBezTo>
                      <a:pt x="72676" y="101346"/>
                      <a:pt x="73438" y="99251"/>
                      <a:pt x="74200" y="97250"/>
                    </a:cubicBezTo>
                    <a:close/>
                    <a:moveTo>
                      <a:pt x="60293" y="136208"/>
                    </a:moveTo>
                    <a:lnTo>
                      <a:pt x="40481" y="129730"/>
                    </a:lnTo>
                    <a:cubicBezTo>
                      <a:pt x="39814" y="131731"/>
                      <a:pt x="39148" y="133826"/>
                      <a:pt x="38481" y="135922"/>
                    </a:cubicBezTo>
                    <a:lnTo>
                      <a:pt x="58293" y="142399"/>
                    </a:lnTo>
                    <a:cubicBezTo>
                      <a:pt x="58960" y="140303"/>
                      <a:pt x="59627" y="138208"/>
                      <a:pt x="60293" y="136208"/>
                    </a:cubicBezTo>
                    <a:close/>
                    <a:moveTo>
                      <a:pt x="64675" y="123158"/>
                    </a:moveTo>
                    <a:lnTo>
                      <a:pt x="44958" y="116396"/>
                    </a:lnTo>
                    <a:cubicBezTo>
                      <a:pt x="44291" y="118491"/>
                      <a:pt x="43529" y="120491"/>
                      <a:pt x="42863" y="122492"/>
                    </a:cubicBezTo>
                    <a:lnTo>
                      <a:pt x="62579" y="129254"/>
                    </a:lnTo>
                    <a:cubicBezTo>
                      <a:pt x="63246" y="127159"/>
                      <a:pt x="64008" y="125159"/>
                      <a:pt x="64675" y="123158"/>
                    </a:cubicBezTo>
                    <a:close/>
                    <a:moveTo>
                      <a:pt x="31052" y="256604"/>
                    </a:moveTo>
                    <a:lnTo>
                      <a:pt x="10383" y="253365"/>
                    </a:lnTo>
                    <a:cubicBezTo>
                      <a:pt x="10001" y="255461"/>
                      <a:pt x="9620" y="257651"/>
                      <a:pt x="9334" y="259747"/>
                    </a:cubicBezTo>
                    <a:lnTo>
                      <a:pt x="30004" y="262985"/>
                    </a:lnTo>
                    <a:cubicBezTo>
                      <a:pt x="30289" y="260795"/>
                      <a:pt x="30671" y="258699"/>
                      <a:pt x="31052" y="256604"/>
                    </a:cubicBezTo>
                    <a:close/>
                    <a:moveTo>
                      <a:pt x="33242" y="242983"/>
                    </a:moveTo>
                    <a:lnTo>
                      <a:pt x="12668" y="239363"/>
                    </a:lnTo>
                    <a:cubicBezTo>
                      <a:pt x="12287" y="241459"/>
                      <a:pt x="12002" y="243650"/>
                      <a:pt x="11621" y="245745"/>
                    </a:cubicBezTo>
                    <a:lnTo>
                      <a:pt x="32195" y="249364"/>
                    </a:lnTo>
                    <a:cubicBezTo>
                      <a:pt x="32575" y="247269"/>
                      <a:pt x="32861" y="245078"/>
                      <a:pt x="33242" y="242983"/>
                    </a:cubicBezTo>
                    <a:close/>
                    <a:moveTo>
                      <a:pt x="22098" y="338709"/>
                    </a:moveTo>
                    <a:lnTo>
                      <a:pt x="1238" y="337566"/>
                    </a:lnTo>
                    <a:cubicBezTo>
                      <a:pt x="1143" y="339757"/>
                      <a:pt x="952" y="341852"/>
                      <a:pt x="858" y="344043"/>
                    </a:cubicBezTo>
                    <a:lnTo>
                      <a:pt x="21717" y="345186"/>
                    </a:lnTo>
                    <a:cubicBezTo>
                      <a:pt x="21907" y="342995"/>
                      <a:pt x="22098" y="340805"/>
                      <a:pt x="22098" y="338709"/>
                    </a:cubicBezTo>
                    <a:close/>
                    <a:moveTo>
                      <a:pt x="23050" y="324898"/>
                    </a:moveTo>
                    <a:lnTo>
                      <a:pt x="2191" y="323469"/>
                    </a:lnTo>
                    <a:cubicBezTo>
                      <a:pt x="2000" y="325660"/>
                      <a:pt x="1905" y="327851"/>
                      <a:pt x="1810" y="329946"/>
                    </a:cubicBezTo>
                    <a:lnTo>
                      <a:pt x="22670" y="331375"/>
                    </a:lnTo>
                    <a:cubicBezTo>
                      <a:pt x="22765" y="329279"/>
                      <a:pt x="22860" y="327088"/>
                      <a:pt x="23050" y="324898"/>
                    </a:cubicBezTo>
                    <a:close/>
                    <a:moveTo>
                      <a:pt x="21146" y="366236"/>
                    </a:moveTo>
                    <a:lnTo>
                      <a:pt x="286" y="365855"/>
                    </a:lnTo>
                    <a:cubicBezTo>
                      <a:pt x="286" y="367951"/>
                      <a:pt x="191" y="370237"/>
                      <a:pt x="191" y="372332"/>
                    </a:cubicBezTo>
                    <a:lnTo>
                      <a:pt x="21146" y="372713"/>
                    </a:lnTo>
                    <a:cubicBezTo>
                      <a:pt x="21050" y="370522"/>
                      <a:pt x="21050" y="368427"/>
                      <a:pt x="21146" y="366236"/>
                    </a:cubicBezTo>
                    <a:close/>
                    <a:moveTo>
                      <a:pt x="21527" y="352425"/>
                    </a:moveTo>
                    <a:lnTo>
                      <a:pt x="667" y="351663"/>
                    </a:lnTo>
                    <a:cubicBezTo>
                      <a:pt x="571" y="353854"/>
                      <a:pt x="476" y="356045"/>
                      <a:pt x="381" y="358140"/>
                    </a:cubicBezTo>
                    <a:lnTo>
                      <a:pt x="21241" y="358902"/>
                    </a:lnTo>
                    <a:cubicBezTo>
                      <a:pt x="21336" y="356806"/>
                      <a:pt x="21431" y="354616"/>
                      <a:pt x="21527" y="352425"/>
                    </a:cubicBezTo>
                    <a:close/>
                    <a:moveTo>
                      <a:pt x="24193" y="311182"/>
                    </a:moveTo>
                    <a:lnTo>
                      <a:pt x="3429" y="309372"/>
                    </a:lnTo>
                    <a:cubicBezTo>
                      <a:pt x="3239" y="311563"/>
                      <a:pt x="3048" y="313658"/>
                      <a:pt x="2857" y="315849"/>
                    </a:cubicBezTo>
                    <a:lnTo>
                      <a:pt x="23622" y="317659"/>
                    </a:lnTo>
                    <a:cubicBezTo>
                      <a:pt x="23813" y="315468"/>
                      <a:pt x="24003" y="313372"/>
                      <a:pt x="24193" y="311182"/>
                    </a:cubicBezTo>
                    <a:close/>
                    <a:moveTo>
                      <a:pt x="79343" y="84487"/>
                    </a:moveTo>
                    <a:lnTo>
                      <a:pt x="60007" y="76676"/>
                    </a:lnTo>
                    <a:cubicBezTo>
                      <a:pt x="59246" y="78677"/>
                      <a:pt x="58388" y="80677"/>
                      <a:pt x="57531" y="82677"/>
                    </a:cubicBezTo>
                    <a:lnTo>
                      <a:pt x="76771" y="90488"/>
                    </a:lnTo>
                    <a:cubicBezTo>
                      <a:pt x="77629" y="88487"/>
                      <a:pt x="78486" y="86487"/>
                      <a:pt x="79343" y="84487"/>
                    </a:cubicBezTo>
                    <a:close/>
                    <a:moveTo>
                      <a:pt x="28956" y="270224"/>
                    </a:moveTo>
                    <a:lnTo>
                      <a:pt x="8287" y="267271"/>
                    </a:lnTo>
                    <a:cubicBezTo>
                      <a:pt x="8001" y="269367"/>
                      <a:pt x="7715" y="271558"/>
                      <a:pt x="7334" y="273748"/>
                    </a:cubicBezTo>
                    <a:lnTo>
                      <a:pt x="28004" y="276701"/>
                    </a:lnTo>
                    <a:cubicBezTo>
                      <a:pt x="28384" y="274415"/>
                      <a:pt x="28670" y="272320"/>
                      <a:pt x="28956" y="270224"/>
                    </a:cubicBezTo>
                    <a:close/>
                    <a:moveTo>
                      <a:pt x="25527" y="297561"/>
                    </a:moveTo>
                    <a:lnTo>
                      <a:pt x="4763" y="295370"/>
                    </a:lnTo>
                    <a:cubicBezTo>
                      <a:pt x="4477" y="297561"/>
                      <a:pt x="4286" y="299656"/>
                      <a:pt x="4000" y="301847"/>
                    </a:cubicBezTo>
                    <a:lnTo>
                      <a:pt x="24860" y="304038"/>
                    </a:lnTo>
                    <a:cubicBezTo>
                      <a:pt x="25051" y="301752"/>
                      <a:pt x="25241" y="299656"/>
                      <a:pt x="25527" y="297561"/>
                    </a:cubicBezTo>
                    <a:close/>
                    <a:moveTo>
                      <a:pt x="27051" y="283845"/>
                    </a:moveTo>
                    <a:lnTo>
                      <a:pt x="6286" y="281273"/>
                    </a:lnTo>
                    <a:cubicBezTo>
                      <a:pt x="6001" y="283369"/>
                      <a:pt x="5810" y="285560"/>
                      <a:pt x="5620" y="287750"/>
                    </a:cubicBezTo>
                    <a:lnTo>
                      <a:pt x="26289" y="290227"/>
                    </a:lnTo>
                    <a:cubicBezTo>
                      <a:pt x="26575" y="288131"/>
                      <a:pt x="26861" y="285941"/>
                      <a:pt x="27051" y="283845"/>
                    </a:cubicBezTo>
                    <a:close/>
                    <a:moveTo>
                      <a:pt x="101918" y="34195"/>
                    </a:moveTo>
                    <a:lnTo>
                      <a:pt x="83248" y="25051"/>
                    </a:lnTo>
                    <a:cubicBezTo>
                      <a:pt x="82296" y="26956"/>
                      <a:pt x="81343" y="28861"/>
                      <a:pt x="80391" y="30861"/>
                    </a:cubicBezTo>
                    <a:lnTo>
                      <a:pt x="99060" y="40005"/>
                    </a:lnTo>
                    <a:cubicBezTo>
                      <a:pt x="100013" y="38100"/>
                      <a:pt x="100965" y="36195"/>
                      <a:pt x="101918" y="34195"/>
                    </a:cubicBezTo>
                    <a:close/>
                    <a:moveTo>
                      <a:pt x="90202" y="59150"/>
                    </a:moveTo>
                    <a:lnTo>
                      <a:pt x="71247" y="50673"/>
                    </a:lnTo>
                    <a:cubicBezTo>
                      <a:pt x="70390" y="52673"/>
                      <a:pt x="69532" y="54578"/>
                      <a:pt x="68675" y="56579"/>
                    </a:cubicBezTo>
                    <a:lnTo>
                      <a:pt x="87630" y="65056"/>
                    </a:lnTo>
                    <a:cubicBezTo>
                      <a:pt x="88392" y="63151"/>
                      <a:pt x="89249" y="61055"/>
                      <a:pt x="90202" y="59150"/>
                    </a:cubicBezTo>
                    <a:close/>
                    <a:moveTo>
                      <a:pt x="114491" y="9716"/>
                    </a:moveTo>
                    <a:lnTo>
                      <a:pt x="96202" y="0"/>
                    </a:lnTo>
                    <a:cubicBezTo>
                      <a:pt x="95155" y="1905"/>
                      <a:pt x="94202" y="3810"/>
                      <a:pt x="93155" y="5715"/>
                    </a:cubicBezTo>
                    <a:lnTo>
                      <a:pt x="111443" y="15430"/>
                    </a:lnTo>
                    <a:cubicBezTo>
                      <a:pt x="112490" y="13526"/>
                      <a:pt x="113538" y="11621"/>
                      <a:pt x="114491" y="9716"/>
                    </a:cubicBezTo>
                    <a:close/>
                    <a:moveTo>
                      <a:pt x="95917" y="46672"/>
                    </a:moveTo>
                    <a:lnTo>
                      <a:pt x="77058" y="37910"/>
                    </a:lnTo>
                    <a:cubicBezTo>
                      <a:pt x="76105" y="39814"/>
                      <a:pt x="75248" y="41815"/>
                      <a:pt x="74295" y="43815"/>
                    </a:cubicBezTo>
                    <a:lnTo>
                      <a:pt x="93155" y="52578"/>
                    </a:lnTo>
                    <a:cubicBezTo>
                      <a:pt x="94107" y="50578"/>
                      <a:pt x="95059" y="48578"/>
                      <a:pt x="95917" y="46672"/>
                    </a:cubicBezTo>
                    <a:close/>
                    <a:moveTo>
                      <a:pt x="108109" y="21908"/>
                    </a:moveTo>
                    <a:lnTo>
                      <a:pt x="89630" y="12478"/>
                    </a:lnTo>
                    <a:cubicBezTo>
                      <a:pt x="88678" y="14383"/>
                      <a:pt x="87725" y="16288"/>
                      <a:pt x="86677" y="18288"/>
                    </a:cubicBezTo>
                    <a:lnTo>
                      <a:pt x="105156" y="27718"/>
                    </a:lnTo>
                    <a:cubicBezTo>
                      <a:pt x="106204" y="25813"/>
                      <a:pt x="107156" y="23813"/>
                      <a:pt x="108109" y="21908"/>
                    </a:cubicBezTo>
                    <a:close/>
                    <a:moveTo>
                      <a:pt x="84677" y="71723"/>
                    </a:moveTo>
                    <a:lnTo>
                      <a:pt x="65532" y="63627"/>
                    </a:lnTo>
                    <a:cubicBezTo>
                      <a:pt x="64675" y="65627"/>
                      <a:pt x="63818" y="67628"/>
                      <a:pt x="62960" y="69628"/>
                    </a:cubicBezTo>
                    <a:lnTo>
                      <a:pt x="82105" y="77724"/>
                    </a:lnTo>
                    <a:cubicBezTo>
                      <a:pt x="82868" y="75724"/>
                      <a:pt x="83820" y="73723"/>
                      <a:pt x="84677" y="71723"/>
                    </a:cubicBezTo>
                    <a:close/>
                    <a:moveTo>
                      <a:pt x="1590199" y="248888"/>
                    </a:moveTo>
                    <a:lnTo>
                      <a:pt x="1608296" y="245650"/>
                    </a:lnTo>
                    <a:cubicBezTo>
                      <a:pt x="1607915" y="243554"/>
                      <a:pt x="1607630" y="241363"/>
                      <a:pt x="1607248" y="239268"/>
                    </a:cubicBezTo>
                    <a:lnTo>
                      <a:pt x="1589056" y="242506"/>
                    </a:lnTo>
                    <a:cubicBezTo>
                      <a:pt x="1589532" y="244697"/>
                      <a:pt x="1589818" y="246793"/>
                      <a:pt x="1590199" y="248888"/>
                    </a:cubicBezTo>
                    <a:close/>
                    <a:moveTo>
                      <a:pt x="1510475" y="14478"/>
                    </a:moveTo>
                    <a:lnTo>
                      <a:pt x="1526857" y="5810"/>
                    </a:lnTo>
                    <a:cubicBezTo>
                      <a:pt x="1525810" y="3905"/>
                      <a:pt x="1524858" y="2000"/>
                      <a:pt x="1523809" y="95"/>
                    </a:cubicBezTo>
                    <a:lnTo>
                      <a:pt x="1507427" y="8763"/>
                    </a:lnTo>
                    <a:cubicBezTo>
                      <a:pt x="1508474" y="10668"/>
                      <a:pt x="1509427" y="12573"/>
                      <a:pt x="1510475" y="14478"/>
                    </a:cubicBezTo>
                    <a:close/>
                    <a:moveTo>
                      <a:pt x="1540097" y="76867"/>
                    </a:moveTo>
                    <a:lnTo>
                      <a:pt x="1557147" y="69628"/>
                    </a:lnTo>
                    <a:cubicBezTo>
                      <a:pt x="1556290" y="67628"/>
                      <a:pt x="1555432" y="65627"/>
                      <a:pt x="1554576" y="63627"/>
                    </a:cubicBezTo>
                    <a:lnTo>
                      <a:pt x="1537525" y="70866"/>
                    </a:lnTo>
                    <a:cubicBezTo>
                      <a:pt x="1538288" y="72866"/>
                      <a:pt x="1539240" y="74867"/>
                      <a:pt x="1540097" y="76867"/>
                    </a:cubicBezTo>
                    <a:close/>
                    <a:moveTo>
                      <a:pt x="1545241" y="89630"/>
                    </a:moveTo>
                    <a:lnTo>
                      <a:pt x="1562386" y="82677"/>
                    </a:lnTo>
                    <a:cubicBezTo>
                      <a:pt x="1561624" y="80677"/>
                      <a:pt x="1560766" y="78677"/>
                      <a:pt x="1559909" y="76676"/>
                    </a:cubicBezTo>
                    <a:lnTo>
                      <a:pt x="1542765" y="83629"/>
                    </a:lnTo>
                    <a:cubicBezTo>
                      <a:pt x="1543622" y="85630"/>
                      <a:pt x="1544479" y="87630"/>
                      <a:pt x="1545241" y="89630"/>
                    </a:cubicBezTo>
                    <a:close/>
                    <a:moveTo>
                      <a:pt x="1516761" y="26765"/>
                    </a:moveTo>
                    <a:lnTo>
                      <a:pt x="1533240" y="18288"/>
                    </a:lnTo>
                    <a:cubicBezTo>
                      <a:pt x="1532287" y="16383"/>
                      <a:pt x="1531334" y="14478"/>
                      <a:pt x="1530286" y="12573"/>
                    </a:cubicBezTo>
                    <a:lnTo>
                      <a:pt x="1513713" y="20955"/>
                    </a:lnTo>
                    <a:cubicBezTo>
                      <a:pt x="1514856" y="22860"/>
                      <a:pt x="1515809" y="24860"/>
                      <a:pt x="1516761" y="26765"/>
                    </a:cubicBezTo>
                    <a:close/>
                    <a:moveTo>
                      <a:pt x="1528858" y="51626"/>
                    </a:moveTo>
                    <a:lnTo>
                      <a:pt x="1545622" y="43815"/>
                    </a:lnTo>
                    <a:cubicBezTo>
                      <a:pt x="1544669" y="41815"/>
                      <a:pt x="1543812" y="39910"/>
                      <a:pt x="1542859" y="37910"/>
                    </a:cubicBezTo>
                    <a:lnTo>
                      <a:pt x="1526096" y="45720"/>
                    </a:lnTo>
                    <a:cubicBezTo>
                      <a:pt x="1527048" y="47720"/>
                      <a:pt x="1527905" y="49625"/>
                      <a:pt x="1528858" y="51626"/>
                    </a:cubicBezTo>
                    <a:close/>
                    <a:moveTo>
                      <a:pt x="1522952" y="39148"/>
                    </a:moveTo>
                    <a:lnTo>
                      <a:pt x="1539621" y="31052"/>
                    </a:lnTo>
                    <a:cubicBezTo>
                      <a:pt x="1538668" y="29051"/>
                      <a:pt x="1537716" y="27146"/>
                      <a:pt x="1536764" y="25241"/>
                    </a:cubicBezTo>
                    <a:lnTo>
                      <a:pt x="1520095" y="33338"/>
                    </a:lnTo>
                    <a:cubicBezTo>
                      <a:pt x="1521047" y="35243"/>
                      <a:pt x="1522000" y="37147"/>
                      <a:pt x="1522952" y="39148"/>
                    </a:cubicBezTo>
                    <a:close/>
                    <a:moveTo>
                      <a:pt x="1534573" y="64198"/>
                    </a:moveTo>
                    <a:lnTo>
                      <a:pt x="1551432" y="56674"/>
                    </a:lnTo>
                    <a:cubicBezTo>
                      <a:pt x="1550575" y="54673"/>
                      <a:pt x="1549718" y="52673"/>
                      <a:pt x="1548860" y="50673"/>
                    </a:cubicBezTo>
                    <a:lnTo>
                      <a:pt x="1531906" y="58198"/>
                    </a:lnTo>
                    <a:cubicBezTo>
                      <a:pt x="1532858" y="60198"/>
                      <a:pt x="1533716" y="62198"/>
                      <a:pt x="1534573" y="64198"/>
                    </a:cubicBezTo>
                    <a:close/>
                    <a:moveTo>
                      <a:pt x="1600676" y="344996"/>
                    </a:moveTo>
                    <a:lnTo>
                      <a:pt x="1619059" y="344043"/>
                    </a:lnTo>
                    <a:cubicBezTo>
                      <a:pt x="1618965" y="341852"/>
                      <a:pt x="1618869" y="339662"/>
                      <a:pt x="1618679" y="337566"/>
                    </a:cubicBezTo>
                    <a:lnTo>
                      <a:pt x="1600295" y="338519"/>
                    </a:lnTo>
                    <a:cubicBezTo>
                      <a:pt x="1600486" y="340709"/>
                      <a:pt x="1600581" y="342900"/>
                      <a:pt x="1600676" y="344996"/>
                    </a:cubicBezTo>
                    <a:close/>
                    <a:moveTo>
                      <a:pt x="20860" y="383191"/>
                    </a:moveTo>
                    <a:cubicBezTo>
                      <a:pt x="20860" y="382143"/>
                      <a:pt x="20860" y="381095"/>
                      <a:pt x="20955" y="380047"/>
                    </a:cubicBezTo>
                    <a:lnTo>
                      <a:pt x="95" y="380047"/>
                    </a:lnTo>
                    <a:cubicBezTo>
                      <a:pt x="95" y="381095"/>
                      <a:pt x="0" y="382143"/>
                      <a:pt x="0" y="383191"/>
                    </a:cubicBezTo>
                    <a:cubicBezTo>
                      <a:pt x="0" y="384334"/>
                      <a:pt x="95" y="385381"/>
                      <a:pt x="95" y="386525"/>
                    </a:cubicBezTo>
                    <a:lnTo>
                      <a:pt x="20955" y="386525"/>
                    </a:lnTo>
                    <a:cubicBezTo>
                      <a:pt x="20955" y="385381"/>
                      <a:pt x="20860" y="384238"/>
                      <a:pt x="20860" y="383191"/>
                    </a:cubicBezTo>
                    <a:close/>
                    <a:moveTo>
                      <a:pt x="1596104" y="289941"/>
                    </a:moveTo>
                    <a:lnTo>
                      <a:pt x="1614392" y="287750"/>
                    </a:lnTo>
                    <a:cubicBezTo>
                      <a:pt x="1614107" y="285560"/>
                      <a:pt x="1613916" y="283369"/>
                      <a:pt x="1613630" y="281273"/>
                    </a:cubicBezTo>
                    <a:lnTo>
                      <a:pt x="1595342" y="283559"/>
                    </a:lnTo>
                    <a:cubicBezTo>
                      <a:pt x="1595628" y="285655"/>
                      <a:pt x="1595818" y="287846"/>
                      <a:pt x="1596104" y="289941"/>
                    </a:cubicBezTo>
                    <a:close/>
                    <a:moveTo>
                      <a:pt x="1592389" y="262604"/>
                    </a:moveTo>
                    <a:lnTo>
                      <a:pt x="1610583" y="259747"/>
                    </a:lnTo>
                    <a:cubicBezTo>
                      <a:pt x="1610297" y="257556"/>
                      <a:pt x="1609916" y="255461"/>
                      <a:pt x="1609534" y="253365"/>
                    </a:cubicBezTo>
                    <a:lnTo>
                      <a:pt x="1591342" y="256222"/>
                    </a:lnTo>
                    <a:cubicBezTo>
                      <a:pt x="1591723" y="258318"/>
                      <a:pt x="1592104" y="260413"/>
                      <a:pt x="1592389" y="262604"/>
                    </a:cubicBezTo>
                    <a:close/>
                    <a:moveTo>
                      <a:pt x="1594390" y="276225"/>
                    </a:moveTo>
                    <a:lnTo>
                      <a:pt x="1612582" y="273653"/>
                    </a:lnTo>
                    <a:cubicBezTo>
                      <a:pt x="1612297" y="271463"/>
                      <a:pt x="1612011" y="269367"/>
                      <a:pt x="1611630" y="267176"/>
                    </a:cubicBezTo>
                    <a:lnTo>
                      <a:pt x="1593437" y="269748"/>
                    </a:lnTo>
                    <a:cubicBezTo>
                      <a:pt x="1593818" y="271939"/>
                      <a:pt x="1594104" y="274130"/>
                      <a:pt x="1594390" y="276225"/>
                    </a:cubicBezTo>
                    <a:close/>
                    <a:moveTo>
                      <a:pt x="1598866" y="317468"/>
                    </a:moveTo>
                    <a:lnTo>
                      <a:pt x="1617250" y="315849"/>
                    </a:lnTo>
                    <a:cubicBezTo>
                      <a:pt x="1617059" y="313658"/>
                      <a:pt x="1616869" y="311563"/>
                      <a:pt x="1616678" y="309372"/>
                    </a:cubicBezTo>
                    <a:lnTo>
                      <a:pt x="1598295" y="310991"/>
                    </a:lnTo>
                    <a:cubicBezTo>
                      <a:pt x="1598486" y="313182"/>
                      <a:pt x="1598676" y="315278"/>
                      <a:pt x="1598866" y="317468"/>
                    </a:cubicBezTo>
                    <a:close/>
                    <a:moveTo>
                      <a:pt x="1597628" y="303657"/>
                    </a:moveTo>
                    <a:lnTo>
                      <a:pt x="1615917" y="301752"/>
                    </a:lnTo>
                    <a:cubicBezTo>
                      <a:pt x="1615726" y="299561"/>
                      <a:pt x="1615440" y="297466"/>
                      <a:pt x="1615154" y="295275"/>
                    </a:cubicBezTo>
                    <a:lnTo>
                      <a:pt x="1596867" y="297180"/>
                    </a:lnTo>
                    <a:cubicBezTo>
                      <a:pt x="1597152" y="299371"/>
                      <a:pt x="1597438" y="301562"/>
                      <a:pt x="1597628" y="303657"/>
                    </a:cubicBezTo>
                    <a:close/>
                    <a:moveTo>
                      <a:pt x="1601152" y="358807"/>
                    </a:moveTo>
                    <a:lnTo>
                      <a:pt x="1619536" y="358140"/>
                    </a:lnTo>
                    <a:cubicBezTo>
                      <a:pt x="1619441" y="355949"/>
                      <a:pt x="1619345" y="353854"/>
                      <a:pt x="1619250" y="351663"/>
                    </a:cubicBezTo>
                    <a:lnTo>
                      <a:pt x="1600867" y="352330"/>
                    </a:lnTo>
                    <a:cubicBezTo>
                      <a:pt x="1601058" y="354521"/>
                      <a:pt x="1601152" y="356711"/>
                      <a:pt x="1601152" y="358807"/>
                    </a:cubicBezTo>
                    <a:close/>
                    <a:moveTo>
                      <a:pt x="1601438" y="372618"/>
                    </a:moveTo>
                    <a:lnTo>
                      <a:pt x="1619822" y="372332"/>
                    </a:lnTo>
                    <a:cubicBezTo>
                      <a:pt x="1619822" y="370142"/>
                      <a:pt x="1619822" y="367951"/>
                      <a:pt x="1619726" y="365855"/>
                    </a:cubicBezTo>
                    <a:lnTo>
                      <a:pt x="1601343" y="366141"/>
                    </a:lnTo>
                    <a:cubicBezTo>
                      <a:pt x="1601438" y="368332"/>
                      <a:pt x="1601438" y="370427"/>
                      <a:pt x="1601438" y="372618"/>
                    </a:cubicBezTo>
                    <a:close/>
                    <a:moveTo>
                      <a:pt x="1599819" y="331184"/>
                    </a:moveTo>
                    <a:lnTo>
                      <a:pt x="1618202" y="329946"/>
                    </a:lnTo>
                    <a:cubicBezTo>
                      <a:pt x="1618107" y="327755"/>
                      <a:pt x="1617916" y="325660"/>
                      <a:pt x="1617821" y="323469"/>
                    </a:cubicBezTo>
                    <a:lnTo>
                      <a:pt x="1599438" y="324707"/>
                    </a:lnTo>
                    <a:cubicBezTo>
                      <a:pt x="1599629" y="326898"/>
                      <a:pt x="1599724" y="329089"/>
                      <a:pt x="1599819" y="331184"/>
                    </a:cubicBezTo>
                    <a:close/>
                    <a:moveTo>
                      <a:pt x="1578959" y="194881"/>
                    </a:moveTo>
                    <a:lnTo>
                      <a:pt x="1596867" y="190405"/>
                    </a:lnTo>
                    <a:cubicBezTo>
                      <a:pt x="1596390" y="188309"/>
                      <a:pt x="1595818" y="186214"/>
                      <a:pt x="1595342" y="184118"/>
                    </a:cubicBezTo>
                    <a:lnTo>
                      <a:pt x="1577435" y="188595"/>
                    </a:lnTo>
                    <a:cubicBezTo>
                      <a:pt x="1577911" y="190595"/>
                      <a:pt x="1578483" y="192786"/>
                      <a:pt x="1578959" y="194881"/>
                    </a:cubicBezTo>
                    <a:close/>
                    <a:moveTo>
                      <a:pt x="1563910" y="141637"/>
                    </a:moveTo>
                    <a:lnTo>
                      <a:pt x="1581531" y="135922"/>
                    </a:lnTo>
                    <a:cubicBezTo>
                      <a:pt x="1580865" y="133826"/>
                      <a:pt x="1580198" y="131826"/>
                      <a:pt x="1579531" y="129730"/>
                    </a:cubicBezTo>
                    <a:lnTo>
                      <a:pt x="1562005" y="135446"/>
                    </a:lnTo>
                    <a:cubicBezTo>
                      <a:pt x="1562672" y="137541"/>
                      <a:pt x="1563338" y="139637"/>
                      <a:pt x="1563910" y="141637"/>
                    </a:cubicBezTo>
                    <a:close/>
                    <a:moveTo>
                      <a:pt x="1587722" y="235363"/>
                    </a:moveTo>
                    <a:lnTo>
                      <a:pt x="1605820" y="231838"/>
                    </a:lnTo>
                    <a:cubicBezTo>
                      <a:pt x="1605439" y="229743"/>
                      <a:pt x="1604963" y="227552"/>
                      <a:pt x="1604582" y="225457"/>
                    </a:cubicBezTo>
                    <a:lnTo>
                      <a:pt x="1586484" y="228981"/>
                    </a:lnTo>
                    <a:cubicBezTo>
                      <a:pt x="1586960" y="231077"/>
                      <a:pt x="1587342" y="233172"/>
                      <a:pt x="1587722" y="235363"/>
                    </a:cubicBezTo>
                    <a:close/>
                    <a:moveTo>
                      <a:pt x="1559623" y="128492"/>
                    </a:moveTo>
                    <a:lnTo>
                      <a:pt x="1577150" y="122492"/>
                    </a:lnTo>
                    <a:cubicBezTo>
                      <a:pt x="1576388" y="120491"/>
                      <a:pt x="1575721" y="118396"/>
                      <a:pt x="1574959" y="116396"/>
                    </a:cubicBezTo>
                    <a:lnTo>
                      <a:pt x="1557433" y="122396"/>
                    </a:lnTo>
                    <a:cubicBezTo>
                      <a:pt x="1558195" y="124396"/>
                      <a:pt x="1558957" y="126492"/>
                      <a:pt x="1559623" y="128492"/>
                    </a:cubicBezTo>
                    <a:close/>
                    <a:moveTo>
                      <a:pt x="1555052" y="115538"/>
                    </a:moveTo>
                    <a:lnTo>
                      <a:pt x="1572387" y="109156"/>
                    </a:lnTo>
                    <a:cubicBezTo>
                      <a:pt x="1571625" y="107156"/>
                      <a:pt x="1570958" y="105061"/>
                      <a:pt x="1570196" y="103061"/>
                    </a:cubicBezTo>
                    <a:lnTo>
                      <a:pt x="1552861" y="109442"/>
                    </a:lnTo>
                    <a:cubicBezTo>
                      <a:pt x="1553623" y="111443"/>
                      <a:pt x="1554289" y="113443"/>
                      <a:pt x="1555052" y="115538"/>
                    </a:cubicBezTo>
                    <a:close/>
                    <a:moveTo>
                      <a:pt x="1572006" y="168116"/>
                    </a:moveTo>
                    <a:lnTo>
                      <a:pt x="1589723" y="163068"/>
                    </a:lnTo>
                    <a:cubicBezTo>
                      <a:pt x="1589151" y="160972"/>
                      <a:pt x="1588484" y="158877"/>
                      <a:pt x="1587913" y="156781"/>
                    </a:cubicBezTo>
                    <a:lnTo>
                      <a:pt x="1570101" y="161925"/>
                    </a:lnTo>
                    <a:cubicBezTo>
                      <a:pt x="1570768" y="163925"/>
                      <a:pt x="1571434" y="166021"/>
                      <a:pt x="1572006" y="168116"/>
                    </a:cubicBezTo>
                    <a:close/>
                    <a:moveTo>
                      <a:pt x="1568101" y="154877"/>
                    </a:moveTo>
                    <a:lnTo>
                      <a:pt x="1585722" y="149447"/>
                    </a:lnTo>
                    <a:cubicBezTo>
                      <a:pt x="1585150" y="147352"/>
                      <a:pt x="1584484" y="145352"/>
                      <a:pt x="1583912" y="143256"/>
                    </a:cubicBezTo>
                    <a:lnTo>
                      <a:pt x="1566291" y="148685"/>
                    </a:lnTo>
                    <a:cubicBezTo>
                      <a:pt x="1566863" y="150686"/>
                      <a:pt x="1567434" y="152781"/>
                      <a:pt x="1568101" y="154877"/>
                    </a:cubicBezTo>
                    <a:close/>
                    <a:moveTo>
                      <a:pt x="1575625" y="181451"/>
                    </a:moveTo>
                    <a:lnTo>
                      <a:pt x="1593437" y="176689"/>
                    </a:lnTo>
                    <a:cubicBezTo>
                      <a:pt x="1592866" y="174593"/>
                      <a:pt x="1592294" y="172498"/>
                      <a:pt x="1591723" y="170402"/>
                    </a:cubicBezTo>
                    <a:lnTo>
                      <a:pt x="1573911" y="175165"/>
                    </a:lnTo>
                    <a:cubicBezTo>
                      <a:pt x="1574482" y="177260"/>
                      <a:pt x="1575054" y="179356"/>
                      <a:pt x="1575625" y="181451"/>
                    </a:cubicBezTo>
                    <a:close/>
                    <a:moveTo>
                      <a:pt x="1582102" y="208312"/>
                    </a:moveTo>
                    <a:lnTo>
                      <a:pt x="1600105" y="204121"/>
                    </a:lnTo>
                    <a:cubicBezTo>
                      <a:pt x="1599629" y="202025"/>
                      <a:pt x="1599152" y="199835"/>
                      <a:pt x="1598676" y="197739"/>
                    </a:cubicBezTo>
                    <a:lnTo>
                      <a:pt x="1580769" y="201930"/>
                    </a:lnTo>
                    <a:cubicBezTo>
                      <a:pt x="1581150" y="204121"/>
                      <a:pt x="1581722" y="206216"/>
                      <a:pt x="1582102" y="208312"/>
                    </a:cubicBezTo>
                    <a:close/>
                    <a:moveTo>
                      <a:pt x="1585055" y="221837"/>
                    </a:moveTo>
                    <a:lnTo>
                      <a:pt x="1603057" y="218027"/>
                    </a:lnTo>
                    <a:cubicBezTo>
                      <a:pt x="1602581" y="215837"/>
                      <a:pt x="1602105" y="213741"/>
                      <a:pt x="1601629" y="211646"/>
                    </a:cubicBezTo>
                    <a:lnTo>
                      <a:pt x="1583627" y="215455"/>
                    </a:lnTo>
                    <a:cubicBezTo>
                      <a:pt x="1584198" y="217551"/>
                      <a:pt x="1584674" y="219646"/>
                      <a:pt x="1585055" y="221837"/>
                    </a:cubicBezTo>
                    <a:close/>
                    <a:moveTo>
                      <a:pt x="1550289" y="102584"/>
                    </a:moveTo>
                    <a:lnTo>
                      <a:pt x="1567529" y="95917"/>
                    </a:lnTo>
                    <a:cubicBezTo>
                      <a:pt x="1566767" y="93917"/>
                      <a:pt x="1566005" y="91916"/>
                      <a:pt x="1565243" y="89916"/>
                    </a:cubicBezTo>
                    <a:lnTo>
                      <a:pt x="1548003" y="96584"/>
                    </a:lnTo>
                    <a:cubicBezTo>
                      <a:pt x="1548765" y="98488"/>
                      <a:pt x="1549527" y="100489"/>
                      <a:pt x="1550289" y="102584"/>
                    </a:cubicBezTo>
                    <a:close/>
                    <a:moveTo>
                      <a:pt x="1542765" y="682752"/>
                    </a:moveTo>
                    <a:lnTo>
                      <a:pt x="1559909" y="689706"/>
                    </a:lnTo>
                    <a:cubicBezTo>
                      <a:pt x="1560671" y="687705"/>
                      <a:pt x="1561529" y="685705"/>
                      <a:pt x="1562386" y="683705"/>
                    </a:cubicBezTo>
                    <a:lnTo>
                      <a:pt x="1545241" y="676751"/>
                    </a:lnTo>
                    <a:cubicBezTo>
                      <a:pt x="1544384" y="678752"/>
                      <a:pt x="1543622" y="680752"/>
                      <a:pt x="1542765" y="682752"/>
                    </a:cubicBezTo>
                    <a:close/>
                    <a:moveTo>
                      <a:pt x="1573816" y="591217"/>
                    </a:moveTo>
                    <a:lnTo>
                      <a:pt x="1591627" y="595979"/>
                    </a:lnTo>
                    <a:cubicBezTo>
                      <a:pt x="1592199" y="593884"/>
                      <a:pt x="1592771" y="591788"/>
                      <a:pt x="1593342" y="589693"/>
                    </a:cubicBezTo>
                    <a:lnTo>
                      <a:pt x="1575530" y="584931"/>
                    </a:lnTo>
                    <a:cubicBezTo>
                      <a:pt x="1575054" y="587026"/>
                      <a:pt x="1574387" y="589121"/>
                      <a:pt x="1573816" y="591217"/>
                    </a:cubicBezTo>
                    <a:close/>
                    <a:moveTo>
                      <a:pt x="1577435" y="577882"/>
                    </a:moveTo>
                    <a:lnTo>
                      <a:pt x="1595342" y="582359"/>
                    </a:lnTo>
                    <a:cubicBezTo>
                      <a:pt x="1595914" y="580263"/>
                      <a:pt x="1596390" y="578168"/>
                      <a:pt x="1596867" y="576072"/>
                    </a:cubicBezTo>
                    <a:lnTo>
                      <a:pt x="1578959" y="571595"/>
                    </a:lnTo>
                    <a:cubicBezTo>
                      <a:pt x="1578388" y="573691"/>
                      <a:pt x="1577911" y="575786"/>
                      <a:pt x="1577435" y="577882"/>
                    </a:cubicBezTo>
                    <a:close/>
                    <a:moveTo>
                      <a:pt x="1589056" y="523875"/>
                    </a:moveTo>
                    <a:lnTo>
                      <a:pt x="1607248" y="527114"/>
                    </a:lnTo>
                    <a:cubicBezTo>
                      <a:pt x="1607630" y="525018"/>
                      <a:pt x="1607915" y="522827"/>
                      <a:pt x="1608296" y="520732"/>
                    </a:cubicBezTo>
                    <a:lnTo>
                      <a:pt x="1590199" y="517493"/>
                    </a:lnTo>
                    <a:cubicBezTo>
                      <a:pt x="1589818" y="519589"/>
                      <a:pt x="1589437" y="521780"/>
                      <a:pt x="1589056" y="523875"/>
                    </a:cubicBezTo>
                    <a:close/>
                    <a:moveTo>
                      <a:pt x="1583722" y="550926"/>
                    </a:moveTo>
                    <a:lnTo>
                      <a:pt x="1601724" y="554736"/>
                    </a:lnTo>
                    <a:cubicBezTo>
                      <a:pt x="1602201" y="552641"/>
                      <a:pt x="1602677" y="550545"/>
                      <a:pt x="1603153" y="548354"/>
                    </a:cubicBezTo>
                    <a:lnTo>
                      <a:pt x="1585150" y="544544"/>
                    </a:lnTo>
                    <a:cubicBezTo>
                      <a:pt x="1584674" y="546735"/>
                      <a:pt x="1584103" y="548830"/>
                      <a:pt x="1583722" y="550926"/>
                    </a:cubicBezTo>
                    <a:close/>
                    <a:moveTo>
                      <a:pt x="1586484" y="537496"/>
                    </a:moveTo>
                    <a:lnTo>
                      <a:pt x="1604582" y="541020"/>
                    </a:lnTo>
                    <a:cubicBezTo>
                      <a:pt x="1604963" y="538925"/>
                      <a:pt x="1605439" y="536734"/>
                      <a:pt x="1605820" y="534638"/>
                    </a:cubicBezTo>
                    <a:lnTo>
                      <a:pt x="1587722" y="531114"/>
                    </a:lnTo>
                    <a:cubicBezTo>
                      <a:pt x="1587342" y="533209"/>
                      <a:pt x="1586865" y="535305"/>
                      <a:pt x="1586484" y="537496"/>
                    </a:cubicBezTo>
                    <a:close/>
                    <a:moveTo>
                      <a:pt x="1580674" y="564452"/>
                    </a:moveTo>
                    <a:lnTo>
                      <a:pt x="1598581" y="568547"/>
                    </a:lnTo>
                    <a:cubicBezTo>
                      <a:pt x="1599057" y="566452"/>
                      <a:pt x="1599533" y="564356"/>
                      <a:pt x="1600009" y="562261"/>
                    </a:cubicBezTo>
                    <a:lnTo>
                      <a:pt x="1582008" y="558165"/>
                    </a:lnTo>
                    <a:cubicBezTo>
                      <a:pt x="1581626" y="560261"/>
                      <a:pt x="1581150" y="562356"/>
                      <a:pt x="1580674" y="564452"/>
                    </a:cubicBezTo>
                    <a:close/>
                    <a:moveTo>
                      <a:pt x="1552861" y="657034"/>
                    </a:moveTo>
                    <a:lnTo>
                      <a:pt x="1570196" y="663321"/>
                    </a:lnTo>
                    <a:cubicBezTo>
                      <a:pt x="1570958" y="661321"/>
                      <a:pt x="1571720" y="659225"/>
                      <a:pt x="1572387" y="657225"/>
                    </a:cubicBezTo>
                    <a:lnTo>
                      <a:pt x="1555052" y="650939"/>
                    </a:lnTo>
                    <a:cubicBezTo>
                      <a:pt x="1554289" y="652939"/>
                      <a:pt x="1553623" y="654939"/>
                      <a:pt x="1552861" y="657034"/>
                    </a:cubicBezTo>
                    <a:close/>
                    <a:moveTo>
                      <a:pt x="1570101" y="604552"/>
                    </a:moveTo>
                    <a:lnTo>
                      <a:pt x="1587913" y="609600"/>
                    </a:lnTo>
                    <a:cubicBezTo>
                      <a:pt x="1588484" y="607505"/>
                      <a:pt x="1589151" y="605409"/>
                      <a:pt x="1589723" y="603409"/>
                    </a:cubicBezTo>
                    <a:lnTo>
                      <a:pt x="1572006" y="598361"/>
                    </a:lnTo>
                    <a:cubicBezTo>
                      <a:pt x="1571340" y="600361"/>
                      <a:pt x="1570768" y="602456"/>
                      <a:pt x="1570101" y="604552"/>
                    </a:cubicBezTo>
                    <a:close/>
                    <a:moveTo>
                      <a:pt x="1566196" y="617791"/>
                    </a:moveTo>
                    <a:lnTo>
                      <a:pt x="1583817" y="623221"/>
                    </a:lnTo>
                    <a:cubicBezTo>
                      <a:pt x="1584484" y="621125"/>
                      <a:pt x="1585055" y="619030"/>
                      <a:pt x="1585627" y="617030"/>
                    </a:cubicBezTo>
                    <a:lnTo>
                      <a:pt x="1568006" y="611600"/>
                    </a:lnTo>
                    <a:cubicBezTo>
                      <a:pt x="1567434" y="613600"/>
                      <a:pt x="1566767" y="615696"/>
                      <a:pt x="1566196" y="617791"/>
                    </a:cubicBezTo>
                    <a:close/>
                    <a:moveTo>
                      <a:pt x="1547908" y="669893"/>
                    </a:moveTo>
                    <a:lnTo>
                      <a:pt x="1565148" y="676561"/>
                    </a:lnTo>
                    <a:cubicBezTo>
                      <a:pt x="1565910" y="674561"/>
                      <a:pt x="1566672" y="672465"/>
                      <a:pt x="1567434" y="670465"/>
                    </a:cubicBezTo>
                    <a:lnTo>
                      <a:pt x="1550194" y="663797"/>
                    </a:lnTo>
                    <a:cubicBezTo>
                      <a:pt x="1549432" y="665893"/>
                      <a:pt x="1548765" y="667893"/>
                      <a:pt x="1547908" y="669893"/>
                    </a:cubicBezTo>
                    <a:close/>
                    <a:moveTo>
                      <a:pt x="1561909" y="630936"/>
                    </a:moveTo>
                    <a:lnTo>
                      <a:pt x="1579436" y="636651"/>
                    </a:lnTo>
                    <a:cubicBezTo>
                      <a:pt x="1580102" y="634651"/>
                      <a:pt x="1580769" y="632556"/>
                      <a:pt x="1581436" y="630460"/>
                    </a:cubicBezTo>
                    <a:lnTo>
                      <a:pt x="1563814" y="624745"/>
                    </a:lnTo>
                    <a:cubicBezTo>
                      <a:pt x="1563243" y="626745"/>
                      <a:pt x="1562576" y="628841"/>
                      <a:pt x="1561909" y="630936"/>
                    </a:cubicBezTo>
                    <a:close/>
                    <a:moveTo>
                      <a:pt x="1600962" y="414052"/>
                    </a:moveTo>
                    <a:lnTo>
                      <a:pt x="1619345" y="414719"/>
                    </a:lnTo>
                    <a:cubicBezTo>
                      <a:pt x="1619441" y="412528"/>
                      <a:pt x="1619536" y="410432"/>
                      <a:pt x="1619536" y="408242"/>
                    </a:cubicBezTo>
                    <a:lnTo>
                      <a:pt x="1601152" y="407575"/>
                    </a:lnTo>
                    <a:cubicBezTo>
                      <a:pt x="1601152" y="409766"/>
                      <a:pt x="1601058" y="411861"/>
                      <a:pt x="1600962" y="414052"/>
                    </a:cubicBezTo>
                    <a:close/>
                    <a:moveTo>
                      <a:pt x="1600295" y="427863"/>
                    </a:moveTo>
                    <a:lnTo>
                      <a:pt x="1618679" y="428816"/>
                    </a:lnTo>
                    <a:cubicBezTo>
                      <a:pt x="1618774" y="426720"/>
                      <a:pt x="1618965" y="424529"/>
                      <a:pt x="1619059" y="422338"/>
                    </a:cubicBezTo>
                    <a:lnTo>
                      <a:pt x="1600676" y="421386"/>
                    </a:lnTo>
                    <a:cubicBezTo>
                      <a:pt x="1600581" y="423577"/>
                      <a:pt x="1600486" y="425672"/>
                      <a:pt x="1600295" y="427863"/>
                    </a:cubicBezTo>
                    <a:close/>
                    <a:moveTo>
                      <a:pt x="1619917" y="379952"/>
                    </a:moveTo>
                    <a:lnTo>
                      <a:pt x="1601534" y="379952"/>
                    </a:lnTo>
                    <a:cubicBezTo>
                      <a:pt x="1601534" y="381000"/>
                      <a:pt x="1601629" y="382143"/>
                      <a:pt x="1601629" y="383191"/>
                    </a:cubicBezTo>
                    <a:cubicBezTo>
                      <a:pt x="1601629" y="384334"/>
                      <a:pt x="1601629" y="385381"/>
                      <a:pt x="1601534" y="386525"/>
                    </a:cubicBezTo>
                    <a:lnTo>
                      <a:pt x="1619917" y="386525"/>
                    </a:lnTo>
                    <a:cubicBezTo>
                      <a:pt x="1619917" y="385381"/>
                      <a:pt x="1620012" y="384334"/>
                      <a:pt x="1620012" y="383191"/>
                    </a:cubicBezTo>
                    <a:cubicBezTo>
                      <a:pt x="1620012" y="382143"/>
                      <a:pt x="1619917" y="381000"/>
                      <a:pt x="1619917" y="379952"/>
                    </a:cubicBezTo>
                    <a:close/>
                    <a:moveTo>
                      <a:pt x="1599438" y="441674"/>
                    </a:moveTo>
                    <a:lnTo>
                      <a:pt x="1617821" y="442913"/>
                    </a:lnTo>
                    <a:cubicBezTo>
                      <a:pt x="1618012" y="440722"/>
                      <a:pt x="1618107" y="438531"/>
                      <a:pt x="1618202" y="436436"/>
                    </a:cubicBezTo>
                    <a:lnTo>
                      <a:pt x="1599819" y="435197"/>
                    </a:lnTo>
                    <a:cubicBezTo>
                      <a:pt x="1599724" y="437293"/>
                      <a:pt x="1599629" y="439484"/>
                      <a:pt x="1599438" y="441674"/>
                    </a:cubicBezTo>
                    <a:close/>
                    <a:moveTo>
                      <a:pt x="1601343" y="400241"/>
                    </a:moveTo>
                    <a:lnTo>
                      <a:pt x="1619726" y="400621"/>
                    </a:lnTo>
                    <a:cubicBezTo>
                      <a:pt x="1619726" y="398526"/>
                      <a:pt x="1619726" y="396240"/>
                      <a:pt x="1619822" y="394145"/>
                    </a:cubicBezTo>
                    <a:lnTo>
                      <a:pt x="1601438" y="393859"/>
                    </a:lnTo>
                    <a:cubicBezTo>
                      <a:pt x="1601438" y="395954"/>
                      <a:pt x="1601438" y="398145"/>
                      <a:pt x="1601343" y="400241"/>
                    </a:cubicBezTo>
                    <a:close/>
                    <a:moveTo>
                      <a:pt x="1593437" y="496538"/>
                    </a:moveTo>
                    <a:lnTo>
                      <a:pt x="1611630" y="499110"/>
                    </a:lnTo>
                    <a:cubicBezTo>
                      <a:pt x="1611916" y="497014"/>
                      <a:pt x="1612202" y="494824"/>
                      <a:pt x="1612582" y="492633"/>
                    </a:cubicBezTo>
                    <a:lnTo>
                      <a:pt x="1594390" y="490061"/>
                    </a:lnTo>
                    <a:cubicBezTo>
                      <a:pt x="1594104" y="492252"/>
                      <a:pt x="1593723" y="494443"/>
                      <a:pt x="1593437" y="496538"/>
                    </a:cubicBezTo>
                    <a:close/>
                    <a:moveTo>
                      <a:pt x="1598295" y="455390"/>
                    </a:moveTo>
                    <a:lnTo>
                      <a:pt x="1616678" y="457010"/>
                    </a:lnTo>
                    <a:cubicBezTo>
                      <a:pt x="1616869" y="454819"/>
                      <a:pt x="1617059" y="452723"/>
                      <a:pt x="1617250" y="450533"/>
                    </a:cubicBezTo>
                    <a:lnTo>
                      <a:pt x="1598866" y="448913"/>
                    </a:lnTo>
                    <a:cubicBezTo>
                      <a:pt x="1598676" y="451104"/>
                      <a:pt x="1598486" y="453295"/>
                      <a:pt x="1598295" y="455390"/>
                    </a:cubicBezTo>
                    <a:close/>
                    <a:moveTo>
                      <a:pt x="1595342" y="482918"/>
                    </a:moveTo>
                    <a:lnTo>
                      <a:pt x="1613630" y="485108"/>
                    </a:lnTo>
                    <a:cubicBezTo>
                      <a:pt x="1613916" y="483013"/>
                      <a:pt x="1614107" y="480822"/>
                      <a:pt x="1614392" y="478631"/>
                    </a:cubicBezTo>
                    <a:lnTo>
                      <a:pt x="1596104" y="476441"/>
                    </a:lnTo>
                    <a:cubicBezTo>
                      <a:pt x="1595818" y="478631"/>
                      <a:pt x="1595628" y="480727"/>
                      <a:pt x="1595342" y="482918"/>
                    </a:cubicBezTo>
                    <a:close/>
                    <a:moveTo>
                      <a:pt x="1591342" y="510254"/>
                    </a:moveTo>
                    <a:lnTo>
                      <a:pt x="1609534" y="513112"/>
                    </a:lnTo>
                    <a:cubicBezTo>
                      <a:pt x="1609916" y="511016"/>
                      <a:pt x="1610297" y="508826"/>
                      <a:pt x="1610583" y="506730"/>
                    </a:cubicBezTo>
                    <a:lnTo>
                      <a:pt x="1592389" y="503872"/>
                    </a:lnTo>
                    <a:cubicBezTo>
                      <a:pt x="1592104" y="505968"/>
                      <a:pt x="1591723" y="508063"/>
                      <a:pt x="1591342" y="510254"/>
                    </a:cubicBezTo>
                    <a:close/>
                    <a:moveTo>
                      <a:pt x="1596961" y="469202"/>
                    </a:moveTo>
                    <a:lnTo>
                      <a:pt x="1615250" y="471202"/>
                    </a:lnTo>
                    <a:cubicBezTo>
                      <a:pt x="1615440" y="469011"/>
                      <a:pt x="1615726" y="466916"/>
                      <a:pt x="1615917" y="464725"/>
                    </a:cubicBezTo>
                    <a:lnTo>
                      <a:pt x="1597628" y="462820"/>
                    </a:lnTo>
                    <a:cubicBezTo>
                      <a:pt x="1597438" y="464915"/>
                      <a:pt x="1597152" y="467011"/>
                      <a:pt x="1596961" y="469202"/>
                    </a:cubicBezTo>
                    <a:close/>
                    <a:moveTo>
                      <a:pt x="1557433" y="643985"/>
                    </a:moveTo>
                    <a:lnTo>
                      <a:pt x="1574959" y="649986"/>
                    </a:lnTo>
                    <a:cubicBezTo>
                      <a:pt x="1575625" y="647986"/>
                      <a:pt x="1576388" y="645890"/>
                      <a:pt x="1577150" y="643890"/>
                    </a:cubicBezTo>
                    <a:lnTo>
                      <a:pt x="1559719" y="637890"/>
                    </a:lnTo>
                    <a:cubicBezTo>
                      <a:pt x="1558957" y="639889"/>
                      <a:pt x="1558195" y="641985"/>
                      <a:pt x="1557433" y="643985"/>
                    </a:cubicBezTo>
                    <a:close/>
                    <a:moveTo>
                      <a:pt x="21050" y="393763"/>
                    </a:moveTo>
                    <a:lnTo>
                      <a:pt x="191" y="394145"/>
                    </a:lnTo>
                    <a:cubicBezTo>
                      <a:pt x="191" y="396335"/>
                      <a:pt x="191" y="398431"/>
                      <a:pt x="286" y="400621"/>
                    </a:cubicBezTo>
                    <a:lnTo>
                      <a:pt x="21146" y="400241"/>
                    </a:lnTo>
                    <a:cubicBezTo>
                      <a:pt x="21050" y="398050"/>
                      <a:pt x="21050" y="395859"/>
                      <a:pt x="21050" y="393763"/>
                    </a:cubicBezTo>
                    <a:close/>
                    <a:moveTo>
                      <a:pt x="1513808" y="745427"/>
                    </a:moveTo>
                    <a:lnTo>
                      <a:pt x="1530286" y="753809"/>
                    </a:lnTo>
                    <a:cubicBezTo>
                      <a:pt x="1531334" y="751904"/>
                      <a:pt x="1532287" y="749998"/>
                      <a:pt x="1533240" y="747999"/>
                    </a:cubicBezTo>
                    <a:lnTo>
                      <a:pt x="1516761" y="739617"/>
                    </a:lnTo>
                    <a:cubicBezTo>
                      <a:pt x="1515809" y="741616"/>
                      <a:pt x="1514856" y="743522"/>
                      <a:pt x="1513808" y="745427"/>
                    </a:cubicBezTo>
                    <a:close/>
                    <a:moveTo>
                      <a:pt x="1526001" y="720662"/>
                    </a:moveTo>
                    <a:lnTo>
                      <a:pt x="1542859" y="728472"/>
                    </a:lnTo>
                    <a:cubicBezTo>
                      <a:pt x="1543812" y="726472"/>
                      <a:pt x="1544669" y="724567"/>
                      <a:pt x="1545622" y="722566"/>
                    </a:cubicBezTo>
                    <a:lnTo>
                      <a:pt x="1528763" y="714756"/>
                    </a:lnTo>
                    <a:cubicBezTo>
                      <a:pt x="1527905" y="716756"/>
                      <a:pt x="1526953" y="718661"/>
                      <a:pt x="1526001" y="720662"/>
                    </a:cubicBezTo>
                    <a:close/>
                    <a:moveTo>
                      <a:pt x="1537430" y="695420"/>
                    </a:moveTo>
                    <a:lnTo>
                      <a:pt x="1554480" y="702659"/>
                    </a:lnTo>
                    <a:cubicBezTo>
                      <a:pt x="1555337" y="700659"/>
                      <a:pt x="1556195" y="698659"/>
                      <a:pt x="1557052" y="696659"/>
                    </a:cubicBezTo>
                    <a:lnTo>
                      <a:pt x="1540002" y="689420"/>
                    </a:lnTo>
                    <a:cubicBezTo>
                      <a:pt x="1539145" y="691515"/>
                      <a:pt x="1538288" y="693515"/>
                      <a:pt x="1537430" y="695420"/>
                    </a:cubicBezTo>
                    <a:close/>
                    <a:moveTo>
                      <a:pt x="1531906" y="708089"/>
                    </a:moveTo>
                    <a:lnTo>
                      <a:pt x="1548860" y="715613"/>
                    </a:lnTo>
                    <a:cubicBezTo>
                      <a:pt x="1549813" y="713613"/>
                      <a:pt x="1550575" y="711613"/>
                      <a:pt x="1551432" y="709613"/>
                    </a:cubicBezTo>
                    <a:lnTo>
                      <a:pt x="1534573" y="702088"/>
                    </a:lnTo>
                    <a:cubicBezTo>
                      <a:pt x="1533620" y="704183"/>
                      <a:pt x="1532763" y="706184"/>
                      <a:pt x="1531906" y="708089"/>
                    </a:cubicBezTo>
                    <a:close/>
                    <a:moveTo>
                      <a:pt x="1507331" y="757618"/>
                    </a:moveTo>
                    <a:lnTo>
                      <a:pt x="1523715" y="766286"/>
                    </a:lnTo>
                    <a:cubicBezTo>
                      <a:pt x="1524762" y="764381"/>
                      <a:pt x="1525714" y="762476"/>
                      <a:pt x="1526762" y="760571"/>
                    </a:cubicBezTo>
                    <a:lnTo>
                      <a:pt x="1510379" y="751808"/>
                    </a:lnTo>
                    <a:cubicBezTo>
                      <a:pt x="1509427" y="753809"/>
                      <a:pt x="1508379" y="755714"/>
                      <a:pt x="1507331" y="757618"/>
                    </a:cubicBezTo>
                    <a:close/>
                    <a:moveTo>
                      <a:pt x="1520000" y="733044"/>
                    </a:moveTo>
                    <a:lnTo>
                      <a:pt x="1536668" y="741140"/>
                    </a:lnTo>
                    <a:cubicBezTo>
                      <a:pt x="1537621" y="739235"/>
                      <a:pt x="1538574" y="737235"/>
                      <a:pt x="1539526" y="735330"/>
                    </a:cubicBezTo>
                    <a:lnTo>
                      <a:pt x="1522857" y="727234"/>
                    </a:lnTo>
                    <a:cubicBezTo>
                      <a:pt x="1522000" y="729234"/>
                      <a:pt x="1520952" y="731139"/>
                      <a:pt x="1520000" y="733044"/>
                    </a:cubicBezTo>
                    <a:close/>
                    <a:moveTo>
                      <a:pt x="87630" y="701326"/>
                    </a:moveTo>
                    <a:lnTo>
                      <a:pt x="68580" y="709803"/>
                    </a:lnTo>
                    <a:cubicBezTo>
                      <a:pt x="69437" y="711803"/>
                      <a:pt x="70295" y="713804"/>
                      <a:pt x="71152" y="715804"/>
                    </a:cubicBezTo>
                    <a:lnTo>
                      <a:pt x="90107" y="707422"/>
                    </a:lnTo>
                    <a:cubicBezTo>
                      <a:pt x="89345" y="705326"/>
                      <a:pt x="88487" y="703326"/>
                      <a:pt x="87630" y="701326"/>
                    </a:cubicBezTo>
                    <a:close/>
                    <a:moveTo>
                      <a:pt x="93250" y="713899"/>
                    </a:moveTo>
                    <a:lnTo>
                      <a:pt x="74390" y="722662"/>
                    </a:lnTo>
                    <a:cubicBezTo>
                      <a:pt x="75342" y="724662"/>
                      <a:pt x="76200" y="726567"/>
                      <a:pt x="77152" y="728567"/>
                    </a:cubicBezTo>
                    <a:lnTo>
                      <a:pt x="96012" y="719804"/>
                    </a:lnTo>
                    <a:cubicBezTo>
                      <a:pt x="95059" y="717804"/>
                      <a:pt x="94202" y="715804"/>
                      <a:pt x="93250" y="713899"/>
                    </a:cubicBezTo>
                    <a:close/>
                    <a:moveTo>
                      <a:pt x="99060" y="726377"/>
                    </a:moveTo>
                    <a:lnTo>
                      <a:pt x="80391" y="735521"/>
                    </a:lnTo>
                    <a:cubicBezTo>
                      <a:pt x="81343" y="737425"/>
                      <a:pt x="82296" y="739426"/>
                      <a:pt x="83248" y="741331"/>
                    </a:cubicBezTo>
                    <a:lnTo>
                      <a:pt x="101918" y="732282"/>
                    </a:lnTo>
                    <a:cubicBezTo>
                      <a:pt x="101060" y="730282"/>
                      <a:pt x="100013" y="728282"/>
                      <a:pt x="99060" y="726377"/>
                    </a:cubicBezTo>
                    <a:close/>
                    <a:moveTo>
                      <a:pt x="105251" y="738759"/>
                    </a:moveTo>
                    <a:lnTo>
                      <a:pt x="86773" y="748189"/>
                    </a:lnTo>
                    <a:cubicBezTo>
                      <a:pt x="87821" y="750094"/>
                      <a:pt x="88773" y="751999"/>
                      <a:pt x="89725" y="753999"/>
                    </a:cubicBezTo>
                    <a:lnTo>
                      <a:pt x="108204" y="744569"/>
                    </a:lnTo>
                    <a:cubicBezTo>
                      <a:pt x="107156" y="742569"/>
                      <a:pt x="106204" y="740664"/>
                      <a:pt x="105251" y="738759"/>
                    </a:cubicBezTo>
                    <a:close/>
                    <a:moveTo>
                      <a:pt x="111538" y="750951"/>
                    </a:moveTo>
                    <a:lnTo>
                      <a:pt x="93250" y="760762"/>
                    </a:lnTo>
                    <a:cubicBezTo>
                      <a:pt x="94298" y="762667"/>
                      <a:pt x="95250" y="764572"/>
                      <a:pt x="96298" y="766477"/>
                    </a:cubicBezTo>
                    <a:lnTo>
                      <a:pt x="114586" y="756761"/>
                    </a:lnTo>
                    <a:cubicBezTo>
                      <a:pt x="113538" y="754761"/>
                      <a:pt x="112586" y="752856"/>
                      <a:pt x="111538" y="750951"/>
                    </a:cubicBezTo>
                    <a:close/>
                    <a:moveTo>
                      <a:pt x="28099" y="489871"/>
                    </a:moveTo>
                    <a:lnTo>
                      <a:pt x="7430" y="492728"/>
                    </a:lnTo>
                    <a:cubicBezTo>
                      <a:pt x="7715" y="494919"/>
                      <a:pt x="8001" y="497014"/>
                      <a:pt x="8382" y="499110"/>
                    </a:cubicBezTo>
                    <a:lnTo>
                      <a:pt x="29051" y="496253"/>
                    </a:lnTo>
                    <a:cubicBezTo>
                      <a:pt x="28670" y="494157"/>
                      <a:pt x="28384" y="491966"/>
                      <a:pt x="28099" y="489871"/>
                    </a:cubicBezTo>
                    <a:close/>
                    <a:moveTo>
                      <a:pt x="24860" y="462439"/>
                    </a:moveTo>
                    <a:lnTo>
                      <a:pt x="4000" y="464630"/>
                    </a:lnTo>
                    <a:cubicBezTo>
                      <a:pt x="4191" y="466725"/>
                      <a:pt x="4477" y="468916"/>
                      <a:pt x="4763" y="471106"/>
                    </a:cubicBezTo>
                    <a:lnTo>
                      <a:pt x="25527" y="468916"/>
                    </a:lnTo>
                    <a:cubicBezTo>
                      <a:pt x="25336" y="466820"/>
                      <a:pt x="25051" y="464630"/>
                      <a:pt x="24860" y="462439"/>
                    </a:cubicBezTo>
                    <a:close/>
                    <a:moveTo>
                      <a:pt x="26384" y="476155"/>
                    </a:moveTo>
                    <a:lnTo>
                      <a:pt x="5715" y="478631"/>
                    </a:lnTo>
                    <a:cubicBezTo>
                      <a:pt x="6001" y="480822"/>
                      <a:pt x="6191" y="482918"/>
                      <a:pt x="6382" y="485108"/>
                    </a:cubicBezTo>
                    <a:lnTo>
                      <a:pt x="27146" y="482632"/>
                    </a:lnTo>
                    <a:cubicBezTo>
                      <a:pt x="26861" y="480536"/>
                      <a:pt x="26575" y="478346"/>
                      <a:pt x="26384" y="476155"/>
                    </a:cubicBezTo>
                    <a:close/>
                    <a:moveTo>
                      <a:pt x="30004" y="503492"/>
                    </a:moveTo>
                    <a:lnTo>
                      <a:pt x="9430" y="506730"/>
                    </a:lnTo>
                    <a:cubicBezTo>
                      <a:pt x="9811" y="508921"/>
                      <a:pt x="10192" y="511016"/>
                      <a:pt x="10477" y="513112"/>
                    </a:cubicBezTo>
                    <a:lnTo>
                      <a:pt x="31147" y="509873"/>
                    </a:lnTo>
                    <a:cubicBezTo>
                      <a:pt x="30766" y="507778"/>
                      <a:pt x="30289" y="505587"/>
                      <a:pt x="30004" y="503492"/>
                    </a:cubicBezTo>
                    <a:close/>
                    <a:moveTo>
                      <a:pt x="32290" y="517112"/>
                    </a:moveTo>
                    <a:lnTo>
                      <a:pt x="11716" y="520732"/>
                    </a:lnTo>
                    <a:cubicBezTo>
                      <a:pt x="12097" y="522827"/>
                      <a:pt x="12382" y="525018"/>
                      <a:pt x="12764" y="527114"/>
                    </a:cubicBezTo>
                    <a:lnTo>
                      <a:pt x="33338" y="523494"/>
                    </a:lnTo>
                    <a:cubicBezTo>
                      <a:pt x="32957" y="521398"/>
                      <a:pt x="32575" y="519208"/>
                      <a:pt x="32290" y="517112"/>
                    </a:cubicBezTo>
                    <a:close/>
                    <a:moveTo>
                      <a:pt x="23622" y="448818"/>
                    </a:moveTo>
                    <a:lnTo>
                      <a:pt x="2857" y="450628"/>
                    </a:lnTo>
                    <a:cubicBezTo>
                      <a:pt x="3048" y="452723"/>
                      <a:pt x="3239" y="454914"/>
                      <a:pt x="3429" y="457105"/>
                    </a:cubicBezTo>
                    <a:lnTo>
                      <a:pt x="24289" y="455295"/>
                    </a:lnTo>
                    <a:cubicBezTo>
                      <a:pt x="24003" y="453104"/>
                      <a:pt x="23813" y="450913"/>
                      <a:pt x="23622" y="448818"/>
                    </a:cubicBezTo>
                    <a:close/>
                    <a:moveTo>
                      <a:pt x="34671" y="530638"/>
                    </a:moveTo>
                    <a:lnTo>
                      <a:pt x="14192" y="534638"/>
                    </a:lnTo>
                    <a:cubicBezTo>
                      <a:pt x="14574" y="536734"/>
                      <a:pt x="15050" y="538925"/>
                      <a:pt x="15430" y="541020"/>
                    </a:cubicBezTo>
                    <a:lnTo>
                      <a:pt x="35909" y="537020"/>
                    </a:lnTo>
                    <a:cubicBezTo>
                      <a:pt x="35433" y="534924"/>
                      <a:pt x="35052" y="532733"/>
                      <a:pt x="34671" y="530638"/>
                    </a:cubicBezTo>
                    <a:close/>
                    <a:moveTo>
                      <a:pt x="21336" y="407480"/>
                    </a:moveTo>
                    <a:lnTo>
                      <a:pt x="476" y="408242"/>
                    </a:lnTo>
                    <a:cubicBezTo>
                      <a:pt x="571" y="410432"/>
                      <a:pt x="667" y="412528"/>
                      <a:pt x="762" y="414719"/>
                    </a:cubicBezTo>
                    <a:lnTo>
                      <a:pt x="21622" y="414052"/>
                    </a:lnTo>
                    <a:cubicBezTo>
                      <a:pt x="21431" y="411861"/>
                      <a:pt x="21336" y="409670"/>
                      <a:pt x="21336" y="407480"/>
                    </a:cubicBezTo>
                    <a:close/>
                    <a:moveTo>
                      <a:pt x="21812" y="421291"/>
                    </a:moveTo>
                    <a:lnTo>
                      <a:pt x="952" y="422434"/>
                    </a:lnTo>
                    <a:cubicBezTo>
                      <a:pt x="1048" y="424625"/>
                      <a:pt x="1238" y="426815"/>
                      <a:pt x="1334" y="428911"/>
                    </a:cubicBezTo>
                    <a:lnTo>
                      <a:pt x="22193" y="427768"/>
                    </a:lnTo>
                    <a:cubicBezTo>
                      <a:pt x="22098" y="425577"/>
                      <a:pt x="21907" y="423481"/>
                      <a:pt x="21812" y="421291"/>
                    </a:cubicBezTo>
                    <a:close/>
                    <a:moveTo>
                      <a:pt x="22670" y="435007"/>
                    </a:moveTo>
                    <a:lnTo>
                      <a:pt x="1810" y="436436"/>
                    </a:lnTo>
                    <a:cubicBezTo>
                      <a:pt x="1905" y="438531"/>
                      <a:pt x="2096" y="440722"/>
                      <a:pt x="2191" y="442913"/>
                    </a:cubicBezTo>
                    <a:lnTo>
                      <a:pt x="23050" y="441484"/>
                    </a:lnTo>
                    <a:cubicBezTo>
                      <a:pt x="22860" y="439388"/>
                      <a:pt x="22765" y="437197"/>
                      <a:pt x="22670" y="435007"/>
                    </a:cubicBezTo>
                    <a:close/>
                    <a:moveTo>
                      <a:pt x="58293" y="624078"/>
                    </a:moveTo>
                    <a:lnTo>
                      <a:pt x="38481" y="630460"/>
                    </a:lnTo>
                    <a:cubicBezTo>
                      <a:pt x="39148" y="632556"/>
                      <a:pt x="39814" y="634651"/>
                      <a:pt x="40481" y="636651"/>
                    </a:cubicBezTo>
                    <a:lnTo>
                      <a:pt x="60293" y="630174"/>
                    </a:lnTo>
                    <a:cubicBezTo>
                      <a:pt x="59627" y="628174"/>
                      <a:pt x="58960" y="626173"/>
                      <a:pt x="58293" y="624078"/>
                    </a:cubicBezTo>
                    <a:close/>
                    <a:moveTo>
                      <a:pt x="62579" y="637127"/>
                    </a:moveTo>
                    <a:lnTo>
                      <a:pt x="42863" y="643890"/>
                    </a:lnTo>
                    <a:cubicBezTo>
                      <a:pt x="43625" y="645890"/>
                      <a:pt x="44291" y="647986"/>
                      <a:pt x="45053" y="649986"/>
                    </a:cubicBezTo>
                    <a:lnTo>
                      <a:pt x="64770" y="643224"/>
                    </a:lnTo>
                    <a:cubicBezTo>
                      <a:pt x="64008" y="641223"/>
                      <a:pt x="63341" y="639223"/>
                      <a:pt x="62579" y="637127"/>
                    </a:cubicBezTo>
                    <a:close/>
                    <a:moveTo>
                      <a:pt x="76867" y="675990"/>
                    </a:moveTo>
                    <a:lnTo>
                      <a:pt x="57531" y="683800"/>
                    </a:lnTo>
                    <a:cubicBezTo>
                      <a:pt x="58388" y="685800"/>
                      <a:pt x="59246" y="687800"/>
                      <a:pt x="60007" y="689800"/>
                    </a:cubicBezTo>
                    <a:lnTo>
                      <a:pt x="79248" y="681990"/>
                    </a:lnTo>
                    <a:cubicBezTo>
                      <a:pt x="78581" y="679895"/>
                      <a:pt x="77724" y="677894"/>
                      <a:pt x="76867" y="675990"/>
                    </a:cubicBezTo>
                    <a:close/>
                    <a:moveTo>
                      <a:pt x="67151" y="650177"/>
                    </a:moveTo>
                    <a:lnTo>
                      <a:pt x="47625" y="657320"/>
                    </a:lnTo>
                    <a:cubicBezTo>
                      <a:pt x="48292" y="659321"/>
                      <a:pt x="49054" y="661416"/>
                      <a:pt x="49816" y="663417"/>
                    </a:cubicBezTo>
                    <a:lnTo>
                      <a:pt x="69342" y="656273"/>
                    </a:lnTo>
                    <a:cubicBezTo>
                      <a:pt x="68675" y="654272"/>
                      <a:pt x="67913" y="652177"/>
                      <a:pt x="67151" y="650177"/>
                    </a:cubicBezTo>
                    <a:close/>
                    <a:moveTo>
                      <a:pt x="72009" y="663035"/>
                    </a:moveTo>
                    <a:lnTo>
                      <a:pt x="52578" y="670560"/>
                    </a:lnTo>
                    <a:cubicBezTo>
                      <a:pt x="53340" y="672560"/>
                      <a:pt x="54102" y="674561"/>
                      <a:pt x="54864" y="676656"/>
                    </a:cubicBezTo>
                    <a:lnTo>
                      <a:pt x="74295" y="669131"/>
                    </a:lnTo>
                    <a:cubicBezTo>
                      <a:pt x="73438" y="667131"/>
                      <a:pt x="72771" y="665131"/>
                      <a:pt x="72009" y="663035"/>
                    </a:cubicBezTo>
                    <a:close/>
                    <a:moveTo>
                      <a:pt x="54197" y="610838"/>
                    </a:moveTo>
                    <a:lnTo>
                      <a:pt x="34290" y="616934"/>
                    </a:lnTo>
                    <a:cubicBezTo>
                      <a:pt x="34861" y="619030"/>
                      <a:pt x="35528" y="621125"/>
                      <a:pt x="36100" y="623125"/>
                    </a:cubicBezTo>
                    <a:lnTo>
                      <a:pt x="56007" y="617030"/>
                    </a:lnTo>
                    <a:cubicBezTo>
                      <a:pt x="55436" y="615029"/>
                      <a:pt x="54864" y="612934"/>
                      <a:pt x="54197" y="610838"/>
                    </a:cubicBezTo>
                    <a:close/>
                    <a:moveTo>
                      <a:pt x="43434" y="571024"/>
                    </a:moveTo>
                    <a:lnTo>
                      <a:pt x="23146" y="576072"/>
                    </a:lnTo>
                    <a:cubicBezTo>
                      <a:pt x="23622" y="578168"/>
                      <a:pt x="24193" y="580263"/>
                      <a:pt x="24670" y="582359"/>
                    </a:cubicBezTo>
                    <a:lnTo>
                      <a:pt x="44863" y="577310"/>
                    </a:lnTo>
                    <a:cubicBezTo>
                      <a:pt x="44386" y="575215"/>
                      <a:pt x="43910" y="573119"/>
                      <a:pt x="43434" y="571024"/>
                    </a:cubicBezTo>
                    <a:close/>
                    <a:moveTo>
                      <a:pt x="40291" y="557593"/>
                    </a:moveTo>
                    <a:lnTo>
                      <a:pt x="19908" y="562261"/>
                    </a:lnTo>
                    <a:cubicBezTo>
                      <a:pt x="20384" y="564356"/>
                      <a:pt x="20860" y="566452"/>
                      <a:pt x="21431" y="568547"/>
                    </a:cubicBezTo>
                    <a:lnTo>
                      <a:pt x="41720" y="563880"/>
                    </a:lnTo>
                    <a:cubicBezTo>
                      <a:pt x="41148" y="561880"/>
                      <a:pt x="40767" y="559784"/>
                      <a:pt x="40291" y="557593"/>
                    </a:cubicBezTo>
                    <a:close/>
                    <a:moveTo>
                      <a:pt x="37338" y="544163"/>
                    </a:moveTo>
                    <a:lnTo>
                      <a:pt x="16955" y="548450"/>
                    </a:lnTo>
                    <a:cubicBezTo>
                      <a:pt x="17431" y="550545"/>
                      <a:pt x="17907" y="552641"/>
                      <a:pt x="18383" y="554831"/>
                    </a:cubicBezTo>
                    <a:lnTo>
                      <a:pt x="38767" y="550545"/>
                    </a:lnTo>
                    <a:cubicBezTo>
                      <a:pt x="38195" y="548354"/>
                      <a:pt x="37815" y="546259"/>
                      <a:pt x="37338" y="544163"/>
                    </a:cubicBezTo>
                    <a:close/>
                    <a:moveTo>
                      <a:pt x="46767" y="584359"/>
                    </a:moveTo>
                    <a:lnTo>
                      <a:pt x="26575" y="589788"/>
                    </a:lnTo>
                    <a:cubicBezTo>
                      <a:pt x="27146" y="591884"/>
                      <a:pt x="27717" y="593979"/>
                      <a:pt x="28290" y="596075"/>
                    </a:cubicBezTo>
                    <a:lnTo>
                      <a:pt x="48387" y="590645"/>
                    </a:lnTo>
                    <a:cubicBezTo>
                      <a:pt x="47911" y="588550"/>
                      <a:pt x="47340" y="586454"/>
                      <a:pt x="46767" y="584359"/>
                    </a:cubicBezTo>
                    <a:close/>
                    <a:moveTo>
                      <a:pt x="50387" y="597694"/>
                    </a:moveTo>
                    <a:lnTo>
                      <a:pt x="30289" y="603409"/>
                    </a:lnTo>
                    <a:cubicBezTo>
                      <a:pt x="30861" y="605504"/>
                      <a:pt x="31528" y="607600"/>
                      <a:pt x="32099" y="609600"/>
                    </a:cubicBezTo>
                    <a:lnTo>
                      <a:pt x="52197" y="603885"/>
                    </a:lnTo>
                    <a:cubicBezTo>
                      <a:pt x="51530" y="601789"/>
                      <a:pt x="50959" y="599790"/>
                      <a:pt x="50387" y="597694"/>
                    </a:cubicBezTo>
                    <a:close/>
                    <a:moveTo>
                      <a:pt x="82105" y="688657"/>
                    </a:moveTo>
                    <a:lnTo>
                      <a:pt x="62960" y="696754"/>
                    </a:lnTo>
                    <a:cubicBezTo>
                      <a:pt x="63818" y="698754"/>
                      <a:pt x="64675" y="700754"/>
                      <a:pt x="65532" y="702755"/>
                    </a:cubicBezTo>
                    <a:lnTo>
                      <a:pt x="84677" y="694658"/>
                    </a:lnTo>
                    <a:cubicBezTo>
                      <a:pt x="83820" y="692658"/>
                      <a:pt x="82963" y="690658"/>
                      <a:pt x="82105" y="688657"/>
                    </a:cubicBez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latin typeface="+mj-ea"/>
                  <a:ea typeface="+mj-ea"/>
                </a:endParaRPr>
              </a:p>
            </p:txBody>
          </p:sp>
          <p:sp>
            <p:nvSpPr>
              <p:cNvPr id="242" name="任意多边形: 形状 241">
                <a:extLst>
                  <a:ext uri="{FF2B5EF4-FFF2-40B4-BE49-F238E27FC236}">
                    <a16:creationId xmlns:a16="http://schemas.microsoft.com/office/drawing/2014/main" id="{4CC2A2EC-5384-3E8A-3605-9403BF34F44B}"/>
                  </a:ext>
                </a:extLst>
              </p:cNvPr>
              <p:cNvSpPr/>
              <p:nvPr/>
            </p:nvSpPr>
            <p:spPr>
              <a:xfrm>
                <a:off x="5135260" y="4290595"/>
                <a:ext cx="2048358" cy="70714"/>
              </a:xfrm>
              <a:custGeom>
                <a:avLst/>
                <a:gdLst>
                  <a:gd name="connsiteX0" fmla="*/ 1685068 w 1704975"/>
                  <a:gd name="connsiteY0" fmla="*/ 10478 h 19050"/>
                  <a:gd name="connsiteX1" fmla="*/ 1705928 w 1704975"/>
                  <a:gd name="connsiteY1" fmla="*/ 0 h 19050"/>
                  <a:gd name="connsiteX2" fmla="*/ 1705928 w 1704975"/>
                  <a:gd name="connsiteY2" fmla="*/ 20860 h 19050"/>
                  <a:gd name="connsiteX3" fmla="*/ 1685068 w 1704975"/>
                  <a:gd name="connsiteY3" fmla="*/ 10478 h 19050"/>
                  <a:gd name="connsiteX4" fmla="*/ 20860 w 1704975"/>
                  <a:gd name="connsiteY4" fmla="*/ 10478 h 19050"/>
                  <a:gd name="connsiteX5" fmla="*/ 0 w 1704975"/>
                  <a:gd name="connsiteY5" fmla="*/ 0 h 19050"/>
                  <a:gd name="connsiteX6" fmla="*/ 0 w 1704975"/>
                  <a:gd name="connsiteY6" fmla="*/ 20860 h 19050"/>
                  <a:gd name="connsiteX7" fmla="*/ 20860 w 1704975"/>
                  <a:gd name="connsiteY7" fmla="*/ 1047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19050">
                    <a:moveTo>
                      <a:pt x="1685068" y="10478"/>
                    </a:moveTo>
                    <a:lnTo>
                      <a:pt x="1705928" y="0"/>
                    </a:lnTo>
                    <a:lnTo>
                      <a:pt x="1705928" y="20860"/>
                    </a:lnTo>
                    <a:lnTo>
                      <a:pt x="1685068" y="10478"/>
                    </a:lnTo>
                    <a:close/>
                    <a:moveTo>
                      <a:pt x="20860" y="10478"/>
                    </a:moveTo>
                    <a:lnTo>
                      <a:pt x="0" y="0"/>
                    </a:lnTo>
                    <a:lnTo>
                      <a:pt x="0" y="20860"/>
                    </a:lnTo>
                    <a:lnTo>
                      <a:pt x="20860" y="10478"/>
                    </a:ln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latin typeface="+mj-ea"/>
                  <a:ea typeface="+mj-ea"/>
                </a:endParaRPr>
              </a:p>
            </p:txBody>
          </p:sp>
          <p:sp>
            <p:nvSpPr>
              <p:cNvPr id="243" name="任意多边形: 形状 242">
                <a:extLst>
                  <a:ext uri="{FF2B5EF4-FFF2-40B4-BE49-F238E27FC236}">
                    <a16:creationId xmlns:a16="http://schemas.microsoft.com/office/drawing/2014/main" id="{2CEE5DE7-9E2B-E3D0-FFAB-8A512FFE3552}"/>
                  </a:ext>
                </a:extLst>
              </p:cNvPr>
              <p:cNvSpPr/>
              <p:nvPr/>
            </p:nvSpPr>
            <p:spPr>
              <a:xfrm>
                <a:off x="5622845" y="3835982"/>
                <a:ext cx="1026378" cy="1026378"/>
              </a:xfrm>
              <a:custGeom>
                <a:avLst/>
                <a:gdLst>
                  <a:gd name="connsiteX0" fmla="*/ 186118 w 371475"/>
                  <a:gd name="connsiteY0" fmla="*/ 0 h 371475"/>
                  <a:gd name="connsiteX1" fmla="*/ 0 w 371475"/>
                  <a:gd name="connsiteY1" fmla="*/ 186214 h 371475"/>
                  <a:gd name="connsiteX2" fmla="*/ 186118 w 371475"/>
                  <a:gd name="connsiteY2" fmla="*/ 372428 h 371475"/>
                  <a:gd name="connsiteX3" fmla="*/ 372333 w 371475"/>
                  <a:gd name="connsiteY3" fmla="*/ 186214 h 371475"/>
                  <a:gd name="connsiteX4" fmla="*/ 186118 w 371475"/>
                  <a:gd name="connsiteY4" fmla="*/ 0 h 371475"/>
                  <a:gd name="connsiteX5" fmla="*/ 186118 w 371475"/>
                  <a:gd name="connsiteY5" fmla="*/ 329470 h 371475"/>
                  <a:gd name="connsiteX6" fmla="*/ 42863 w 371475"/>
                  <a:gd name="connsiteY6" fmla="*/ 186214 h 371475"/>
                  <a:gd name="connsiteX7" fmla="*/ 186118 w 371475"/>
                  <a:gd name="connsiteY7" fmla="*/ 42958 h 371475"/>
                  <a:gd name="connsiteX8" fmla="*/ 329375 w 371475"/>
                  <a:gd name="connsiteY8" fmla="*/ 186214 h 371475"/>
                  <a:gd name="connsiteX9" fmla="*/ 186118 w 371475"/>
                  <a:gd name="connsiteY9" fmla="*/ 32947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6118" y="0"/>
                    </a:moveTo>
                    <a:cubicBezTo>
                      <a:pt x="83248" y="0"/>
                      <a:pt x="0" y="83439"/>
                      <a:pt x="0" y="186214"/>
                    </a:cubicBezTo>
                    <a:cubicBezTo>
                      <a:pt x="0" y="289084"/>
                      <a:pt x="83344" y="372428"/>
                      <a:pt x="186118" y="372428"/>
                    </a:cubicBezTo>
                    <a:cubicBezTo>
                      <a:pt x="288893" y="372428"/>
                      <a:pt x="372333" y="289084"/>
                      <a:pt x="372333" y="186214"/>
                    </a:cubicBezTo>
                    <a:cubicBezTo>
                      <a:pt x="372333" y="83439"/>
                      <a:pt x="288893" y="0"/>
                      <a:pt x="186118" y="0"/>
                    </a:cubicBezTo>
                    <a:close/>
                    <a:moveTo>
                      <a:pt x="186118" y="329470"/>
                    </a:moveTo>
                    <a:cubicBezTo>
                      <a:pt x="107061" y="329470"/>
                      <a:pt x="42863" y="265367"/>
                      <a:pt x="42863" y="186214"/>
                    </a:cubicBezTo>
                    <a:cubicBezTo>
                      <a:pt x="42863" y="107061"/>
                      <a:pt x="106966" y="42958"/>
                      <a:pt x="186118" y="42958"/>
                    </a:cubicBezTo>
                    <a:cubicBezTo>
                      <a:pt x="265176" y="42958"/>
                      <a:pt x="329375" y="107061"/>
                      <a:pt x="329375" y="186214"/>
                    </a:cubicBezTo>
                    <a:cubicBezTo>
                      <a:pt x="329279" y="265367"/>
                      <a:pt x="265176" y="329470"/>
                      <a:pt x="186118" y="329470"/>
                    </a:cubicBezTo>
                    <a:close/>
                  </a:path>
                </a:pathLst>
              </a:custGeom>
              <a:solidFill>
                <a:schemeClr val="accent2">
                  <a:lumMod val="20000"/>
                  <a:lumOff val="80000"/>
                </a:schemeClr>
              </a:solidFill>
              <a:ln w="9525" cap="flat">
                <a:noFill/>
                <a:prstDash val="solid"/>
                <a:miter/>
              </a:ln>
              <a:scene3d>
                <a:camera prst="perspectiveRelaxedModerately">
                  <a:rot lat="17400000" lon="0" rev="0"/>
                </a:camera>
                <a:lightRig rig="glow" dir="t"/>
              </a:scene3d>
            </p:spPr>
            <p:txBody>
              <a:bodyPr rtlCol="0" anchor="ctr"/>
              <a:lstStyle/>
              <a:p>
                <a:endParaRPr lang="zh-CN" altLang="en-US">
                  <a:latin typeface="+mj-ea"/>
                  <a:ea typeface="+mj-ea"/>
                </a:endParaRPr>
              </a:p>
            </p:txBody>
          </p:sp>
          <p:sp>
            <p:nvSpPr>
              <p:cNvPr id="244" name="任意多边形: 形状 243">
                <a:extLst>
                  <a:ext uri="{FF2B5EF4-FFF2-40B4-BE49-F238E27FC236}">
                    <a16:creationId xmlns:a16="http://schemas.microsoft.com/office/drawing/2014/main" id="{79E89859-9C15-CA1F-74BF-469E499E0444}"/>
                  </a:ext>
                </a:extLst>
              </p:cNvPr>
              <p:cNvSpPr/>
              <p:nvPr/>
            </p:nvSpPr>
            <p:spPr>
              <a:xfrm>
                <a:off x="5416254" y="3629919"/>
                <a:ext cx="1421138" cy="1421138"/>
              </a:xfrm>
              <a:custGeom>
                <a:avLst/>
                <a:gdLst>
                  <a:gd name="connsiteX0" fmla="*/ 260889 w 514350"/>
                  <a:gd name="connsiteY0" fmla="*/ 521780 h 514350"/>
                  <a:gd name="connsiteX1" fmla="*/ 0 w 514350"/>
                  <a:gd name="connsiteY1" fmla="*/ 260890 h 514350"/>
                  <a:gd name="connsiteX2" fmla="*/ 260889 w 514350"/>
                  <a:gd name="connsiteY2" fmla="*/ 0 h 514350"/>
                  <a:gd name="connsiteX3" fmla="*/ 521779 w 514350"/>
                  <a:gd name="connsiteY3" fmla="*/ 260890 h 514350"/>
                  <a:gd name="connsiteX4" fmla="*/ 260889 w 514350"/>
                  <a:gd name="connsiteY4" fmla="*/ 521780 h 514350"/>
                  <a:gd name="connsiteX5" fmla="*/ 260889 w 514350"/>
                  <a:gd name="connsiteY5" fmla="*/ 521780 h 514350"/>
                  <a:gd name="connsiteX6" fmla="*/ 260889 w 514350"/>
                  <a:gd name="connsiteY6" fmla="*/ 2572 h 514350"/>
                  <a:gd name="connsiteX7" fmla="*/ 2571 w 514350"/>
                  <a:gd name="connsiteY7" fmla="*/ 260890 h 514350"/>
                  <a:gd name="connsiteX8" fmla="*/ 260889 w 514350"/>
                  <a:gd name="connsiteY8" fmla="*/ 519208 h 514350"/>
                  <a:gd name="connsiteX9" fmla="*/ 519207 w 514350"/>
                  <a:gd name="connsiteY9" fmla="*/ 260890 h 514350"/>
                  <a:gd name="connsiteX10" fmla="*/ 260889 w 514350"/>
                  <a:gd name="connsiteY10" fmla="*/ 2572 h 514350"/>
                  <a:gd name="connsiteX11" fmla="*/ 260889 w 514350"/>
                  <a:gd name="connsiteY11" fmla="*/ 257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514350">
                    <a:moveTo>
                      <a:pt x="260889" y="521780"/>
                    </a:moveTo>
                    <a:cubicBezTo>
                      <a:pt x="116967" y="521780"/>
                      <a:pt x="0" y="404717"/>
                      <a:pt x="0" y="260890"/>
                    </a:cubicBezTo>
                    <a:cubicBezTo>
                      <a:pt x="0" y="116967"/>
                      <a:pt x="117062" y="0"/>
                      <a:pt x="260889" y="0"/>
                    </a:cubicBezTo>
                    <a:cubicBezTo>
                      <a:pt x="404813" y="0"/>
                      <a:pt x="521779" y="117062"/>
                      <a:pt x="521779" y="260890"/>
                    </a:cubicBezTo>
                    <a:cubicBezTo>
                      <a:pt x="521779" y="404717"/>
                      <a:pt x="404717" y="521780"/>
                      <a:pt x="260889" y="521780"/>
                    </a:cubicBezTo>
                    <a:lnTo>
                      <a:pt x="260889" y="521780"/>
                    </a:lnTo>
                    <a:close/>
                    <a:moveTo>
                      <a:pt x="260889" y="2572"/>
                    </a:moveTo>
                    <a:cubicBezTo>
                      <a:pt x="118491" y="2572"/>
                      <a:pt x="2571" y="118396"/>
                      <a:pt x="2571" y="260890"/>
                    </a:cubicBezTo>
                    <a:cubicBezTo>
                      <a:pt x="2571" y="403288"/>
                      <a:pt x="118396" y="519208"/>
                      <a:pt x="260889" y="519208"/>
                    </a:cubicBezTo>
                    <a:cubicBezTo>
                      <a:pt x="403288" y="519208"/>
                      <a:pt x="519207" y="403288"/>
                      <a:pt x="519207" y="260890"/>
                    </a:cubicBezTo>
                    <a:cubicBezTo>
                      <a:pt x="519113" y="118396"/>
                      <a:pt x="403288" y="2572"/>
                      <a:pt x="260889" y="2572"/>
                    </a:cubicBezTo>
                    <a:lnTo>
                      <a:pt x="260889" y="2572"/>
                    </a:lnTo>
                    <a:close/>
                  </a:path>
                </a:pathLst>
              </a:custGeom>
              <a:solidFill>
                <a:schemeClr val="accent2"/>
              </a:solidFill>
              <a:ln w="12700" cap="flat">
                <a:solidFill>
                  <a:schemeClr val="accent2"/>
                </a:solidFill>
                <a:prstDash val="solid"/>
                <a:miter/>
              </a:ln>
              <a:effectLst>
                <a:glow rad="139700">
                  <a:srgbClr val="00B0F0">
                    <a:alpha val="40000"/>
                  </a:srgbClr>
                </a:glow>
                <a:outerShdw blurRad="63500" sx="102000" sy="102000" algn="ctr" rotWithShape="0">
                  <a:schemeClr val="accent2"/>
                </a:outerShdw>
              </a:effectLst>
              <a:scene3d>
                <a:camera prst="perspectiveRelaxedModerately">
                  <a:rot lat="17400000" lon="0" rev="0"/>
                </a:camera>
                <a:lightRig rig="glow" dir="t"/>
              </a:scene3d>
            </p:spPr>
            <p:txBody>
              <a:bodyPr rtlCol="0" anchor="ctr"/>
              <a:lstStyle/>
              <a:p>
                <a:endParaRPr lang="zh-CN" altLang="en-US">
                  <a:latin typeface="+mj-ea"/>
                  <a:ea typeface="+mj-ea"/>
                </a:endParaRPr>
              </a:p>
            </p:txBody>
          </p:sp>
          <p:sp>
            <p:nvSpPr>
              <p:cNvPr id="245" name="任意多边形: 形状 244">
                <a:extLst>
                  <a:ext uri="{FF2B5EF4-FFF2-40B4-BE49-F238E27FC236}">
                    <a16:creationId xmlns:a16="http://schemas.microsoft.com/office/drawing/2014/main" id="{41A63754-0D91-9523-E524-59CCEEC7E0C1}"/>
                  </a:ext>
                </a:extLst>
              </p:cNvPr>
              <p:cNvSpPr/>
              <p:nvPr userDrawn="1"/>
            </p:nvSpPr>
            <p:spPr>
              <a:xfrm flipV="1">
                <a:off x="5119719" y="2903096"/>
                <a:ext cx="2039253" cy="1470258"/>
              </a:xfrm>
              <a:custGeom>
                <a:avLst/>
                <a:gdLst>
                  <a:gd name="connsiteX0" fmla="*/ 819453 w 2039253"/>
                  <a:gd name="connsiteY0" fmla="*/ 1470230 h 1470258"/>
                  <a:gd name="connsiteX1" fmla="*/ 1019627 w 2039253"/>
                  <a:gd name="connsiteY1" fmla="*/ 1467090 h 1470258"/>
                  <a:gd name="connsiteX2" fmla="*/ 1219800 w 2039253"/>
                  <a:gd name="connsiteY2" fmla="*/ 1470230 h 1470258"/>
                  <a:gd name="connsiteX3" fmla="*/ 2039253 w 2039253"/>
                  <a:gd name="connsiteY3" fmla="*/ 1224844 h 1470258"/>
                  <a:gd name="connsiteX4" fmla="*/ 1733042 w 2039253"/>
                  <a:gd name="connsiteY4" fmla="*/ 0 h 1470258"/>
                  <a:gd name="connsiteX5" fmla="*/ 1138882 w 2039253"/>
                  <a:gd name="connsiteY5" fmla="*/ 257123 h 1470258"/>
                  <a:gd name="connsiteX6" fmla="*/ 1021171 w 2039253"/>
                  <a:gd name="connsiteY6" fmla="*/ 254897 h 1470258"/>
                  <a:gd name="connsiteX7" fmla="*/ 1021171 w 2039253"/>
                  <a:gd name="connsiteY7" fmla="*/ 254838 h 1470258"/>
                  <a:gd name="connsiteX8" fmla="*/ 1019627 w 2039253"/>
                  <a:gd name="connsiteY8" fmla="*/ 254867 h 1470258"/>
                  <a:gd name="connsiteX9" fmla="*/ 1018082 w 2039253"/>
                  <a:gd name="connsiteY9" fmla="*/ 254838 h 1470258"/>
                  <a:gd name="connsiteX10" fmla="*/ 1018082 w 2039253"/>
                  <a:gd name="connsiteY10" fmla="*/ 254897 h 1470258"/>
                  <a:gd name="connsiteX11" fmla="*/ 900371 w 2039253"/>
                  <a:gd name="connsiteY11" fmla="*/ 257123 h 1470258"/>
                  <a:gd name="connsiteX12" fmla="*/ 306211 w 2039253"/>
                  <a:gd name="connsiteY12" fmla="*/ 0 h 1470258"/>
                  <a:gd name="connsiteX13" fmla="*/ 0 w 2039253"/>
                  <a:gd name="connsiteY13" fmla="*/ 1224844 h 1470258"/>
                  <a:gd name="connsiteX14" fmla="*/ 819453 w 2039253"/>
                  <a:gd name="connsiteY14" fmla="*/ 1470230 h 147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253" h="1470258">
                    <a:moveTo>
                      <a:pt x="819453" y="1470230"/>
                    </a:moveTo>
                    <a:lnTo>
                      <a:pt x="1019627" y="1467090"/>
                    </a:lnTo>
                    <a:lnTo>
                      <a:pt x="1219800" y="1470230"/>
                    </a:lnTo>
                    <a:cubicBezTo>
                      <a:pt x="1649012" y="1471570"/>
                      <a:pt x="1804753" y="1425509"/>
                      <a:pt x="2039253" y="1224844"/>
                    </a:cubicBezTo>
                    <a:lnTo>
                      <a:pt x="1733042" y="0"/>
                    </a:lnTo>
                    <a:cubicBezTo>
                      <a:pt x="1744772" y="138701"/>
                      <a:pt x="1453131" y="248230"/>
                      <a:pt x="1138882" y="257123"/>
                    </a:cubicBezTo>
                    <a:lnTo>
                      <a:pt x="1021171" y="254897"/>
                    </a:lnTo>
                    <a:lnTo>
                      <a:pt x="1021171" y="254838"/>
                    </a:lnTo>
                    <a:lnTo>
                      <a:pt x="1019627" y="254867"/>
                    </a:lnTo>
                    <a:lnTo>
                      <a:pt x="1018082" y="254838"/>
                    </a:lnTo>
                    <a:lnTo>
                      <a:pt x="1018082" y="254897"/>
                    </a:lnTo>
                    <a:lnTo>
                      <a:pt x="900371" y="257123"/>
                    </a:lnTo>
                    <a:cubicBezTo>
                      <a:pt x="586122" y="248230"/>
                      <a:pt x="294481" y="138701"/>
                      <a:pt x="306211" y="0"/>
                    </a:cubicBezTo>
                    <a:lnTo>
                      <a:pt x="0" y="1224844"/>
                    </a:lnTo>
                    <a:cubicBezTo>
                      <a:pt x="234500" y="1425509"/>
                      <a:pt x="390241" y="1471570"/>
                      <a:pt x="819453" y="1470230"/>
                    </a:cubicBezTo>
                    <a:close/>
                  </a:path>
                </a:pathLst>
              </a:custGeom>
              <a:gradFill>
                <a:gsLst>
                  <a:gs pos="0">
                    <a:schemeClr val="accent2">
                      <a:alpha val="50000"/>
                    </a:schemeClr>
                  </a:gs>
                  <a:gs pos="85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46" name="任意多边形: 形状 245">
                <a:extLst>
                  <a:ext uri="{FF2B5EF4-FFF2-40B4-BE49-F238E27FC236}">
                    <a16:creationId xmlns:a16="http://schemas.microsoft.com/office/drawing/2014/main" id="{46A505EF-3697-6A1E-A2CC-3DC89B3A2C1D}"/>
                  </a:ext>
                </a:extLst>
              </p:cNvPr>
              <p:cNvSpPr/>
              <p:nvPr/>
            </p:nvSpPr>
            <p:spPr>
              <a:xfrm flipV="1">
                <a:off x="5575580" y="3601264"/>
                <a:ext cx="1129437" cy="753556"/>
              </a:xfrm>
              <a:custGeom>
                <a:avLst/>
                <a:gdLst>
                  <a:gd name="connsiteX0" fmla="*/ 676306 w 1129437"/>
                  <a:gd name="connsiteY0" fmla="*/ 753542 h 753556"/>
                  <a:gd name="connsiteX1" fmla="*/ 1129437 w 1129437"/>
                  <a:gd name="connsiteY1" fmla="*/ 627774 h 753556"/>
                  <a:gd name="connsiteX2" fmla="*/ 960112 w 1129437"/>
                  <a:gd name="connsiteY2" fmla="*/ 0 h 753556"/>
                  <a:gd name="connsiteX3" fmla="*/ 631561 w 1129437"/>
                  <a:gd name="connsiteY3" fmla="*/ 131784 h 753556"/>
                  <a:gd name="connsiteX4" fmla="*/ 564762 w 1129437"/>
                  <a:gd name="connsiteY4" fmla="*/ 130613 h 753556"/>
                  <a:gd name="connsiteX5" fmla="*/ 564762 w 1129437"/>
                  <a:gd name="connsiteY5" fmla="*/ 751921 h 753556"/>
                  <a:gd name="connsiteX6" fmla="*/ 676306 w 1129437"/>
                  <a:gd name="connsiteY6" fmla="*/ 753542 h 753556"/>
                  <a:gd name="connsiteX7" fmla="*/ 453132 w 1129437"/>
                  <a:gd name="connsiteY7" fmla="*/ 753542 h 753556"/>
                  <a:gd name="connsiteX8" fmla="*/ 564676 w 1129437"/>
                  <a:gd name="connsiteY8" fmla="*/ 751921 h 753556"/>
                  <a:gd name="connsiteX9" fmla="*/ 564676 w 1129437"/>
                  <a:gd name="connsiteY9" fmla="*/ 130613 h 753556"/>
                  <a:gd name="connsiteX10" fmla="*/ 497877 w 1129437"/>
                  <a:gd name="connsiteY10" fmla="*/ 131784 h 753556"/>
                  <a:gd name="connsiteX11" fmla="*/ 169325 w 1129437"/>
                  <a:gd name="connsiteY11" fmla="*/ 0 h 753556"/>
                  <a:gd name="connsiteX12" fmla="*/ 0 w 1129437"/>
                  <a:gd name="connsiteY12" fmla="*/ 627774 h 753556"/>
                  <a:gd name="connsiteX13" fmla="*/ 453132 w 1129437"/>
                  <a:gd name="connsiteY13" fmla="*/ 753542 h 7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437" h="753556">
                    <a:moveTo>
                      <a:pt x="676306" y="753542"/>
                    </a:moveTo>
                    <a:cubicBezTo>
                      <a:pt x="913647" y="754229"/>
                      <a:pt x="999766" y="730621"/>
                      <a:pt x="1129437" y="627774"/>
                    </a:cubicBezTo>
                    <a:lnTo>
                      <a:pt x="960112" y="0"/>
                    </a:lnTo>
                    <a:cubicBezTo>
                      <a:pt x="966599" y="71089"/>
                      <a:pt x="805330" y="127226"/>
                      <a:pt x="631561" y="131784"/>
                    </a:cubicBezTo>
                    <a:lnTo>
                      <a:pt x="564762" y="130613"/>
                    </a:lnTo>
                    <a:lnTo>
                      <a:pt x="564762" y="751921"/>
                    </a:lnTo>
                    <a:cubicBezTo>
                      <a:pt x="605408" y="752850"/>
                      <a:pt x="642400" y="753444"/>
                      <a:pt x="676306" y="753542"/>
                    </a:cubicBezTo>
                    <a:close/>
                    <a:moveTo>
                      <a:pt x="453132" y="753542"/>
                    </a:moveTo>
                    <a:cubicBezTo>
                      <a:pt x="487038" y="753444"/>
                      <a:pt x="524030" y="752850"/>
                      <a:pt x="564676" y="751921"/>
                    </a:cubicBezTo>
                    <a:lnTo>
                      <a:pt x="564676" y="130613"/>
                    </a:lnTo>
                    <a:lnTo>
                      <a:pt x="497877" y="131784"/>
                    </a:lnTo>
                    <a:cubicBezTo>
                      <a:pt x="324107" y="127226"/>
                      <a:pt x="162839" y="71089"/>
                      <a:pt x="169325" y="0"/>
                    </a:cubicBezTo>
                    <a:lnTo>
                      <a:pt x="0" y="627774"/>
                    </a:lnTo>
                    <a:cubicBezTo>
                      <a:pt x="129671" y="730621"/>
                      <a:pt x="215791" y="754229"/>
                      <a:pt x="453132" y="753542"/>
                    </a:cubicBezTo>
                    <a:close/>
                  </a:path>
                </a:pathLst>
              </a:custGeom>
              <a:gradFill>
                <a:gsLst>
                  <a:gs pos="0">
                    <a:schemeClr val="accent2">
                      <a:alpha val="50000"/>
                    </a:schemeClr>
                  </a:gs>
                  <a:gs pos="73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238" name="组合 237">
              <a:extLst>
                <a:ext uri="{FF2B5EF4-FFF2-40B4-BE49-F238E27FC236}">
                  <a16:creationId xmlns:a16="http://schemas.microsoft.com/office/drawing/2014/main" id="{0E579F49-664B-1054-DAEA-08C4F86D6EE4}"/>
                </a:ext>
              </a:extLst>
            </p:cNvPr>
            <p:cNvGrpSpPr/>
            <p:nvPr/>
          </p:nvGrpSpPr>
          <p:grpSpPr>
            <a:xfrm>
              <a:off x="1920506" y="1691733"/>
              <a:ext cx="3353776" cy="3081050"/>
              <a:chOff x="6663614" y="3572353"/>
              <a:chExt cx="3353776" cy="3081050"/>
            </a:xfrm>
          </p:grpSpPr>
          <p:pic>
            <p:nvPicPr>
              <p:cNvPr id="239" name="图片 238" descr="图片包含 游戏机, 黑暗, 桌子, 床&#10;&#10;描述已自动生成">
                <a:extLst>
                  <a:ext uri="{FF2B5EF4-FFF2-40B4-BE49-F238E27FC236}">
                    <a16:creationId xmlns:a16="http://schemas.microsoft.com/office/drawing/2014/main" id="{A3D45624-7B2A-CFB3-DC01-C56CBD34AC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614" y="3572353"/>
                <a:ext cx="3353776" cy="3081050"/>
              </a:xfrm>
              <a:prstGeom prst="rect">
                <a:avLst/>
              </a:prstGeom>
            </p:spPr>
          </p:pic>
          <p:sp>
            <p:nvSpPr>
              <p:cNvPr id="240" name="文本框 239">
                <a:extLst>
                  <a:ext uri="{FF2B5EF4-FFF2-40B4-BE49-F238E27FC236}">
                    <a16:creationId xmlns:a16="http://schemas.microsoft.com/office/drawing/2014/main" id="{40F04C5A-7547-B759-45BA-E5CF4ECF021C}"/>
                  </a:ext>
                </a:extLst>
              </p:cNvPr>
              <p:cNvSpPr txBox="1"/>
              <p:nvPr userDrawn="1"/>
            </p:nvSpPr>
            <p:spPr>
              <a:xfrm>
                <a:off x="7751411" y="4557033"/>
                <a:ext cx="1210628" cy="1111044"/>
              </a:xfrm>
              <a:custGeom>
                <a:avLst/>
                <a:gdLst/>
                <a:ahLst/>
                <a:cxnLst/>
                <a:rect l="l" t="t" r="r" b="b"/>
                <a:pathLst>
                  <a:path w="1210628" h="1111044">
                    <a:moveTo>
                      <a:pt x="179642" y="0"/>
                    </a:moveTo>
                    <a:lnTo>
                      <a:pt x="605314" y="0"/>
                    </a:lnTo>
                    <a:lnTo>
                      <a:pt x="402241" y="702945"/>
                    </a:lnTo>
                    <a:lnTo>
                      <a:pt x="691229" y="702945"/>
                    </a:lnTo>
                    <a:lnTo>
                      <a:pt x="781050" y="72247"/>
                    </a:lnTo>
                    <a:lnTo>
                      <a:pt x="716613" y="0"/>
                    </a:lnTo>
                    <a:lnTo>
                      <a:pt x="1161812" y="0"/>
                    </a:lnTo>
                    <a:lnTo>
                      <a:pt x="1062228" y="702945"/>
                    </a:lnTo>
                    <a:lnTo>
                      <a:pt x="1210628" y="702945"/>
                    </a:lnTo>
                    <a:lnTo>
                      <a:pt x="1185244" y="888444"/>
                    </a:lnTo>
                    <a:lnTo>
                      <a:pt x="1036844" y="888444"/>
                    </a:lnTo>
                    <a:lnTo>
                      <a:pt x="1005602" y="1111044"/>
                    </a:lnTo>
                    <a:lnTo>
                      <a:pt x="634603" y="1111044"/>
                    </a:lnTo>
                    <a:lnTo>
                      <a:pt x="665845" y="888444"/>
                    </a:lnTo>
                    <a:lnTo>
                      <a:pt x="0" y="888444"/>
                    </a:lnTo>
                    <a:lnTo>
                      <a:pt x="25384" y="702945"/>
                    </a:lnTo>
                    <a:lnTo>
                      <a:pt x="222599" y="46863"/>
                    </a:lnTo>
                    <a:close/>
                  </a:path>
                </a:pathLst>
              </a:custGeom>
              <a:noFill/>
              <a:ln>
                <a:solidFill>
                  <a:schemeClr val="accent2"/>
                </a:solidFill>
              </a:ln>
              <a:effectLst/>
              <a:scene3d>
                <a:camera prst="orthographicFront"/>
                <a:lightRig rig="chilly" dir="t"/>
              </a:scene3d>
              <a:sp3d prstMaterial="matte"/>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5400" dirty="0">
                  <a:ln>
                    <a:solidFill>
                      <a:schemeClr val="accent2"/>
                    </a:solidFill>
                  </a:ln>
                  <a:noFill/>
                  <a:latin typeface="+mj-ea"/>
                  <a:ea typeface="+mj-ea"/>
                </a:endParaRPr>
              </a:p>
            </p:txBody>
          </p:sp>
        </p:grpSp>
      </p:grpSp>
      <p:sp>
        <p:nvSpPr>
          <p:cNvPr id="247" name="矩形 246">
            <a:extLst>
              <a:ext uri="{FF2B5EF4-FFF2-40B4-BE49-F238E27FC236}">
                <a16:creationId xmlns:a16="http://schemas.microsoft.com/office/drawing/2014/main" id="{06D23031-7838-BFE8-7A47-5D8438ACEFB6}"/>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8" name="文本框 247">
            <a:extLst>
              <a:ext uri="{FF2B5EF4-FFF2-40B4-BE49-F238E27FC236}">
                <a16:creationId xmlns:a16="http://schemas.microsoft.com/office/drawing/2014/main" id="{E80B082B-D432-FC6E-6CC4-04D49A549802}"/>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249" name="组合 248">
            <a:extLst>
              <a:ext uri="{FF2B5EF4-FFF2-40B4-BE49-F238E27FC236}">
                <a16:creationId xmlns:a16="http://schemas.microsoft.com/office/drawing/2014/main" id="{B925FE5B-17EB-F98E-922C-2331DED47768}"/>
              </a:ext>
            </a:extLst>
          </p:cNvPr>
          <p:cNvGrpSpPr/>
          <p:nvPr/>
        </p:nvGrpSpPr>
        <p:grpSpPr>
          <a:xfrm>
            <a:off x="10449252" y="419861"/>
            <a:ext cx="1436644" cy="357027"/>
            <a:chOff x="7572399" y="419861"/>
            <a:chExt cx="1436644" cy="357027"/>
          </a:xfrm>
        </p:grpSpPr>
        <p:sp>
          <p:nvSpPr>
            <p:cNvPr id="250" name="矩形 249">
              <a:extLst>
                <a:ext uri="{FF2B5EF4-FFF2-40B4-BE49-F238E27FC236}">
                  <a16:creationId xmlns:a16="http://schemas.microsoft.com/office/drawing/2014/main" id="{F3F9FA68-8631-46AC-63E1-7A895CA75140}"/>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0">
              <a:extLst>
                <a:ext uri="{FF2B5EF4-FFF2-40B4-BE49-F238E27FC236}">
                  <a16:creationId xmlns:a16="http://schemas.microsoft.com/office/drawing/2014/main" id="{E33A819E-EC0E-4C9B-14D3-D512A4383448}"/>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52" name="文本框 251">
            <a:extLst>
              <a:ext uri="{FF2B5EF4-FFF2-40B4-BE49-F238E27FC236}">
                <a16:creationId xmlns:a16="http://schemas.microsoft.com/office/drawing/2014/main" id="{F941AF25-DDBC-BDF3-7310-89967DB23C01}"/>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253" name="文本框 252">
            <a:extLst>
              <a:ext uri="{FF2B5EF4-FFF2-40B4-BE49-F238E27FC236}">
                <a16:creationId xmlns:a16="http://schemas.microsoft.com/office/drawing/2014/main" id="{37E99F78-F031-CB4C-8F40-273042CB5B3B}"/>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254" name="文本框 253">
            <a:extLst>
              <a:ext uri="{FF2B5EF4-FFF2-40B4-BE49-F238E27FC236}">
                <a16:creationId xmlns:a16="http://schemas.microsoft.com/office/drawing/2014/main" id="{57C791B6-8B3E-4E84-C7B1-28D040C8A728}"/>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2" name="文本框 1">
            <a:extLst>
              <a:ext uri="{FF2B5EF4-FFF2-40B4-BE49-F238E27FC236}">
                <a16:creationId xmlns:a16="http://schemas.microsoft.com/office/drawing/2014/main" id="{997816A8-DDA0-9B67-7191-7763379AA379}"/>
              </a:ext>
            </a:extLst>
          </p:cNvPr>
          <p:cNvSpPr txBox="1"/>
          <p:nvPr/>
        </p:nvSpPr>
        <p:spPr>
          <a:xfrm>
            <a:off x="4335378" y="3017000"/>
            <a:ext cx="5357966" cy="707886"/>
          </a:xfrm>
          <a:prstGeom prst="rect">
            <a:avLst/>
          </a:prstGeom>
          <a:noFill/>
        </p:spPr>
        <p:txBody>
          <a:bodyPr wrap="square">
            <a:noAutofit/>
          </a:bodyPr>
          <a:lstStyle/>
          <a:p>
            <a:r>
              <a:rPr lang="zh-CN" altLang="en-US" sz="4000" b="1" spc="300" dirty="0">
                <a:solidFill>
                  <a:schemeClr val="bg2"/>
                </a:solidFill>
                <a:latin typeface="+mj-ea"/>
                <a:ea typeface="+mj-ea"/>
              </a:rPr>
              <a:t>元宇宙行业未来趋势</a:t>
            </a:r>
          </a:p>
        </p:txBody>
      </p:sp>
      <p:sp>
        <p:nvSpPr>
          <p:cNvPr id="3" name="文本框 2">
            <a:extLst>
              <a:ext uri="{FF2B5EF4-FFF2-40B4-BE49-F238E27FC236}">
                <a16:creationId xmlns:a16="http://schemas.microsoft.com/office/drawing/2014/main" id="{8C6F3AEB-0EF4-F76A-1722-661992A0E4C5}"/>
              </a:ext>
            </a:extLst>
          </p:cNvPr>
          <p:cNvSpPr txBox="1"/>
          <p:nvPr/>
        </p:nvSpPr>
        <p:spPr>
          <a:xfrm>
            <a:off x="4389806" y="3724886"/>
            <a:ext cx="5055131" cy="307777"/>
          </a:xfrm>
          <a:prstGeom prst="rect">
            <a:avLst/>
          </a:prstGeom>
          <a:noFill/>
        </p:spPr>
        <p:txBody>
          <a:bodyPr wrap="square">
            <a:noAutofit/>
          </a:bodyPr>
          <a:lstStyle/>
          <a:p>
            <a:r>
              <a:rPr lang="en-US" altLang="zh-CN" sz="1200" dirty="0">
                <a:solidFill>
                  <a:schemeClr val="bg1">
                    <a:lumMod val="75000"/>
                    <a:alpha val="98000"/>
                  </a:schemeClr>
                </a:solidFill>
                <a:effectLst/>
              </a:rPr>
              <a:t>FUTURE TRENDS IN THE METACOSM INDUSTRY</a:t>
            </a:r>
          </a:p>
        </p:txBody>
      </p:sp>
    </p:spTree>
    <p:extLst>
      <p:ext uri="{BB962C8B-B14F-4D97-AF65-F5344CB8AC3E}">
        <p14:creationId xmlns:p14="http://schemas.microsoft.com/office/powerpoint/2010/main" val="3553088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A713D00F-B7DF-02D7-AFCA-9BE2C70ADF06}"/>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4353B14D-C3CD-FFF8-B403-AEDEA8675FF2}"/>
              </a:ext>
            </a:extLst>
          </p:cNvPr>
          <p:cNvSpPr>
            <a:spLocks noGrp="1"/>
          </p:cNvSpPr>
          <p:nvPr>
            <p:ph type="title"/>
          </p:nvPr>
        </p:nvSpPr>
        <p:spPr>
          <a:xfrm>
            <a:off x="4840143" y="1567546"/>
            <a:ext cx="3888961" cy="509381"/>
          </a:xfrm>
        </p:spPr>
        <p:txBody>
          <a:bodyPr/>
          <a:lstStyle/>
          <a:p>
            <a:r>
              <a:rPr lang="zh-CN" altLang="en-US" i="0" dirty="0">
                <a:effectLst/>
                <a:latin typeface="Arial" panose="020B0604020202020204" pitchFamily="34" charset="0"/>
              </a:rPr>
              <a:t>技术储备逐步完善</a:t>
            </a:r>
            <a:endParaRPr lang="zh-CN" altLang="en-US" dirty="0"/>
          </a:p>
        </p:txBody>
      </p:sp>
      <p:pic>
        <p:nvPicPr>
          <p:cNvPr id="64" name="Picture 61">
            <a:extLst>
              <a:ext uri="{FF2B5EF4-FFF2-40B4-BE49-F238E27FC236}">
                <a16:creationId xmlns:a16="http://schemas.microsoft.com/office/drawing/2014/main" id="{6821C68D-7025-3D63-A176-FBA5CB0008B4}"/>
              </a:ext>
            </a:extLst>
          </p:cNvPr>
          <p:cNvPicPr>
            <a:picLocks noChangeAspect="1"/>
          </p:cNvPicPr>
          <p:nvPr/>
        </p:nvPicPr>
        <p:blipFill>
          <a:blip r:embed="rId2"/>
          <a:stretch>
            <a:fillRect/>
          </a:stretch>
        </p:blipFill>
        <p:spPr>
          <a:xfrm>
            <a:off x="846569" y="2423886"/>
            <a:ext cx="5382062" cy="3757217"/>
          </a:xfrm>
          <a:prstGeom prst="rect">
            <a:avLst/>
          </a:prstGeom>
        </p:spPr>
      </p:pic>
      <p:sp>
        <p:nvSpPr>
          <p:cNvPr id="70" name="等腰三角形 69">
            <a:extLst>
              <a:ext uri="{FF2B5EF4-FFF2-40B4-BE49-F238E27FC236}">
                <a16:creationId xmlns:a16="http://schemas.microsoft.com/office/drawing/2014/main" id="{F1C4D2FF-4869-AEE4-6FA7-6D70A17002AB}"/>
              </a:ext>
            </a:extLst>
          </p:cNvPr>
          <p:cNvSpPr/>
          <p:nvPr/>
        </p:nvSpPr>
        <p:spPr>
          <a:xfrm flipV="1">
            <a:off x="6270626" y="2755537"/>
            <a:ext cx="5297487" cy="45719"/>
          </a:xfrm>
          <a:prstGeom prst="triangle">
            <a:avLst/>
          </a:prstGeom>
          <a:gradFill flip="none" rotWithShape="1">
            <a:gsLst>
              <a:gs pos="0">
                <a:srgbClr val="17D4E7"/>
              </a:gs>
              <a:gs pos="100000">
                <a:schemeClr val="accent2">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图片 93" descr="黑暗中的光&#10;&#10;描述已自动生成">
            <a:extLst>
              <a:ext uri="{FF2B5EF4-FFF2-40B4-BE49-F238E27FC236}">
                <a16:creationId xmlns:a16="http://schemas.microsoft.com/office/drawing/2014/main" id="{440DB10B-B138-BEA7-E2BE-3F4057F36935}"/>
              </a:ext>
            </a:extLst>
          </p:cNvPr>
          <p:cNvPicPr>
            <a:picLocks noChangeAspect="1"/>
          </p:cNvPicPr>
          <p:nvPr/>
        </p:nvPicPr>
        <p:blipFill>
          <a:blip r:embed="rId3">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58500" y="2305537"/>
            <a:ext cx="1632722" cy="900000"/>
          </a:xfrm>
          <a:prstGeom prst="rect">
            <a:avLst/>
          </a:prstGeom>
        </p:spPr>
      </p:pic>
      <p:grpSp>
        <p:nvGrpSpPr>
          <p:cNvPr id="74" name="组合 73">
            <a:extLst>
              <a:ext uri="{FF2B5EF4-FFF2-40B4-BE49-F238E27FC236}">
                <a16:creationId xmlns:a16="http://schemas.microsoft.com/office/drawing/2014/main" id="{08925873-8ABF-DC0A-4040-6FA5535EF47A}"/>
              </a:ext>
            </a:extLst>
          </p:cNvPr>
          <p:cNvGrpSpPr/>
          <p:nvPr/>
        </p:nvGrpSpPr>
        <p:grpSpPr>
          <a:xfrm>
            <a:off x="6472568" y="3262687"/>
            <a:ext cx="620550" cy="620550"/>
            <a:chOff x="6588715" y="3136900"/>
            <a:chExt cx="620550" cy="620550"/>
          </a:xfrm>
        </p:grpSpPr>
        <p:sp>
          <p:nvSpPr>
            <p:cNvPr id="73" name="椭圆 72">
              <a:extLst>
                <a:ext uri="{FF2B5EF4-FFF2-40B4-BE49-F238E27FC236}">
                  <a16:creationId xmlns:a16="http://schemas.microsoft.com/office/drawing/2014/main" id="{D481AA30-AE01-C892-D866-A711C2C90590}"/>
                </a:ext>
              </a:extLst>
            </p:cNvPr>
            <p:cNvSpPr/>
            <p:nvPr/>
          </p:nvSpPr>
          <p:spPr>
            <a:xfrm>
              <a:off x="6588715" y="3136900"/>
              <a:ext cx="620550" cy="620550"/>
            </a:xfrm>
            <a:prstGeom prst="ellipse">
              <a:avLst/>
            </a:prstGeom>
            <a:solidFill>
              <a:schemeClr val="tx1"/>
            </a:solidFill>
            <a:ln w="6350">
              <a:solidFill>
                <a:schemeClr val="bg1">
                  <a:lumMod val="85000"/>
                </a:schemeClr>
              </a:solidFill>
            </a:ln>
            <a:effectLst>
              <a:outerShdw blurRad="355600" sx="120000" sy="120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2" name="图片 71">
              <a:extLst>
                <a:ext uri="{FF2B5EF4-FFF2-40B4-BE49-F238E27FC236}">
                  <a16:creationId xmlns:a16="http://schemas.microsoft.com/office/drawing/2014/main" id="{149176DD-E41A-3B06-D789-526BFF9DAF2F}"/>
                </a:ext>
              </a:extLst>
            </p:cNvPr>
            <p:cNvPicPr>
              <a:picLocks noChangeAspect="1"/>
            </p:cNvPicPr>
            <p:nvPr/>
          </p:nvPicPr>
          <p:blipFill>
            <a:blip r:embed="rId4"/>
            <a:stretch>
              <a:fillRect/>
            </a:stretch>
          </p:blipFill>
          <p:spPr>
            <a:xfrm>
              <a:off x="6708490" y="3256675"/>
              <a:ext cx="381000" cy="381000"/>
            </a:xfrm>
            <a:prstGeom prst="rect">
              <a:avLst/>
            </a:prstGeom>
          </p:spPr>
        </p:pic>
      </p:grpSp>
      <p:sp>
        <p:nvSpPr>
          <p:cNvPr id="100" name="文本框 99">
            <a:extLst>
              <a:ext uri="{FF2B5EF4-FFF2-40B4-BE49-F238E27FC236}">
                <a16:creationId xmlns:a16="http://schemas.microsoft.com/office/drawing/2014/main" id="{3F0194A7-99BA-6D3A-96E3-FCE259212C2E}"/>
              </a:ext>
            </a:extLst>
          </p:cNvPr>
          <p:cNvSpPr txBox="1"/>
          <p:nvPr/>
        </p:nvSpPr>
        <p:spPr>
          <a:xfrm>
            <a:off x="7353997" y="4518702"/>
            <a:ext cx="4095054" cy="1156855"/>
          </a:xfrm>
          <a:prstGeom prst="rect">
            <a:avLst/>
          </a:prstGeom>
          <a:noFill/>
        </p:spPr>
        <p:txBody>
          <a:bodyPr wrap="square">
            <a:noAutofit/>
          </a:bodyPr>
          <a:lstStyle/>
          <a:p>
            <a:pPr>
              <a:lnSpc>
                <a:spcPct val="150000"/>
              </a:lnSpc>
            </a:pPr>
            <a:r>
              <a:rPr lang="zh-CN" altLang="en-US" sz="1600" b="0" i="0" dirty="0">
                <a:solidFill>
                  <a:schemeClr val="bg1"/>
                </a:solidFill>
                <a:effectLst/>
                <a:latin typeface="+mn-ea"/>
              </a:rPr>
              <a:t>在元宇宙立体交互展示的需求下，如视听行业技术亦得到相应发展，通过</a:t>
            </a:r>
            <a:r>
              <a:rPr lang="en-US" altLang="zh-CN" sz="1600" b="0" i="0" dirty="0">
                <a:solidFill>
                  <a:schemeClr val="bg1"/>
                </a:solidFill>
                <a:effectLst/>
                <a:latin typeface="+mn-ea"/>
              </a:rPr>
              <a:t>AI</a:t>
            </a:r>
            <a:r>
              <a:rPr lang="zh-CN" altLang="en-US" sz="1600" b="0" i="0" dirty="0">
                <a:solidFill>
                  <a:schemeClr val="bg1"/>
                </a:solidFill>
                <a:effectLst/>
                <a:latin typeface="+mn-ea"/>
              </a:rPr>
              <a:t>影音技术等综合运用，用户更能得到沉浸式体验。</a:t>
            </a:r>
            <a:endParaRPr lang="zh-CN" altLang="en-US" sz="1600" dirty="0">
              <a:latin typeface="+mn-ea"/>
            </a:endParaRPr>
          </a:p>
        </p:txBody>
      </p:sp>
      <p:grpSp>
        <p:nvGrpSpPr>
          <p:cNvPr id="78" name="组合 77">
            <a:extLst>
              <a:ext uri="{FF2B5EF4-FFF2-40B4-BE49-F238E27FC236}">
                <a16:creationId xmlns:a16="http://schemas.microsoft.com/office/drawing/2014/main" id="{F2B0E0D8-2CBD-9058-07F4-CFCB3C3FE12C}"/>
              </a:ext>
            </a:extLst>
          </p:cNvPr>
          <p:cNvGrpSpPr/>
          <p:nvPr/>
        </p:nvGrpSpPr>
        <p:grpSpPr>
          <a:xfrm>
            <a:off x="6472568" y="4651528"/>
            <a:ext cx="620550" cy="620550"/>
            <a:chOff x="6472568" y="4825245"/>
            <a:chExt cx="620550" cy="620550"/>
          </a:xfrm>
        </p:grpSpPr>
        <p:sp>
          <p:nvSpPr>
            <p:cNvPr id="104" name="椭圆 103">
              <a:extLst>
                <a:ext uri="{FF2B5EF4-FFF2-40B4-BE49-F238E27FC236}">
                  <a16:creationId xmlns:a16="http://schemas.microsoft.com/office/drawing/2014/main" id="{AE31FBA1-B566-D369-FACA-518DB839A14D}"/>
                </a:ext>
              </a:extLst>
            </p:cNvPr>
            <p:cNvSpPr/>
            <p:nvPr/>
          </p:nvSpPr>
          <p:spPr>
            <a:xfrm>
              <a:off x="6472568" y="4825245"/>
              <a:ext cx="620550" cy="620550"/>
            </a:xfrm>
            <a:prstGeom prst="ellipse">
              <a:avLst/>
            </a:prstGeom>
            <a:solidFill>
              <a:schemeClr val="tx1"/>
            </a:solidFill>
            <a:ln w="6350">
              <a:solidFill>
                <a:schemeClr val="bg1">
                  <a:lumMod val="85000"/>
                </a:schemeClr>
              </a:solidFill>
            </a:ln>
            <a:effectLst>
              <a:outerShdw blurRad="355600" sx="120000" sy="120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7" name="图片 76">
              <a:extLst>
                <a:ext uri="{FF2B5EF4-FFF2-40B4-BE49-F238E27FC236}">
                  <a16:creationId xmlns:a16="http://schemas.microsoft.com/office/drawing/2014/main" id="{47B66E44-09BC-ECD2-AEAB-D628E3940A71}"/>
                </a:ext>
              </a:extLst>
            </p:cNvPr>
            <p:cNvPicPr>
              <a:picLocks noChangeAspect="1"/>
            </p:cNvPicPr>
            <p:nvPr/>
          </p:nvPicPr>
          <p:blipFill>
            <a:blip r:embed="rId5"/>
            <a:stretch>
              <a:fillRect/>
            </a:stretch>
          </p:blipFill>
          <p:spPr>
            <a:xfrm>
              <a:off x="6591743" y="4926344"/>
              <a:ext cx="381600" cy="381600"/>
            </a:xfrm>
            <a:prstGeom prst="rect">
              <a:avLst/>
            </a:prstGeom>
          </p:spPr>
        </p:pic>
      </p:grpSp>
      <p:sp>
        <p:nvSpPr>
          <p:cNvPr id="106" name="等腰三角形 105">
            <a:extLst>
              <a:ext uri="{FF2B5EF4-FFF2-40B4-BE49-F238E27FC236}">
                <a16:creationId xmlns:a16="http://schemas.microsoft.com/office/drawing/2014/main" id="{8D9DA594-DE05-65E7-4974-2FB88D39E9B8}"/>
              </a:ext>
            </a:extLst>
          </p:cNvPr>
          <p:cNvSpPr/>
          <p:nvPr/>
        </p:nvSpPr>
        <p:spPr>
          <a:xfrm flipV="1">
            <a:off x="6270626" y="5843602"/>
            <a:ext cx="5297487" cy="45719"/>
          </a:xfrm>
          <a:prstGeom prst="triangle">
            <a:avLst/>
          </a:prstGeom>
          <a:gradFill flip="none" rotWithShape="1">
            <a:gsLst>
              <a:gs pos="0">
                <a:schemeClr val="accent2"/>
              </a:gs>
              <a:gs pos="100000">
                <a:schemeClr val="accent2">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7" name="图片 106" descr="黑暗中的光&#10;&#10;描述已自动生成">
            <a:extLst>
              <a:ext uri="{FF2B5EF4-FFF2-40B4-BE49-F238E27FC236}">
                <a16:creationId xmlns:a16="http://schemas.microsoft.com/office/drawing/2014/main" id="{530DE288-806E-1D53-62E4-FE1FB75D2E1B}"/>
              </a:ext>
            </a:extLst>
          </p:cNvPr>
          <p:cNvPicPr>
            <a:picLocks noChangeAspect="1"/>
          </p:cNvPicPr>
          <p:nvPr/>
        </p:nvPicPr>
        <p:blipFill>
          <a:blip r:embed="rId3">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133880" y="5393602"/>
            <a:ext cx="1632722" cy="900000"/>
          </a:xfrm>
          <a:prstGeom prst="rect">
            <a:avLst/>
          </a:prstGeom>
        </p:spPr>
      </p:pic>
      <p:sp>
        <p:nvSpPr>
          <p:cNvPr id="56" name="文本框 55">
            <a:extLst>
              <a:ext uri="{FF2B5EF4-FFF2-40B4-BE49-F238E27FC236}">
                <a16:creationId xmlns:a16="http://schemas.microsoft.com/office/drawing/2014/main" id="{527E44C7-F552-7008-6E90-264372E18C4B}"/>
              </a:ext>
            </a:extLst>
          </p:cNvPr>
          <p:cNvSpPr txBox="1"/>
          <p:nvPr/>
        </p:nvSpPr>
        <p:spPr>
          <a:xfrm>
            <a:off x="7353996" y="3114889"/>
            <a:ext cx="4095054" cy="1156855"/>
          </a:xfrm>
          <a:prstGeom prst="rect">
            <a:avLst/>
          </a:prstGeom>
          <a:noFill/>
        </p:spPr>
        <p:txBody>
          <a:bodyPr wrap="square">
            <a:noAutofit/>
          </a:bodyPr>
          <a:lstStyle/>
          <a:p>
            <a:pPr>
              <a:lnSpc>
                <a:spcPct val="150000"/>
              </a:lnSpc>
            </a:pPr>
            <a:r>
              <a:rPr lang="en-US" altLang="zh-CN" sz="1600" b="0" i="0" dirty="0">
                <a:solidFill>
                  <a:schemeClr val="bg1"/>
                </a:solidFill>
                <a:effectLst/>
                <a:latin typeface="+mn-ea"/>
              </a:rPr>
              <a:t>5G</a:t>
            </a:r>
            <a:r>
              <a:rPr lang="zh-CN" altLang="en-US" sz="1600" b="0" i="0" dirty="0">
                <a:solidFill>
                  <a:schemeClr val="bg1"/>
                </a:solidFill>
                <a:effectLst/>
                <a:latin typeface="+mn-ea"/>
              </a:rPr>
              <a:t>、云计算、人工智能、区块链、</a:t>
            </a:r>
            <a:r>
              <a:rPr lang="en-US" altLang="zh-CN" sz="1600" b="0" i="0" dirty="0">
                <a:solidFill>
                  <a:schemeClr val="bg1"/>
                </a:solidFill>
                <a:effectLst/>
                <a:latin typeface="+mn-ea"/>
              </a:rPr>
              <a:t>AR/VR</a:t>
            </a:r>
            <a:r>
              <a:rPr lang="zh-CN" altLang="en-US" sz="1600" b="0" i="0" dirty="0">
                <a:solidFill>
                  <a:schemeClr val="bg1"/>
                </a:solidFill>
                <a:effectLst/>
                <a:latin typeface="+mn-ea"/>
              </a:rPr>
              <a:t>技术逐步趋于成熟，市场规模也在逐年扩大，为元宇宙行业的发展奠定了良好的基础。</a:t>
            </a:r>
            <a:endParaRPr lang="zh-CN" altLang="en-US" sz="1600" dirty="0">
              <a:solidFill>
                <a:schemeClr val="bg1"/>
              </a:solidFill>
              <a:latin typeface="+mn-ea"/>
            </a:endParaRPr>
          </a:p>
        </p:txBody>
      </p:sp>
      <p:pic>
        <p:nvPicPr>
          <p:cNvPr id="21" name="图形 20">
            <a:extLst>
              <a:ext uri="{FF2B5EF4-FFF2-40B4-BE49-F238E27FC236}">
                <a16:creationId xmlns:a16="http://schemas.microsoft.com/office/drawing/2014/main" id="{85F756B8-A9BE-5077-BD88-FEE7B5C4C6A1}"/>
              </a:ext>
            </a:extLst>
          </p:cNvPr>
          <p:cNvPicPr>
            <a:picLocks noChangeAspect="1"/>
          </p:cNvPicPr>
          <p:nvPr/>
        </p:nvPicPr>
        <p:blipFill rotWithShape="1">
          <a:blip r:embed="rId6">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45349" b="-4904"/>
          <a:stretch/>
        </p:blipFill>
        <p:spPr>
          <a:xfrm>
            <a:off x="613267" y="424635"/>
            <a:ext cx="1634515" cy="239811"/>
          </a:xfrm>
          <a:prstGeom prst="rect">
            <a:avLst/>
          </a:prstGeom>
        </p:spPr>
      </p:pic>
      <p:sp>
        <p:nvSpPr>
          <p:cNvPr id="26" name="文本框 25">
            <a:extLst>
              <a:ext uri="{FF2B5EF4-FFF2-40B4-BE49-F238E27FC236}">
                <a16:creationId xmlns:a16="http://schemas.microsoft.com/office/drawing/2014/main" id="{58FBF3C1-D2EA-38BF-D4FF-4676374CD5F1}"/>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33" name="组合 32">
            <a:extLst>
              <a:ext uri="{FF2B5EF4-FFF2-40B4-BE49-F238E27FC236}">
                <a16:creationId xmlns:a16="http://schemas.microsoft.com/office/drawing/2014/main" id="{13B30D28-C08D-97A5-9E61-6FC4DF8B5CA9}"/>
              </a:ext>
            </a:extLst>
          </p:cNvPr>
          <p:cNvGrpSpPr/>
          <p:nvPr/>
        </p:nvGrpSpPr>
        <p:grpSpPr>
          <a:xfrm>
            <a:off x="10449252" y="419861"/>
            <a:ext cx="1436644" cy="357027"/>
            <a:chOff x="7572399" y="419861"/>
            <a:chExt cx="1436644" cy="357027"/>
          </a:xfrm>
        </p:grpSpPr>
        <p:sp>
          <p:nvSpPr>
            <p:cNvPr id="34" name="矩形 33">
              <a:extLst>
                <a:ext uri="{FF2B5EF4-FFF2-40B4-BE49-F238E27FC236}">
                  <a16:creationId xmlns:a16="http://schemas.microsoft.com/office/drawing/2014/main" id="{228A58D2-F468-B7C4-9BE7-751FAF6A83E6}"/>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9512F167-0AAB-5060-18EE-4DCC382EABEA}"/>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7" name="文本框 26">
            <a:extLst>
              <a:ext uri="{FF2B5EF4-FFF2-40B4-BE49-F238E27FC236}">
                <a16:creationId xmlns:a16="http://schemas.microsoft.com/office/drawing/2014/main" id="{D7C530F6-B9B7-CC7A-8DAD-16840A6F8F4B}"/>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31" name="文本框 30">
            <a:extLst>
              <a:ext uri="{FF2B5EF4-FFF2-40B4-BE49-F238E27FC236}">
                <a16:creationId xmlns:a16="http://schemas.microsoft.com/office/drawing/2014/main" id="{ADC1537E-754C-07D8-9A3F-D5853086357C}"/>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32" name="文本框 31">
            <a:extLst>
              <a:ext uri="{FF2B5EF4-FFF2-40B4-BE49-F238E27FC236}">
                <a16:creationId xmlns:a16="http://schemas.microsoft.com/office/drawing/2014/main" id="{675125AF-1A69-ABBA-2A86-C26A778A295E}"/>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311744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53B14D-C3CD-FFF8-B403-AEDEA8675FF2}"/>
              </a:ext>
            </a:extLst>
          </p:cNvPr>
          <p:cNvSpPr>
            <a:spLocks noGrp="1"/>
          </p:cNvSpPr>
          <p:nvPr>
            <p:ph type="title"/>
          </p:nvPr>
        </p:nvSpPr>
        <p:spPr>
          <a:xfrm>
            <a:off x="4840143" y="1567546"/>
            <a:ext cx="3888961" cy="509381"/>
          </a:xfrm>
        </p:spPr>
        <p:txBody>
          <a:bodyPr/>
          <a:lstStyle/>
          <a:p>
            <a:r>
              <a:rPr lang="zh-CN" altLang="en-US" b="0" i="0" dirty="0">
                <a:effectLst/>
                <a:latin typeface="微软雅黑" panose="020B0503020204020204" pitchFamily="34" charset="-122"/>
                <a:ea typeface="微软雅黑" panose="020B0503020204020204" pitchFamily="34" charset="-122"/>
                <a:sym typeface="微软雅黑" panose="020B0503020204020204" pitchFamily="34" charset="-122"/>
              </a:rPr>
              <a:t>消费级智能穿戴设备</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4" name="图片 33">
            <a:extLst>
              <a:ext uri="{FF2B5EF4-FFF2-40B4-BE49-F238E27FC236}">
                <a16:creationId xmlns:a16="http://schemas.microsoft.com/office/drawing/2014/main" id="{ED254F37-2062-587F-604E-871ABBBE0C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4592" b="3741"/>
          <a:stretch>
            <a:fillRect/>
          </a:stretch>
        </p:blipFill>
        <p:spPr>
          <a:xfrm>
            <a:off x="22034" y="2038669"/>
            <a:ext cx="12169966" cy="4819331"/>
          </a:xfrm>
          <a:custGeom>
            <a:avLst/>
            <a:gdLst>
              <a:gd name="connsiteX0" fmla="*/ 0 w 12169966"/>
              <a:gd name="connsiteY0" fmla="*/ 0 h 4819331"/>
              <a:gd name="connsiteX1" fmla="*/ 12169966 w 12169966"/>
              <a:gd name="connsiteY1" fmla="*/ 0 h 4819331"/>
              <a:gd name="connsiteX2" fmla="*/ 12169966 w 12169966"/>
              <a:gd name="connsiteY2" fmla="*/ 4819331 h 4819331"/>
              <a:gd name="connsiteX3" fmla="*/ 0 w 12169966"/>
              <a:gd name="connsiteY3" fmla="*/ 4819331 h 4819331"/>
            </a:gdLst>
            <a:ahLst/>
            <a:cxnLst>
              <a:cxn ang="0">
                <a:pos x="connsiteX0" y="connsiteY0"/>
              </a:cxn>
              <a:cxn ang="0">
                <a:pos x="connsiteX1" y="connsiteY1"/>
              </a:cxn>
              <a:cxn ang="0">
                <a:pos x="connsiteX2" y="connsiteY2"/>
              </a:cxn>
              <a:cxn ang="0">
                <a:pos x="connsiteX3" y="connsiteY3"/>
              </a:cxn>
            </a:cxnLst>
            <a:rect l="l" t="t" r="r" b="b"/>
            <a:pathLst>
              <a:path w="12169966" h="4819331">
                <a:moveTo>
                  <a:pt x="0" y="0"/>
                </a:moveTo>
                <a:lnTo>
                  <a:pt x="12169966" y="0"/>
                </a:lnTo>
                <a:lnTo>
                  <a:pt x="12169966" y="4819331"/>
                </a:lnTo>
                <a:lnTo>
                  <a:pt x="0" y="4819331"/>
                </a:lnTo>
                <a:close/>
              </a:path>
            </a:pathLst>
          </a:custGeom>
        </p:spPr>
      </p:pic>
      <p:sp>
        <p:nvSpPr>
          <p:cNvPr id="26" name="文本框 25">
            <a:extLst>
              <a:ext uri="{FF2B5EF4-FFF2-40B4-BE49-F238E27FC236}">
                <a16:creationId xmlns:a16="http://schemas.microsoft.com/office/drawing/2014/main" id="{D02C278E-56C1-637D-59A5-7CAD40D01F42}"/>
              </a:ext>
            </a:extLst>
          </p:cNvPr>
          <p:cNvSpPr txBox="1"/>
          <p:nvPr/>
        </p:nvSpPr>
        <p:spPr>
          <a:xfrm>
            <a:off x="1385140" y="3197644"/>
            <a:ext cx="3499556" cy="369332"/>
          </a:xfrm>
          <a:prstGeom prst="rect">
            <a:avLst/>
          </a:prstGeom>
          <a:noFill/>
        </p:spPr>
        <p:txBody>
          <a:bodyPr wrap="square">
            <a:noAutofit/>
          </a:bodyPr>
          <a:lstStyle/>
          <a:p>
            <a:r>
              <a:rPr lang="zh-CN" altLang="en-US" i="0" dirty="0">
                <a:solidFill>
                  <a:schemeClr val="bg1"/>
                </a:solidFill>
                <a:effectLst/>
                <a:latin typeface="+mn-ea"/>
              </a:rPr>
              <a:t>体验和交互形式将更加趋于沉浸</a:t>
            </a:r>
            <a:endParaRPr lang="zh-CN" altLang="en-US" dirty="0">
              <a:solidFill>
                <a:schemeClr val="bg1"/>
              </a:solidFill>
              <a:latin typeface="+mn-ea"/>
            </a:endParaRPr>
          </a:p>
        </p:txBody>
      </p:sp>
      <p:sp>
        <p:nvSpPr>
          <p:cNvPr id="28" name="文本框 27">
            <a:extLst>
              <a:ext uri="{FF2B5EF4-FFF2-40B4-BE49-F238E27FC236}">
                <a16:creationId xmlns:a16="http://schemas.microsoft.com/office/drawing/2014/main" id="{CE6DEBBF-6C0D-6DAD-45CA-57C03E43D0A6}"/>
              </a:ext>
            </a:extLst>
          </p:cNvPr>
          <p:cNvSpPr txBox="1"/>
          <p:nvPr/>
        </p:nvSpPr>
        <p:spPr>
          <a:xfrm>
            <a:off x="1385140" y="3827191"/>
            <a:ext cx="3499555" cy="369332"/>
          </a:xfrm>
          <a:prstGeom prst="rect">
            <a:avLst/>
          </a:prstGeom>
          <a:noFill/>
        </p:spPr>
        <p:txBody>
          <a:bodyPr wrap="square">
            <a:noAutofit/>
          </a:bodyPr>
          <a:lstStyle/>
          <a:p>
            <a:r>
              <a:rPr lang="zh-CN" altLang="en-US" i="0" dirty="0">
                <a:solidFill>
                  <a:schemeClr val="bg1"/>
                </a:solidFill>
                <a:effectLst/>
                <a:latin typeface="+mn-ea"/>
              </a:rPr>
              <a:t>衍生出新的营销方向进入主流</a:t>
            </a:r>
          </a:p>
        </p:txBody>
      </p:sp>
      <p:sp>
        <p:nvSpPr>
          <p:cNvPr id="30" name="文本框 29">
            <a:extLst>
              <a:ext uri="{FF2B5EF4-FFF2-40B4-BE49-F238E27FC236}">
                <a16:creationId xmlns:a16="http://schemas.microsoft.com/office/drawing/2014/main" id="{C2A9480D-503F-61CB-ABAE-35C9E0610BC3}"/>
              </a:ext>
            </a:extLst>
          </p:cNvPr>
          <p:cNvSpPr txBox="1"/>
          <p:nvPr/>
        </p:nvSpPr>
        <p:spPr>
          <a:xfrm>
            <a:off x="1385139" y="4487516"/>
            <a:ext cx="3499555" cy="369332"/>
          </a:xfrm>
          <a:prstGeom prst="rect">
            <a:avLst/>
          </a:prstGeom>
          <a:noFill/>
        </p:spPr>
        <p:txBody>
          <a:bodyPr wrap="square">
            <a:noAutofit/>
          </a:bodyPr>
          <a:lstStyle/>
          <a:p>
            <a:r>
              <a:rPr lang="en-US" altLang="zh-CN" i="0" dirty="0">
                <a:solidFill>
                  <a:schemeClr val="bg1"/>
                </a:solidFill>
                <a:effectLst/>
                <a:latin typeface="+mn-ea"/>
              </a:rPr>
              <a:t>VR</a:t>
            </a:r>
            <a:r>
              <a:rPr lang="zh-CN" altLang="en-US" i="0" dirty="0">
                <a:solidFill>
                  <a:schemeClr val="bg1"/>
                </a:solidFill>
                <a:effectLst/>
                <a:latin typeface="+mn-ea"/>
              </a:rPr>
              <a:t>市场体量再上台阶</a:t>
            </a:r>
          </a:p>
        </p:txBody>
      </p:sp>
      <p:pic>
        <p:nvPicPr>
          <p:cNvPr id="18" name="图形 17">
            <a:extLst>
              <a:ext uri="{FF2B5EF4-FFF2-40B4-BE49-F238E27FC236}">
                <a16:creationId xmlns:a16="http://schemas.microsoft.com/office/drawing/2014/main" id="{E16FDCE6-6AB4-D55E-F838-161A3470C8D5}"/>
              </a:ext>
            </a:extLst>
          </p:cNvPr>
          <p:cNvPicPr>
            <a:picLocks noChangeAspect="1"/>
          </p:cNvPicPr>
          <p:nvPr/>
        </p:nvPicPr>
        <p:blipFill rotWithShape="1">
          <a:blip r:embed="rId4">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r="45349" b="-4904"/>
          <a:stretch/>
        </p:blipFill>
        <p:spPr>
          <a:xfrm>
            <a:off x="613267" y="424635"/>
            <a:ext cx="1634515" cy="239811"/>
          </a:xfrm>
          <a:prstGeom prst="rect">
            <a:avLst/>
          </a:prstGeom>
        </p:spPr>
      </p:pic>
      <p:cxnSp>
        <p:nvCxnSpPr>
          <p:cNvPr id="8" name="直接连接符 7">
            <a:extLst>
              <a:ext uri="{FF2B5EF4-FFF2-40B4-BE49-F238E27FC236}">
                <a16:creationId xmlns:a16="http://schemas.microsoft.com/office/drawing/2014/main" id="{948AFEAA-C24B-A4EF-BCCA-335CEC37E98F}"/>
              </a:ext>
            </a:extLst>
          </p:cNvPr>
          <p:cNvCxnSpPr>
            <a:cxnSpLocks/>
          </p:cNvCxnSpPr>
          <p:nvPr/>
        </p:nvCxnSpPr>
        <p:spPr>
          <a:xfrm>
            <a:off x="1498976" y="3591763"/>
            <a:ext cx="3204000" cy="0"/>
          </a:xfrm>
          <a:prstGeom prst="line">
            <a:avLst/>
          </a:prstGeom>
          <a:ln>
            <a:gradFill flip="none" rotWithShape="1">
              <a:gsLst>
                <a:gs pos="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F3F90F8-31CC-2065-63E6-50633F39B849}"/>
              </a:ext>
            </a:extLst>
          </p:cNvPr>
          <p:cNvCxnSpPr>
            <a:cxnSpLocks/>
          </p:cNvCxnSpPr>
          <p:nvPr/>
        </p:nvCxnSpPr>
        <p:spPr>
          <a:xfrm>
            <a:off x="1498976" y="4207804"/>
            <a:ext cx="3204000" cy="0"/>
          </a:xfrm>
          <a:prstGeom prst="line">
            <a:avLst/>
          </a:prstGeom>
          <a:ln>
            <a:gradFill flip="none" rotWithShape="1">
              <a:gsLst>
                <a:gs pos="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330209E9-1F29-5CA5-2190-BE5590156315}"/>
              </a:ext>
            </a:extLst>
          </p:cNvPr>
          <p:cNvCxnSpPr>
            <a:cxnSpLocks/>
          </p:cNvCxnSpPr>
          <p:nvPr/>
        </p:nvCxnSpPr>
        <p:spPr>
          <a:xfrm>
            <a:off x="1498976" y="4889259"/>
            <a:ext cx="3204000" cy="0"/>
          </a:xfrm>
          <a:prstGeom prst="line">
            <a:avLst/>
          </a:prstGeom>
          <a:ln>
            <a:gradFill flip="none" rotWithShape="1">
              <a:gsLst>
                <a:gs pos="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BC677242-B2EC-B90E-2C98-021613CCE319}"/>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4E6E10D9-8426-39D4-3122-B10CE119F391}"/>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20" name="组合 19">
            <a:extLst>
              <a:ext uri="{FF2B5EF4-FFF2-40B4-BE49-F238E27FC236}">
                <a16:creationId xmlns:a16="http://schemas.microsoft.com/office/drawing/2014/main" id="{557D235C-9F06-15EF-EC37-54DFC9EF4DEF}"/>
              </a:ext>
            </a:extLst>
          </p:cNvPr>
          <p:cNvGrpSpPr/>
          <p:nvPr/>
        </p:nvGrpSpPr>
        <p:grpSpPr>
          <a:xfrm>
            <a:off x="10449252" y="419861"/>
            <a:ext cx="1436644" cy="357027"/>
            <a:chOff x="7572399" y="419861"/>
            <a:chExt cx="1436644" cy="357027"/>
          </a:xfrm>
        </p:grpSpPr>
        <p:sp>
          <p:nvSpPr>
            <p:cNvPr id="24" name="矩形 23">
              <a:extLst>
                <a:ext uri="{FF2B5EF4-FFF2-40B4-BE49-F238E27FC236}">
                  <a16:creationId xmlns:a16="http://schemas.microsoft.com/office/drawing/2014/main" id="{49E98156-B1E3-0EEF-F8BE-DE6001F9848C}"/>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445534A8-E2DA-3712-5E23-6A78C2687C28}"/>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32" name="文本框 31">
            <a:extLst>
              <a:ext uri="{FF2B5EF4-FFF2-40B4-BE49-F238E27FC236}">
                <a16:creationId xmlns:a16="http://schemas.microsoft.com/office/drawing/2014/main" id="{4344B0B9-1BEA-4097-E9A2-0EB172B6584B}"/>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33" name="文本框 32">
            <a:extLst>
              <a:ext uri="{FF2B5EF4-FFF2-40B4-BE49-F238E27FC236}">
                <a16:creationId xmlns:a16="http://schemas.microsoft.com/office/drawing/2014/main" id="{ABF7F79C-CD23-E2F5-A53B-92A6B191DF20}"/>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37" name="文本框 36">
            <a:extLst>
              <a:ext uri="{FF2B5EF4-FFF2-40B4-BE49-F238E27FC236}">
                <a16:creationId xmlns:a16="http://schemas.microsoft.com/office/drawing/2014/main" id="{14724430-DAD5-0FF8-4FA8-82E90C47752D}"/>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010413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a:extLst>
              <a:ext uri="{FF2B5EF4-FFF2-40B4-BE49-F238E27FC236}">
                <a16:creationId xmlns:a16="http://schemas.microsoft.com/office/drawing/2014/main" id="{CB56B184-477C-A5F6-AA3E-2C4919BD625A}"/>
              </a:ext>
            </a:extLst>
          </p:cNvPr>
          <p:cNvGrpSpPr/>
          <p:nvPr/>
        </p:nvGrpSpPr>
        <p:grpSpPr>
          <a:xfrm>
            <a:off x="4114800" y="3293061"/>
            <a:ext cx="3982485" cy="520514"/>
            <a:chOff x="4114800" y="2696161"/>
            <a:chExt cx="3982485" cy="520514"/>
          </a:xfrm>
        </p:grpSpPr>
        <p:sp>
          <p:nvSpPr>
            <p:cNvPr id="75" name="箭头: V 形 74">
              <a:extLst>
                <a:ext uri="{FF2B5EF4-FFF2-40B4-BE49-F238E27FC236}">
                  <a16:creationId xmlns:a16="http://schemas.microsoft.com/office/drawing/2014/main" id="{ABB4F8F7-A0E6-E388-78D4-C72382B8FC62}"/>
                </a:ext>
              </a:extLst>
            </p:cNvPr>
            <p:cNvSpPr/>
            <p:nvPr/>
          </p:nvSpPr>
          <p:spPr>
            <a:xfrm>
              <a:off x="4114800"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6" name="箭头: V 形 75">
              <a:extLst>
                <a:ext uri="{FF2B5EF4-FFF2-40B4-BE49-F238E27FC236}">
                  <a16:creationId xmlns:a16="http://schemas.microsoft.com/office/drawing/2014/main" id="{0C4E17A5-1142-F46E-FAE8-ED4DE8BA31C7}"/>
                </a:ext>
              </a:extLst>
            </p:cNvPr>
            <p:cNvSpPr/>
            <p:nvPr/>
          </p:nvSpPr>
          <p:spPr>
            <a:xfrm>
              <a:off x="4769057"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7" name="箭头: V 形 76">
              <a:extLst>
                <a:ext uri="{FF2B5EF4-FFF2-40B4-BE49-F238E27FC236}">
                  <a16:creationId xmlns:a16="http://schemas.microsoft.com/office/drawing/2014/main" id="{45D43B92-8FC8-1F23-05E8-1CCC10FF8B58}"/>
                </a:ext>
              </a:extLst>
            </p:cNvPr>
            <p:cNvSpPr/>
            <p:nvPr/>
          </p:nvSpPr>
          <p:spPr>
            <a:xfrm>
              <a:off x="5423314"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8" name="箭头: V 形 77">
              <a:extLst>
                <a:ext uri="{FF2B5EF4-FFF2-40B4-BE49-F238E27FC236}">
                  <a16:creationId xmlns:a16="http://schemas.microsoft.com/office/drawing/2014/main" id="{04C253DB-3081-4705-451E-FDA30E65FDB0}"/>
                </a:ext>
              </a:extLst>
            </p:cNvPr>
            <p:cNvSpPr/>
            <p:nvPr/>
          </p:nvSpPr>
          <p:spPr>
            <a:xfrm>
              <a:off x="6077571"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9" name="箭头: V 形 78">
              <a:extLst>
                <a:ext uri="{FF2B5EF4-FFF2-40B4-BE49-F238E27FC236}">
                  <a16:creationId xmlns:a16="http://schemas.microsoft.com/office/drawing/2014/main" id="{B9967E67-F058-FA68-778C-AB10366455AD}"/>
                </a:ext>
              </a:extLst>
            </p:cNvPr>
            <p:cNvSpPr/>
            <p:nvPr/>
          </p:nvSpPr>
          <p:spPr>
            <a:xfrm>
              <a:off x="6731828"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0" name="箭头: V 形 79">
              <a:extLst>
                <a:ext uri="{FF2B5EF4-FFF2-40B4-BE49-F238E27FC236}">
                  <a16:creationId xmlns:a16="http://schemas.microsoft.com/office/drawing/2014/main" id="{F56C7EC5-D364-E34D-8C73-6E3DDFFDD4E7}"/>
                </a:ext>
              </a:extLst>
            </p:cNvPr>
            <p:cNvSpPr/>
            <p:nvPr/>
          </p:nvSpPr>
          <p:spPr>
            <a:xfrm>
              <a:off x="7386085" y="2696161"/>
              <a:ext cx="711200" cy="520514"/>
            </a:xfrm>
            <a:prstGeom prst="chevron">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pic>
        <p:nvPicPr>
          <p:cNvPr id="36" name="图片 35" descr="夜晚戴帽子的男人&#10;&#10;描述已自动生成">
            <a:extLst>
              <a:ext uri="{FF2B5EF4-FFF2-40B4-BE49-F238E27FC236}">
                <a16:creationId xmlns:a16="http://schemas.microsoft.com/office/drawing/2014/main" id="{F39CC6A0-E321-B95F-B5A5-EB9ED338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035" y="2149028"/>
            <a:ext cx="4091483" cy="2716531"/>
          </a:xfrm>
          <a:prstGeom prst="rect">
            <a:avLst/>
          </a:prstGeom>
        </p:spPr>
      </p:pic>
      <p:grpSp>
        <p:nvGrpSpPr>
          <p:cNvPr id="59" name="组合 58">
            <a:extLst>
              <a:ext uri="{FF2B5EF4-FFF2-40B4-BE49-F238E27FC236}">
                <a16:creationId xmlns:a16="http://schemas.microsoft.com/office/drawing/2014/main" id="{E18455D5-2AD1-D29B-4800-840E7E33B20F}"/>
              </a:ext>
            </a:extLst>
          </p:cNvPr>
          <p:cNvGrpSpPr/>
          <p:nvPr/>
        </p:nvGrpSpPr>
        <p:grpSpPr>
          <a:xfrm>
            <a:off x="8569652" y="2890088"/>
            <a:ext cx="2016000" cy="432000"/>
            <a:chOff x="9141152" y="2860244"/>
            <a:chExt cx="2016000" cy="432000"/>
          </a:xfrm>
        </p:grpSpPr>
        <p:sp>
          <p:nvSpPr>
            <p:cNvPr id="39" name="矩形: 圆角 38">
              <a:extLst>
                <a:ext uri="{FF2B5EF4-FFF2-40B4-BE49-F238E27FC236}">
                  <a16:creationId xmlns:a16="http://schemas.microsoft.com/office/drawing/2014/main" id="{C537C69F-1687-AC54-8B6F-C9C22D439C32}"/>
                </a:ext>
              </a:extLst>
            </p:cNvPr>
            <p:cNvSpPr/>
            <p:nvPr/>
          </p:nvSpPr>
          <p:spPr>
            <a:xfrm>
              <a:off x="9141152" y="2860244"/>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文本框 39">
              <a:extLst>
                <a:ext uri="{FF2B5EF4-FFF2-40B4-BE49-F238E27FC236}">
                  <a16:creationId xmlns:a16="http://schemas.microsoft.com/office/drawing/2014/main" id="{C3C31B61-6CCA-4112-A918-940A4B704EE7}"/>
                </a:ext>
              </a:extLst>
            </p:cNvPr>
            <p:cNvSpPr txBox="1"/>
            <p:nvPr/>
          </p:nvSpPr>
          <p:spPr>
            <a:xfrm>
              <a:off x="9223444" y="2927716"/>
              <a:ext cx="1852780" cy="338554"/>
            </a:xfrm>
            <a:prstGeom prst="rect">
              <a:avLst/>
            </a:prstGeom>
            <a:noFill/>
          </p:spPr>
          <p:txBody>
            <a:bodyPr wrap="square" rtlCol="0">
              <a:noAutofit/>
            </a:bodyPr>
            <a:lstStyle/>
            <a:p>
              <a:pPr algn="ctr"/>
              <a:r>
                <a:rPr lang="en-US" altLang="zh-CN" sz="1600" dirty="0">
                  <a:solidFill>
                    <a:schemeClr val="bg1"/>
                  </a:solidFill>
                </a:rPr>
                <a:t>AR</a:t>
              </a:r>
              <a:r>
                <a:rPr lang="zh-CN" altLang="en-US" sz="1600" dirty="0">
                  <a:solidFill>
                    <a:schemeClr val="bg1"/>
                  </a:solidFill>
                </a:rPr>
                <a:t>房屋装修</a:t>
              </a:r>
            </a:p>
          </p:txBody>
        </p:sp>
      </p:grpSp>
      <p:grpSp>
        <p:nvGrpSpPr>
          <p:cNvPr id="60" name="组合 59">
            <a:extLst>
              <a:ext uri="{FF2B5EF4-FFF2-40B4-BE49-F238E27FC236}">
                <a16:creationId xmlns:a16="http://schemas.microsoft.com/office/drawing/2014/main" id="{71AD8624-33F2-AF7F-DC51-FAF03C258E1D}"/>
              </a:ext>
            </a:extLst>
          </p:cNvPr>
          <p:cNvGrpSpPr/>
          <p:nvPr/>
        </p:nvGrpSpPr>
        <p:grpSpPr>
          <a:xfrm>
            <a:off x="8569652" y="3612716"/>
            <a:ext cx="2016000" cy="432000"/>
            <a:chOff x="9141152" y="3590815"/>
            <a:chExt cx="2016000" cy="432000"/>
          </a:xfrm>
        </p:grpSpPr>
        <p:sp>
          <p:nvSpPr>
            <p:cNvPr id="43" name="矩形: 圆角 42">
              <a:extLst>
                <a:ext uri="{FF2B5EF4-FFF2-40B4-BE49-F238E27FC236}">
                  <a16:creationId xmlns:a16="http://schemas.microsoft.com/office/drawing/2014/main" id="{99D8966A-C2A5-1C96-9275-C297199BEEBC}"/>
                </a:ext>
              </a:extLst>
            </p:cNvPr>
            <p:cNvSpPr/>
            <p:nvPr/>
          </p:nvSpPr>
          <p:spPr>
            <a:xfrm>
              <a:off x="9141152" y="3590815"/>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文本框 43">
              <a:extLst>
                <a:ext uri="{FF2B5EF4-FFF2-40B4-BE49-F238E27FC236}">
                  <a16:creationId xmlns:a16="http://schemas.microsoft.com/office/drawing/2014/main" id="{0400EDAF-8612-5318-2BFF-A59E47B887C9}"/>
                </a:ext>
              </a:extLst>
            </p:cNvPr>
            <p:cNvSpPr txBox="1"/>
            <p:nvPr/>
          </p:nvSpPr>
          <p:spPr>
            <a:xfrm>
              <a:off x="9223444" y="3658287"/>
              <a:ext cx="1852780" cy="338554"/>
            </a:xfrm>
            <a:prstGeom prst="rect">
              <a:avLst/>
            </a:prstGeom>
            <a:noFill/>
          </p:spPr>
          <p:txBody>
            <a:bodyPr wrap="square" rtlCol="0">
              <a:noAutofit/>
            </a:bodyPr>
            <a:lstStyle/>
            <a:p>
              <a:pPr algn="ctr"/>
              <a:r>
                <a:rPr lang="zh-CN" altLang="en-US" sz="1600" dirty="0">
                  <a:solidFill>
                    <a:schemeClr val="bg1"/>
                  </a:solidFill>
                </a:rPr>
                <a:t>远程看房</a:t>
              </a:r>
            </a:p>
          </p:txBody>
        </p:sp>
      </p:grpSp>
      <p:grpSp>
        <p:nvGrpSpPr>
          <p:cNvPr id="61" name="组合 60">
            <a:extLst>
              <a:ext uri="{FF2B5EF4-FFF2-40B4-BE49-F238E27FC236}">
                <a16:creationId xmlns:a16="http://schemas.microsoft.com/office/drawing/2014/main" id="{9A1A2D2F-234F-4C97-B646-8BBFC1B7D0C0}"/>
              </a:ext>
            </a:extLst>
          </p:cNvPr>
          <p:cNvGrpSpPr/>
          <p:nvPr/>
        </p:nvGrpSpPr>
        <p:grpSpPr>
          <a:xfrm>
            <a:off x="8569652" y="4335344"/>
            <a:ext cx="2016000" cy="432000"/>
            <a:chOff x="9141152" y="4335882"/>
            <a:chExt cx="2016000" cy="432000"/>
          </a:xfrm>
        </p:grpSpPr>
        <p:sp>
          <p:nvSpPr>
            <p:cNvPr id="47" name="矩形: 圆角 46">
              <a:extLst>
                <a:ext uri="{FF2B5EF4-FFF2-40B4-BE49-F238E27FC236}">
                  <a16:creationId xmlns:a16="http://schemas.microsoft.com/office/drawing/2014/main" id="{5503A299-D868-2C49-C01E-76752F466124}"/>
                </a:ext>
              </a:extLst>
            </p:cNvPr>
            <p:cNvSpPr/>
            <p:nvPr/>
          </p:nvSpPr>
          <p:spPr>
            <a:xfrm>
              <a:off x="9141152" y="4335882"/>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文本框 47">
              <a:extLst>
                <a:ext uri="{FF2B5EF4-FFF2-40B4-BE49-F238E27FC236}">
                  <a16:creationId xmlns:a16="http://schemas.microsoft.com/office/drawing/2014/main" id="{232B335D-21EF-B505-71C8-9516656894BC}"/>
                </a:ext>
              </a:extLst>
            </p:cNvPr>
            <p:cNvSpPr txBox="1"/>
            <p:nvPr/>
          </p:nvSpPr>
          <p:spPr>
            <a:xfrm>
              <a:off x="9223444" y="4403354"/>
              <a:ext cx="1852780" cy="338554"/>
            </a:xfrm>
            <a:prstGeom prst="rect">
              <a:avLst/>
            </a:prstGeom>
            <a:noFill/>
          </p:spPr>
          <p:txBody>
            <a:bodyPr wrap="square" rtlCol="0">
              <a:noAutofit/>
            </a:bodyPr>
            <a:lstStyle/>
            <a:p>
              <a:pPr algn="ctr"/>
              <a:r>
                <a:rPr lang="zh-CN" altLang="en-US" sz="1600" dirty="0">
                  <a:solidFill>
                    <a:schemeClr val="bg1"/>
                  </a:solidFill>
                </a:rPr>
                <a:t>情景化沉浸式教学</a:t>
              </a:r>
            </a:p>
          </p:txBody>
        </p:sp>
      </p:grpSp>
      <p:grpSp>
        <p:nvGrpSpPr>
          <p:cNvPr id="58" name="组合 57">
            <a:extLst>
              <a:ext uri="{FF2B5EF4-FFF2-40B4-BE49-F238E27FC236}">
                <a16:creationId xmlns:a16="http://schemas.microsoft.com/office/drawing/2014/main" id="{A090C2BE-329F-0084-A00D-9D0D862E2265}"/>
              </a:ext>
            </a:extLst>
          </p:cNvPr>
          <p:cNvGrpSpPr/>
          <p:nvPr/>
        </p:nvGrpSpPr>
        <p:grpSpPr>
          <a:xfrm>
            <a:off x="8569652" y="2167460"/>
            <a:ext cx="2016000" cy="432000"/>
            <a:chOff x="9141152" y="2167460"/>
            <a:chExt cx="2016000" cy="432000"/>
          </a:xfrm>
        </p:grpSpPr>
        <p:sp>
          <p:nvSpPr>
            <p:cNvPr id="51" name="矩形: 圆角 50">
              <a:extLst>
                <a:ext uri="{FF2B5EF4-FFF2-40B4-BE49-F238E27FC236}">
                  <a16:creationId xmlns:a16="http://schemas.microsoft.com/office/drawing/2014/main" id="{F76424D8-B17C-0142-97E2-D87F152A4B9C}"/>
                </a:ext>
              </a:extLst>
            </p:cNvPr>
            <p:cNvSpPr/>
            <p:nvPr/>
          </p:nvSpPr>
          <p:spPr>
            <a:xfrm>
              <a:off x="9141152" y="2167460"/>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文本框 51">
              <a:extLst>
                <a:ext uri="{FF2B5EF4-FFF2-40B4-BE49-F238E27FC236}">
                  <a16:creationId xmlns:a16="http://schemas.microsoft.com/office/drawing/2014/main" id="{3E2BBAF2-A0BF-8C3C-8891-DFA3453B5474}"/>
                </a:ext>
              </a:extLst>
            </p:cNvPr>
            <p:cNvSpPr txBox="1"/>
            <p:nvPr/>
          </p:nvSpPr>
          <p:spPr>
            <a:xfrm>
              <a:off x="9223444" y="2234932"/>
              <a:ext cx="1852780" cy="338554"/>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zh-CN" altLang="en-US" sz="1600" dirty="0">
                  <a:solidFill>
                    <a:schemeClr val="bg1"/>
                  </a:solidFill>
                </a:rPr>
                <a:t>虚拟试衣</a:t>
              </a:r>
            </a:p>
          </p:txBody>
        </p:sp>
      </p:grpSp>
      <p:grpSp>
        <p:nvGrpSpPr>
          <p:cNvPr id="62" name="组合 61">
            <a:extLst>
              <a:ext uri="{FF2B5EF4-FFF2-40B4-BE49-F238E27FC236}">
                <a16:creationId xmlns:a16="http://schemas.microsoft.com/office/drawing/2014/main" id="{77C3D528-6F41-3850-0B9D-D8EFCF2F0B04}"/>
              </a:ext>
            </a:extLst>
          </p:cNvPr>
          <p:cNvGrpSpPr/>
          <p:nvPr/>
        </p:nvGrpSpPr>
        <p:grpSpPr>
          <a:xfrm>
            <a:off x="8569652" y="5057972"/>
            <a:ext cx="2016000" cy="432000"/>
            <a:chOff x="9141152" y="4979348"/>
            <a:chExt cx="2016000" cy="432000"/>
          </a:xfrm>
        </p:grpSpPr>
        <p:sp>
          <p:nvSpPr>
            <p:cNvPr id="55" name="矩形: 圆角 54">
              <a:extLst>
                <a:ext uri="{FF2B5EF4-FFF2-40B4-BE49-F238E27FC236}">
                  <a16:creationId xmlns:a16="http://schemas.microsoft.com/office/drawing/2014/main" id="{D8ECFF44-2836-E2C5-FBC4-E3D0051E6498}"/>
                </a:ext>
              </a:extLst>
            </p:cNvPr>
            <p:cNvSpPr/>
            <p:nvPr/>
          </p:nvSpPr>
          <p:spPr>
            <a:xfrm>
              <a:off x="9141152" y="4979348"/>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文本框 55">
              <a:extLst>
                <a:ext uri="{FF2B5EF4-FFF2-40B4-BE49-F238E27FC236}">
                  <a16:creationId xmlns:a16="http://schemas.microsoft.com/office/drawing/2014/main" id="{65FF47E7-908F-6131-AC96-875384DE5126}"/>
                </a:ext>
              </a:extLst>
            </p:cNvPr>
            <p:cNvSpPr txBox="1"/>
            <p:nvPr/>
          </p:nvSpPr>
          <p:spPr>
            <a:xfrm>
              <a:off x="9223444" y="5046820"/>
              <a:ext cx="1852780" cy="338554"/>
            </a:xfrm>
            <a:prstGeom prst="rect">
              <a:avLst/>
            </a:prstGeom>
            <a:noFill/>
          </p:spPr>
          <p:txBody>
            <a:bodyPr wrap="square" rtlCol="0">
              <a:noAutofit/>
            </a:bodyPr>
            <a:lstStyle/>
            <a:p>
              <a:pPr algn="ctr"/>
              <a:r>
                <a:rPr lang="zh-CN" altLang="en-US" sz="1600" dirty="0">
                  <a:solidFill>
                    <a:schemeClr val="bg1"/>
                  </a:solidFill>
                </a:rPr>
                <a:t>全场景运动体验</a:t>
              </a:r>
            </a:p>
          </p:txBody>
        </p:sp>
      </p:grpSp>
      <p:sp>
        <p:nvSpPr>
          <p:cNvPr id="57" name="文本框 56">
            <a:extLst>
              <a:ext uri="{FF2B5EF4-FFF2-40B4-BE49-F238E27FC236}">
                <a16:creationId xmlns:a16="http://schemas.microsoft.com/office/drawing/2014/main" id="{ADB52DC8-1CC3-25DD-44D8-7219C0ECEFEC}"/>
              </a:ext>
            </a:extLst>
          </p:cNvPr>
          <p:cNvSpPr txBox="1"/>
          <p:nvPr/>
        </p:nvSpPr>
        <p:spPr>
          <a:xfrm>
            <a:off x="8651944" y="5780598"/>
            <a:ext cx="1852780" cy="338554"/>
          </a:xfrm>
          <a:prstGeom prst="rect">
            <a:avLst/>
          </a:prstGeom>
          <a:noFill/>
        </p:spPr>
        <p:txBody>
          <a:bodyPr wrap="square" rtlCol="0">
            <a:noAutofit/>
          </a:bodyPr>
          <a:lstStyle/>
          <a:p>
            <a:pPr algn="ctr"/>
            <a:r>
              <a:rPr lang="en-US" altLang="zh-CN" sz="1600" dirty="0">
                <a:solidFill>
                  <a:schemeClr val="bg1"/>
                </a:solidFill>
              </a:rPr>
              <a:t>……</a:t>
            </a:r>
            <a:endParaRPr lang="zh-CN" altLang="en-US" sz="1600" dirty="0">
              <a:solidFill>
                <a:schemeClr val="bg1"/>
              </a:solidFill>
            </a:endParaRPr>
          </a:p>
        </p:txBody>
      </p:sp>
      <p:grpSp>
        <p:nvGrpSpPr>
          <p:cNvPr id="63" name="组合 62">
            <a:extLst>
              <a:ext uri="{FF2B5EF4-FFF2-40B4-BE49-F238E27FC236}">
                <a16:creationId xmlns:a16="http://schemas.microsoft.com/office/drawing/2014/main" id="{97A1713C-B8E9-5E68-39D0-2421E67AF5CC}"/>
              </a:ext>
            </a:extLst>
          </p:cNvPr>
          <p:cNvGrpSpPr/>
          <p:nvPr/>
        </p:nvGrpSpPr>
        <p:grpSpPr>
          <a:xfrm>
            <a:off x="1606349" y="2480161"/>
            <a:ext cx="2016000" cy="432000"/>
            <a:chOff x="9141152" y="2167460"/>
            <a:chExt cx="2016000" cy="432000"/>
          </a:xfrm>
        </p:grpSpPr>
        <p:sp>
          <p:nvSpPr>
            <p:cNvPr id="64" name="矩形: 圆角 63">
              <a:extLst>
                <a:ext uri="{FF2B5EF4-FFF2-40B4-BE49-F238E27FC236}">
                  <a16:creationId xmlns:a16="http://schemas.microsoft.com/office/drawing/2014/main" id="{1AF8A08E-ECCF-390E-4E0A-E7B02761C9B4}"/>
                </a:ext>
              </a:extLst>
            </p:cNvPr>
            <p:cNvSpPr/>
            <p:nvPr/>
          </p:nvSpPr>
          <p:spPr>
            <a:xfrm>
              <a:off x="9141152" y="2167460"/>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文本框 64">
              <a:extLst>
                <a:ext uri="{FF2B5EF4-FFF2-40B4-BE49-F238E27FC236}">
                  <a16:creationId xmlns:a16="http://schemas.microsoft.com/office/drawing/2014/main" id="{8469EDCC-BB70-47DD-A386-DDE922BA3DE8}"/>
                </a:ext>
              </a:extLst>
            </p:cNvPr>
            <p:cNvSpPr txBox="1"/>
            <p:nvPr/>
          </p:nvSpPr>
          <p:spPr>
            <a:xfrm>
              <a:off x="9223444" y="2234932"/>
              <a:ext cx="1852780" cy="338554"/>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en-US" altLang="zh-CN" sz="1600" dirty="0">
                  <a:solidFill>
                    <a:schemeClr val="bg1"/>
                  </a:solidFill>
                </a:rPr>
                <a:t>AR</a:t>
              </a:r>
              <a:r>
                <a:rPr lang="zh-CN" altLang="en-US" sz="1600" dirty="0">
                  <a:solidFill>
                    <a:schemeClr val="bg1"/>
                  </a:solidFill>
                </a:rPr>
                <a:t>技术</a:t>
              </a:r>
            </a:p>
          </p:txBody>
        </p:sp>
      </p:grpSp>
      <p:grpSp>
        <p:nvGrpSpPr>
          <p:cNvPr id="66" name="组合 65">
            <a:extLst>
              <a:ext uri="{FF2B5EF4-FFF2-40B4-BE49-F238E27FC236}">
                <a16:creationId xmlns:a16="http://schemas.microsoft.com/office/drawing/2014/main" id="{655547B4-A943-59B7-0687-8363D3E5ABF7}"/>
              </a:ext>
            </a:extLst>
          </p:cNvPr>
          <p:cNvGrpSpPr/>
          <p:nvPr/>
        </p:nvGrpSpPr>
        <p:grpSpPr>
          <a:xfrm>
            <a:off x="1606349" y="3263714"/>
            <a:ext cx="2016000" cy="432000"/>
            <a:chOff x="9141152" y="2167460"/>
            <a:chExt cx="2016000" cy="432000"/>
          </a:xfrm>
        </p:grpSpPr>
        <p:sp>
          <p:nvSpPr>
            <p:cNvPr id="67" name="矩形: 圆角 66">
              <a:extLst>
                <a:ext uri="{FF2B5EF4-FFF2-40B4-BE49-F238E27FC236}">
                  <a16:creationId xmlns:a16="http://schemas.microsoft.com/office/drawing/2014/main" id="{1C35C8D7-CC7D-EF26-1B47-79B70D755E44}"/>
                </a:ext>
              </a:extLst>
            </p:cNvPr>
            <p:cNvSpPr/>
            <p:nvPr/>
          </p:nvSpPr>
          <p:spPr>
            <a:xfrm>
              <a:off x="9141152" y="2167460"/>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文本框 67">
              <a:extLst>
                <a:ext uri="{FF2B5EF4-FFF2-40B4-BE49-F238E27FC236}">
                  <a16:creationId xmlns:a16="http://schemas.microsoft.com/office/drawing/2014/main" id="{5DED51D6-6C59-5D35-B6B3-C4F662CD165F}"/>
                </a:ext>
              </a:extLst>
            </p:cNvPr>
            <p:cNvSpPr txBox="1"/>
            <p:nvPr/>
          </p:nvSpPr>
          <p:spPr>
            <a:xfrm>
              <a:off x="9223444" y="2234932"/>
              <a:ext cx="1852780" cy="338554"/>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en-US" altLang="zh-CN" sz="1600" dirty="0">
                  <a:solidFill>
                    <a:schemeClr val="bg1"/>
                  </a:solidFill>
                </a:rPr>
                <a:t>VR</a:t>
              </a:r>
              <a:r>
                <a:rPr lang="zh-CN" altLang="en-US" sz="1600" dirty="0">
                  <a:solidFill>
                    <a:schemeClr val="bg1"/>
                  </a:solidFill>
                </a:rPr>
                <a:t>技术</a:t>
              </a:r>
            </a:p>
          </p:txBody>
        </p:sp>
      </p:grpSp>
      <p:grpSp>
        <p:nvGrpSpPr>
          <p:cNvPr id="69" name="组合 68">
            <a:extLst>
              <a:ext uri="{FF2B5EF4-FFF2-40B4-BE49-F238E27FC236}">
                <a16:creationId xmlns:a16="http://schemas.microsoft.com/office/drawing/2014/main" id="{BAD224B6-2B22-15A7-1391-8A8A32A85BBC}"/>
              </a:ext>
            </a:extLst>
          </p:cNvPr>
          <p:cNvGrpSpPr/>
          <p:nvPr/>
        </p:nvGrpSpPr>
        <p:grpSpPr>
          <a:xfrm>
            <a:off x="1606349" y="4047267"/>
            <a:ext cx="2016000" cy="432000"/>
            <a:chOff x="9141152" y="2167460"/>
            <a:chExt cx="2016000" cy="432000"/>
          </a:xfrm>
        </p:grpSpPr>
        <p:sp>
          <p:nvSpPr>
            <p:cNvPr id="70" name="矩形: 圆角 69">
              <a:extLst>
                <a:ext uri="{FF2B5EF4-FFF2-40B4-BE49-F238E27FC236}">
                  <a16:creationId xmlns:a16="http://schemas.microsoft.com/office/drawing/2014/main" id="{095976BE-8AC8-18B4-1DF3-4DFEC1AD52CE}"/>
                </a:ext>
              </a:extLst>
            </p:cNvPr>
            <p:cNvSpPr/>
            <p:nvPr/>
          </p:nvSpPr>
          <p:spPr>
            <a:xfrm>
              <a:off x="9141152" y="2167460"/>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文本框 70">
              <a:extLst>
                <a:ext uri="{FF2B5EF4-FFF2-40B4-BE49-F238E27FC236}">
                  <a16:creationId xmlns:a16="http://schemas.microsoft.com/office/drawing/2014/main" id="{AB1AE174-29EB-7D8D-887C-CBFDB6932B69}"/>
                </a:ext>
              </a:extLst>
            </p:cNvPr>
            <p:cNvSpPr txBox="1"/>
            <p:nvPr/>
          </p:nvSpPr>
          <p:spPr>
            <a:xfrm>
              <a:off x="9223444" y="2234932"/>
              <a:ext cx="1852780" cy="338554"/>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zh-CN" altLang="en-US" sz="1600" dirty="0">
                  <a:solidFill>
                    <a:schemeClr val="bg1"/>
                  </a:solidFill>
                </a:rPr>
                <a:t>可穿戴设备</a:t>
              </a:r>
            </a:p>
          </p:txBody>
        </p:sp>
      </p:grpSp>
      <p:grpSp>
        <p:nvGrpSpPr>
          <p:cNvPr id="72" name="组合 71">
            <a:extLst>
              <a:ext uri="{FF2B5EF4-FFF2-40B4-BE49-F238E27FC236}">
                <a16:creationId xmlns:a16="http://schemas.microsoft.com/office/drawing/2014/main" id="{95D80D77-A1A0-ECD9-5F0F-587E52290AA6}"/>
              </a:ext>
            </a:extLst>
          </p:cNvPr>
          <p:cNvGrpSpPr/>
          <p:nvPr/>
        </p:nvGrpSpPr>
        <p:grpSpPr>
          <a:xfrm>
            <a:off x="1606349" y="4830820"/>
            <a:ext cx="2016000" cy="432000"/>
            <a:chOff x="9141152" y="2167460"/>
            <a:chExt cx="2016000" cy="432000"/>
          </a:xfrm>
        </p:grpSpPr>
        <p:sp>
          <p:nvSpPr>
            <p:cNvPr id="73" name="矩形: 圆角 72">
              <a:extLst>
                <a:ext uri="{FF2B5EF4-FFF2-40B4-BE49-F238E27FC236}">
                  <a16:creationId xmlns:a16="http://schemas.microsoft.com/office/drawing/2014/main" id="{015D4366-3AF7-8D23-A64A-BDD4D62BAD26}"/>
                </a:ext>
              </a:extLst>
            </p:cNvPr>
            <p:cNvSpPr/>
            <p:nvPr/>
          </p:nvSpPr>
          <p:spPr>
            <a:xfrm>
              <a:off x="9141152" y="2167460"/>
              <a:ext cx="2016000" cy="432000"/>
            </a:xfrm>
            <a:prstGeom prst="roundRect">
              <a:avLst>
                <a:gd name="adj" fmla="val 12418"/>
              </a:avLst>
            </a:prstGeom>
            <a:solidFill>
              <a:schemeClr val="tx1">
                <a:lumMod val="95000"/>
                <a:lumOff val="5000"/>
              </a:schemeClr>
            </a:solidFill>
            <a:ln w="3175">
              <a:solidFill>
                <a:schemeClr val="bg1">
                  <a:lumMod val="85000"/>
                </a:schemeClr>
              </a:solidFill>
            </a:ln>
            <a:effectLst>
              <a:outerShdw blurRad="381000" sx="117000" sy="117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文本框 73">
              <a:extLst>
                <a:ext uri="{FF2B5EF4-FFF2-40B4-BE49-F238E27FC236}">
                  <a16:creationId xmlns:a16="http://schemas.microsoft.com/office/drawing/2014/main" id="{55FAA108-20D6-C202-ECC3-7B29D2D7B34E}"/>
                </a:ext>
              </a:extLst>
            </p:cNvPr>
            <p:cNvSpPr txBox="1"/>
            <p:nvPr/>
          </p:nvSpPr>
          <p:spPr>
            <a:xfrm>
              <a:off x="9223444" y="2234932"/>
              <a:ext cx="1852780" cy="338554"/>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zh-CN" altLang="en-US" sz="1600" dirty="0">
                  <a:solidFill>
                    <a:schemeClr val="bg1"/>
                  </a:solidFill>
                </a:rPr>
                <a:t>触觉传感技术</a:t>
              </a:r>
            </a:p>
          </p:txBody>
        </p:sp>
      </p:grpSp>
      <p:sp>
        <p:nvSpPr>
          <p:cNvPr id="84" name="矩形 83">
            <a:extLst>
              <a:ext uri="{FF2B5EF4-FFF2-40B4-BE49-F238E27FC236}">
                <a16:creationId xmlns:a16="http://schemas.microsoft.com/office/drawing/2014/main" id="{65BC197E-4CF7-121E-321C-85E554CAB8C2}"/>
              </a:ext>
            </a:extLst>
          </p:cNvPr>
          <p:cNvSpPr/>
          <p:nvPr/>
        </p:nvSpPr>
        <p:spPr>
          <a:xfrm>
            <a:off x="4185684" y="4650555"/>
            <a:ext cx="3910833" cy="6398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395CEAD5-EF3D-9947-A143-755F4EF75AA3}"/>
              </a:ext>
            </a:extLst>
          </p:cNvPr>
          <p:cNvSpPr txBox="1"/>
          <p:nvPr/>
        </p:nvSpPr>
        <p:spPr>
          <a:xfrm>
            <a:off x="5169610" y="4762931"/>
            <a:ext cx="1852780" cy="461665"/>
          </a:xfrm>
          <a:prstGeom prst="rect">
            <a:avLst/>
          </a:prstGeom>
          <a:noFill/>
          <a:effectLst>
            <a:outerShdw blurRad="330200" dist="381000" sx="123000" sy="123000" algn="ctr" rotWithShape="0">
              <a:prstClr val="black">
                <a:alpha val="40000"/>
              </a:prstClr>
            </a:outerShdw>
          </a:effectLst>
        </p:spPr>
        <p:txBody>
          <a:bodyPr wrap="square" rtlCol="0">
            <a:noAutofit/>
          </a:bodyPr>
          <a:lstStyle/>
          <a:p>
            <a:pPr algn="ctr"/>
            <a:r>
              <a:rPr lang="zh-CN" altLang="en-US" sz="2400" b="1" dirty="0">
                <a:solidFill>
                  <a:schemeClr val="accent2"/>
                </a:solidFill>
              </a:rPr>
              <a:t>沉浸式体验</a:t>
            </a:r>
          </a:p>
        </p:txBody>
      </p:sp>
      <p:pic>
        <p:nvPicPr>
          <p:cNvPr id="49" name="图形 48">
            <a:extLst>
              <a:ext uri="{FF2B5EF4-FFF2-40B4-BE49-F238E27FC236}">
                <a16:creationId xmlns:a16="http://schemas.microsoft.com/office/drawing/2014/main" id="{11DAA234-AEC3-EC68-DFCE-2B728FB42F49}"/>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sp>
        <p:nvSpPr>
          <p:cNvPr id="50" name="矩形 49">
            <a:extLst>
              <a:ext uri="{FF2B5EF4-FFF2-40B4-BE49-F238E27FC236}">
                <a16:creationId xmlns:a16="http://schemas.microsoft.com/office/drawing/2014/main" id="{D03A533E-AE72-7AFF-5FA4-A1F5F7BC2D11}"/>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a16="http://schemas.microsoft.com/office/drawing/2014/main" id="{DF0647DB-7BF4-CDD0-351C-8D35E6D5D2D2}"/>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89" name="组合 88">
            <a:extLst>
              <a:ext uri="{FF2B5EF4-FFF2-40B4-BE49-F238E27FC236}">
                <a16:creationId xmlns:a16="http://schemas.microsoft.com/office/drawing/2014/main" id="{1893B1B3-35DE-B284-049A-AD9F75A32B71}"/>
              </a:ext>
            </a:extLst>
          </p:cNvPr>
          <p:cNvGrpSpPr/>
          <p:nvPr/>
        </p:nvGrpSpPr>
        <p:grpSpPr>
          <a:xfrm>
            <a:off x="10449252" y="419861"/>
            <a:ext cx="1436644" cy="357027"/>
            <a:chOff x="7572399" y="419861"/>
            <a:chExt cx="1436644" cy="357027"/>
          </a:xfrm>
        </p:grpSpPr>
        <p:sp>
          <p:nvSpPr>
            <p:cNvPr id="90" name="矩形 89">
              <a:extLst>
                <a:ext uri="{FF2B5EF4-FFF2-40B4-BE49-F238E27FC236}">
                  <a16:creationId xmlns:a16="http://schemas.microsoft.com/office/drawing/2014/main" id="{7E9D638B-C64A-273C-26BC-B6A3C8667995}"/>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1375CB02-74C9-EDE5-CF73-D21C3BDD1ABE}"/>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92" name="文本框 91">
            <a:extLst>
              <a:ext uri="{FF2B5EF4-FFF2-40B4-BE49-F238E27FC236}">
                <a16:creationId xmlns:a16="http://schemas.microsoft.com/office/drawing/2014/main" id="{B0E6E563-AE4D-9DB2-E62F-A2CB24640606}"/>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93" name="文本框 92">
            <a:extLst>
              <a:ext uri="{FF2B5EF4-FFF2-40B4-BE49-F238E27FC236}">
                <a16:creationId xmlns:a16="http://schemas.microsoft.com/office/drawing/2014/main" id="{951BDC39-6E70-901C-CC97-4CEAC3C9AC19}"/>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94" name="文本框 93">
            <a:extLst>
              <a:ext uri="{FF2B5EF4-FFF2-40B4-BE49-F238E27FC236}">
                <a16:creationId xmlns:a16="http://schemas.microsoft.com/office/drawing/2014/main" id="{61843517-B34B-9D5B-F749-955E9C8720F2}"/>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4004952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descr="徽标&#10;&#10;描述已自动生成">
            <a:extLst>
              <a:ext uri="{FF2B5EF4-FFF2-40B4-BE49-F238E27FC236}">
                <a16:creationId xmlns:a16="http://schemas.microsoft.com/office/drawing/2014/main" id="{2D3F39DB-69D0-B88C-1315-8103350AC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604" y="1957900"/>
            <a:ext cx="2856542" cy="2856542"/>
          </a:xfrm>
          <a:prstGeom prst="rect">
            <a:avLst/>
          </a:prstGeom>
        </p:spPr>
      </p:pic>
      <p:grpSp>
        <p:nvGrpSpPr>
          <p:cNvPr id="62" name="组合 61">
            <a:extLst>
              <a:ext uri="{FF2B5EF4-FFF2-40B4-BE49-F238E27FC236}">
                <a16:creationId xmlns:a16="http://schemas.microsoft.com/office/drawing/2014/main" id="{6719BBC5-CB10-33C3-5E7E-8398FAFB27F1}"/>
              </a:ext>
            </a:extLst>
          </p:cNvPr>
          <p:cNvGrpSpPr/>
          <p:nvPr/>
        </p:nvGrpSpPr>
        <p:grpSpPr>
          <a:xfrm>
            <a:off x="1035314" y="1927428"/>
            <a:ext cx="10071707" cy="6325912"/>
            <a:chOff x="1035314" y="1669516"/>
            <a:chExt cx="10071707" cy="6325912"/>
          </a:xfrm>
        </p:grpSpPr>
        <p:grpSp>
          <p:nvGrpSpPr>
            <p:cNvPr id="41" name="组合 40">
              <a:extLst>
                <a:ext uri="{FF2B5EF4-FFF2-40B4-BE49-F238E27FC236}">
                  <a16:creationId xmlns:a16="http://schemas.microsoft.com/office/drawing/2014/main" id="{B26D4876-47FF-6957-274B-F2B57FA125D5}"/>
                </a:ext>
              </a:extLst>
            </p:cNvPr>
            <p:cNvGrpSpPr/>
            <p:nvPr/>
          </p:nvGrpSpPr>
          <p:grpSpPr>
            <a:xfrm>
              <a:off x="1035314" y="2072832"/>
              <a:ext cx="10071707" cy="5922596"/>
              <a:chOff x="1035314" y="1819776"/>
              <a:chExt cx="10071707" cy="5922596"/>
            </a:xfrm>
          </p:grpSpPr>
          <p:sp>
            <p:nvSpPr>
              <p:cNvPr id="9" name="椭圆 8">
                <a:extLst>
                  <a:ext uri="{FF2B5EF4-FFF2-40B4-BE49-F238E27FC236}">
                    <a16:creationId xmlns:a16="http://schemas.microsoft.com/office/drawing/2014/main" id="{FBE2D6D3-D16D-C564-9DD0-C8A3B0EE7BF0}"/>
                  </a:ext>
                </a:extLst>
              </p:cNvPr>
              <p:cNvSpPr/>
              <p:nvPr/>
            </p:nvSpPr>
            <p:spPr>
              <a:xfrm>
                <a:off x="1035314" y="1819776"/>
                <a:ext cx="10071707" cy="5922596"/>
              </a:xfrm>
              <a:prstGeom prst="ellipse">
                <a:avLst/>
              </a:prstGeom>
              <a:gradFill flip="none" rotWithShape="1">
                <a:gsLst>
                  <a:gs pos="100000">
                    <a:schemeClr val="accent2">
                      <a:alpha val="43000"/>
                    </a:schemeClr>
                  </a:gs>
                  <a:gs pos="15000">
                    <a:schemeClr val="accent2">
                      <a:alpha val="0"/>
                    </a:schemeClr>
                  </a:gs>
                </a:gsLst>
                <a:path path="circle">
                  <a:fillToRect l="50000" t="50000" r="50000" b="50000"/>
                </a:path>
                <a:tileRect/>
              </a:gradFill>
              <a:ln>
                <a:noFill/>
              </a:ln>
              <a:effectLst>
                <a:softEdge rad="1270000"/>
              </a:effectLst>
              <a:scene3d>
                <a:camera prst="perspectiveRelaxedModerately">
                  <a:rot lat="1769062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7BAE9548-329E-28E8-979A-95CCA3773404}"/>
                  </a:ext>
                </a:extLst>
              </p:cNvPr>
              <p:cNvGrpSpPr/>
              <p:nvPr/>
            </p:nvGrpSpPr>
            <p:grpSpPr>
              <a:xfrm>
                <a:off x="3100153" y="2867319"/>
                <a:ext cx="5991694" cy="3523373"/>
                <a:chOff x="4370826" y="2563102"/>
                <a:chExt cx="3523373" cy="3523373"/>
              </a:xfrm>
              <a:scene3d>
                <a:camera prst="perspectiveRelaxedModerately">
                  <a:rot lat="17690625" lon="0" rev="0"/>
                </a:camera>
                <a:lightRig rig="threePt" dir="t"/>
              </a:scene3d>
            </p:grpSpPr>
            <p:sp>
              <p:nvSpPr>
                <p:cNvPr id="11" name="椭圆 10">
                  <a:extLst>
                    <a:ext uri="{FF2B5EF4-FFF2-40B4-BE49-F238E27FC236}">
                      <a16:creationId xmlns:a16="http://schemas.microsoft.com/office/drawing/2014/main" id="{419B0C42-9F3B-4135-CA0B-5A0647C31ABC}"/>
                    </a:ext>
                  </a:extLst>
                </p:cNvPr>
                <p:cNvSpPr/>
                <p:nvPr/>
              </p:nvSpPr>
              <p:spPr>
                <a:xfrm>
                  <a:off x="4370826" y="2563102"/>
                  <a:ext cx="3523373" cy="3523373"/>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299CAA0-2A16-036A-15CB-AA62D4CE79F9}"/>
                    </a:ext>
                  </a:extLst>
                </p:cNvPr>
                <p:cNvSpPr>
                  <a:spLocks noChangeAspect="1"/>
                </p:cNvSpPr>
                <p:nvPr/>
              </p:nvSpPr>
              <p:spPr>
                <a:xfrm>
                  <a:off x="4386529" y="2578788"/>
                  <a:ext cx="3491967" cy="3492000"/>
                </a:xfrm>
                <a:prstGeom prst="ellipse">
                  <a:avLst/>
                </a:prstGeom>
                <a:solidFill>
                  <a:schemeClr val="tx1"/>
                </a:solidFill>
                <a:ln>
                  <a:noFill/>
                </a:ln>
                <a:effectLst>
                  <a:innerShdw blurRad="749300">
                    <a:schemeClr val="accent2"/>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6" descr="卡通人物&#10;&#10;低可信度描述已自动生成">
                <a:extLst>
                  <a:ext uri="{FF2B5EF4-FFF2-40B4-BE49-F238E27FC236}">
                    <a16:creationId xmlns:a16="http://schemas.microsoft.com/office/drawing/2014/main" id="{00DC6AD8-DF05-EFD8-BCF7-27548756F8D4}"/>
                  </a:ext>
                </a:extLst>
              </p:cNvPr>
              <p:cNvPicPr>
                <a:picLocks noChangeAspect="1"/>
              </p:cNvPicPr>
              <p:nvPr/>
            </p:nvPicPr>
            <p:blipFill rotWithShape="1">
              <a:blip r:embed="rId4">
                <a:extLst>
                  <a:ext uri="{28A0092B-C50C-407E-A947-70E740481C1C}">
                    <a14:useLocalDpi xmlns:a14="http://schemas.microsoft.com/office/drawing/2010/main" val="0"/>
                  </a:ext>
                </a:extLst>
              </a:blip>
              <a:srcRect b="80525"/>
              <a:stretch/>
            </p:blipFill>
            <p:spPr>
              <a:xfrm rot="20709142" flipV="1">
                <a:off x="7151790" y="4714496"/>
                <a:ext cx="2093048" cy="1198727"/>
              </a:xfrm>
              <a:prstGeom prst="rect">
                <a:avLst/>
              </a:prstGeom>
              <a:scene3d>
                <a:camera prst="orthographicFront">
                  <a:rot lat="17999987" lon="0" rev="0"/>
                </a:camera>
                <a:lightRig rig="threePt" dir="t"/>
              </a:scene3d>
            </p:spPr>
          </p:pic>
        </p:grpSp>
        <p:grpSp>
          <p:nvGrpSpPr>
            <p:cNvPr id="42" name="组合 41">
              <a:extLst>
                <a:ext uri="{FF2B5EF4-FFF2-40B4-BE49-F238E27FC236}">
                  <a16:creationId xmlns:a16="http://schemas.microsoft.com/office/drawing/2014/main" id="{6711EC16-7E48-4BF1-7AC4-F72E20D1B2DD}"/>
                </a:ext>
              </a:extLst>
            </p:cNvPr>
            <p:cNvGrpSpPr/>
            <p:nvPr/>
          </p:nvGrpSpPr>
          <p:grpSpPr>
            <a:xfrm>
              <a:off x="3386116" y="1669516"/>
              <a:ext cx="5441541" cy="5441540"/>
              <a:chOff x="3386116" y="36120"/>
              <a:chExt cx="5441541" cy="5441540"/>
            </a:xfrm>
            <a:scene3d>
              <a:camera prst="perspectiveRelaxedModerately">
                <a:rot lat="17090632" lon="0" rev="0"/>
              </a:camera>
              <a:lightRig rig="threePt" dir="t"/>
            </a:scene3d>
          </p:grpSpPr>
          <p:sp>
            <p:nvSpPr>
              <p:cNvPr id="14" name="Freeform 16">
                <a:extLst>
                  <a:ext uri="{FF2B5EF4-FFF2-40B4-BE49-F238E27FC236}">
                    <a16:creationId xmlns:a16="http://schemas.microsoft.com/office/drawing/2014/main" id="{C920D015-3C5C-2FA9-77C1-FD84DAFCEDF5}"/>
                  </a:ext>
                </a:extLst>
              </p:cNvPr>
              <p:cNvSpPr>
                <a:spLocks noEditPoints="1"/>
              </p:cNvSpPr>
              <p:nvPr/>
            </p:nvSpPr>
            <p:spPr bwMode="auto">
              <a:xfrm>
                <a:off x="4554261" y="1204265"/>
                <a:ext cx="3105252" cy="3109452"/>
              </a:xfrm>
              <a:custGeom>
                <a:avLst/>
                <a:gdLst>
                  <a:gd name="T0" fmla="*/ 372 w 837"/>
                  <a:gd name="T1" fmla="*/ 835 h 837"/>
                  <a:gd name="T2" fmla="*/ 419 w 837"/>
                  <a:gd name="T3" fmla="*/ 837 h 837"/>
                  <a:gd name="T4" fmla="*/ 493 w 837"/>
                  <a:gd name="T5" fmla="*/ 745 h 837"/>
                  <a:gd name="T6" fmla="*/ 326 w 837"/>
                  <a:gd name="T7" fmla="*/ 827 h 837"/>
                  <a:gd name="T8" fmla="*/ 344 w 837"/>
                  <a:gd name="T9" fmla="*/ 745 h 837"/>
                  <a:gd name="T10" fmla="*/ 529 w 837"/>
                  <a:gd name="T11" fmla="*/ 735 h 837"/>
                  <a:gd name="T12" fmla="*/ 557 w 837"/>
                  <a:gd name="T13" fmla="*/ 814 h 837"/>
                  <a:gd name="T14" fmla="*/ 241 w 837"/>
                  <a:gd name="T15" fmla="*/ 702 h 837"/>
                  <a:gd name="T16" fmla="*/ 642 w 837"/>
                  <a:gd name="T17" fmla="*/ 773 h 837"/>
                  <a:gd name="T18" fmla="*/ 680 w 837"/>
                  <a:gd name="T19" fmla="*/ 746 h 837"/>
                  <a:gd name="T20" fmla="*/ 123 w 837"/>
                  <a:gd name="T21" fmla="*/ 715 h 837"/>
                  <a:gd name="T22" fmla="*/ 158 w 837"/>
                  <a:gd name="T23" fmla="*/ 746 h 837"/>
                  <a:gd name="T24" fmla="*/ 681 w 837"/>
                  <a:gd name="T25" fmla="*/ 627 h 837"/>
                  <a:gd name="T26" fmla="*/ 92 w 837"/>
                  <a:gd name="T27" fmla="*/ 680 h 837"/>
                  <a:gd name="T28" fmla="*/ 157 w 837"/>
                  <a:gd name="T29" fmla="*/ 627 h 837"/>
                  <a:gd name="T30" fmla="*/ 702 w 837"/>
                  <a:gd name="T31" fmla="*/ 597 h 837"/>
                  <a:gd name="T32" fmla="*/ 773 w 837"/>
                  <a:gd name="T33" fmla="*/ 641 h 837"/>
                  <a:gd name="T34" fmla="*/ 103 w 837"/>
                  <a:gd name="T35" fmla="*/ 529 h 837"/>
                  <a:gd name="T36" fmla="*/ 814 w 837"/>
                  <a:gd name="T37" fmla="*/ 557 h 837"/>
                  <a:gd name="T38" fmla="*/ 827 w 837"/>
                  <a:gd name="T39" fmla="*/ 512 h 837"/>
                  <a:gd name="T40" fmla="*/ 3 w 837"/>
                  <a:gd name="T41" fmla="*/ 466 h 837"/>
                  <a:gd name="T42" fmla="*/ 11 w 837"/>
                  <a:gd name="T43" fmla="*/ 512 h 837"/>
                  <a:gd name="T44" fmla="*/ 754 w 837"/>
                  <a:gd name="T45" fmla="*/ 418 h 837"/>
                  <a:gd name="T46" fmla="*/ 837 w 837"/>
                  <a:gd name="T47" fmla="*/ 418 h 837"/>
                  <a:gd name="T48" fmla="*/ 0 w 837"/>
                  <a:gd name="T49" fmla="*/ 418 h 837"/>
                  <a:gd name="T50" fmla="*/ 84 w 837"/>
                  <a:gd name="T51" fmla="*/ 418 h 837"/>
                  <a:gd name="T52" fmla="*/ 745 w 837"/>
                  <a:gd name="T53" fmla="*/ 343 h 837"/>
                  <a:gd name="T54" fmla="*/ 751 w 837"/>
                  <a:gd name="T55" fmla="*/ 380 h 837"/>
                  <a:gd name="T56" fmla="*/ 23 w 837"/>
                  <a:gd name="T57" fmla="*/ 281 h 837"/>
                  <a:gd name="T58" fmla="*/ 735 w 837"/>
                  <a:gd name="T59" fmla="*/ 307 h 837"/>
                  <a:gd name="T60" fmla="*/ 814 w 837"/>
                  <a:gd name="T61" fmla="*/ 279 h 837"/>
                  <a:gd name="T62" fmla="*/ 41 w 837"/>
                  <a:gd name="T63" fmla="*/ 237 h 837"/>
                  <a:gd name="T64" fmla="*/ 117 w 837"/>
                  <a:gd name="T65" fmla="*/ 273 h 837"/>
                  <a:gd name="T66" fmla="*/ 746 w 837"/>
                  <a:gd name="T67" fmla="*/ 157 h 837"/>
                  <a:gd name="T68" fmla="*/ 157 w 837"/>
                  <a:gd name="T69" fmla="*/ 210 h 837"/>
                  <a:gd name="T70" fmla="*/ 182 w 837"/>
                  <a:gd name="T71" fmla="*/ 182 h 837"/>
                  <a:gd name="T72" fmla="*/ 627 w 837"/>
                  <a:gd name="T73" fmla="*/ 156 h 837"/>
                  <a:gd name="T74" fmla="*/ 655 w 837"/>
                  <a:gd name="T75" fmla="*/ 181 h 837"/>
                  <a:gd name="T76" fmla="*/ 195 w 837"/>
                  <a:gd name="T77" fmla="*/ 64 h 837"/>
                  <a:gd name="T78" fmla="*/ 596 w 837"/>
                  <a:gd name="T79" fmla="*/ 135 h 837"/>
                  <a:gd name="T80" fmla="*/ 641 w 837"/>
                  <a:gd name="T81" fmla="*/ 64 h 837"/>
                  <a:gd name="T82" fmla="*/ 236 w 837"/>
                  <a:gd name="T83" fmla="*/ 41 h 837"/>
                  <a:gd name="T84" fmla="*/ 273 w 837"/>
                  <a:gd name="T85" fmla="*/ 117 h 837"/>
                  <a:gd name="T86" fmla="*/ 511 w 837"/>
                  <a:gd name="T87" fmla="*/ 10 h 837"/>
                  <a:gd name="T88" fmla="*/ 344 w 837"/>
                  <a:gd name="T89" fmla="*/ 92 h 837"/>
                  <a:gd name="T90" fmla="*/ 381 w 837"/>
                  <a:gd name="T91" fmla="*/ 86 h 837"/>
                  <a:gd name="T92" fmla="*/ 419 w 837"/>
                  <a:gd name="T93" fmla="*/ 84 h 837"/>
                  <a:gd name="T94" fmla="*/ 419 w 837"/>
                  <a:gd name="T95"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7" h="837">
                    <a:moveTo>
                      <a:pt x="419" y="837"/>
                    </a:moveTo>
                    <a:cubicBezTo>
                      <a:pt x="419" y="837"/>
                      <a:pt x="419" y="837"/>
                      <a:pt x="419" y="837"/>
                    </a:cubicBezTo>
                    <a:cubicBezTo>
                      <a:pt x="403" y="837"/>
                      <a:pt x="387" y="836"/>
                      <a:pt x="372" y="835"/>
                    </a:cubicBezTo>
                    <a:cubicBezTo>
                      <a:pt x="381" y="751"/>
                      <a:pt x="381" y="751"/>
                      <a:pt x="381" y="751"/>
                    </a:cubicBezTo>
                    <a:cubicBezTo>
                      <a:pt x="394" y="753"/>
                      <a:pt x="406" y="753"/>
                      <a:pt x="419" y="753"/>
                    </a:cubicBezTo>
                    <a:lnTo>
                      <a:pt x="419" y="837"/>
                    </a:lnTo>
                    <a:close/>
                    <a:moveTo>
                      <a:pt x="466" y="835"/>
                    </a:moveTo>
                    <a:cubicBezTo>
                      <a:pt x="456" y="751"/>
                      <a:pt x="456" y="751"/>
                      <a:pt x="456" y="751"/>
                    </a:cubicBezTo>
                    <a:cubicBezTo>
                      <a:pt x="469" y="750"/>
                      <a:pt x="481" y="748"/>
                      <a:pt x="493" y="745"/>
                    </a:cubicBezTo>
                    <a:cubicBezTo>
                      <a:pt x="512" y="827"/>
                      <a:pt x="512" y="827"/>
                      <a:pt x="512" y="827"/>
                    </a:cubicBezTo>
                    <a:cubicBezTo>
                      <a:pt x="497" y="830"/>
                      <a:pt x="481" y="833"/>
                      <a:pt x="466" y="835"/>
                    </a:cubicBezTo>
                    <a:close/>
                    <a:moveTo>
                      <a:pt x="326" y="827"/>
                    </a:moveTo>
                    <a:cubicBezTo>
                      <a:pt x="311" y="823"/>
                      <a:pt x="295" y="819"/>
                      <a:pt x="281" y="814"/>
                    </a:cubicBezTo>
                    <a:cubicBezTo>
                      <a:pt x="308" y="735"/>
                      <a:pt x="308" y="735"/>
                      <a:pt x="308" y="735"/>
                    </a:cubicBezTo>
                    <a:cubicBezTo>
                      <a:pt x="320" y="739"/>
                      <a:pt x="332" y="742"/>
                      <a:pt x="344" y="745"/>
                    </a:cubicBezTo>
                    <a:lnTo>
                      <a:pt x="326" y="827"/>
                    </a:lnTo>
                    <a:close/>
                    <a:moveTo>
                      <a:pt x="557" y="814"/>
                    </a:moveTo>
                    <a:cubicBezTo>
                      <a:pt x="529" y="735"/>
                      <a:pt x="529" y="735"/>
                      <a:pt x="529" y="735"/>
                    </a:cubicBezTo>
                    <a:cubicBezTo>
                      <a:pt x="541" y="731"/>
                      <a:pt x="553" y="726"/>
                      <a:pt x="564" y="720"/>
                    </a:cubicBezTo>
                    <a:cubicBezTo>
                      <a:pt x="601" y="796"/>
                      <a:pt x="601" y="796"/>
                      <a:pt x="601" y="796"/>
                    </a:cubicBezTo>
                    <a:cubicBezTo>
                      <a:pt x="586" y="802"/>
                      <a:pt x="572" y="809"/>
                      <a:pt x="557" y="814"/>
                    </a:cubicBezTo>
                    <a:close/>
                    <a:moveTo>
                      <a:pt x="237" y="796"/>
                    </a:moveTo>
                    <a:cubicBezTo>
                      <a:pt x="223" y="789"/>
                      <a:pt x="209" y="781"/>
                      <a:pt x="196" y="773"/>
                    </a:cubicBezTo>
                    <a:cubicBezTo>
                      <a:pt x="241" y="702"/>
                      <a:pt x="241" y="702"/>
                      <a:pt x="241" y="702"/>
                    </a:cubicBezTo>
                    <a:cubicBezTo>
                      <a:pt x="251" y="709"/>
                      <a:pt x="262" y="715"/>
                      <a:pt x="274" y="720"/>
                    </a:cubicBezTo>
                    <a:lnTo>
                      <a:pt x="237" y="796"/>
                    </a:lnTo>
                    <a:close/>
                    <a:moveTo>
                      <a:pt x="642" y="773"/>
                    </a:moveTo>
                    <a:cubicBezTo>
                      <a:pt x="597" y="702"/>
                      <a:pt x="597" y="702"/>
                      <a:pt x="597" y="702"/>
                    </a:cubicBezTo>
                    <a:cubicBezTo>
                      <a:pt x="607" y="695"/>
                      <a:pt x="618" y="688"/>
                      <a:pt x="628" y="680"/>
                    </a:cubicBezTo>
                    <a:cubicBezTo>
                      <a:pt x="680" y="746"/>
                      <a:pt x="680" y="746"/>
                      <a:pt x="680" y="746"/>
                    </a:cubicBezTo>
                    <a:cubicBezTo>
                      <a:pt x="668" y="755"/>
                      <a:pt x="655" y="765"/>
                      <a:pt x="642" y="773"/>
                    </a:cubicBezTo>
                    <a:close/>
                    <a:moveTo>
                      <a:pt x="158" y="746"/>
                    </a:moveTo>
                    <a:cubicBezTo>
                      <a:pt x="146" y="736"/>
                      <a:pt x="134" y="726"/>
                      <a:pt x="123" y="715"/>
                    </a:cubicBezTo>
                    <a:cubicBezTo>
                      <a:pt x="182" y="655"/>
                      <a:pt x="182" y="655"/>
                      <a:pt x="182" y="655"/>
                    </a:cubicBezTo>
                    <a:cubicBezTo>
                      <a:pt x="191" y="664"/>
                      <a:pt x="200" y="673"/>
                      <a:pt x="210" y="681"/>
                    </a:cubicBezTo>
                    <a:lnTo>
                      <a:pt x="158" y="746"/>
                    </a:lnTo>
                    <a:close/>
                    <a:moveTo>
                      <a:pt x="715" y="714"/>
                    </a:moveTo>
                    <a:cubicBezTo>
                      <a:pt x="656" y="655"/>
                      <a:pt x="656" y="655"/>
                      <a:pt x="656" y="655"/>
                    </a:cubicBezTo>
                    <a:cubicBezTo>
                      <a:pt x="664" y="646"/>
                      <a:pt x="673" y="637"/>
                      <a:pt x="681" y="627"/>
                    </a:cubicBezTo>
                    <a:cubicBezTo>
                      <a:pt x="746" y="680"/>
                      <a:pt x="746" y="680"/>
                      <a:pt x="746" y="680"/>
                    </a:cubicBezTo>
                    <a:cubicBezTo>
                      <a:pt x="736" y="692"/>
                      <a:pt x="726" y="703"/>
                      <a:pt x="715" y="714"/>
                    </a:cubicBezTo>
                    <a:close/>
                    <a:moveTo>
                      <a:pt x="92" y="680"/>
                    </a:moveTo>
                    <a:cubicBezTo>
                      <a:pt x="82" y="668"/>
                      <a:pt x="73" y="655"/>
                      <a:pt x="64" y="642"/>
                    </a:cubicBezTo>
                    <a:cubicBezTo>
                      <a:pt x="135" y="597"/>
                      <a:pt x="135" y="597"/>
                      <a:pt x="135" y="597"/>
                    </a:cubicBezTo>
                    <a:cubicBezTo>
                      <a:pt x="142" y="607"/>
                      <a:pt x="149" y="618"/>
                      <a:pt x="157" y="627"/>
                    </a:cubicBezTo>
                    <a:lnTo>
                      <a:pt x="92" y="680"/>
                    </a:lnTo>
                    <a:close/>
                    <a:moveTo>
                      <a:pt x="773" y="641"/>
                    </a:moveTo>
                    <a:cubicBezTo>
                      <a:pt x="702" y="597"/>
                      <a:pt x="702" y="597"/>
                      <a:pt x="702" y="597"/>
                    </a:cubicBezTo>
                    <a:cubicBezTo>
                      <a:pt x="709" y="586"/>
                      <a:pt x="715" y="575"/>
                      <a:pt x="721" y="564"/>
                    </a:cubicBezTo>
                    <a:cubicBezTo>
                      <a:pt x="796" y="600"/>
                      <a:pt x="796" y="600"/>
                      <a:pt x="796" y="600"/>
                    </a:cubicBezTo>
                    <a:cubicBezTo>
                      <a:pt x="789" y="614"/>
                      <a:pt x="782" y="628"/>
                      <a:pt x="773" y="641"/>
                    </a:cubicBezTo>
                    <a:close/>
                    <a:moveTo>
                      <a:pt x="42" y="601"/>
                    </a:moveTo>
                    <a:cubicBezTo>
                      <a:pt x="35" y="586"/>
                      <a:pt x="29" y="572"/>
                      <a:pt x="24" y="557"/>
                    </a:cubicBezTo>
                    <a:cubicBezTo>
                      <a:pt x="103" y="529"/>
                      <a:pt x="103" y="529"/>
                      <a:pt x="103" y="529"/>
                    </a:cubicBezTo>
                    <a:cubicBezTo>
                      <a:pt x="107" y="541"/>
                      <a:pt x="112" y="553"/>
                      <a:pt x="117" y="564"/>
                    </a:cubicBezTo>
                    <a:lnTo>
                      <a:pt x="42" y="601"/>
                    </a:lnTo>
                    <a:close/>
                    <a:moveTo>
                      <a:pt x="814" y="557"/>
                    </a:moveTo>
                    <a:cubicBezTo>
                      <a:pt x="735" y="529"/>
                      <a:pt x="735" y="529"/>
                      <a:pt x="735" y="529"/>
                    </a:cubicBezTo>
                    <a:cubicBezTo>
                      <a:pt x="739" y="517"/>
                      <a:pt x="743" y="505"/>
                      <a:pt x="745" y="493"/>
                    </a:cubicBezTo>
                    <a:cubicBezTo>
                      <a:pt x="827" y="512"/>
                      <a:pt x="827" y="512"/>
                      <a:pt x="827" y="512"/>
                    </a:cubicBezTo>
                    <a:cubicBezTo>
                      <a:pt x="823" y="527"/>
                      <a:pt x="819" y="542"/>
                      <a:pt x="814" y="557"/>
                    </a:cubicBezTo>
                    <a:close/>
                    <a:moveTo>
                      <a:pt x="11" y="512"/>
                    </a:moveTo>
                    <a:cubicBezTo>
                      <a:pt x="7" y="497"/>
                      <a:pt x="4" y="481"/>
                      <a:pt x="3" y="466"/>
                    </a:cubicBezTo>
                    <a:cubicBezTo>
                      <a:pt x="86" y="456"/>
                      <a:pt x="86" y="456"/>
                      <a:pt x="86" y="456"/>
                    </a:cubicBezTo>
                    <a:cubicBezTo>
                      <a:pt x="87" y="469"/>
                      <a:pt x="89" y="481"/>
                      <a:pt x="92" y="493"/>
                    </a:cubicBezTo>
                    <a:lnTo>
                      <a:pt x="11" y="512"/>
                    </a:lnTo>
                    <a:close/>
                    <a:moveTo>
                      <a:pt x="835" y="465"/>
                    </a:moveTo>
                    <a:cubicBezTo>
                      <a:pt x="752" y="456"/>
                      <a:pt x="752" y="456"/>
                      <a:pt x="752" y="456"/>
                    </a:cubicBezTo>
                    <a:cubicBezTo>
                      <a:pt x="753" y="444"/>
                      <a:pt x="754" y="431"/>
                      <a:pt x="754" y="418"/>
                    </a:cubicBezTo>
                    <a:cubicBezTo>
                      <a:pt x="754" y="418"/>
                      <a:pt x="754" y="418"/>
                      <a:pt x="754" y="418"/>
                    </a:cubicBezTo>
                    <a:cubicBezTo>
                      <a:pt x="837" y="418"/>
                      <a:pt x="837" y="418"/>
                      <a:pt x="837" y="418"/>
                    </a:cubicBezTo>
                    <a:cubicBezTo>
                      <a:pt x="837" y="418"/>
                      <a:pt x="837" y="418"/>
                      <a:pt x="837" y="418"/>
                    </a:cubicBezTo>
                    <a:cubicBezTo>
                      <a:pt x="837" y="434"/>
                      <a:pt x="836" y="450"/>
                      <a:pt x="835" y="465"/>
                    </a:cubicBezTo>
                    <a:close/>
                    <a:moveTo>
                      <a:pt x="0" y="419"/>
                    </a:moveTo>
                    <a:cubicBezTo>
                      <a:pt x="0" y="418"/>
                      <a:pt x="0" y="418"/>
                      <a:pt x="0" y="418"/>
                    </a:cubicBezTo>
                    <a:cubicBezTo>
                      <a:pt x="0" y="403"/>
                      <a:pt x="1" y="387"/>
                      <a:pt x="3" y="372"/>
                    </a:cubicBezTo>
                    <a:cubicBezTo>
                      <a:pt x="86" y="381"/>
                      <a:pt x="86" y="381"/>
                      <a:pt x="86" y="381"/>
                    </a:cubicBezTo>
                    <a:cubicBezTo>
                      <a:pt x="84" y="394"/>
                      <a:pt x="84" y="406"/>
                      <a:pt x="84" y="418"/>
                    </a:cubicBezTo>
                    <a:lnTo>
                      <a:pt x="0" y="419"/>
                    </a:lnTo>
                    <a:close/>
                    <a:moveTo>
                      <a:pt x="751" y="380"/>
                    </a:moveTo>
                    <a:cubicBezTo>
                      <a:pt x="750" y="368"/>
                      <a:pt x="748" y="355"/>
                      <a:pt x="745" y="343"/>
                    </a:cubicBezTo>
                    <a:cubicBezTo>
                      <a:pt x="827" y="325"/>
                      <a:pt x="827" y="325"/>
                      <a:pt x="827" y="325"/>
                    </a:cubicBezTo>
                    <a:cubicBezTo>
                      <a:pt x="830" y="340"/>
                      <a:pt x="833" y="355"/>
                      <a:pt x="835" y="371"/>
                    </a:cubicBezTo>
                    <a:lnTo>
                      <a:pt x="751" y="380"/>
                    </a:lnTo>
                    <a:close/>
                    <a:moveTo>
                      <a:pt x="92" y="344"/>
                    </a:moveTo>
                    <a:cubicBezTo>
                      <a:pt x="10" y="326"/>
                      <a:pt x="10" y="326"/>
                      <a:pt x="10" y="326"/>
                    </a:cubicBezTo>
                    <a:cubicBezTo>
                      <a:pt x="14" y="311"/>
                      <a:pt x="18" y="295"/>
                      <a:pt x="23" y="281"/>
                    </a:cubicBezTo>
                    <a:cubicBezTo>
                      <a:pt x="102" y="308"/>
                      <a:pt x="102" y="308"/>
                      <a:pt x="102" y="308"/>
                    </a:cubicBezTo>
                    <a:cubicBezTo>
                      <a:pt x="98" y="320"/>
                      <a:pt x="95" y="332"/>
                      <a:pt x="92" y="344"/>
                    </a:cubicBezTo>
                    <a:close/>
                    <a:moveTo>
                      <a:pt x="735" y="307"/>
                    </a:moveTo>
                    <a:cubicBezTo>
                      <a:pt x="731" y="295"/>
                      <a:pt x="726" y="284"/>
                      <a:pt x="720" y="273"/>
                    </a:cubicBezTo>
                    <a:cubicBezTo>
                      <a:pt x="796" y="236"/>
                      <a:pt x="796" y="236"/>
                      <a:pt x="796" y="236"/>
                    </a:cubicBezTo>
                    <a:cubicBezTo>
                      <a:pt x="802" y="250"/>
                      <a:pt x="809" y="265"/>
                      <a:pt x="814" y="279"/>
                    </a:cubicBezTo>
                    <a:lnTo>
                      <a:pt x="735" y="307"/>
                    </a:lnTo>
                    <a:close/>
                    <a:moveTo>
                      <a:pt x="117" y="273"/>
                    </a:moveTo>
                    <a:cubicBezTo>
                      <a:pt x="41" y="237"/>
                      <a:pt x="41" y="237"/>
                      <a:pt x="41" y="237"/>
                    </a:cubicBezTo>
                    <a:cubicBezTo>
                      <a:pt x="48" y="223"/>
                      <a:pt x="56" y="209"/>
                      <a:pt x="64" y="196"/>
                    </a:cubicBezTo>
                    <a:cubicBezTo>
                      <a:pt x="135" y="241"/>
                      <a:pt x="135" y="241"/>
                      <a:pt x="135" y="241"/>
                    </a:cubicBezTo>
                    <a:cubicBezTo>
                      <a:pt x="128" y="251"/>
                      <a:pt x="122" y="262"/>
                      <a:pt x="117" y="273"/>
                    </a:cubicBezTo>
                    <a:close/>
                    <a:moveTo>
                      <a:pt x="702" y="240"/>
                    </a:moveTo>
                    <a:cubicBezTo>
                      <a:pt x="695" y="229"/>
                      <a:pt x="688" y="219"/>
                      <a:pt x="680" y="209"/>
                    </a:cubicBezTo>
                    <a:cubicBezTo>
                      <a:pt x="746" y="157"/>
                      <a:pt x="746" y="157"/>
                      <a:pt x="746" y="157"/>
                    </a:cubicBezTo>
                    <a:cubicBezTo>
                      <a:pt x="755" y="169"/>
                      <a:pt x="764" y="182"/>
                      <a:pt x="773" y="195"/>
                    </a:cubicBezTo>
                    <a:lnTo>
                      <a:pt x="702" y="240"/>
                    </a:lnTo>
                    <a:close/>
                    <a:moveTo>
                      <a:pt x="157" y="210"/>
                    </a:moveTo>
                    <a:cubicBezTo>
                      <a:pt x="91" y="158"/>
                      <a:pt x="91" y="158"/>
                      <a:pt x="91" y="158"/>
                    </a:cubicBezTo>
                    <a:cubicBezTo>
                      <a:pt x="101" y="146"/>
                      <a:pt x="111" y="134"/>
                      <a:pt x="122" y="123"/>
                    </a:cubicBezTo>
                    <a:cubicBezTo>
                      <a:pt x="182" y="182"/>
                      <a:pt x="182" y="182"/>
                      <a:pt x="182" y="182"/>
                    </a:cubicBezTo>
                    <a:cubicBezTo>
                      <a:pt x="173" y="191"/>
                      <a:pt x="164" y="200"/>
                      <a:pt x="157" y="210"/>
                    </a:cubicBezTo>
                    <a:close/>
                    <a:moveTo>
                      <a:pt x="655" y="181"/>
                    </a:moveTo>
                    <a:cubicBezTo>
                      <a:pt x="646" y="172"/>
                      <a:pt x="637" y="164"/>
                      <a:pt x="627" y="156"/>
                    </a:cubicBezTo>
                    <a:cubicBezTo>
                      <a:pt x="679" y="91"/>
                      <a:pt x="679" y="91"/>
                      <a:pt x="679" y="91"/>
                    </a:cubicBezTo>
                    <a:cubicBezTo>
                      <a:pt x="691" y="100"/>
                      <a:pt x="703" y="111"/>
                      <a:pt x="714" y="122"/>
                    </a:cubicBezTo>
                    <a:lnTo>
                      <a:pt x="655" y="181"/>
                    </a:lnTo>
                    <a:close/>
                    <a:moveTo>
                      <a:pt x="210" y="157"/>
                    </a:moveTo>
                    <a:cubicBezTo>
                      <a:pt x="157" y="91"/>
                      <a:pt x="157" y="91"/>
                      <a:pt x="157" y="91"/>
                    </a:cubicBezTo>
                    <a:cubicBezTo>
                      <a:pt x="169" y="82"/>
                      <a:pt x="182" y="73"/>
                      <a:pt x="195" y="64"/>
                    </a:cubicBezTo>
                    <a:cubicBezTo>
                      <a:pt x="240" y="135"/>
                      <a:pt x="240" y="135"/>
                      <a:pt x="240" y="135"/>
                    </a:cubicBezTo>
                    <a:cubicBezTo>
                      <a:pt x="230" y="142"/>
                      <a:pt x="219" y="149"/>
                      <a:pt x="210" y="157"/>
                    </a:cubicBezTo>
                    <a:close/>
                    <a:moveTo>
                      <a:pt x="596" y="135"/>
                    </a:moveTo>
                    <a:cubicBezTo>
                      <a:pt x="586" y="128"/>
                      <a:pt x="575" y="122"/>
                      <a:pt x="564" y="116"/>
                    </a:cubicBezTo>
                    <a:cubicBezTo>
                      <a:pt x="600" y="41"/>
                      <a:pt x="600" y="41"/>
                      <a:pt x="600" y="41"/>
                    </a:cubicBezTo>
                    <a:cubicBezTo>
                      <a:pt x="614" y="48"/>
                      <a:pt x="628" y="55"/>
                      <a:pt x="641" y="64"/>
                    </a:cubicBezTo>
                    <a:lnTo>
                      <a:pt x="596" y="135"/>
                    </a:lnTo>
                    <a:close/>
                    <a:moveTo>
                      <a:pt x="273" y="117"/>
                    </a:moveTo>
                    <a:cubicBezTo>
                      <a:pt x="236" y="41"/>
                      <a:pt x="236" y="41"/>
                      <a:pt x="236" y="41"/>
                    </a:cubicBezTo>
                    <a:cubicBezTo>
                      <a:pt x="251" y="35"/>
                      <a:pt x="265" y="29"/>
                      <a:pt x="280" y="23"/>
                    </a:cubicBezTo>
                    <a:cubicBezTo>
                      <a:pt x="308" y="102"/>
                      <a:pt x="308" y="102"/>
                      <a:pt x="308" y="102"/>
                    </a:cubicBezTo>
                    <a:cubicBezTo>
                      <a:pt x="296" y="107"/>
                      <a:pt x="284" y="111"/>
                      <a:pt x="273" y="117"/>
                    </a:cubicBezTo>
                    <a:close/>
                    <a:moveTo>
                      <a:pt x="529" y="102"/>
                    </a:moveTo>
                    <a:cubicBezTo>
                      <a:pt x="517" y="98"/>
                      <a:pt x="505" y="94"/>
                      <a:pt x="493" y="92"/>
                    </a:cubicBezTo>
                    <a:cubicBezTo>
                      <a:pt x="511" y="10"/>
                      <a:pt x="511" y="10"/>
                      <a:pt x="511" y="10"/>
                    </a:cubicBezTo>
                    <a:cubicBezTo>
                      <a:pt x="526" y="13"/>
                      <a:pt x="542" y="18"/>
                      <a:pt x="556" y="23"/>
                    </a:cubicBezTo>
                    <a:lnTo>
                      <a:pt x="529" y="102"/>
                    </a:lnTo>
                    <a:close/>
                    <a:moveTo>
                      <a:pt x="344" y="92"/>
                    </a:moveTo>
                    <a:cubicBezTo>
                      <a:pt x="325" y="10"/>
                      <a:pt x="325" y="10"/>
                      <a:pt x="325" y="10"/>
                    </a:cubicBezTo>
                    <a:cubicBezTo>
                      <a:pt x="340" y="7"/>
                      <a:pt x="356" y="4"/>
                      <a:pt x="371" y="2"/>
                    </a:cubicBezTo>
                    <a:cubicBezTo>
                      <a:pt x="381" y="86"/>
                      <a:pt x="381" y="86"/>
                      <a:pt x="381" y="86"/>
                    </a:cubicBezTo>
                    <a:cubicBezTo>
                      <a:pt x="368" y="87"/>
                      <a:pt x="356" y="89"/>
                      <a:pt x="344" y="92"/>
                    </a:cubicBezTo>
                    <a:close/>
                    <a:moveTo>
                      <a:pt x="456" y="86"/>
                    </a:moveTo>
                    <a:cubicBezTo>
                      <a:pt x="444" y="84"/>
                      <a:pt x="431" y="84"/>
                      <a:pt x="419" y="84"/>
                    </a:cubicBezTo>
                    <a:cubicBezTo>
                      <a:pt x="418" y="84"/>
                      <a:pt x="418" y="84"/>
                      <a:pt x="418" y="84"/>
                    </a:cubicBezTo>
                    <a:cubicBezTo>
                      <a:pt x="418" y="0"/>
                      <a:pt x="418" y="0"/>
                      <a:pt x="418" y="0"/>
                    </a:cubicBezTo>
                    <a:cubicBezTo>
                      <a:pt x="419" y="0"/>
                      <a:pt x="419" y="0"/>
                      <a:pt x="419" y="0"/>
                    </a:cubicBezTo>
                    <a:cubicBezTo>
                      <a:pt x="434" y="0"/>
                      <a:pt x="450" y="1"/>
                      <a:pt x="465" y="2"/>
                    </a:cubicBezTo>
                    <a:lnTo>
                      <a:pt x="456" y="86"/>
                    </a:ln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8">
                <a:extLst>
                  <a:ext uri="{FF2B5EF4-FFF2-40B4-BE49-F238E27FC236}">
                    <a16:creationId xmlns:a16="http://schemas.microsoft.com/office/drawing/2014/main" id="{7D349BA2-1D8E-3974-84D0-B6D50E028594}"/>
                  </a:ext>
                </a:extLst>
              </p:cNvPr>
              <p:cNvSpPr>
                <a:spLocks noEditPoints="1"/>
              </p:cNvSpPr>
              <p:nvPr/>
            </p:nvSpPr>
            <p:spPr bwMode="auto">
              <a:xfrm>
                <a:off x="3684455" y="351269"/>
                <a:ext cx="4857468" cy="4798637"/>
              </a:xfrm>
              <a:custGeom>
                <a:avLst/>
                <a:gdLst>
                  <a:gd name="T0" fmla="*/ 524 w 1309"/>
                  <a:gd name="T1" fmla="*/ 1191 h 1292"/>
                  <a:gd name="T2" fmla="*/ 330 w 1309"/>
                  <a:gd name="T3" fmla="*/ 1217 h 1292"/>
                  <a:gd name="T4" fmla="*/ 204 w 1309"/>
                  <a:gd name="T5" fmla="*/ 981 h 1292"/>
                  <a:gd name="T6" fmla="*/ 39 w 1309"/>
                  <a:gd name="T7" fmla="*/ 876 h 1292"/>
                  <a:gd name="T8" fmla="*/ 95 w 1309"/>
                  <a:gd name="T9" fmla="*/ 614 h 1292"/>
                  <a:gd name="T10" fmla="*/ 36 w 1309"/>
                  <a:gd name="T11" fmla="*/ 428 h 1292"/>
                  <a:gd name="T12" fmla="*/ 248 w 1309"/>
                  <a:gd name="T13" fmla="*/ 262 h 1292"/>
                  <a:gd name="T14" fmla="*/ 321 w 1309"/>
                  <a:gd name="T15" fmla="*/ 82 h 1292"/>
                  <a:gd name="T16" fmla="*/ 590 w 1309"/>
                  <a:gd name="T17" fmla="*/ 92 h 1292"/>
                  <a:gd name="T18" fmla="*/ 762 w 1309"/>
                  <a:gd name="T19" fmla="*/ 0 h 1292"/>
                  <a:gd name="T20" fmla="*/ 961 w 1309"/>
                  <a:gd name="T21" fmla="*/ 182 h 1292"/>
                  <a:gd name="T22" fmla="*/ 1152 w 1309"/>
                  <a:gd name="T23" fmla="*/ 221 h 1292"/>
                  <a:gd name="T24" fmla="*/ 1188 w 1309"/>
                  <a:gd name="T25" fmla="*/ 488 h 1292"/>
                  <a:gd name="T26" fmla="*/ 1309 w 1309"/>
                  <a:gd name="T27" fmla="*/ 641 h 1292"/>
                  <a:gd name="T28" fmla="*/ 1166 w 1309"/>
                  <a:gd name="T29" fmla="*/ 869 h 1292"/>
                  <a:gd name="T30" fmla="*/ 1159 w 1309"/>
                  <a:gd name="T31" fmla="*/ 1064 h 1292"/>
                  <a:gd name="T32" fmla="*/ 904 w 1309"/>
                  <a:gd name="T33" fmla="*/ 1147 h 1292"/>
                  <a:gd name="T34" fmla="*/ 799 w 1309"/>
                  <a:gd name="T35" fmla="*/ 1187 h 1292"/>
                  <a:gd name="T36" fmla="*/ 550 w 1309"/>
                  <a:gd name="T37" fmla="*/ 1292 h 1292"/>
                  <a:gd name="T38" fmla="*/ 419 w 1309"/>
                  <a:gd name="T39" fmla="*/ 1149 h 1292"/>
                  <a:gd name="T40" fmla="*/ 528 w 1309"/>
                  <a:gd name="T41" fmla="*/ 1187 h 1292"/>
                  <a:gd name="T42" fmla="*/ 769 w 1309"/>
                  <a:gd name="T43" fmla="*/ 1286 h 1292"/>
                  <a:gd name="T44" fmla="*/ 796 w 1309"/>
                  <a:gd name="T45" fmla="*/ 1182 h 1292"/>
                  <a:gd name="T46" fmla="*/ 903 w 1309"/>
                  <a:gd name="T47" fmla="*/ 1141 h 1292"/>
                  <a:gd name="T48" fmla="*/ 989 w 1309"/>
                  <a:gd name="T49" fmla="*/ 1201 h 1292"/>
                  <a:gd name="T50" fmla="*/ 1106 w 1309"/>
                  <a:gd name="T51" fmla="*/ 965 h 1292"/>
                  <a:gd name="T52" fmla="*/ 1161 w 1309"/>
                  <a:gd name="T53" fmla="*/ 865 h 1292"/>
                  <a:gd name="T54" fmla="*/ 1267 w 1309"/>
                  <a:gd name="T55" fmla="*/ 856 h 1292"/>
                  <a:gd name="T56" fmla="*/ 1204 w 1309"/>
                  <a:gd name="T57" fmla="*/ 600 h 1292"/>
                  <a:gd name="T58" fmla="*/ 1183 w 1309"/>
                  <a:gd name="T59" fmla="*/ 488 h 1292"/>
                  <a:gd name="T60" fmla="*/ 1258 w 1309"/>
                  <a:gd name="T61" fmla="*/ 413 h 1292"/>
                  <a:gd name="T62" fmla="*/ 1045 w 1309"/>
                  <a:gd name="T63" fmla="*/ 257 h 1292"/>
                  <a:gd name="T64" fmla="*/ 957 w 1309"/>
                  <a:gd name="T65" fmla="*/ 185 h 1292"/>
                  <a:gd name="T66" fmla="*/ 966 w 1309"/>
                  <a:gd name="T67" fmla="*/ 79 h 1292"/>
                  <a:gd name="T68" fmla="*/ 703 w 1309"/>
                  <a:gd name="T69" fmla="*/ 96 h 1292"/>
                  <a:gd name="T70" fmla="*/ 589 w 1309"/>
                  <a:gd name="T71" fmla="*/ 97 h 1292"/>
                  <a:gd name="T72" fmla="*/ 528 w 1309"/>
                  <a:gd name="T73" fmla="*/ 11 h 1292"/>
                  <a:gd name="T74" fmla="*/ 338 w 1309"/>
                  <a:gd name="T75" fmla="*/ 192 h 1292"/>
                  <a:gd name="T76" fmla="*/ 250 w 1309"/>
                  <a:gd name="T77" fmla="*/ 267 h 1292"/>
                  <a:gd name="T78" fmla="*/ 149 w 1309"/>
                  <a:gd name="T79" fmla="*/ 240 h 1292"/>
                  <a:gd name="T80" fmla="*/ 119 w 1309"/>
                  <a:gd name="T81" fmla="*/ 501 h 1292"/>
                  <a:gd name="T82" fmla="*/ 100 w 1309"/>
                  <a:gd name="T83" fmla="*/ 615 h 1292"/>
                  <a:gd name="T84" fmla="*/ 6 w 1309"/>
                  <a:gd name="T85" fmla="*/ 660 h 1292"/>
                  <a:gd name="T86" fmla="*/ 150 w 1309"/>
                  <a:gd name="T87" fmla="*/ 879 h 1292"/>
                  <a:gd name="T88" fmla="*/ 209 w 1309"/>
                  <a:gd name="T89" fmla="*/ 979 h 1292"/>
                  <a:gd name="T90" fmla="*/ 166 w 1309"/>
                  <a:gd name="T91" fmla="*/ 1073 h 1292"/>
                  <a:gd name="T92" fmla="*/ 417 w 1309"/>
                  <a:gd name="T93" fmla="*/ 114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9" h="1292">
                    <a:moveTo>
                      <a:pt x="550" y="1292"/>
                    </a:moveTo>
                    <a:cubicBezTo>
                      <a:pt x="524" y="1191"/>
                      <a:pt x="524" y="1191"/>
                      <a:pt x="524" y="1191"/>
                    </a:cubicBezTo>
                    <a:cubicBezTo>
                      <a:pt x="487" y="1182"/>
                      <a:pt x="452" y="1170"/>
                      <a:pt x="418" y="1154"/>
                    </a:cubicBezTo>
                    <a:cubicBezTo>
                      <a:pt x="330" y="1217"/>
                      <a:pt x="330" y="1217"/>
                      <a:pt x="330" y="1217"/>
                    </a:cubicBezTo>
                    <a:cubicBezTo>
                      <a:pt x="159" y="1074"/>
                      <a:pt x="159" y="1074"/>
                      <a:pt x="159" y="1074"/>
                    </a:cubicBezTo>
                    <a:cubicBezTo>
                      <a:pt x="204" y="981"/>
                      <a:pt x="204" y="981"/>
                      <a:pt x="204" y="981"/>
                    </a:cubicBezTo>
                    <a:cubicBezTo>
                      <a:pt x="182" y="951"/>
                      <a:pt x="162" y="918"/>
                      <a:pt x="146" y="884"/>
                    </a:cubicBezTo>
                    <a:cubicBezTo>
                      <a:pt x="39" y="876"/>
                      <a:pt x="39" y="876"/>
                      <a:pt x="39" y="876"/>
                    </a:cubicBezTo>
                    <a:cubicBezTo>
                      <a:pt x="0" y="657"/>
                      <a:pt x="0" y="657"/>
                      <a:pt x="0" y="657"/>
                    </a:cubicBezTo>
                    <a:cubicBezTo>
                      <a:pt x="95" y="614"/>
                      <a:pt x="95" y="614"/>
                      <a:pt x="95" y="614"/>
                    </a:cubicBezTo>
                    <a:cubicBezTo>
                      <a:pt x="97" y="576"/>
                      <a:pt x="103" y="539"/>
                      <a:pt x="113" y="503"/>
                    </a:cubicBezTo>
                    <a:cubicBezTo>
                      <a:pt x="36" y="428"/>
                      <a:pt x="36" y="428"/>
                      <a:pt x="36" y="428"/>
                    </a:cubicBezTo>
                    <a:cubicBezTo>
                      <a:pt x="147" y="234"/>
                      <a:pt x="147" y="234"/>
                      <a:pt x="147" y="234"/>
                    </a:cubicBezTo>
                    <a:cubicBezTo>
                      <a:pt x="248" y="262"/>
                      <a:pt x="248" y="262"/>
                      <a:pt x="248" y="262"/>
                    </a:cubicBezTo>
                    <a:cubicBezTo>
                      <a:pt x="273" y="235"/>
                      <a:pt x="302" y="211"/>
                      <a:pt x="332" y="190"/>
                    </a:cubicBezTo>
                    <a:cubicBezTo>
                      <a:pt x="321" y="82"/>
                      <a:pt x="321" y="82"/>
                      <a:pt x="321" y="82"/>
                    </a:cubicBezTo>
                    <a:cubicBezTo>
                      <a:pt x="530" y="5"/>
                      <a:pt x="530" y="5"/>
                      <a:pt x="530" y="5"/>
                    </a:cubicBezTo>
                    <a:cubicBezTo>
                      <a:pt x="590" y="92"/>
                      <a:pt x="590" y="92"/>
                      <a:pt x="590" y="92"/>
                    </a:cubicBezTo>
                    <a:cubicBezTo>
                      <a:pt x="627" y="88"/>
                      <a:pt x="664" y="87"/>
                      <a:pt x="700" y="91"/>
                    </a:cubicBezTo>
                    <a:cubicBezTo>
                      <a:pt x="762" y="0"/>
                      <a:pt x="762" y="0"/>
                      <a:pt x="762" y="0"/>
                    </a:cubicBezTo>
                    <a:cubicBezTo>
                      <a:pt x="972" y="76"/>
                      <a:pt x="972" y="76"/>
                      <a:pt x="972" y="76"/>
                    </a:cubicBezTo>
                    <a:cubicBezTo>
                      <a:pt x="961" y="182"/>
                      <a:pt x="961" y="182"/>
                      <a:pt x="961" y="182"/>
                    </a:cubicBezTo>
                    <a:cubicBezTo>
                      <a:pt x="992" y="202"/>
                      <a:pt x="1021" y="225"/>
                      <a:pt x="1047" y="251"/>
                    </a:cubicBezTo>
                    <a:cubicBezTo>
                      <a:pt x="1152" y="221"/>
                      <a:pt x="1152" y="221"/>
                      <a:pt x="1152" y="221"/>
                    </a:cubicBezTo>
                    <a:cubicBezTo>
                      <a:pt x="1264" y="414"/>
                      <a:pt x="1264" y="414"/>
                      <a:pt x="1264" y="414"/>
                    </a:cubicBezTo>
                    <a:cubicBezTo>
                      <a:pt x="1188" y="488"/>
                      <a:pt x="1188" y="488"/>
                      <a:pt x="1188" y="488"/>
                    </a:cubicBezTo>
                    <a:cubicBezTo>
                      <a:pt x="1199" y="523"/>
                      <a:pt x="1206" y="560"/>
                      <a:pt x="1209" y="596"/>
                    </a:cubicBezTo>
                    <a:cubicBezTo>
                      <a:pt x="1309" y="641"/>
                      <a:pt x="1309" y="641"/>
                      <a:pt x="1309" y="641"/>
                    </a:cubicBezTo>
                    <a:cubicBezTo>
                      <a:pt x="1271" y="861"/>
                      <a:pt x="1271" y="861"/>
                      <a:pt x="1271" y="861"/>
                    </a:cubicBezTo>
                    <a:cubicBezTo>
                      <a:pt x="1166" y="869"/>
                      <a:pt x="1166" y="869"/>
                      <a:pt x="1166" y="869"/>
                    </a:cubicBezTo>
                    <a:cubicBezTo>
                      <a:pt x="1151" y="903"/>
                      <a:pt x="1133" y="935"/>
                      <a:pt x="1112" y="966"/>
                    </a:cubicBezTo>
                    <a:cubicBezTo>
                      <a:pt x="1159" y="1064"/>
                      <a:pt x="1159" y="1064"/>
                      <a:pt x="1159" y="1064"/>
                    </a:cubicBezTo>
                    <a:cubicBezTo>
                      <a:pt x="989" y="1208"/>
                      <a:pt x="989" y="1208"/>
                      <a:pt x="989" y="1208"/>
                    </a:cubicBezTo>
                    <a:cubicBezTo>
                      <a:pt x="904" y="1147"/>
                      <a:pt x="904" y="1147"/>
                      <a:pt x="904" y="1147"/>
                    </a:cubicBezTo>
                    <a:cubicBezTo>
                      <a:pt x="885" y="1156"/>
                      <a:pt x="865" y="1165"/>
                      <a:pt x="845" y="1172"/>
                    </a:cubicBezTo>
                    <a:cubicBezTo>
                      <a:pt x="830" y="1178"/>
                      <a:pt x="815" y="1183"/>
                      <a:pt x="799" y="1187"/>
                    </a:cubicBezTo>
                    <a:cubicBezTo>
                      <a:pt x="773" y="1291"/>
                      <a:pt x="773" y="1291"/>
                      <a:pt x="773" y="1291"/>
                    </a:cubicBezTo>
                    <a:lnTo>
                      <a:pt x="550" y="1292"/>
                    </a:lnTo>
                    <a:close/>
                    <a:moveTo>
                      <a:pt x="417" y="1148"/>
                    </a:moveTo>
                    <a:cubicBezTo>
                      <a:pt x="419" y="1149"/>
                      <a:pt x="419" y="1149"/>
                      <a:pt x="419" y="1149"/>
                    </a:cubicBezTo>
                    <a:cubicBezTo>
                      <a:pt x="453" y="1165"/>
                      <a:pt x="489" y="1178"/>
                      <a:pt x="527" y="1186"/>
                    </a:cubicBezTo>
                    <a:cubicBezTo>
                      <a:pt x="528" y="1187"/>
                      <a:pt x="528" y="1187"/>
                      <a:pt x="528" y="1187"/>
                    </a:cubicBezTo>
                    <a:cubicBezTo>
                      <a:pt x="554" y="1287"/>
                      <a:pt x="554" y="1287"/>
                      <a:pt x="554" y="1287"/>
                    </a:cubicBezTo>
                    <a:cubicBezTo>
                      <a:pt x="769" y="1286"/>
                      <a:pt x="769" y="1286"/>
                      <a:pt x="769" y="1286"/>
                    </a:cubicBezTo>
                    <a:cubicBezTo>
                      <a:pt x="795" y="1183"/>
                      <a:pt x="795" y="1183"/>
                      <a:pt x="795" y="1183"/>
                    </a:cubicBezTo>
                    <a:cubicBezTo>
                      <a:pt x="796" y="1182"/>
                      <a:pt x="796" y="1182"/>
                      <a:pt x="796" y="1182"/>
                    </a:cubicBezTo>
                    <a:cubicBezTo>
                      <a:pt x="812" y="1178"/>
                      <a:pt x="828" y="1173"/>
                      <a:pt x="843" y="1167"/>
                    </a:cubicBezTo>
                    <a:cubicBezTo>
                      <a:pt x="864" y="1160"/>
                      <a:pt x="884" y="1151"/>
                      <a:pt x="903" y="1141"/>
                    </a:cubicBezTo>
                    <a:cubicBezTo>
                      <a:pt x="904" y="1141"/>
                      <a:pt x="904" y="1141"/>
                      <a:pt x="904" y="1141"/>
                    </a:cubicBezTo>
                    <a:cubicBezTo>
                      <a:pt x="989" y="1201"/>
                      <a:pt x="989" y="1201"/>
                      <a:pt x="989" y="1201"/>
                    </a:cubicBezTo>
                    <a:cubicBezTo>
                      <a:pt x="1153" y="1063"/>
                      <a:pt x="1153" y="1063"/>
                      <a:pt x="1153" y="1063"/>
                    </a:cubicBezTo>
                    <a:cubicBezTo>
                      <a:pt x="1106" y="965"/>
                      <a:pt x="1106" y="965"/>
                      <a:pt x="1106" y="965"/>
                    </a:cubicBezTo>
                    <a:cubicBezTo>
                      <a:pt x="1107" y="964"/>
                      <a:pt x="1107" y="964"/>
                      <a:pt x="1107" y="964"/>
                    </a:cubicBezTo>
                    <a:cubicBezTo>
                      <a:pt x="1128" y="933"/>
                      <a:pt x="1146" y="900"/>
                      <a:pt x="1161" y="865"/>
                    </a:cubicBezTo>
                    <a:cubicBezTo>
                      <a:pt x="1162" y="864"/>
                      <a:pt x="1162" y="864"/>
                      <a:pt x="1162" y="864"/>
                    </a:cubicBezTo>
                    <a:cubicBezTo>
                      <a:pt x="1267" y="856"/>
                      <a:pt x="1267" y="856"/>
                      <a:pt x="1267" y="856"/>
                    </a:cubicBezTo>
                    <a:cubicBezTo>
                      <a:pt x="1303" y="644"/>
                      <a:pt x="1303" y="644"/>
                      <a:pt x="1303" y="644"/>
                    </a:cubicBezTo>
                    <a:cubicBezTo>
                      <a:pt x="1204" y="600"/>
                      <a:pt x="1204" y="600"/>
                      <a:pt x="1204" y="600"/>
                    </a:cubicBezTo>
                    <a:cubicBezTo>
                      <a:pt x="1204" y="598"/>
                      <a:pt x="1204" y="598"/>
                      <a:pt x="1204" y="598"/>
                    </a:cubicBezTo>
                    <a:cubicBezTo>
                      <a:pt x="1201" y="561"/>
                      <a:pt x="1194" y="524"/>
                      <a:pt x="1183" y="488"/>
                    </a:cubicBezTo>
                    <a:cubicBezTo>
                      <a:pt x="1182" y="487"/>
                      <a:pt x="1182" y="487"/>
                      <a:pt x="1182" y="487"/>
                    </a:cubicBezTo>
                    <a:cubicBezTo>
                      <a:pt x="1258" y="413"/>
                      <a:pt x="1258" y="413"/>
                      <a:pt x="1258" y="413"/>
                    </a:cubicBezTo>
                    <a:cubicBezTo>
                      <a:pt x="1150" y="227"/>
                      <a:pt x="1150" y="227"/>
                      <a:pt x="1150" y="227"/>
                    </a:cubicBezTo>
                    <a:cubicBezTo>
                      <a:pt x="1045" y="257"/>
                      <a:pt x="1045" y="257"/>
                      <a:pt x="1045" y="257"/>
                    </a:cubicBezTo>
                    <a:cubicBezTo>
                      <a:pt x="1044" y="256"/>
                      <a:pt x="1044" y="256"/>
                      <a:pt x="1044" y="256"/>
                    </a:cubicBezTo>
                    <a:cubicBezTo>
                      <a:pt x="1018" y="230"/>
                      <a:pt x="988" y="206"/>
                      <a:pt x="957" y="185"/>
                    </a:cubicBezTo>
                    <a:cubicBezTo>
                      <a:pt x="956" y="184"/>
                      <a:pt x="956" y="184"/>
                      <a:pt x="956" y="184"/>
                    </a:cubicBezTo>
                    <a:cubicBezTo>
                      <a:pt x="966" y="79"/>
                      <a:pt x="966" y="79"/>
                      <a:pt x="966" y="79"/>
                    </a:cubicBezTo>
                    <a:cubicBezTo>
                      <a:pt x="764" y="6"/>
                      <a:pt x="764" y="6"/>
                      <a:pt x="764" y="6"/>
                    </a:cubicBezTo>
                    <a:cubicBezTo>
                      <a:pt x="703" y="96"/>
                      <a:pt x="703" y="96"/>
                      <a:pt x="703" y="96"/>
                    </a:cubicBezTo>
                    <a:cubicBezTo>
                      <a:pt x="702" y="96"/>
                      <a:pt x="702" y="96"/>
                      <a:pt x="702" y="96"/>
                    </a:cubicBezTo>
                    <a:cubicBezTo>
                      <a:pt x="664" y="93"/>
                      <a:pt x="626" y="93"/>
                      <a:pt x="589" y="97"/>
                    </a:cubicBezTo>
                    <a:cubicBezTo>
                      <a:pt x="588" y="98"/>
                      <a:pt x="588" y="98"/>
                      <a:pt x="588" y="98"/>
                    </a:cubicBezTo>
                    <a:cubicBezTo>
                      <a:pt x="528" y="11"/>
                      <a:pt x="528" y="11"/>
                      <a:pt x="528" y="11"/>
                    </a:cubicBezTo>
                    <a:cubicBezTo>
                      <a:pt x="327" y="85"/>
                      <a:pt x="327" y="85"/>
                      <a:pt x="327" y="85"/>
                    </a:cubicBezTo>
                    <a:cubicBezTo>
                      <a:pt x="338" y="192"/>
                      <a:pt x="338" y="192"/>
                      <a:pt x="338" y="192"/>
                    </a:cubicBezTo>
                    <a:cubicBezTo>
                      <a:pt x="336" y="193"/>
                      <a:pt x="336" y="193"/>
                      <a:pt x="336" y="193"/>
                    </a:cubicBezTo>
                    <a:cubicBezTo>
                      <a:pt x="305" y="215"/>
                      <a:pt x="276" y="240"/>
                      <a:pt x="250" y="267"/>
                    </a:cubicBezTo>
                    <a:cubicBezTo>
                      <a:pt x="249" y="268"/>
                      <a:pt x="249" y="268"/>
                      <a:pt x="249" y="268"/>
                    </a:cubicBezTo>
                    <a:cubicBezTo>
                      <a:pt x="149" y="240"/>
                      <a:pt x="149" y="240"/>
                      <a:pt x="149" y="240"/>
                    </a:cubicBezTo>
                    <a:cubicBezTo>
                      <a:pt x="42" y="427"/>
                      <a:pt x="42" y="427"/>
                      <a:pt x="42" y="427"/>
                    </a:cubicBezTo>
                    <a:cubicBezTo>
                      <a:pt x="119" y="501"/>
                      <a:pt x="119" y="501"/>
                      <a:pt x="119" y="501"/>
                    </a:cubicBezTo>
                    <a:cubicBezTo>
                      <a:pt x="119" y="503"/>
                      <a:pt x="119" y="503"/>
                      <a:pt x="119" y="503"/>
                    </a:cubicBezTo>
                    <a:cubicBezTo>
                      <a:pt x="108" y="540"/>
                      <a:pt x="102" y="578"/>
                      <a:pt x="100" y="615"/>
                    </a:cubicBezTo>
                    <a:cubicBezTo>
                      <a:pt x="100" y="617"/>
                      <a:pt x="100" y="617"/>
                      <a:pt x="100" y="617"/>
                    </a:cubicBezTo>
                    <a:cubicBezTo>
                      <a:pt x="6" y="660"/>
                      <a:pt x="6" y="660"/>
                      <a:pt x="6" y="660"/>
                    </a:cubicBezTo>
                    <a:cubicBezTo>
                      <a:pt x="44" y="871"/>
                      <a:pt x="44" y="871"/>
                      <a:pt x="44" y="871"/>
                    </a:cubicBezTo>
                    <a:cubicBezTo>
                      <a:pt x="150" y="879"/>
                      <a:pt x="150" y="879"/>
                      <a:pt x="150" y="879"/>
                    </a:cubicBezTo>
                    <a:cubicBezTo>
                      <a:pt x="150" y="880"/>
                      <a:pt x="150" y="880"/>
                      <a:pt x="150" y="880"/>
                    </a:cubicBezTo>
                    <a:cubicBezTo>
                      <a:pt x="166" y="915"/>
                      <a:pt x="186" y="948"/>
                      <a:pt x="209" y="979"/>
                    </a:cubicBezTo>
                    <a:cubicBezTo>
                      <a:pt x="210" y="980"/>
                      <a:pt x="210" y="980"/>
                      <a:pt x="210" y="980"/>
                    </a:cubicBezTo>
                    <a:cubicBezTo>
                      <a:pt x="166" y="1073"/>
                      <a:pt x="166" y="1073"/>
                      <a:pt x="166" y="1073"/>
                    </a:cubicBezTo>
                    <a:cubicBezTo>
                      <a:pt x="331" y="1211"/>
                      <a:pt x="331" y="1211"/>
                      <a:pt x="331" y="1211"/>
                    </a:cubicBezTo>
                    <a:lnTo>
                      <a:pt x="417" y="1148"/>
                    </a:ln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9">
                <a:extLst>
                  <a:ext uri="{FF2B5EF4-FFF2-40B4-BE49-F238E27FC236}">
                    <a16:creationId xmlns:a16="http://schemas.microsoft.com/office/drawing/2014/main" id="{D158F5EE-887B-2C48-BFC7-FD95CC6F8C17}"/>
                  </a:ext>
                </a:extLst>
              </p:cNvPr>
              <p:cNvSpPr>
                <a:spLocks noEditPoints="1"/>
              </p:cNvSpPr>
              <p:nvPr/>
            </p:nvSpPr>
            <p:spPr bwMode="auto">
              <a:xfrm>
                <a:off x="4348365" y="981562"/>
                <a:ext cx="3500235" cy="3496032"/>
              </a:xfrm>
              <a:custGeom>
                <a:avLst/>
                <a:gdLst>
                  <a:gd name="T0" fmla="*/ 524 w 943"/>
                  <a:gd name="T1" fmla="*/ 941 h 941"/>
                  <a:gd name="T2" fmla="*/ 524 w 943"/>
                  <a:gd name="T3" fmla="*/ 935 h 941"/>
                  <a:gd name="T4" fmla="*/ 762 w 943"/>
                  <a:gd name="T5" fmla="*/ 836 h 941"/>
                  <a:gd name="T6" fmla="*/ 765 w 943"/>
                  <a:gd name="T7" fmla="*/ 841 h 941"/>
                  <a:gd name="T8" fmla="*/ 524 w 943"/>
                  <a:gd name="T9" fmla="*/ 941 h 941"/>
                  <a:gd name="T10" fmla="*/ 367 w 943"/>
                  <a:gd name="T11" fmla="*/ 932 h 941"/>
                  <a:gd name="T12" fmla="*/ 138 w 943"/>
                  <a:gd name="T13" fmla="*/ 806 h 941"/>
                  <a:gd name="T14" fmla="*/ 142 w 943"/>
                  <a:gd name="T15" fmla="*/ 802 h 941"/>
                  <a:gd name="T16" fmla="*/ 368 w 943"/>
                  <a:gd name="T17" fmla="*/ 927 h 941"/>
                  <a:gd name="T18" fmla="*/ 367 w 943"/>
                  <a:gd name="T19" fmla="*/ 932 h 941"/>
                  <a:gd name="T20" fmla="*/ 871 w 943"/>
                  <a:gd name="T21" fmla="*/ 723 h 941"/>
                  <a:gd name="T22" fmla="*/ 866 w 943"/>
                  <a:gd name="T23" fmla="*/ 720 h 941"/>
                  <a:gd name="T24" fmla="*/ 938 w 943"/>
                  <a:gd name="T25" fmla="*/ 472 h 941"/>
                  <a:gd name="T26" fmla="*/ 938 w 943"/>
                  <a:gd name="T27" fmla="*/ 471 h 941"/>
                  <a:gd name="T28" fmla="*/ 943 w 943"/>
                  <a:gd name="T29" fmla="*/ 471 h 941"/>
                  <a:gd name="T30" fmla="*/ 943 w 943"/>
                  <a:gd name="T31" fmla="*/ 472 h 941"/>
                  <a:gd name="T32" fmla="*/ 871 w 943"/>
                  <a:gd name="T33" fmla="*/ 723 h 941"/>
                  <a:gd name="T34" fmla="*/ 47 w 943"/>
                  <a:gd name="T35" fmla="*/ 677 h 941"/>
                  <a:gd name="T36" fmla="*/ 0 w 943"/>
                  <a:gd name="T37" fmla="*/ 472 h 941"/>
                  <a:gd name="T38" fmla="*/ 3 w 943"/>
                  <a:gd name="T39" fmla="*/ 420 h 941"/>
                  <a:gd name="T40" fmla="*/ 8 w 943"/>
                  <a:gd name="T41" fmla="*/ 420 h 941"/>
                  <a:gd name="T42" fmla="*/ 5 w 943"/>
                  <a:gd name="T43" fmla="*/ 472 h 941"/>
                  <a:gd name="T44" fmla="*/ 51 w 943"/>
                  <a:gd name="T45" fmla="*/ 675 h 941"/>
                  <a:gd name="T46" fmla="*/ 47 w 943"/>
                  <a:gd name="T47" fmla="*/ 677 h 941"/>
                  <a:gd name="T48" fmla="*/ 911 w 943"/>
                  <a:gd name="T49" fmla="*/ 317 h 941"/>
                  <a:gd name="T50" fmla="*/ 761 w 943"/>
                  <a:gd name="T51" fmla="*/ 107 h 941"/>
                  <a:gd name="T52" fmla="*/ 765 w 943"/>
                  <a:gd name="T53" fmla="*/ 103 h 941"/>
                  <a:gd name="T54" fmla="*/ 916 w 943"/>
                  <a:gd name="T55" fmla="*/ 315 h 941"/>
                  <a:gd name="T56" fmla="*/ 911 w 943"/>
                  <a:gd name="T57" fmla="*/ 317 h 941"/>
                  <a:gd name="T58" fmla="*/ 51 w 943"/>
                  <a:gd name="T59" fmla="*/ 270 h 941"/>
                  <a:gd name="T60" fmla="*/ 46 w 943"/>
                  <a:gd name="T61" fmla="*/ 268 h 941"/>
                  <a:gd name="T62" fmla="*/ 220 w 943"/>
                  <a:gd name="T63" fmla="*/ 73 h 941"/>
                  <a:gd name="T64" fmla="*/ 223 w 943"/>
                  <a:gd name="T65" fmla="*/ 77 h 941"/>
                  <a:gd name="T66" fmla="*/ 51 w 943"/>
                  <a:gd name="T67" fmla="*/ 270 h 941"/>
                  <a:gd name="T68" fmla="*/ 625 w 943"/>
                  <a:gd name="T69" fmla="*/ 31 h 941"/>
                  <a:gd name="T70" fmla="*/ 471 w 943"/>
                  <a:gd name="T71" fmla="*/ 6 h 941"/>
                  <a:gd name="T72" fmla="*/ 367 w 943"/>
                  <a:gd name="T73" fmla="*/ 17 h 941"/>
                  <a:gd name="T74" fmla="*/ 366 w 943"/>
                  <a:gd name="T75" fmla="*/ 12 h 941"/>
                  <a:gd name="T76" fmla="*/ 471 w 943"/>
                  <a:gd name="T77" fmla="*/ 0 h 941"/>
                  <a:gd name="T78" fmla="*/ 626 w 943"/>
                  <a:gd name="T79" fmla="*/ 26 h 941"/>
                  <a:gd name="T80" fmla="*/ 625 w 943"/>
                  <a:gd name="T81" fmla="*/ 31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3" h="941">
                    <a:moveTo>
                      <a:pt x="524" y="941"/>
                    </a:moveTo>
                    <a:cubicBezTo>
                      <a:pt x="524" y="935"/>
                      <a:pt x="524" y="935"/>
                      <a:pt x="524" y="935"/>
                    </a:cubicBezTo>
                    <a:cubicBezTo>
                      <a:pt x="611" y="926"/>
                      <a:pt x="693" y="891"/>
                      <a:pt x="762" y="836"/>
                    </a:cubicBezTo>
                    <a:cubicBezTo>
                      <a:pt x="765" y="841"/>
                      <a:pt x="765" y="841"/>
                      <a:pt x="765" y="841"/>
                    </a:cubicBezTo>
                    <a:cubicBezTo>
                      <a:pt x="696" y="896"/>
                      <a:pt x="613" y="931"/>
                      <a:pt x="524" y="941"/>
                    </a:cubicBezTo>
                    <a:close/>
                    <a:moveTo>
                      <a:pt x="367" y="932"/>
                    </a:moveTo>
                    <a:cubicBezTo>
                      <a:pt x="280" y="912"/>
                      <a:pt x="201" y="869"/>
                      <a:pt x="138" y="806"/>
                    </a:cubicBezTo>
                    <a:cubicBezTo>
                      <a:pt x="142" y="802"/>
                      <a:pt x="142" y="802"/>
                      <a:pt x="142" y="802"/>
                    </a:cubicBezTo>
                    <a:cubicBezTo>
                      <a:pt x="204" y="864"/>
                      <a:pt x="282" y="907"/>
                      <a:pt x="368" y="927"/>
                    </a:cubicBezTo>
                    <a:lnTo>
                      <a:pt x="367" y="932"/>
                    </a:lnTo>
                    <a:close/>
                    <a:moveTo>
                      <a:pt x="871" y="723"/>
                    </a:moveTo>
                    <a:cubicBezTo>
                      <a:pt x="866" y="720"/>
                      <a:pt x="866" y="720"/>
                      <a:pt x="866" y="720"/>
                    </a:cubicBezTo>
                    <a:cubicBezTo>
                      <a:pt x="913" y="646"/>
                      <a:pt x="938" y="560"/>
                      <a:pt x="938" y="472"/>
                    </a:cubicBezTo>
                    <a:cubicBezTo>
                      <a:pt x="938" y="471"/>
                      <a:pt x="938" y="471"/>
                      <a:pt x="938" y="471"/>
                    </a:cubicBezTo>
                    <a:cubicBezTo>
                      <a:pt x="943" y="471"/>
                      <a:pt x="943" y="471"/>
                      <a:pt x="943" y="471"/>
                    </a:cubicBezTo>
                    <a:cubicBezTo>
                      <a:pt x="943" y="472"/>
                      <a:pt x="943" y="472"/>
                      <a:pt x="943" y="472"/>
                    </a:cubicBezTo>
                    <a:cubicBezTo>
                      <a:pt x="943" y="561"/>
                      <a:pt x="918" y="648"/>
                      <a:pt x="871" y="723"/>
                    </a:cubicBezTo>
                    <a:close/>
                    <a:moveTo>
                      <a:pt x="47" y="677"/>
                    </a:moveTo>
                    <a:cubicBezTo>
                      <a:pt x="16" y="613"/>
                      <a:pt x="0" y="544"/>
                      <a:pt x="0" y="472"/>
                    </a:cubicBezTo>
                    <a:cubicBezTo>
                      <a:pt x="0" y="454"/>
                      <a:pt x="1" y="437"/>
                      <a:pt x="3" y="420"/>
                    </a:cubicBezTo>
                    <a:cubicBezTo>
                      <a:pt x="8" y="420"/>
                      <a:pt x="8" y="420"/>
                      <a:pt x="8" y="420"/>
                    </a:cubicBezTo>
                    <a:cubicBezTo>
                      <a:pt x="6" y="437"/>
                      <a:pt x="5" y="455"/>
                      <a:pt x="5" y="472"/>
                    </a:cubicBezTo>
                    <a:cubicBezTo>
                      <a:pt x="5" y="543"/>
                      <a:pt x="21" y="611"/>
                      <a:pt x="51" y="675"/>
                    </a:cubicBezTo>
                    <a:lnTo>
                      <a:pt x="47" y="677"/>
                    </a:lnTo>
                    <a:close/>
                    <a:moveTo>
                      <a:pt x="911" y="317"/>
                    </a:moveTo>
                    <a:cubicBezTo>
                      <a:pt x="882" y="234"/>
                      <a:pt x="830" y="162"/>
                      <a:pt x="761" y="107"/>
                    </a:cubicBezTo>
                    <a:cubicBezTo>
                      <a:pt x="765" y="103"/>
                      <a:pt x="765" y="103"/>
                      <a:pt x="765" y="103"/>
                    </a:cubicBezTo>
                    <a:cubicBezTo>
                      <a:pt x="834" y="158"/>
                      <a:pt x="887" y="232"/>
                      <a:pt x="916" y="315"/>
                    </a:cubicBezTo>
                    <a:lnTo>
                      <a:pt x="911" y="317"/>
                    </a:lnTo>
                    <a:close/>
                    <a:moveTo>
                      <a:pt x="51" y="270"/>
                    </a:moveTo>
                    <a:cubicBezTo>
                      <a:pt x="46" y="268"/>
                      <a:pt x="46" y="268"/>
                      <a:pt x="46" y="268"/>
                    </a:cubicBezTo>
                    <a:cubicBezTo>
                      <a:pt x="85" y="188"/>
                      <a:pt x="145" y="120"/>
                      <a:pt x="220" y="73"/>
                    </a:cubicBezTo>
                    <a:cubicBezTo>
                      <a:pt x="223" y="77"/>
                      <a:pt x="223" y="77"/>
                      <a:pt x="223" y="77"/>
                    </a:cubicBezTo>
                    <a:cubicBezTo>
                      <a:pt x="148" y="124"/>
                      <a:pt x="89" y="191"/>
                      <a:pt x="51" y="270"/>
                    </a:cubicBezTo>
                    <a:close/>
                    <a:moveTo>
                      <a:pt x="625" y="31"/>
                    </a:moveTo>
                    <a:cubicBezTo>
                      <a:pt x="575" y="14"/>
                      <a:pt x="524" y="6"/>
                      <a:pt x="471" y="6"/>
                    </a:cubicBezTo>
                    <a:cubicBezTo>
                      <a:pt x="436" y="6"/>
                      <a:pt x="401" y="9"/>
                      <a:pt x="367" y="17"/>
                    </a:cubicBezTo>
                    <a:cubicBezTo>
                      <a:pt x="366" y="12"/>
                      <a:pt x="366" y="12"/>
                      <a:pt x="366" y="12"/>
                    </a:cubicBezTo>
                    <a:cubicBezTo>
                      <a:pt x="400" y="4"/>
                      <a:pt x="436" y="0"/>
                      <a:pt x="471" y="0"/>
                    </a:cubicBezTo>
                    <a:cubicBezTo>
                      <a:pt x="524" y="0"/>
                      <a:pt x="577" y="9"/>
                      <a:pt x="626" y="26"/>
                    </a:cubicBezTo>
                    <a:lnTo>
                      <a:pt x="625" y="31"/>
                    </a:ln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Oval 20">
                <a:extLst>
                  <a:ext uri="{FF2B5EF4-FFF2-40B4-BE49-F238E27FC236}">
                    <a16:creationId xmlns:a16="http://schemas.microsoft.com/office/drawing/2014/main" id="{FD32ED76-1640-F380-2E70-09512DA91AD3}"/>
                  </a:ext>
                </a:extLst>
              </p:cNvPr>
              <p:cNvSpPr>
                <a:spLocks noChangeArrowheads="1"/>
              </p:cNvSpPr>
              <p:nvPr/>
            </p:nvSpPr>
            <p:spPr bwMode="auto">
              <a:xfrm>
                <a:off x="5155140" y="1162245"/>
                <a:ext cx="121858" cy="1260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Oval 21">
                <a:extLst>
                  <a:ext uri="{FF2B5EF4-FFF2-40B4-BE49-F238E27FC236}">
                    <a16:creationId xmlns:a16="http://schemas.microsoft.com/office/drawing/2014/main" id="{0BF2C140-16FB-EC5B-DBA0-21D202D4DCCC}"/>
                  </a:ext>
                </a:extLst>
              </p:cNvPr>
              <p:cNvSpPr>
                <a:spLocks noChangeArrowheads="1"/>
              </p:cNvSpPr>
              <p:nvPr/>
            </p:nvSpPr>
            <p:spPr bwMode="auto">
              <a:xfrm>
                <a:off x="5587944" y="989965"/>
                <a:ext cx="121858" cy="1260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Oval 22">
                <a:extLst>
                  <a:ext uri="{FF2B5EF4-FFF2-40B4-BE49-F238E27FC236}">
                    <a16:creationId xmlns:a16="http://schemas.microsoft.com/office/drawing/2014/main" id="{AE903CC5-F8D2-0B3E-0F69-5FCE1DF5A17C}"/>
                  </a:ext>
                </a:extLst>
              </p:cNvPr>
              <p:cNvSpPr>
                <a:spLocks noChangeArrowheads="1"/>
              </p:cNvSpPr>
              <p:nvPr/>
            </p:nvSpPr>
            <p:spPr bwMode="auto">
              <a:xfrm>
                <a:off x="6667849" y="1044591"/>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Oval 23">
                <a:extLst>
                  <a:ext uri="{FF2B5EF4-FFF2-40B4-BE49-F238E27FC236}">
                    <a16:creationId xmlns:a16="http://schemas.microsoft.com/office/drawing/2014/main" id="{B33F253C-B029-3B53-A0F7-AEE58543A262}"/>
                  </a:ext>
                </a:extLst>
              </p:cNvPr>
              <p:cNvSpPr>
                <a:spLocks noChangeArrowheads="1"/>
              </p:cNvSpPr>
              <p:nvPr/>
            </p:nvSpPr>
            <p:spPr bwMode="auto">
              <a:xfrm>
                <a:off x="7071236" y="1275700"/>
                <a:ext cx="121858" cy="1260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Oval 24">
                <a:extLst>
                  <a:ext uri="{FF2B5EF4-FFF2-40B4-BE49-F238E27FC236}">
                    <a16:creationId xmlns:a16="http://schemas.microsoft.com/office/drawing/2014/main" id="{FF0156ED-A51B-3B73-BD54-5FAB43FDF079}"/>
                  </a:ext>
                </a:extLst>
              </p:cNvPr>
              <p:cNvSpPr>
                <a:spLocks noChangeArrowheads="1"/>
              </p:cNvSpPr>
              <p:nvPr/>
            </p:nvSpPr>
            <p:spPr bwMode="auto">
              <a:xfrm>
                <a:off x="7705732" y="2149707"/>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Oval 25">
                <a:extLst>
                  <a:ext uri="{FF2B5EF4-FFF2-40B4-BE49-F238E27FC236}">
                    <a16:creationId xmlns:a16="http://schemas.microsoft.com/office/drawing/2014/main" id="{5F83C3A6-FDAC-B1D1-F6F5-C9D973FF8D93}"/>
                  </a:ext>
                </a:extLst>
              </p:cNvPr>
              <p:cNvSpPr>
                <a:spLocks noChangeArrowheads="1"/>
              </p:cNvSpPr>
              <p:nvPr/>
            </p:nvSpPr>
            <p:spPr bwMode="auto">
              <a:xfrm>
                <a:off x="7777164" y="2611921"/>
                <a:ext cx="1260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Oval 26">
                <a:extLst>
                  <a:ext uri="{FF2B5EF4-FFF2-40B4-BE49-F238E27FC236}">
                    <a16:creationId xmlns:a16="http://schemas.microsoft.com/office/drawing/2014/main" id="{47AD917C-F14E-CA86-53C8-76B1EA7B596E}"/>
                  </a:ext>
                </a:extLst>
              </p:cNvPr>
              <p:cNvSpPr>
                <a:spLocks noChangeArrowheads="1"/>
              </p:cNvSpPr>
              <p:nvPr/>
            </p:nvSpPr>
            <p:spPr bwMode="auto">
              <a:xfrm>
                <a:off x="7478828" y="3645605"/>
                <a:ext cx="121858" cy="1260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Oval 27">
                <a:extLst>
                  <a:ext uri="{FF2B5EF4-FFF2-40B4-BE49-F238E27FC236}">
                    <a16:creationId xmlns:a16="http://schemas.microsoft.com/office/drawing/2014/main" id="{2D67C3CC-EDF1-25A9-6112-94DE0A38644E}"/>
                  </a:ext>
                </a:extLst>
              </p:cNvPr>
              <p:cNvSpPr>
                <a:spLocks noChangeArrowheads="1"/>
              </p:cNvSpPr>
              <p:nvPr/>
            </p:nvSpPr>
            <p:spPr bwMode="auto">
              <a:xfrm>
                <a:off x="7167882" y="3990166"/>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Oval 28">
                <a:extLst>
                  <a:ext uri="{FF2B5EF4-FFF2-40B4-BE49-F238E27FC236}">
                    <a16:creationId xmlns:a16="http://schemas.microsoft.com/office/drawing/2014/main" id="{EDC626BC-2FF7-238A-EC9F-80760C1805C2}"/>
                  </a:ext>
                </a:extLst>
              </p:cNvPr>
              <p:cNvSpPr>
                <a:spLocks noChangeArrowheads="1"/>
              </p:cNvSpPr>
              <p:nvPr/>
            </p:nvSpPr>
            <p:spPr bwMode="auto">
              <a:xfrm>
                <a:off x="6167814" y="4401958"/>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Oval 29">
                <a:extLst>
                  <a:ext uri="{FF2B5EF4-FFF2-40B4-BE49-F238E27FC236}">
                    <a16:creationId xmlns:a16="http://schemas.microsoft.com/office/drawing/2014/main" id="{6D0DAEE0-DAED-4007-8B14-98CAAD40373A}"/>
                  </a:ext>
                </a:extLst>
              </p:cNvPr>
              <p:cNvSpPr>
                <a:spLocks noChangeArrowheads="1"/>
              </p:cNvSpPr>
              <p:nvPr/>
            </p:nvSpPr>
            <p:spPr bwMode="auto">
              <a:xfrm>
                <a:off x="5709799" y="4385150"/>
                <a:ext cx="121858" cy="1260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Oval 30">
                <a:extLst>
                  <a:ext uri="{FF2B5EF4-FFF2-40B4-BE49-F238E27FC236}">
                    <a16:creationId xmlns:a16="http://schemas.microsoft.com/office/drawing/2014/main" id="{9DBB817E-BB4D-7DEE-5C8E-B0EDA555F450}"/>
                  </a:ext>
                </a:extLst>
              </p:cNvPr>
              <p:cNvSpPr>
                <a:spLocks noChangeArrowheads="1"/>
              </p:cNvSpPr>
              <p:nvPr/>
            </p:nvSpPr>
            <p:spPr bwMode="auto">
              <a:xfrm>
                <a:off x="4768561" y="3859903"/>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Oval 31">
                <a:extLst>
                  <a:ext uri="{FF2B5EF4-FFF2-40B4-BE49-F238E27FC236}">
                    <a16:creationId xmlns:a16="http://schemas.microsoft.com/office/drawing/2014/main" id="{E4888B3E-AEEF-85F6-67D0-0C659D9A9000}"/>
                  </a:ext>
                </a:extLst>
              </p:cNvPr>
              <p:cNvSpPr>
                <a:spLocks noChangeArrowheads="1"/>
              </p:cNvSpPr>
              <p:nvPr/>
            </p:nvSpPr>
            <p:spPr bwMode="auto">
              <a:xfrm>
                <a:off x="4499636" y="3481727"/>
                <a:ext cx="1260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Oval 32">
                <a:extLst>
                  <a:ext uri="{FF2B5EF4-FFF2-40B4-BE49-F238E27FC236}">
                    <a16:creationId xmlns:a16="http://schemas.microsoft.com/office/drawing/2014/main" id="{86D272E4-8499-EE5A-6683-C4E3EA919B21}"/>
                  </a:ext>
                </a:extLst>
              </p:cNvPr>
              <p:cNvSpPr>
                <a:spLocks noChangeArrowheads="1"/>
              </p:cNvSpPr>
              <p:nvPr/>
            </p:nvSpPr>
            <p:spPr bwMode="auto">
              <a:xfrm>
                <a:off x="4314748" y="2422833"/>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Oval 33">
                <a:extLst>
                  <a:ext uri="{FF2B5EF4-FFF2-40B4-BE49-F238E27FC236}">
                    <a16:creationId xmlns:a16="http://schemas.microsoft.com/office/drawing/2014/main" id="{3D836EB3-F6CE-E388-5155-2D564EA4406A}"/>
                  </a:ext>
                </a:extLst>
              </p:cNvPr>
              <p:cNvSpPr>
                <a:spLocks noChangeArrowheads="1"/>
              </p:cNvSpPr>
              <p:nvPr/>
            </p:nvSpPr>
            <p:spPr bwMode="auto">
              <a:xfrm>
                <a:off x="4432404" y="1969022"/>
                <a:ext cx="121858" cy="121858"/>
              </a:xfrm>
              <a:prstGeom prst="ellipse">
                <a:avLst/>
              </a:pr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39">
                <a:extLst>
                  <a:ext uri="{FF2B5EF4-FFF2-40B4-BE49-F238E27FC236}">
                    <a16:creationId xmlns:a16="http://schemas.microsoft.com/office/drawing/2014/main" id="{FEFFCE96-5DC0-EEC3-DA61-4F64D4F8E0FE}"/>
                  </a:ext>
                </a:extLst>
              </p:cNvPr>
              <p:cNvSpPr>
                <a:spLocks noEditPoints="1"/>
              </p:cNvSpPr>
              <p:nvPr/>
            </p:nvSpPr>
            <p:spPr bwMode="auto">
              <a:xfrm>
                <a:off x="3999601" y="649605"/>
                <a:ext cx="4214569" cy="4214569"/>
              </a:xfrm>
              <a:custGeom>
                <a:avLst/>
                <a:gdLst>
                  <a:gd name="T0" fmla="*/ 568 w 1135"/>
                  <a:gd name="T1" fmla="*/ 1135 h 1135"/>
                  <a:gd name="T2" fmla="*/ 221 w 1135"/>
                  <a:gd name="T3" fmla="*/ 1017 h 1135"/>
                  <a:gd name="T4" fmla="*/ 219 w 1135"/>
                  <a:gd name="T5" fmla="*/ 1003 h 1135"/>
                  <a:gd name="T6" fmla="*/ 233 w 1135"/>
                  <a:gd name="T7" fmla="*/ 1001 h 1135"/>
                  <a:gd name="T8" fmla="*/ 568 w 1135"/>
                  <a:gd name="T9" fmla="*/ 1115 h 1135"/>
                  <a:gd name="T10" fmla="*/ 903 w 1135"/>
                  <a:gd name="T11" fmla="*/ 1001 h 1135"/>
                  <a:gd name="T12" fmla="*/ 904 w 1135"/>
                  <a:gd name="T13" fmla="*/ 1000 h 1135"/>
                  <a:gd name="T14" fmla="*/ 917 w 1135"/>
                  <a:gd name="T15" fmla="*/ 1002 h 1135"/>
                  <a:gd name="T16" fmla="*/ 916 w 1135"/>
                  <a:gd name="T17" fmla="*/ 1016 h 1135"/>
                  <a:gd name="T18" fmla="*/ 915 w 1135"/>
                  <a:gd name="T19" fmla="*/ 1016 h 1135"/>
                  <a:gd name="T20" fmla="*/ 568 w 1135"/>
                  <a:gd name="T21" fmla="*/ 1135 h 1135"/>
                  <a:gd name="T22" fmla="*/ 1009 w 1135"/>
                  <a:gd name="T23" fmla="*/ 918 h 1135"/>
                  <a:gd name="T24" fmla="*/ 1003 w 1135"/>
                  <a:gd name="T25" fmla="*/ 916 h 1135"/>
                  <a:gd name="T26" fmla="*/ 1001 w 1135"/>
                  <a:gd name="T27" fmla="*/ 902 h 1135"/>
                  <a:gd name="T28" fmla="*/ 1115 w 1135"/>
                  <a:gd name="T29" fmla="*/ 567 h 1135"/>
                  <a:gd name="T30" fmla="*/ 1001 w 1135"/>
                  <a:gd name="T31" fmla="*/ 232 h 1135"/>
                  <a:gd name="T32" fmla="*/ 1000 w 1135"/>
                  <a:gd name="T33" fmla="*/ 232 h 1135"/>
                  <a:gd name="T34" fmla="*/ 1002 w 1135"/>
                  <a:gd name="T35" fmla="*/ 218 h 1135"/>
                  <a:gd name="T36" fmla="*/ 1016 w 1135"/>
                  <a:gd name="T37" fmla="*/ 220 h 1135"/>
                  <a:gd name="T38" fmla="*/ 1016 w 1135"/>
                  <a:gd name="T39" fmla="*/ 220 h 1135"/>
                  <a:gd name="T40" fmla="*/ 1135 w 1135"/>
                  <a:gd name="T41" fmla="*/ 567 h 1135"/>
                  <a:gd name="T42" fmla="*/ 1017 w 1135"/>
                  <a:gd name="T43" fmla="*/ 914 h 1135"/>
                  <a:gd name="T44" fmla="*/ 1009 w 1135"/>
                  <a:gd name="T45" fmla="*/ 918 h 1135"/>
                  <a:gd name="T46" fmla="*/ 119 w 1135"/>
                  <a:gd name="T47" fmla="*/ 915 h 1135"/>
                  <a:gd name="T48" fmla="*/ 127 w 1135"/>
                  <a:gd name="T49" fmla="*/ 909 h 1135"/>
                  <a:gd name="T50" fmla="*/ 119 w 1135"/>
                  <a:gd name="T51" fmla="*/ 915 h 1135"/>
                  <a:gd name="T52" fmla="*/ 0 w 1135"/>
                  <a:gd name="T53" fmla="*/ 568 h 1135"/>
                  <a:gd name="T54" fmla="*/ 118 w 1135"/>
                  <a:gd name="T55" fmla="*/ 221 h 1135"/>
                  <a:gd name="T56" fmla="*/ 132 w 1135"/>
                  <a:gd name="T57" fmla="*/ 219 h 1135"/>
                  <a:gd name="T58" fmla="*/ 134 w 1135"/>
                  <a:gd name="T59" fmla="*/ 233 h 1135"/>
                  <a:gd name="T60" fmla="*/ 20 w 1135"/>
                  <a:gd name="T61" fmla="*/ 568 h 1135"/>
                  <a:gd name="T62" fmla="*/ 135 w 1135"/>
                  <a:gd name="T63" fmla="*/ 903 h 1135"/>
                  <a:gd name="T64" fmla="*/ 127 w 1135"/>
                  <a:gd name="T65" fmla="*/ 909 h 1135"/>
                  <a:gd name="T66" fmla="*/ 119 w 1135"/>
                  <a:gd name="T67" fmla="*/ 915 h 1135"/>
                  <a:gd name="T68" fmla="*/ 226 w 1135"/>
                  <a:gd name="T69" fmla="*/ 137 h 1135"/>
                  <a:gd name="T70" fmla="*/ 218 w 1135"/>
                  <a:gd name="T71" fmla="*/ 133 h 1135"/>
                  <a:gd name="T72" fmla="*/ 220 w 1135"/>
                  <a:gd name="T73" fmla="*/ 119 h 1135"/>
                  <a:gd name="T74" fmla="*/ 226 w 1135"/>
                  <a:gd name="T75" fmla="*/ 127 h 1135"/>
                  <a:gd name="T76" fmla="*/ 220 w 1135"/>
                  <a:gd name="T77" fmla="*/ 119 h 1135"/>
                  <a:gd name="T78" fmla="*/ 567 w 1135"/>
                  <a:gd name="T79" fmla="*/ 0 h 1135"/>
                  <a:gd name="T80" fmla="*/ 914 w 1135"/>
                  <a:gd name="T81" fmla="*/ 118 h 1135"/>
                  <a:gd name="T82" fmla="*/ 916 w 1135"/>
                  <a:gd name="T83" fmla="*/ 132 h 1135"/>
                  <a:gd name="T84" fmla="*/ 902 w 1135"/>
                  <a:gd name="T85" fmla="*/ 134 h 1135"/>
                  <a:gd name="T86" fmla="*/ 567 w 1135"/>
                  <a:gd name="T87" fmla="*/ 20 h 1135"/>
                  <a:gd name="T88" fmla="*/ 232 w 1135"/>
                  <a:gd name="T89" fmla="*/ 134 h 1135"/>
                  <a:gd name="T90" fmla="*/ 232 w 1135"/>
                  <a:gd name="T91" fmla="*/ 135 h 1135"/>
                  <a:gd name="T92" fmla="*/ 226 w 1135"/>
                  <a:gd name="T93" fmla="*/ 137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5" h="1135">
                    <a:moveTo>
                      <a:pt x="568" y="1135"/>
                    </a:moveTo>
                    <a:cubicBezTo>
                      <a:pt x="443" y="1135"/>
                      <a:pt x="319" y="1093"/>
                      <a:pt x="221" y="1017"/>
                    </a:cubicBezTo>
                    <a:cubicBezTo>
                      <a:pt x="216" y="1013"/>
                      <a:pt x="215" y="1007"/>
                      <a:pt x="219" y="1003"/>
                    </a:cubicBezTo>
                    <a:cubicBezTo>
                      <a:pt x="222" y="999"/>
                      <a:pt x="228" y="998"/>
                      <a:pt x="233" y="1001"/>
                    </a:cubicBezTo>
                    <a:cubicBezTo>
                      <a:pt x="328" y="1075"/>
                      <a:pt x="447" y="1115"/>
                      <a:pt x="568" y="1115"/>
                    </a:cubicBezTo>
                    <a:cubicBezTo>
                      <a:pt x="690" y="1115"/>
                      <a:pt x="806" y="1076"/>
                      <a:pt x="903" y="1001"/>
                    </a:cubicBezTo>
                    <a:cubicBezTo>
                      <a:pt x="904" y="1000"/>
                      <a:pt x="904" y="1000"/>
                      <a:pt x="904" y="1000"/>
                    </a:cubicBezTo>
                    <a:cubicBezTo>
                      <a:pt x="908" y="997"/>
                      <a:pt x="914" y="998"/>
                      <a:pt x="917" y="1002"/>
                    </a:cubicBezTo>
                    <a:cubicBezTo>
                      <a:pt x="921" y="1006"/>
                      <a:pt x="920" y="1012"/>
                      <a:pt x="916" y="1016"/>
                    </a:cubicBezTo>
                    <a:cubicBezTo>
                      <a:pt x="915" y="1016"/>
                      <a:pt x="915" y="1016"/>
                      <a:pt x="915" y="1016"/>
                    </a:cubicBezTo>
                    <a:cubicBezTo>
                      <a:pt x="815" y="1094"/>
                      <a:pt x="695" y="1135"/>
                      <a:pt x="568" y="1135"/>
                    </a:cubicBezTo>
                    <a:close/>
                    <a:moveTo>
                      <a:pt x="1009" y="918"/>
                    </a:moveTo>
                    <a:cubicBezTo>
                      <a:pt x="1007" y="918"/>
                      <a:pt x="1005" y="917"/>
                      <a:pt x="1003" y="916"/>
                    </a:cubicBezTo>
                    <a:cubicBezTo>
                      <a:pt x="999" y="913"/>
                      <a:pt x="998" y="906"/>
                      <a:pt x="1001" y="902"/>
                    </a:cubicBezTo>
                    <a:cubicBezTo>
                      <a:pt x="1075" y="807"/>
                      <a:pt x="1115" y="688"/>
                      <a:pt x="1115" y="567"/>
                    </a:cubicBezTo>
                    <a:cubicBezTo>
                      <a:pt x="1115" y="445"/>
                      <a:pt x="1076" y="329"/>
                      <a:pt x="1001" y="232"/>
                    </a:cubicBezTo>
                    <a:cubicBezTo>
                      <a:pt x="1000" y="232"/>
                      <a:pt x="1000" y="232"/>
                      <a:pt x="1000" y="232"/>
                    </a:cubicBezTo>
                    <a:cubicBezTo>
                      <a:pt x="997" y="227"/>
                      <a:pt x="998" y="221"/>
                      <a:pt x="1002" y="218"/>
                    </a:cubicBezTo>
                    <a:cubicBezTo>
                      <a:pt x="1006" y="214"/>
                      <a:pt x="1013" y="215"/>
                      <a:pt x="1016" y="220"/>
                    </a:cubicBezTo>
                    <a:cubicBezTo>
                      <a:pt x="1016" y="220"/>
                      <a:pt x="1016" y="220"/>
                      <a:pt x="1016" y="220"/>
                    </a:cubicBezTo>
                    <a:cubicBezTo>
                      <a:pt x="1094" y="320"/>
                      <a:pt x="1135" y="440"/>
                      <a:pt x="1135" y="567"/>
                    </a:cubicBezTo>
                    <a:cubicBezTo>
                      <a:pt x="1135" y="692"/>
                      <a:pt x="1093" y="816"/>
                      <a:pt x="1017" y="914"/>
                    </a:cubicBezTo>
                    <a:cubicBezTo>
                      <a:pt x="1015" y="917"/>
                      <a:pt x="1012" y="918"/>
                      <a:pt x="1009" y="918"/>
                    </a:cubicBezTo>
                    <a:close/>
                    <a:moveTo>
                      <a:pt x="119" y="915"/>
                    </a:moveTo>
                    <a:cubicBezTo>
                      <a:pt x="127" y="909"/>
                      <a:pt x="127" y="909"/>
                      <a:pt x="127" y="909"/>
                    </a:cubicBezTo>
                    <a:cubicBezTo>
                      <a:pt x="119" y="915"/>
                      <a:pt x="119" y="915"/>
                      <a:pt x="119" y="915"/>
                    </a:cubicBezTo>
                    <a:cubicBezTo>
                      <a:pt x="41" y="815"/>
                      <a:pt x="0" y="695"/>
                      <a:pt x="0" y="568"/>
                    </a:cubicBezTo>
                    <a:cubicBezTo>
                      <a:pt x="0" y="443"/>
                      <a:pt x="42" y="319"/>
                      <a:pt x="118" y="221"/>
                    </a:cubicBezTo>
                    <a:cubicBezTo>
                      <a:pt x="122" y="216"/>
                      <a:pt x="128" y="215"/>
                      <a:pt x="132" y="219"/>
                    </a:cubicBezTo>
                    <a:cubicBezTo>
                      <a:pt x="136" y="222"/>
                      <a:pt x="137" y="228"/>
                      <a:pt x="134" y="233"/>
                    </a:cubicBezTo>
                    <a:cubicBezTo>
                      <a:pt x="60" y="328"/>
                      <a:pt x="20" y="447"/>
                      <a:pt x="20" y="568"/>
                    </a:cubicBezTo>
                    <a:cubicBezTo>
                      <a:pt x="20" y="690"/>
                      <a:pt x="59" y="806"/>
                      <a:pt x="135" y="903"/>
                    </a:cubicBezTo>
                    <a:cubicBezTo>
                      <a:pt x="127" y="909"/>
                      <a:pt x="127" y="909"/>
                      <a:pt x="127" y="909"/>
                    </a:cubicBezTo>
                    <a:lnTo>
                      <a:pt x="119" y="915"/>
                    </a:lnTo>
                    <a:close/>
                    <a:moveTo>
                      <a:pt x="226" y="137"/>
                    </a:moveTo>
                    <a:cubicBezTo>
                      <a:pt x="223" y="137"/>
                      <a:pt x="220" y="135"/>
                      <a:pt x="218" y="133"/>
                    </a:cubicBezTo>
                    <a:cubicBezTo>
                      <a:pt x="215" y="129"/>
                      <a:pt x="215" y="122"/>
                      <a:pt x="220" y="119"/>
                    </a:cubicBezTo>
                    <a:cubicBezTo>
                      <a:pt x="226" y="127"/>
                      <a:pt x="226" y="127"/>
                      <a:pt x="226" y="127"/>
                    </a:cubicBezTo>
                    <a:cubicBezTo>
                      <a:pt x="220" y="119"/>
                      <a:pt x="220" y="119"/>
                      <a:pt x="220" y="119"/>
                    </a:cubicBezTo>
                    <a:cubicBezTo>
                      <a:pt x="320" y="41"/>
                      <a:pt x="440" y="0"/>
                      <a:pt x="567" y="0"/>
                    </a:cubicBezTo>
                    <a:cubicBezTo>
                      <a:pt x="692" y="0"/>
                      <a:pt x="816" y="42"/>
                      <a:pt x="914" y="118"/>
                    </a:cubicBezTo>
                    <a:cubicBezTo>
                      <a:pt x="919" y="121"/>
                      <a:pt x="919" y="128"/>
                      <a:pt x="916" y="132"/>
                    </a:cubicBezTo>
                    <a:cubicBezTo>
                      <a:pt x="913" y="136"/>
                      <a:pt x="907" y="137"/>
                      <a:pt x="902" y="134"/>
                    </a:cubicBezTo>
                    <a:cubicBezTo>
                      <a:pt x="807" y="60"/>
                      <a:pt x="688" y="20"/>
                      <a:pt x="567" y="20"/>
                    </a:cubicBezTo>
                    <a:cubicBezTo>
                      <a:pt x="445" y="20"/>
                      <a:pt x="329" y="59"/>
                      <a:pt x="232" y="134"/>
                    </a:cubicBezTo>
                    <a:cubicBezTo>
                      <a:pt x="232" y="135"/>
                      <a:pt x="232" y="135"/>
                      <a:pt x="232" y="135"/>
                    </a:cubicBezTo>
                    <a:cubicBezTo>
                      <a:pt x="230" y="136"/>
                      <a:pt x="228" y="137"/>
                      <a:pt x="226" y="137"/>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40">
                <a:extLst>
                  <a:ext uri="{FF2B5EF4-FFF2-40B4-BE49-F238E27FC236}">
                    <a16:creationId xmlns:a16="http://schemas.microsoft.com/office/drawing/2014/main" id="{5D85339C-A759-CC25-B565-7A39ED402DA8}"/>
                  </a:ext>
                </a:extLst>
              </p:cNvPr>
              <p:cNvSpPr>
                <a:spLocks/>
              </p:cNvSpPr>
              <p:nvPr/>
            </p:nvSpPr>
            <p:spPr bwMode="auto">
              <a:xfrm>
                <a:off x="6071168" y="4792739"/>
                <a:ext cx="71436" cy="684921"/>
              </a:xfrm>
              <a:custGeom>
                <a:avLst/>
                <a:gdLst>
                  <a:gd name="T0" fmla="*/ 10 w 19"/>
                  <a:gd name="T1" fmla="*/ 185 h 185"/>
                  <a:gd name="T2" fmla="*/ 0 w 19"/>
                  <a:gd name="T3" fmla="*/ 175 h 185"/>
                  <a:gd name="T4" fmla="*/ 0 w 19"/>
                  <a:gd name="T5" fmla="*/ 10 h 185"/>
                  <a:gd name="T6" fmla="*/ 10 w 19"/>
                  <a:gd name="T7" fmla="*/ 0 h 185"/>
                  <a:gd name="T8" fmla="*/ 19 w 19"/>
                  <a:gd name="T9" fmla="*/ 10 h 185"/>
                  <a:gd name="T10" fmla="*/ 19 w 19"/>
                  <a:gd name="T11" fmla="*/ 175 h 185"/>
                  <a:gd name="T12" fmla="*/ 10 w 1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9" h="185">
                    <a:moveTo>
                      <a:pt x="10" y="185"/>
                    </a:moveTo>
                    <a:cubicBezTo>
                      <a:pt x="4" y="185"/>
                      <a:pt x="0" y="181"/>
                      <a:pt x="0" y="175"/>
                    </a:cubicBezTo>
                    <a:cubicBezTo>
                      <a:pt x="0" y="10"/>
                      <a:pt x="0" y="10"/>
                      <a:pt x="0" y="10"/>
                    </a:cubicBezTo>
                    <a:cubicBezTo>
                      <a:pt x="0" y="5"/>
                      <a:pt x="4" y="0"/>
                      <a:pt x="10" y="0"/>
                    </a:cubicBezTo>
                    <a:cubicBezTo>
                      <a:pt x="15" y="0"/>
                      <a:pt x="19" y="5"/>
                      <a:pt x="19" y="10"/>
                    </a:cubicBezTo>
                    <a:cubicBezTo>
                      <a:pt x="19" y="175"/>
                      <a:pt x="19" y="175"/>
                      <a:pt x="19" y="175"/>
                    </a:cubicBezTo>
                    <a:cubicBezTo>
                      <a:pt x="19" y="181"/>
                      <a:pt x="15" y="185"/>
                      <a:pt x="10" y="185"/>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41">
                <a:extLst>
                  <a:ext uri="{FF2B5EF4-FFF2-40B4-BE49-F238E27FC236}">
                    <a16:creationId xmlns:a16="http://schemas.microsoft.com/office/drawing/2014/main" id="{3E9AE22C-443A-39B3-405E-05CC62079602}"/>
                  </a:ext>
                </a:extLst>
              </p:cNvPr>
              <p:cNvSpPr>
                <a:spLocks/>
              </p:cNvSpPr>
              <p:nvPr/>
            </p:nvSpPr>
            <p:spPr bwMode="auto">
              <a:xfrm>
                <a:off x="6071168" y="36120"/>
                <a:ext cx="71436" cy="689122"/>
              </a:xfrm>
              <a:custGeom>
                <a:avLst/>
                <a:gdLst>
                  <a:gd name="T0" fmla="*/ 10 w 19"/>
                  <a:gd name="T1" fmla="*/ 185 h 185"/>
                  <a:gd name="T2" fmla="*/ 10 w 19"/>
                  <a:gd name="T3" fmla="*/ 185 h 185"/>
                  <a:gd name="T4" fmla="*/ 0 w 19"/>
                  <a:gd name="T5" fmla="*/ 175 h 185"/>
                  <a:gd name="T6" fmla="*/ 0 w 19"/>
                  <a:gd name="T7" fmla="*/ 9 h 185"/>
                  <a:gd name="T8" fmla="*/ 10 w 19"/>
                  <a:gd name="T9" fmla="*/ 0 h 185"/>
                  <a:gd name="T10" fmla="*/ 10 w 19"/>
                  <a:gd name="T11" fmla="*/ 0 h 185"/>
                  <a:gd name="T12" fmla="*/ 19 w 19"/>
                  <a:gd name="T13" fmla="*/ 9 h 185"/>
                  <a:gd name="T14" fmla="*/ 19 w 19"/>
                  <a:gd name="T15" fmla="*/ 175 h 185"/>
                  <a:gd name="T16" fmla="*/ 10 w 19"/>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5">
                    <a:moveTo>
                      <a:pt x="10" y="185"/>
                    </a:moveTo>
                    <a:cubicBezTo>
                      <a:pt x="10" y="185"/>
                      <a:pt x="10" y="185"/>
                      <a:pt x="10" y="185"/>
                    </a:cubicBezTo>
                    <a:cubicBezTo>
                      <a:pt x="4" y="185"/>
                      <a:pt x="0" y="180"/>
                      <a:pt x="0" y="175"/>
                    </a:cubicBezTo>
                    <a:cubicBezTo>
                      <a:pt x="0" y="9"/>
                      <a:pt x="0" y="9"/>
                      <a:pt x="0" y="9"/>
                    </a:cubicBezTo>
                    <a:cubicBezTo>
                      <a:pt x="0" y="4"/>
                      <a:pt x="4" y="0"/>
                      <a:pt x="10" y="0"/>
                    </a:cubicBezTo>
                    <a:cubicBezTo>
                      <a:pt x="10" y="0"/>
                      <a:pt x="10" y="0"/>
                      <a:pt x="10" y="0"/>
                    </a:cubicBezTo>
                    <a:cubicBezTo>
                      <a:pt x="15" y="0"/>
                      <a:pt x="19" y="4"/>
                      <a:pt x="19" y="9"/>
                    </a:cubicBezTo>
                    <a:cubicBezTo>
                      <a:pt x="19" y="175"/>
                      <a:pt x="19" y="175"/>
                      <a:pt x="19" y="175"/>
                    </a:cubicBezTo>
                    <a:cubicBezTo>
                      <a:pt x="19" y="180"/>
                      <a:pt x="15" y="185"/>
                      <a:pt x="10" y="185"/>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42">
                <a:extLst>
                  <a:ext uri="{FF2B5EF4-FFF2-40B4-BE49-F238E27FC236}">
                    <a16:creationId xmlns:a16="http://schemas.microsoft.com/office/drawing/2014/main" id="{644F0481-EA7B-5047-45BC-5906E50C910D}"/>
                  </a:ext>
                </a:extLst>
              </p:cNvPr>
              <p:cNvSpPr>
                <a:spLocks/>
              </p:cNvSpPr>
              <p:nvPr/>
            </p:nvSpPr>
            <p:spPr bwMode="auto">
              <a:xfrm>
                <a:off x="3386116" y="2721174"/>
                <a:ext cx="689122" cy="71436"/>
              </a:xfrm>
              <a:custGeom>
                <a:avLst/>
                <a:gdLst>
                  <a:gd name="T0" fmla="*/ 10 w 185"/>
                  <a:gd name="T1" fmla="*/ 19 h 19"/>
                  <a:gd name="T2" fmla="*/ 0 w 185"/>
                  <a:gd name="T3" fmla="*/ 9 h 19"/>
                  <a:gd name="T4" fmla="*/ 10 w 185"/>
                  <a:gd name="T5" fmla="*/ 0 h 19"/>
                  <a:gd name="T6" fmla="*/ 175 w 185"/>
                  <a:gd name="T7" fmla="*/ 0 h 19"/>
                  <a:gd name="T8" fmla="*/ 185 w 185"/>
                  <a:gd name="T9" fmla="*/ 9 h 19"/>
                  <a:gd name="T10" fmla="*/ 175 w 185"/>
                  <a:gd name="T11" fmla="*/ 19 h 19"/>
                  <a:gd name="T12" fmla="*/ 10 w 18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5" h="19">
                    <a:moveTo>
                      <a:pt x="10" y="19"/>
                    </a:moveTo>
                    <a:cubicBezTo>
                      <a:pt x="4" y="19"/>
                      <a:pt x="0" y="15"/>
                      <a:pt x="0" y="9"/>
                    </a:cubicBezTo>
                    <a:cubicBezTo>
                      <a:pt x="0" y="4"/>
                      <a:pt x="4" y="0"/>
                      <a:pt x="10" y="0"/>
                    </a:cubicBezTo>
                    <a:cubicBezTo>
                      <a:pt x="175" y="0"/>
                      <a:pt x="175" y="0"/>
                      <a:pt x="175" y="0"/>
                    </a:cubicBezTo>
                    <a:cubicBezTo>
                      <a:pt x="180" y="0"/>
                      <a:pt x="185" y="4"/>
                      <a:pt x="185" y="9"/>
                    </a:cubicBezTo>
                    <a:cubicBezTo>
                      <a:pt x="185" y="15"/>
                      <a:pt x="180" y="19"/>
                      <a:pt x="175" y="19"/>
                    </a:cubicBezTo>
                    <a:lnTo>
                      <a:pt x="10" y="19"/>
                    </a:ln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43">
                <a:extLst>
                  <a:ext uri="{FF2B5EF4-FFF2-40B4-BE49-F238E27FC236}">
                    <a16:creationId xmlns:a16="http://schemas.microsoft.com/office/drawing/2014/main" id="{D417C72A-3C02-4BA1-F405-3CDC5CE3F3DA}"/>
                  </a:ext>
                </a:extLst>
              </p:cNvPr>
              <p:cNvSpPr>
                <a:spLocks/>
              </p:cNvSpPr>
              <p:nvPr/>
            </p:nvSpPr>
            <p:spPr bwMode="auto">
              <a:xfrm>
                <a:off x="8138535" y="2721174"/>
                <a:ext cx="689122" cy="71436"/>
              </a:xfrm>
              <a:custGeom>
                <a:avLst/>
                <a:gdLst>
                  <a:gd name="T0" fmla="*/ 176 w 185"/>
                  <a:gd name="T1" fmla="*/ 19 h 19"/>
                  <a:gd name="T2" fmla="*/ 10 w 185"/>
                  <a:gd name="T3" fmla="*/ 19 h 19"/>
                  <a:gd name="T4" fmla="*/ 0 w 185"/>
                  <a:gd name="T5" fmla="*/ 9 h 19"/>
                  <a:gd name="T6" fmla="*/ 10 w 185"/>
                  <a:gd name="T7" fmla="*/ 0 h 19"/>
                  <a:gd name="T8" fmla="*/ 176 w 185"/>
                  <a:gd name="T9" fmla="*/ 0 h 19"/>
                  <a:gd name="T10" fmla="*/ 185 w 185"/>
                  <a:gd name="T11" fmla="*/ 9 h 19"/>
                  <a:gd name="T12" fmla="*/ 176 w 18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5" h="19">
                    <a:moveTo>
                      <a:pt x="176" y="19"/>
                    </a:moveTo>
                    <a:cubicBezTo>
                      <a:pt x="10" y="19"/>
                      <a:pt x="10" y="19"/>
                      <a:pt x="10" y="19"/>
                    </a:cubicBezTo>
                    <a:cubicBezTo>
                      <a:pt x="5" y="19"/>
                      <a:pt x="0" y="15"/>
                      <a:pt x="0" y="9"/>
                    </a:cubicBezTo>
                    <a:cubicBezTo>
                      <a:pt x="0" y="4"/>
                      <a:pt x="5" y="0"/>
                      <a:pt x="10" y="0"/>
                    </a:cubicBezTo>
                    <a:cubicBezTo>
                      <a:pt x="176" y="0"/>
                      <a:pt x="176" y="0"/>
                      <a:pt x="176" y="0"/>
                    </a:cubicBezTo>
                    <a:cubicBezTo>
                      <a:pt x="181" y="0"/>
                      <a:pt x="185" y="4"/>
                      <a:pt x="185" y="9"/>
                    </a:cubicBezTo>
                    <a:cubicBezTo>
                      <a:pt x="185" y="15"/>
                      <a:pt x="181" y="19"/>
                      <a:pt x="176" y="19"/>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44">
                <a:extLst>
                  <a:ext uri="{FF2B5EF4-FFF2-40B4-BE49-F238E27FC236}">
                    <a16:creationId xmlns:a16="http://schemas.microsoft.com/office/drawing/2014/main" id="{40881D90-C7E0-9FC9-7C0B-995B2F079F0D}"/>
                  </a:ext>
                </a:extLst>
              </p:cNvPr>
              <p:cNvSpPr>
                <a:spLocks noEditPoints="1"/>
              </p:cNvSpPr>
              <p:nvPr/>
            </p:nvSpPr>
            <p:spPr bwMode="auto">
              <a:xfrm>
                <a:off x="4541656" y="1191660"/>
                <a:ext cx="3130463" cy="3130462"/>
              </a:xfrm>
              <a:custGeom>
                <a:avLst/>
                <a:gdLst>
                  <a:gd name="T0" fmla="*/ 422 w 843"/>
                  <a:gd name="T1" fmla="*/ 843 h 843"/>
                  <a:gd name="T2" fmla="*/ 0 w 843"/>
                  <a:gd name="T3" fmla="*/ 421 h 843"/>
                  <a:gd name="T4" fmla="*/ 422 w 843"/>
                  <a:gd name="T5" fmla="*/ 0 h 843"/>
                  <a:gd name="T6" fmla="*/ 843 w 843"/>
                  <a:gd name="T7" fmla="*/ 421 h 843"/>
                  <a:gd name="T8" fmla="*/ 422 w 843"/>
                  <a:gd name="T9" fmla="*/ 843 h 843"/>
                  <a:gd name="T10" fmla="*/ 422 w 843"/>
                  <a:gd name="T11" fmla="*/ 5 h 843"/>
                  <a:gd name="T12" fmla="*/ 6 w 843"/>
                  <a:gd name="T13" fmla="*/ 421 h 843"/>
                  <a:gd name="T14" fmla="*/ 422 w 843"/>
                  <a:gd name="T15" fmla="*/ 838 h 843"/>
                  <a:gd name="T16" fmla="*/ 838 w 843"/>
                  <a:gd name="T17" fmla="*/ 421 h 843"/>
                  <a:gd name="T18" fmla="*/ 422 w 843"/>
                  <a:gd name="T19" fmla="*/ 5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3" h="843">
                    <a:moveTo>
                      <a:pt x="422" y="843"/>
                    </a:moveTo>
                    <a:cubicBezTo>
                      <a:pt x="189" y="843"/>
                      <a:pt x="0" y="654"/>
                      <a:pt x="0" y="421"/>
                    </a:cubicBezTo>
                    <a:cubicBezTo>
                      <a:pt x="0" y="189"/>
                      <a:pt x="189" y="0"/>
                      <a:pt x="422" y="0"/>
                    </a:cubicBezTo>
                    <a:cubicBezTo>
                      <a:pt x="654" y="0"/>
                      <a:pt x="843" y="189"/>
                      <a:pt x="843" y="421"/>
                    </a:cubicBezTo>
                    <a:cubicBezTo>
                      <a:pt x="843" y="654"/>
                      <a:pt x="654" y="843"/>
                      <a:pt x="422" y="843"/>
                    </a:cubicBezTo>
                    <a:close/>
                    <a:moveTo>
                      <a:pt x="422" y="5"/>
                    </a:moveTo>
                    <a:cubicBezTo>
                      <a:pt x="192" y="5"/>
                      <a:pt x="6" y="192"/>
                      <a:pt x="6" y="421"/>
                    </a:cubicBezTo>
                    <a:cubicBezTo>
                      <a:pt x="6" y="651"/>
                      <a:pt x="192" y="838"/>
                      <a:pt x="422" y="838"/>
                    </a:cubicBezTo>
                    <a:cubicBezTo>
                      <a:pt x="651" y="838"/>
                      <a:pt x="838" y="651"/>
                      <a:pt x="838" y="421"/>
                    </a:cubicBezTo>
                    <a:cubicBezTo>
                      <a:pt x="838" y="192"/>
                      <a:pt x="651" y="5"/>
                      <a:pt x="422" y="5"/>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45">
                <a:extLst>
                  <a:ext uri="{FF2B5EF4-FFF2-40B4-BE49-F238E27FC236}">
                    <a16:creationId xmlns:a16="http://schemas.microsoft.com/office/drawing/2014/main" id="{7184D8AF-62C9-79A8-40AF-9209FFE3C723}"/>
                  </a:ext>
                </a:extLst>
              </p:cNvPr>
              <p:cNvSpPr>
                <a:spLocks noEditPoints="1"/>
              </p:cNvSpPr>
              <p:nvPr/>
            </p:nvSpPr>
            <p:spPr bwMode="auto">
              <a:xfrm>
                <a:off x="4440809" y="1086609"/>
                <a:ext cx="3336358" cy="3336357"/>
              </a:xfrm>
              <a:custGeom>
                <a:avLst/>
                <a:gdLst>
                  <a:gd name="T0" fmla="*/ 449 w 898"/>
                  <a:gd name="T1" fmla="*/ 898 h 898"/>
                  <a:gd name="T2" fmla="*/ 0 w 898"/>
                  <a:gd name="T3" fmla="*/ 449 h 898"/>
                  <a:gd name="T4" fmla="*/ 449 w 898"/>
                  <a:gd name="T5" fmla="*/ 0 h 898"/>
                  <a:gd name="T6" fmla="*/ 898 w 898"/>
                  <a:gd name="T7" fmla="*/ 449 h 898"/>
                  <a:gd name="T8" fmla="*/ 449 w 898"/>
                  <a:gd name="T9" fmla="*/ 898 h 898"/>
                  <a:gd name="T10" fmla="*/ 449 w 898"/>
                  <a:gd name="T11" fmla="*/ 6 h 898"/>
                  <a:gd name="T12" fmla="*/ 5 w 898"/>
                  <a:gd name="T13" fmla="*/ 449 h 898"/>
                  <a:gd name="T14" fmla="*/ 449 w 898"/>
                  <a:gd name="T15" fmla="*/ 893 h 898"/>
                  <a:gd name="T16" fmla="*/ 892 w 898"/>
                  <a:gd name="T17" fmla="*/ 449 h 898"/>
                  <a:gd name="T18" fmla="*/ 449 w 898"/>
                  <a:gd name="T19" fmla="*/ 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8" h="898">
                    <a:moveTo>
                      <a:pt x="449" y="898"/>
                    </a:moveTo>
                    <a:cubicBezTo>
                      <a:pt x="201" y="898"/>
                      <a:pt x="0" y="697"/>
                      <a:pt x="0" y="449"/>
                    </a:cubicBezTo>
                    <a:cubicBezTo>
                      <a:pt x="0" y="202"/>
                      <a:pt x="201" y="0"/>
                      <a:pt x="449" y="0"/>
                    </a:cubicBezTo>
                    <a:cubicBezTo>
                      <a:pt x="696" y="0"/>
                      <a:pt x="898" y="202"/>
                      <a:pt x="898" y="449"/>
                    </a:cubicBezTo>
                    <a:cubicBezTo>
                      <a:pt x="898" y="697"/>
                      <a:pt x="696" y="898"/>
                      <a:pt x="449" y="898"/>
                    </a:cubicBezTo>
                    <a:close/>
                    <a:moveTo>
                      <a:pt x="449" y="6"/>
                    </a:moveTo>
                    <a:cubicBezTo>
                      <a:pt x="204" y="6"/>
                      <a:pt x="5" y="205"/>
                      <a:pt x="5" y="449"/>
                    </a:cubicBezTo>
                    <a:cubicBezTo>
                      <a:pt x="5" y="694"/>
                      <a:pt x="204" y="893"/>
                      <a:pt x="449" y="893"/>
                    </a:cubicBezTo>
                    <a:cubicBezTo>
                      <a:pt x="693" y="893"/>
                      <a:pt x="892" y="694"/>
                      <a:pt x="892" y="449"/>
                    </a:cubicBezTo>
                    <a:cubicBezTo>
                      <a:pt x="892" y="205"/>
                      <a:pt x="693" y="6"/>
                      <a:pt x="449" y="6"/>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47">
                <a:extLst>
                  <a:ext uri="{FF2B5EF4-FFF2-40B4-BE49-F238E27FC236}">
                    <a16:creationId xmlns:a16="http://schemas.microsoft.com/office/drawing/2014/main" id="{ABC5FDAA-F78A-C4FB-58D0-BD64F69F212C}"/>
                  </a:ext>
                </a:extLst>
              </p:cNvPr>
              <p:cNvSpPr>
                <a:spLocks noEditPoints="1"/>
              </p:cNvSpPr>
              <p:nvPr/>
            </p:nvSpPr>
            <p:spPr bwMode="auto">
              <a:xfrm>
                <a:off x="4201297" y="851301"/>
                <a:ext cx="3811180" cy="3815379"/>
              </a:xfrm>
              <a:custGeom>
                <a:avLst/>
                <a:gdLst>
                  <a:gd name="T0" fmla="*/ 499 w 1027"/>
                  <a:gd name="T1" fmla="*/ 1022 h 1027"/>
                  <a:gd name="T2" fmla="*/ 580 w 1027"/>
                  <a:gd name="T3" fmla="*/ 1018 h 1027"/>
                  <a:gd name="T4" fmla="*/ 377 w 1027"/>
                  <a:gd name="T5" fmla="*/ 1009 h 1027"/>
                  <a:gd name="T6" fmla="*/ 621 w 1027"/>
                  <a:gd name="T7" fmla="*/ 1016 h 1027"/>
                  <a:gd name="T8" fmla="*/ 621 w 1027"/>
                  <a:gd name="T9" fmla="*/ 1016 h 1027"/>
                  <a:gd name="T10" fmla="*/ 340 w 1027"/>
                  <a:gd name="T11" fmla="*/ 991 h 1027"/>
                  <a:gd name="T12" fmla="*/ 735 w 1027"/>
                  <a:gd name="T13" fmla="*/ 971 h 1027"/>
                  <a:gd name="T14" fmla="*/ 228 w 1027"/>
                  <a:gd name="T15" fmla="*/ 940 h 1027"/>
                  <a:gd name="T16" fmla="*/ 774 w 1027"/>
                  <a:gd name="T17" fmla="*/ 957 h 1027"/>
                  <a:gd name="T18" fmla="*/ 774 w 1027"/>
                  <a:gd name="T19" fmla="*/ 957 h 1027"/>
                  <a:gd name="T20" fmla="*/ 198 w 1027"/>
                  <a:gd name="T21" fmla="*/ 912 h 1027"/>
                  <a:gd name="T22" fmla="*/ 868 w 1027"/>
                  <a:gd name="T23" fmla="*/ 878 h 1027"/>
                  <a:gd name="T24" fmla="*/ 108 w 1027"/>
                  <a:gd name="T25" fmla="*/ 829 h 1027"/>
                  <a:gd name="T26" fmla="*/ 900 w 1027"/>
                  <a:gd name="T27" fmla="*/ 852 h 1027"/>
                  <a:gd name="T28" fmla="*/ 900 w 1027"/>
                  <a:gd name="T29" fmla="*/ 852 h 1027"/>
                  <a:gd name="T30" fmla="*/ 89 w 1027"/>
                  <a:gd name="T31" fmla="*/ 793 h 1027"/>
                  <a:gd name="T32" fmla="*/ 965 w 1027"/>
                  <a:gd name="T33" fmla="*/ 748 h 1027"/>
                  <a:gd name="T34" fmla="*/ 30 w 1027"/>
                  <a:gd name="T35" fmla="*/ 685 h 1027"/>
                  <a:gd name="T36" fmla="*/ 987 w 1027"/>
                  <a:gd name="T37" fmla="*/ 714 h 1027"/>
                  <a:gd name="T38" fmla="*/ 987 w 1027"/>
                  <a:gd name="T39" fmla="*/ 714 h 1027"/>
                  <a:gd name="T40" fmla="*/ 22 w 1027"/>
                  <a:gd name="T41" fmla="*/ 645 h 1027"/>
                  <a:gd name="T42" fmla="*/ 1016 w 1027"/>
                  <a:gd name="T43" fmla="*/ 594 h 1027"/>
                  <a:gd name="T44" fmla="*/ 0 w 1027"/>
                  <a:gd name="T45" fmla="*/ 524 h 1027"/>
                  <a:gd name="T46" fmla="*/ 1026 w 1027"/>
                  <a:gd name="T47" fmla="*/ 555 h 1027"/>
                  <a:gd name="T48" fmla="*/ 1027 w 1027"/>
                  <a:gd name="T49" fmla="*/ 492 h 1027"/>
                  <a:gd name="T50" fmla="*/ 1 w 1027"/>
                  <a:gd name="T51" fmla="*/ 483 h 1027"/>
                  <a:gd name="T52" fmla="*/ 1018 w 1027"/>
                  <a:gd name="T53" fmla="*/ 451 h 1027"/>
                  <a:gd name="T54" fmla="*/ 1018 w 1027"/>
                  <a:gd name="T55" fmla="*/ 451 h 1027"/>
                  <a:gd name="T56" fmla="*/ 28 w 1027"/>
                  <a:gd name="T57" fmla="*/ 364 h 1027"/>
                  <a:gd name="T58" fmla="*/ 994 w 1027"/>
                  <a:gd name="T59" fmla="*/ 331 h 1027"/>
                  <a:gd name="T60" fmla="*/ 36 w 1027"/>
                  <a:gd name="T61" fmla="*/ 323 h 1027"/>
                  <a:gd name="T62" fmla="*/ 973 w 1027"/>
                  <a:gd name="T63" fmla="*/ 296 h 1027"/>
                  <a:gd name="T64" fmla="*/ 973 w 1027"/>
                  <a:gd name="T65" fmla="*/ 296 h 1027"/>
                  <a:gd name="T66" fmla="*/ 100 w 1027"/>
                  <a:gd name="T67" fmla="*/ 218 h 1027"/>
                  <a:gd name="T68" fmla="*/ 912 w 1027"/>
                  <a:gd name="T69" fmla="*/ 190 h 1027"/>
                  <a:gd name="T70" fmla="*/ 120 w 1027"/>
                  <a:gd name="T71" fmla="*/ 183 h 1027"/>
                  <a:gd name="T72" fmla="*/ 881 w 1027"/>
                  <a:gd name="T73" fmla="*/ 162 h 1027"/>
                  <a:gd name="T74" fmla="*/ 881 w 1027"/>
                  <a:gd name="T75" fmla="*/ 162 h 1027"/>
                  <a:gd name="T76" fmla="*/ 213 w 1027"/>
                  <a:gd name="T77" fmla="*/ 103 h 1027"/>
                  <a:gd name="T78" fmla="*/ 790 w 1027"/>
                  <a:gd name="T79" fmla="*/ 81 h 1027"/>
                  <a:gd name="T80" fmla="*/ 244 w 1027"/>
                  <a:gd name="T81" fmla="*/ 76 h 1027"/>
                  <a:gd name="T82" fmla="*/ 752 w 1027"/>
                  <a:gd name="T83" fmla="*/ 64 h 1027"/>
                  <a:gd name="T84" fmla="*/ 752 w 1027"/>
                  <a:gd name="T85" fmla="*/ 64 h 1027"/>
                  <a:gd name="T86" fmla="*/ 358 w 1027"/>
                  <a:gd name="T87" fmla="*/ 29 h 1027"/>
                  <a:gd name="T88" fmla="*/ 640 w 1027"/>
                  <a:gd name="T89" fmla="*/ 15 h 1027"/>
                  <a:gd name="T90" fmla="*/ 396 w 1027"/>
                  <a:gd name="T91" fmla="*/ 13 h 1027"/>
                  <a:gd name="T92" fmla="*/ 599 w 1027"/>
                  <a:gd name="T93" fmla="*/ 12 h 1027"/>
                  <a:gd name="T94" fmla="*/ 599 w 1027"/>
                  <a:gd name="T95" fmla="*/ 12 h 1027"/>
                  <a:gd name="T96" fmla="*/ 518 w 1027"/>
                  <a:gd name="T97"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7" h="1027">
                    <a:moveTo>
                      <a:pt x="499" y="1027"/>
                    </a:moveTo>
                    <a:cubicBezTo>
                      <a:pt x="485" y="1026"/>
                      <a:pt x="471" y="1026"/>
                      <a:pt x="458" y="1024"/>
                    </a:cubicBezTo>
                    <a:cubicBezTo>
                      <a:pt x="458" y="1019"/>
                      <a:pt x="458" y="1019"/>
                      <a:pt x="458" y="1019"/>
                    </a:cubicBezTo>
                    <a:cubicBezTo>
                      <a:pt x="472" y="1020"/>
                      <a:pt x="485" y="1021"/>
                      <a:pt x="499" y="1022"/>
                    </a:cubicBezTo>
                    <a:lnTo>
                      <a:pt x="499" y="1027"/>
                    </a:lnTo>
                    <a:close/>
                    <a:moveTo>
                      <a:pt x="540" y="1026"/>
                    </a:moveTo>
                    <a:cubicBezTo>
                      <a:pt x="539" y="1021"/>
                      <a:pt x="539" y="1021"/>
                      <a:pt x="539" y="1021"/>
                    </a:cubicBezTo>
                    <a:cubicBezTo>
                      <a:pt x="553" y="1021"/>
                      <a:pt x="567" y="1019"/>
                      <a:pt x="580" y="1018"/>
                    </a:cubicBezTo>
                    <a:cubicBezTo>
                      <a:pt x="581" y="1023"/>
                      <a:pt x="581" y="1023"/>
                      <a:pt x="581" y="1023"/>
                    </a:cubicBezTo>
                    <a:cubicBezTo>
                      <a:pt x="567" y="1025"/>
                      <a:pt x="553" y="1026"/>
                      <a:pt x="540" y="1026"/>
                    </a:cubicBezTo>
                    <a:close/>
                    <a:moveTo>
                      <a:pt x="417" y="1018"/>
                    </a:moveTo>
                    <a:cubicBezTo>
                      <a:pt x="404" y="1015"/>
                      <a:pt x="390" y="1012"/>
                      <a:pt x="377" y="1009"/>
                    </a:cubicBezTo>
                    <a:cubicBezTo>
                      <a:pt x="378" y="1004"/>
                      <a:pt x="378" y="1004"/>
                      <a:pt x="378" y="1004"/>
                    </a:cubicBezTo>
                    <a:cubicBezTo>
                      <a:pt x="391" y="1007"/>
                      <a:pt x="405" y="1010"/>
                      <a:pt x="418" y="1013"/>
                    </a:cubicBezTo>
                    <a:lnTo>
                      <a:pt x="417" y="1018"/>
                    </a:lnTo>
                    <a:close/>
                    <a:moveTo>
                      <a:pt x="621" y="1016"/>
                    </a:moveTo>
                    <a:cubicBezTo>
                      <a:pt x="620" y="1011"/>
                      <a:pt x="620" y="1011"/>
                      <a:pt x="620" y="1011"/>
                    </a:cubicBezTo>
                    <a:cubicBezTo>
                      <a:pt x="633" y="1008"/>
                      <a:pt x="646" y="1005"/>
                      <a:pt x="659" y="1001"/>
                    </a:cubicBezTo>
                    <a:cubicBezTo>
                      <a:pt x="661" y="1006"/>
                      <a:pt x="661" y="1006"/>
                      <a:pt x="661" y="1006"/>
                    </a:cubicBezTo>
                    <a:cubicBezTo>
                      <a:pt x="648" y="1010"/>
                      <a:pt x="634" y="1013"/>
                      <a:pt x="621" y="1016"/>
                    </a:cubicBezTo>
                    <a:close/>
                    <a:moveTo>
                      <a:pt x="338" y="996"/>
                    </a:moveTo>
                    <a:cubicBezTo>
                      <a:pt x="325" y="992"/>
                      <a:pt x="312" y="986"/>
                      <a:pt x="300" y="981"/>
                    </a:cubicBezTo>
                    <a:cubicBezTo>
                      <a:pt x="302" y="976"/>
                      <a:pt x="302" y="976"/>
                      <a:pt x="302" y="976"/>
                    </a:cubicBezTo>
                    <a:cubicBezTo>
                      <a:pt x="314" y="981"/>
                      <a:pt x="327" y="987"/>
                      <a:pt x="340" y="991"/>
                    </a:cubicBezTo>
                    <a:lnTo>
                      <a:pt x="338" y="996"/>
                    </a:lnTo>
                    <a:close/>
                    <a:moveTo>
                      <a:pt x="700" y="992"/>
                    </a:moveTo>
                    <a:cubicBezTo>
                      <a:pt x="698" y="987"/>
                      <a:pt x="698" y="987"/>
                      <a:pt x="698" y="987"/>
                    </a:cubicBezTo>
                    <a:cubicBezTo>
                      <a:pt x="710" y="983"/>
                      <a:pt x="723" y="977"/>
                      <a:pt x="735" y="971"/>
                    </a:cubicBezTo>
                    <a:cubicBezTo>
                      <a:pt x="737" y="976"/>
                      <a:pt x="737" y="976"/>
                      <a:pt x="737" y="976"/>
                    </a:cubicBezTo>
                    <a:cubicBezTo>
                      <a:pt x="725" y="982"/>
                      <a:pt x="712" y="987"/>
                      <a:pt x="700" y="992"/>
                    </a:cubicBezTo>
                    <a:close/>
                    <a:moveTo>
                      <a:pt x="263" y="962"/>
                    </a:moveTo>
                    <a:cubicBezTo>
                      <a:pt x="251" y="955"/>
                      <a:pt x="239" y="948"/>
                      <a:pt x="228" y="940"/>
                    </a:cubicBezTo>
                    <a:cubicBezTo>
                      <a:pt x="231" y="936"/>
                      <a:pt x="231" y="936"/>
                      <a:pt x="231" y="936"/>
                    </a:cubicBezTo>
                    <a:cubicBezTo>
                      <a:pt x="242" y="944"/>
                      <a:pt x="254" y="951"/>
                      <a:pt x="266" y="957"/>
                    </a:cubicBezTo>
                    <a:lnTo>
                      <a:pt x="263" y="962"/>
                    </a:lnTo>
                    <a:close/>
                    <a:moveTo>
                      <a:pt x="774" y="957"/>
                    </a:moveTo>
                    <a:cubicBezTo>
                      <a:pt x="771" y="952"/>
                      <a:pt x="771" y="952"/>
                      <a:pt x="771" y="952"/>
                    </a:cubicBezTo>
                    <a:cubicBezTo>
                      <a:pt x="783" y="945"/>
                      <a:pt x="794" y="938"/>
                      <a:pt x="805" y="930"/>
                    </a:cubicBezTo>
                    <a:cubicBezTo>
                      <a:pt x="808" y="934"/>
                      <a:pt x="808" y="934"/>
                      <a:pt x="808" y="934"/>
                    </a:cubicBezTo>
                    <a:cubicBezTo>
                      <a:pt x="797" y="942"/>
                      <a:pt x="785" y="950"/>
                      <a:pt x="774" y="957"/>
                    </a:cubicBezTo>
                    <a:close/>
                    <a:moveTo>
                      <a:pt x="195" y="916"/>
                    </a:moveTo>
                    <a:cubicBezTo>
                      <a:pt x="184" y="908"/>
                      <a:pt x="174" y="899"/>
                      <a:pt x="164" y="889"/>
                    </a:cubicBezTo>
                    <a:cubicBezTo>
                      <a:pt x="167" y="886"/>
                      <a:pt x="167" y="886"/>
                      <a:pt x="167" y="886"/>
                    </a:cubicBezTo>
                    <a:cubicBezTo>
                      <a:pt x="177" y="895"/>
                      <a:pt x="188" y="904"/>
                      <a:pt x="198" y="912"/>
                    </a:cubicBezTo>
                    <a:lnTo>
                      <a:pt x="195" y="916"/>
                    </a:lnTo>
                    <a:close/>
                    <a:moveTo>
                      <a:pt x="841" y="909"/>
                    </a:moveTo>
                    <a:cubicBezTo>
                      <a:pt x="838" y="905"/>
                      <a:pt x="838" y="905"/>
                      <a:pt x="838" y="905"/>
                    </a:cubicBezTo>
                    <a:cubicBezTo>
                      <a:pt x="848" y="897"/>
                      <a:pt x="858" y="888"/>
                      <a:pt x="868" y="878"/>
                    </a:cubicBezTo>
                    <a:cubicBezTo>
                      <a:pt x="871" y="882"/>
                      <a:pt x="871" y="882"/>
                      <a:pt x="871" y="882"/>
                    </a:cubicBezTo>
                    <a:cubicBezTo>
                      <a:pt x="862" y="892"/>
                      <a:pt x="851" y="901"/>
                      <a:pt x="841" y="909"/>
                    </a:cubicBezTo>
                    <a:close/>
                    <a:moveTo>
                      <a:pt x="135" y="860"/>
                    </a:moveTo>
                    <a:cubicBezTo>
                      <a:pt x="126" y="850"/>
                      <a:pt x="117" y="840"/>
                      <a:pt x="108" y="829"/>
                    </a:cubicBezTo>
                    <a:cubicBezTo>
                      <a:pt x="112" y="826"/>
                      <a:pt x="112" y="826"/>
                      <a:pt x="112" y="826"/>
                    </a:cubicBezTo>
                    <a:cubicBezTo>
                      <a:pt x="121" y="836"/>
                      <a:pt x="130" y="847"/>
                      <a:pt x="139" y="857"/>
                    </a:cubicBezTo>
                    <a:lnTo>
                      <a:pt x="135" y="860"/>
                    </a:lnTo>
                    <a:close/>
                    <a:moveTo>
                      <a:pt x="900" y="852"/>
                    </a:moveTo>
                    <a:cubicBezTo>
                      <a:pt x="896" y="849"/>
                      <a:pt x="896" y="849"/>
                      <a:pt x="896" y="849"/>
                    </a:cubicBezTo>
                    <a:cubicBezTo>
                      <a:pt x="905" y="839"/>
                      <a:pt x="913" y="828"/>
                      <a:pt x="921" y="817"/>
                    </a:cubicBezTo>
                    <a:cubicBezTo>
                      <a:pt x="926" y="820"/>
                      <a:pt x="926" y="820"/>
                      <a:pt x="926" y="820"/>
                    </a:cubicBezTo>
                    <a:cubicBezTo>
                      <a:pt x="917" y="831"/>
                      <a:pt x="909" y="842"/>
                      <a:pt x="900" y="852"/>
                    </a:cubicBezTo>
                    <a:close/>
                    <a:moveTo>
                      <a:pt x="84" y="795"/>
                    </a:moveTo>
                    <a:cubicBezTo>
                      <a:pt x="77" y="784"/>
                      <a:pt x="70" y="772"/>
                      <a:pt x="63" y="760"/>
                    </a:cubicBezTo>
                    <a:cubicBezTo>
                      <a:pt x="68" y="758"/>
                      <a:pt x="68" y="758"/>
                      <a:pt x="68" y="758"/>
                    </a:cubicBezTo>
                    <a:cubicBezTo>
                      <a:pt x="74" y="770"/>
                      <a:pt x="81" y="781"/>
                      <a:pt x="89" y="793"/>
                    </a:cubicBezTo>
                    <a:lnTo>
                      <a:pt x="84" y="795"/>
                    </a:lnTo>
                    <a:close/>
                    <a:moveTo>
                      <a:pt x="949" y="786"/>
                    </a:moveTo>
                    <a:cubicBezTo>
                      <a:pt x="944" y="784"/>
                      <a:pt x="944" y="784"/>
                      <a:pt x="944" y="784"/>
                    </a:cubicBezTo>
                    <a:cubicBezTo>
                      <a:pt x="952" y="772"/>
                      <a:pt x="958" y="760"/>
                      <a:pt x="965" y="748"/>
                    </a:cubicBezTo>
                    <a:cubicBezTo>
                      <a:pt x="969" y="751"/>
                      <a:pt x="969" y="751"/>
                      <a:pt x="969" y="751"/>
                    </a:cubicBezTo>
                    <a:cubicBezTo>
                      <a:pt x="963" y="763"/>
                      <a:pt x="956" y="775"/>
                      <a:pt x="949" y="786"/>
                    </a:cubicBezTo>
                    <a:close/>
                    <a:moveTo>
                      <a:pt x="45" y="724"/>
                    </a:moveTo>
                    <a:cubicBezTo>
                      <a:pt x="39" y="711"/>
                      <a:pt x="34" y="698"/>
                      <a:pt x="30" y="685"/>
                    </a:cubicBezTo>
                    <a:cubicBezTo>
                      <a:pt x="34" y="684"/>
                      <a:pt x="34" y="684"/>
                      <a:pt x="34" y="684"/>
                    </a:cubicBezTo>
                    <a:cubicBezTo>
                      <a:pt x="39" y="696"/>
                      <a:pt x="44" y="709"/>
                      <a:pt x="50" y="721"/>
                    </a:cubicBezTo>
                    <a:lnTo>
                      <a:pt x="45" y="724"/>
                    </a:lnTo>
                    <a:close/>
                    <a:moveTo>
                      <a:pt x="987" y="714"/>
                    </a:moveTo>
                    <a:cubicBezTo>
                      <a:pt x="982" y="712"/>
                      <a:pt x="982" y="712"/>
                      <a:pt x="982" y="712"/>
                    </a:cubicBezTo>
                    <a:cubicBezTo>
                      <a:pt x="987" y="699"/>
                      <a:pt x="992" y="686"/>
                      <a:pt x="996" y="673"/>
                    </a:cubicBezTo>
                    <a:cubicBezTo>
                      <a:pt x="1001" y="675"/>
                      <a:pt x="1001" y="675"/>
                      <a:pt x="1001" y="675"/>
                    </a:cubicBezTo>
                    <a:cubicBezTo>
                      <a:pt x="997" y="688"/>
                      <a:pt x="992" y="701"/>
                      <a:pt x="987" y="714"/>
                    </a:cubicBezTo>
                    <a:close/>
                    <a:moveTo>
                      <a:pt x="17" y="646"/>
                    </a:moveTo>
                    <a:cubicBezTo>
                      <a:pt x="14" y="633"/>
                      <a:pt x="11" y="620"/>
                      <a:pt x="8" y="606"/>
                    </a:cubicBezTo>
                    <a:cubicBezTo>
                      <a:pt x="14" y="605"/>
                      <a:pt x="14" y="605"/>
                      <a:pt x="14" y="605"/>
                    </a:cubicBezTo>
                    <a:cubicBezTo>
                      <a:pt x="16" y="618"/>
                      <a:pt x="19" y="632"/>
                      <a:pt x="22" y="645"/>
                    </a:cubicBezTo>
                    <a:lnTo>
                      <a:pt x="17" y="646"/>
                    </a:lnTo>
                    <a:close/>
                    <a:moveTo>
                      <a:pt x="1013" y="636"/>
                    </a:moveTo>
                    <a:cubicBezTo>
                      <a:pt x="1008" y="634"/>
                      <a:pt x="1008" y="634"/>
                      <a:pt x="1008" y="634"/>
                    </a:cubicBezTo>
                    <a:cubicBezTo>
                      <a:pt x="1011" y="621"/>
                      <a:pt x="1014" y="608"/>
                      <a:pt x="1016" y="594"/>
                    </a:cubicBezTo>
                    <a:cubicBezTo>
                      <a:pt x="1021" y="595"/>
                      <a:pt x="1021" y="595"/>
                      <a:pt x="1021" y="595"/>
                    </a:cubicBezTo>
                    <a:cubicBezTo>
                      <a:pt x="1019" y="609"/>
                      <a:pt x="1016" y="622"/>
                      <a:pt x="1013" y="636"/>
                    </a:cubicBezTo>
                    <a:close/>
                    <a:moveTo>
                      <a:pt x="3" y="565"/>
                    </a:moveTo>
                    <a:cubicBezTo>
                      <a:pt x="1" y="552"/>
                      <a:pt x="0" y="538"/>
                      <a:pt x="0" y="524"/>
                    </a:cubicBezTo>
                    <a:cubicBezTo>
                      <a:pt x="5" y="524"/>
                      <a:pt x="5" y="524"/>
                      <a:pt x="5" y="524"/>
                    </a:cubicBezTo>
                    <a:cubicBezTo>
                      <a:pt x="6" y="538"/>
                      <a:pt x="7" y="551"/>
                      <a:pt x="8" y="565"/>
                    </a:cubicBezTo>
                    <a:lnTo>
                      <a:pt x="3" y="565"/>
                    </a:lnTo>
                    <a:close/>
                    <a:moveTo>
                      <a:pt x="1026" y="555"/>
                    </a:moveTo>
                    <a:cubicBezTo>
                      <a:pt x="1020" y="554"/>
                      <a:pt x="1020" y="554"/>
                      <a:pt x="1020" y="554"/>
                    </a:cubicBezTo>
                    <a:cubicBezTo>
                      <a:pt x="1022" y="541"/>
                      <a:pt x="1022" y="527"/>
                      <a:pt x="1022" y="513"/>
                    </a:cubicBezTo>
                    <a:cubicBezTo>
                      <a:pt x="1022" y="506"/>
                      <a:pt x="1022" y="499"/>
                      <a:pt x="1022" y="492"/>
                    </a:cubicBezTo>
                    <a:cubicBezTo>
                      <a:pt x="1027" y="492"/>
                      <a:pt x="1027" y="492"/>
                      <a:pt x="1027" y="492"/>
                    </a:cubicBezTo>
                    <a:cubicBezTo>
                      <a:pt x="1027" y="499"/>
                      <a:pt x="1027" y="506"/>
                      <a:pt x="1027" y="513"/>
                    </a:cubicBezTo>
                    <a:cubicBezTo>
                      <a:pt x="1027" y="527"/>
                      <a:pt x="1027" y="541"/>
                      <a:pt x="1026" y="555"/>
                    </a:cubicBezTo>
                    <a:close/>
                    <a:moveTo>
                      <a:pt x="6" y="484"/>
                    </a:moveTo>
                    <a:cubicBezTo>
                      <a:pt x="1" y="483"/>
                      <a:pt x="1" y="483"/>
                      <a:pt x="1" y="483"/>
                    </a:cubicBezTo>
                    <a:cubicBezTo>
                      <a:pt x="2" y="470"/>
                      <a:pt x="3" y="456"/>
                      <a:pt x="5" y="442"/>
                    </a:cubicBezTo>
                    <a:cubicBezTo>
                      <a:pt x="10" y="443"/>
                      <a:pt x="10" y="443"/>
                      <a:pt x="10" y="443"/>
                    </a:cubicBezTo>
                    <a:cubicBezTo>
                      <a:pt x="8" y="457"/>
                      <a:pt x="7" y="470"/>
                      <a:pt x="6" y="484"/>
                    </a:cubicBezTo>
                    <a:close/>
                    <a:moveTo>
                      <a:pt x="1018" y="451"/>
                    </a:moveTo>
                    <a:cubicBezTo>
                      <a:pt x="1017" y="438"/>
                      <a:pt x="1014" y="424"/>
                      <a:pt x="1012" y="411"/>
                    </a:cubicBezTo>
                    <a:cubicBezTo>
                      <a:pt x="1017" y="410"/>
                      <a:pt x="1017" y="410"/>
                      <a:pt x="1017" y="410"/>
                    </a:cubicBezTo>
                    <a:cubicBezTo>
                      <a:pt x="1020" y="423"/>
                      <a:pt x="1022" y="437"/>
                      <a:pt x="1024" y="451"/>
                    </a:cubicBezTo>
                    <a:lnTo>
                      <a:pt x="1018" y="451"/>
                    </a:lnTo>
                    <a:close/>
                    <a:moveTo>
                      <a:pt x="17" y="403"/>
                    </a:moveTo>
                    <a:cubicBezTo>
                      <a:pt x="12" y="402"/>
                      <a:pt x="12" y="402"/>
                      <a:pt x="12" y="402"/>
                    </a:cubicBezTo>
                    <a:cubicBezTo>
                      <a:pt x="15" y="389"/>
                      <a:pt x="19" y="375"/>
                      <a:pt x="23" y="362"/>
                    </a:cubicBezTo>
                    <a:cubicBezTo>
                      <a:pt x="28" y="364"/>
                      <a:pt x="28" y="364"/>
                      <a:pt x="28" y="364"/>
                    </a:cubicBezTo>
                    <a:cubicBezTo>
                      <a:pt x="24" y="377"/>
                      <a:pt x="20" y="390"/>
                      <a:pt x="17" y="403"/>
                    </a:cubicBezTo>
                    <a:close/>
                    <a:moveTo>
                      <a:pt x="1002" y="372"/>
                    </a:moveTo>
                    <a:cubicBezTo>
                      <a:pt x="998" y="359"/>
                      <a:pt x="994" y="346"/>
                      <a:pt x="989" y="333"/>
                    </a:cubicBezTo>
                    <a:cubicBezTo>
                      <a:pt x="994" y="331"/>
                      <a:pt x="994" y="331"/>
                      <a:pt x="994" y="331"/>
                    </a:cubicBezTo>
                    <a:cubicBezTo>
                      <a:pt x="999" y="344"/>
                      <a:pt x="1003" y="357"/>
                      <a:pt x="1007" y="370"/>
                    </a:cubicBezTo>
                    <a:lnTo>
                      <a:pt x="1002" y="372"/>
                    </a:lnTo>
                    <a:close/>
                    <a:moveTo>
                      <a:pt x="41" y="325"/>
                    </a:moveTo>
                    <a:cubicBezTo>
                      <a:pt x="36" y="323"/>
                      <a:pt x="36" y="323"/>
                      <a:pt x="36" y="323"/>
                    </a:cubicBezTo>
                    <a:cubicBezTo>
                      <a:pt x="41" y="311"/>
                      <a:pt x="47" y="298"/>
                      <a:pt x="53" y="286"/>
                    </a:cubicBezTo>
                    <a:cubicBezTo>
                      <a:pt x="58" y="288"/>
                      <a:pt x="58" y="288"/>
                      <a:pt x="58" y="288"/>
                    </a:cubicBezTo>
                    <a:cubicBezTo>
                      <a:pt x="52" y="300"/>
                      <a:pt x="46" y="313"/>
                      <a:pt x="41" y="325"/>
                    </a:cubicBezTo>
                    <a:close/>
                    <a:moveTo>
                      <a:pt x="973" y="296"/>
                    </a:moveTo>
                    <a:cubicBezTo>
                      <a:pt x="967" y="284"/>
                      <a:pt x="961" y="271"/>
                      <a:pt x="954" y="260"/>
                    </a:cubicBezTo>
                    <a:cubicBezTo>
                      <a:pt x="959" y="257"/>
                      <a:pt x="959" y="257"/>
                      <a:pt x="959" y="257"/>
                    </a:cubicBezTo>
                    <a:cubicBezTo>
                      <a:pt x="966" y="269"/>
                      <a:pt x="972" y="281"/>
                      <a:pt x="978" y="294"/>
                    </a:cubicBezTo>
                    <a:lnTo>
                      <a:pt x="973" y="296"/>
                    </a:lnTo>
                    <a:close/>
                    <a:moveTo>
                      <a:pt x="77" y="253"/>
                    </a:moveTo>
                    <a:cubicBezTo>
                      <a:pt x="73" y="250"/>
                      <a:pt x="73" y="250"/>
                      <a:pt x="73" y="250"/>
                    </a:cubicBezTo>
                    <a:cubicBezTo>
                      <a:pt x="80" y="238"/>
                      <a:pt x="87" y="227"/>
                      <a:pt x="95" y="215"/>
                    </a:cubicBezTo>
                    <a:cubicBezTo>
                      <a:pt x="100" y="218"/>
                      <a:pt x="100" y="218"/>
                      <a:pt x="100" y="218"/>
                    </a:cubicBezTo>
                    <a:cubicBezTo>
                      <a:pt x="92" y="229"/>
                      <a:pt x="84" y="241"/>
                      <a:pt x="77" y="253"/>
                    </a:cubicBezTo>
                    <a:close/>
                    <a:moveTo>
                      <a:pt x="933" y="225"/>
                    </a:moveTo>
                    <a:cubicBezTo>
                      <a:pt x="925" y="214"/>
                      <a:pt x="917" y="203"/>
                      <a:pt x="908" y="193"/>
                    </a:cubicBezTo>
                    <a:cubicBezTo>
                      <a:pt x="912" y="190"/>
                      <a:pt x="912" y="190"/>
                      <a:pt x="912" y="190"/>
                    </a:cubicBezTo>
                    <a:cubicBezTo>
                      <a:pt x="921" y="200"/>
                      <a:pt x="929" y="211"/>
                      <a:pt x="937" y="222"/>
                    </a:cubicBezTo>
                    <a:lnTo>
                      <a:pt x="933" y="225"/>
                    </a:lnTo>
                    <a:close/>
                    <a:moveTo>
                      <a:pt x="124" y="186"/>
                    </a:moveTo>
                    <a:cubicBezTo>
                      <a:pt x="120" y="183"/>
                      <a:pt x="120" y="183"/>
                      <a:pt x="120" y="183"/>
                    </a:cubicBezTo>
                    <a:cubicBezTo>
                      <a:pt x="129" y="173"/>
                      <a:pt x="139" y="162"/>
                      <a:pt x="148" y="153"/>
                    </a:cubicBezTo>
                    <a:cubicBezTo>
                      <a:pt x="152" y="156"/>
                      <a:pt x="152" y="156"/>
                      <a:pt x="152" y="156"/>
                    </a:cubicBezTo>
                    <a:cubicBezTo>
                      <a:pt x="142" y="166"/>
                      <a:pt x="133" y="176"/>
                      <a:pt x="124" y="186"/>
                    </a:cubicBezTo>
                    <a:close/>
                    <a:moveTo>
                      <a:pt x="881" y="162"/>
                    </a:moveTo>
                    <a:cubicBezTo>
                      <a:pt x="872" y="153"/>
                      <a:pt x="862" y="143"/>
                      <a:pt x="852" y="134"/>
                    </a:cubicBezTo>
                    <a:cubicBezTo>
                      <a:pt x="856" y="130"/>
                      <a:pt x="856" y="130"/>
                      <a:pt x="856" y="130"/>
                    </a:cubicBezTo>
                    <a:cubicBezTo>
                      <a:pt x="866" y="139"/>
                      <a:pt x="876" y="149"/>
                      <a:pt x="885" y="159"/>
                    </a:cubicBezTo>
                    <a:lnTo>
                      <a:pt x="881" y="162"/>
                    </a:lnTo>
                    <a:close/>
                    <a:moveTo>
                      <a:pt x="182" y="129"/>
                    </a:moveTo>
                    <a:cubicBezTo>
                      <a:pt x="178" y="125"/>
                      <a:pt x="178" y="125"/>
                      <a:pt x="178" y="125"/>
                    </a:cubicBezTo>
                    <a:cubicBezTo>
                      <a:pt x="188" y="116"/>
                      <a:pt x="199" y="107"/>
                      <a:pt x="210" y="99"/>
                    </a:cubicBezTo>
                    <a:cubicBezTo>
                      <a:pt x="213" y="103"/>
                      <a:pt x="213" y="103"/>
                      <a:pt x="213" y="103"/>
                    </a:cubicBezTo>
                    <a:cubicBezTo>
                      <a:pt x="203" y="111"/>
                      <a:pt x="192" y="120"/>
                      <a:pt x="182" y="129"/>
                    </a:cubicBezTo>
                    <a:close/>
                    <a:moveTo>
                      <a:pt x="821" y="108"/>
                    </a:moveTo>
                    <a:cubicBezTo>
                      <a:pt x="810" y="100"/>
                      <a:pt x="799" y="92"/>
                      <a:pt x="787" y="85"/>
                    </a:cubicBezTo>
                    <a:cubicBezTo>
                      <a:pt x="790" y="81"/>
                      <a:pt x="790" y="81"/>
                      <a:pt x="790" y="81"/>
                    </a:cubicBezTo>
                    <a:cubicBezTo>
                      <a:pt x="802" y="88"/>
                      <a:pt x="813" y="96"/>
                      <a:pt x="824" y="104"/>
                    </a:cubicBezTo>
                    <a:lnTo>
                      <a:pt x="821" y="108"/>
                    </a:lnTo>
                    <a:close/>
                    <a:moveTo>
                      <a:pt x="247" y="80"/>
                    </a:moveTo>
                    <a:cubicBezTo>
                      <a:pt x="244" y="76"/>
                      <a:pt x="244" y="76"/>
                      <a:pt x="244" y="76"/>
                    </a:cubicBezTo>
                    <a:cubicBezTo>
                      <a:pt x="256" y="69"/>
                      <a:pt x="268" y="62"/>
                      <a:pt x="280" y="56"/>
                    </a:cubicBezTo>
                    <a:cubicBezTo>
                      <a:pt x="283" y="61"/>
                      <a:pt x="283" y="61"/>
                      <a:pt x="283" y="61"/>
                    </a:cubicBezTo>
                    <a:cubicBezTo>
                      <a:pt x="271" y="67"/>
                      <a:pt x="259" y="73"/>
                      <a:pt x="247" y="80"/>
                    </a:cubicBezTo>
                    <a:close/>
                    <a:moveTo>
                      <a:pt x="752" y="64"/>
                    </a:moveTo>
                    <a:cubicBezTo>
                      <a:pt x="740" y="58"/>
                      <a:pt x="728" y="52"/>
                      <a:pt x="716" y="47"/>
                    </a:cubicBezTo>
                    <a:cubicBezTo>
                      <a:pt x="718" y="42"/>
                      <a:pt x="718" y="42"/>
                      <a:pt x="718" y="42"/>
                    </a:cubicBezTo>
                    <a:cubicBezTo>
                      <a:pt x="730" y="47"/>
                      <a:pt x="743" y="53"/>
                      <a:pt x="755" y="60"/>
                    </a:cubicBezTo>
                    <a:lnTo>
                      <a:pt x="752" y="64"/>
                    </a:lnTo>
                    <a:close/>
                    <a:moveTo>
                      <a:pt x="319" y="43"/>
                    </a:moveTo>
                    <a:cubicBezTo>
                      <a:pt x="317" y="39"/>
                      <a:pt x="317" y="39"/>
                      <a:pt x="317" y="39"/>
                    </a:cubicBezTo>
                    <a:cubicBezTo>
                      <a:pt x="330" y="33"/>
                      <a:pt x="343" y="29"/>
                      <a:pt x="356" y="24"/>
                    </a:cubicBezTo>
                    <a:cubicBezTo>
                      <a:pt x="358" y="29"/>
                      <a:pt x="358" y="29"/>
                      <a:pt x="358" y="29"/>
                    </a:cubicBezTo>
                    <a:cubicBezTo>
                      <a:pt x="345" y="34"/>
                      <a:pt x="332" y="38"/>
                      <a:pt x="319" y="43"/>
                    </a:cubicBezTo>
                    <a:close/>
                    <a:moveTo>
                      <a:pt x="678" y="32"/>
                    </a:moveTo>
                    <a:cubicBezTo>
                      <a:pt x="665" y="28"/>
                      <a:pt x="652" y="24"/>
                      <a:pt x="639" y="21"/>
                    </a:cubicBezTo>
                    <a:cubicBezTo>
                      <a:pt x="640" y="15"/>
                      <a:pt x="640" y="15"/>
                      <a:pt x="640" y="15"/>
                    </a:cubicBezTo>
                    <a:cubicBezTo>
                      <a:pt x="653" y="19"/>
                      <a:pt x="666" y="23"/>
                      <a:pt x="679" y="27"/>
                    </a:cubicBezTo>
                    <a:lnTo>
                      <a:pt x="678" y="32"/>
                    </a:lnTo>
                    <a:close/>
                    <a:moveTo>
                      <a:pt x="397" y="19"/>
                    </a:moveTo>
                    <a:cubicBezTo>
                      <a:pt x="396" y="13"/>
                      <a:pt x="396" y="13"/>
                      <a:pt x="396" y="13"/>
                    </a:cubicBezTo>
                    <a:cubicBezTo>
                      <a:pt x="409" y="10"/>
                      <a:pt x="422" y="8"/>
                      <a:pt x="436" y="6"/>
                    </a:cubicBezTo>
                    <a:cubicBezTo>
                      <a:pt x="437" y="11"/>
                      <a:pt x="437" y="11"/>
                      <a:pt x="437" y="11"/>
                    </a:cubicBezTo>
                    <a:cubicBezTo>
                      <a:pt x="423" y="13"/>
                      <a:pt x="410" y="15"/>
                      <a:pt x="397" y="19"/>
                    </a:cubicBezTo>
                    <a:close/>
                    <a:moveTo>
                      <a:pt x="599" y="12"/>
                    </a:moveTo>
                    <a:cubicBezTo>
                      <a:pt x="585" y="10"/>
                      <a:pt x="572" y="8"/>
                      <a:pt x="558" y="7"/>
                    </a:cubicBezTo>
                    <a:cubicBezTo>
                      <a:pt x="559" y="2"/>
                      <a:pt x="559" y="2"/>
                      <a:pt x="559" y="2"/>
                    </a:cubicBezTo>
                    <a:cubicBezTo>
                      <a:pt x="573" y="3"/>
                      <a:pt x="586" y="5"/>
                      <a:pt x="600" y="7"/>
                    </a:cubicBezTo>
                    <a:lnTo>
                      <a:pt x="599" y="12"/>
                    </a:lnTo>
                    <a:close/>
                    <a:moveTo>
                      <a:pt x="477" y="6"/>
                    </a:moveTo>
                    <a:cubicBezTo>
                      <a:pt x="477" y="1"/>
                      <a:pt x="477" y="1"/>
                      <a:pt x="477" y="1"/>
                    </a:cubicBezTo>
                    <a:cubicBezTo>
                      <a:pt x="489" y="0"/>
                      <a:pt x="501" y="0"/>
                      <a:pt x="514" y="0"/>
                    </a:cubicBezTo>
                    <a:cubicBezTo>
                      <a:pt x="518" y="0"/>
                      <a:pt x="518" y="0"/>
                      <a:pt x="518" y="0"/>
                    </a:cubicBezTo>
                    <a:cubicBezTo>
                      <a:pt x="518" y="5"/>
                      <a:pt x="518" y="5"/>
                      <a:pt x="518" y="5"/>
                    </a:cubicBezTo>
                    <a:cubicBezTo>
                      <a:pt x="514" y="5"/>
                      <a:pt x="514" y="5"/>
                      <a:pt x="514" y="5"/>
                    </a:cubicBezTo>
                    <a:cubicBezTo>
                      <a:pt x="502" y="5"/>
                      <a:pt x="489" y="6"/>
                      <a:pt x="477" y="6"/>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54">
                <a:extLst>
                  <a:ext uri="{FF2B5EF4-FFF2-40B4-BE49-F238E27FC236}">
                    <a16:creationId xmlns:a16="http://schemas.microsoft.com/office/drawing/2014/main" id="{A306C555-FCB1-D22B-A3D1-E8B2618E4E9B}"/>
                  </a:ext>
                </a:extLst>
              </p:cNvPr>
              <p:cNvSpPr>
                <a:spLocks noEditPoints="1"/>
              </p:cNvSpPr>
              <p:nvPr/>
            </p:nvSpPr>
            <p:spPr bwMode="auto">
              <a:xfrm>
                <a:off x="4503837" y="1153839"/>
                <a:ext cx="3206098" cy="3210297"/>
              </a:xfrm>
              <a:custGeom>
                <a:avLst/>
                <a:gdLst>
                  <a:gd name="T0" fmla="*/ 432 w 863"/>
                  <a:gd name="T1" fmla="*/ 864 h 864"/>
                  <a:gd name="T2" fmla="*/ 0 w 863"/>
                  <a:gd name="T3" fmla="*/ 432 h 864"/>
                  <a:gd name="T4" fmla="*/ 432 w 863"/>
                  <a:gd name="T5" fmla="*/ 0 h 864"/>
                  <a:gd name="T6" fmla="*/ 863 w 863"/>
                  <a:gd name="T7" fmla="*/ 432 h 864"/>
                  <a:gd name="T8" fmla="*/ 432 w 863"/>
                  <a:gd name="T9" fmla="*/ 864 h 864"/>
                  <a:gd name="T10" fmla="*/ 432 w 863"/>
                  <a:gd name="T11" fmla="*/ 4 h 864"/>
                  <a:gd name="T12" fmla="*/ 4 w 863"/>
                  <a:gd name="T13" fmla="*/ 432 h 864"/>
                  <a:gd name="T14" fmla="*/ 432 w 863"/>
                  <a:gd name="T15" fmla="*/ 860 h 864"/>
                  <a:gd name="T16" fmla="*/ 860 w 863"/>
                  <a:gd name="T17" fmla="*/ 432 h 864"/>
                  <a:gd name="T18" fmla="*/ 432 w 863"/>
                  <a:gd name="T19" fmla="*/ 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4">
                    <a:moveTo>
                      <a:pt x="432" y="864"/>
                    </a:moveTo>
                    <a:cubicBezTo>
                      <a:pt x="194" y="864"/>
                      <a:pt x="0" y="670"/>
                      <a:pt x="0" y="432"/>
                    </a:cubicBezTo>
                    <a:cubicBezTo>
                      <a:pt x="0" y="194"/>
                      <a:pt x="194" y="0"/>
                      <a:pt x="432" y="0"/>
                    </a:cubicBezTo>
                    <a:cubicBezTo>
                      <a:pt x="670" y="0"/>
                      <a:pt x="863" y="194"/>
                      <a:pt x="863" y="432"/>
                    </a:cubicBezTo>
                    <a:cubicBezTo>
                      <a:pt x="863" y="670"/>
                      <a:pt x="670" y="864"/>
                      <a:pt x="432" y="864"/>
                    </a:cubicBezTo>
                    <a:close/>
                    <a:moveTo>
                      <a:pt x="432" y="4"/>
                    </a:moveTo>
                    <a:cubicBezTo>
                      <a:pt x="196" y="4"/>
                      <a:pt x="4" y="196"/>
                      <a:pt x="4" y="432"/>
                    </a:cubicBezTo>
                    <a:cubicBezTo>
                      <a:pt x="4" y="668"/>
                      <a:pt x="196" y="860"/>
                      <a:pt x="432" y="860"/>
                    </a:cubicBezTo>
                    <a:cubicBezTo>
                      <a:pt x="668" y="860"/>
                      <a:pt x="860" y="668"/>
                      <a:pt x="860" y="432"/>
                    </a:cubicBezTo>
                    <a:cubicBezTo>
                      <a:pt x="860" y="196"/>
                      <a:pt x="668" y="4"/>
                      <a:pt x="432" y="4"/>
                    </a:cubicBezTo>
                    <a:close/>
                  </a:path>
                </a:pathLst>
              </a:custGeom>
              <a:solidFill>
                <a:schemeClr val="accent2">
                  <a:alpha val="52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sp>
        <p:nvSpPr>
          <p:cNvPr id="79" name="任意多边形: 形状 78">
            <a:extLst>
              <a:ext uri="{FF2B5EF4-FFF2-40B4-BE49-F238E27FC236}">
                <a16:creationId xmlns:a16="http://schemas.microsoft.com/office/drawing/2014/main" id="{EFE48F51-3204-5E6A-6F75-96FEC5E246BD}"/>
              </a:ext>
            </a:extLst>
          </p:cNvPr>
          <p:cNvSpPr/>
          <p:nvPr/>
        </p:nvSpPr>
        <p:spPr>
          <a:xfrm flipV="1">
            <a:off x="4436631" y="2714266"/>
            <a:ext cx="3350304" cy="2282107"/>
          </a:xfrm>
          <a:custGeom>
            <a:avLst/>
            <a:gdLst>
              <a:gd name="connsiteX0" fmla="*/ 0 w 8172000"/>
              <a:gd name="connsiteY0" fmla="*/ 4918253 h 4918253"/>
              <a:gd name="connsiteX1" fmla="*/ 8172000 w 8172000"/>
              <a:gd name="connsiteY1" fmla="*/ 4918253 h 4918253"/>
              <a:gd name="connsiteX2" fmla="*/ 7110534 w 8172000"/>
              <a:gd name="connsiteY2" fmla="*/ 672387 h 4918253"/>
              <a:gd name="connsiteX3" fmla="*/ 7088971 w 8172000"/>
              <a:gd name="connsiteY3" fmla="*/ 672387 h 4918253"/>
              <a:gd name="connsiteX4" fmla="*/ 7089943 w 8172000"/>
              <a:gd name="connsiteY4" fmla="*/ 668111 h 4918253"/>
              <a:gd name="connsiteX5" fmla="*/ 4081223 w 8172000"/>
              <a:gd name="connsiteY5" fmla="*/ 0 h 4918253"/>
              <a:gd name="connsiteX6" fmla="*/ 1072503 w 8172000"/>
              <a:gd name="connsiteY6" fmla="*/ 668111 h 4918253"/>
              <a:gd name="connsiteX7" fmla="*/ 1073476 w 8172000"/>
              <a:gd name="connsiteY7" fmla="*/ 672387 h 4918253"/>
              <a:gd name="connsiteX8" fmla="*/ 1061467 w 8172000"/>
              <a:gd name="connsiteY8" fmla="*/ 672387 h 491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000" h="4918253">
                <a:moveTo>
                  <a:pt x="0" y="4918253"/>
                </a:moveTo>
                <a:lnTo>
                  <a:pt x="8172000" y="4918253"/>
                </a:lnTo>
                <a:lnTo>
                  <a:pt x="7110534" y="672387"/>
                </a:lnTo>
                <a:lnTo>
                  <a:pt x="7088971" y="672387"/>
                </a:lnTo>
                <a:lnTo>
                  <a:pt x="7089943" y="668111"/>
                </a:lnTo>
                <a:cubicBezTo>
                  <a:pt x="7089943" y="299123"/>
                  <a:pt x="5742893" y="0"/>
                  <a:pt x="4081223" y="0"/>
                </a:cubicBezTo>
                <a:cubicBezTo>
                  <a:pt x="2419553" y="0"/>
                  <a:pt x="1072503" y="299123"/>
                  <a:pt x="1072503" y="668111"/>
                </a:cubicBezTo>
                <a:lnTo>
                  <a:pt x="1073476" y="672387"/>
                </a:lnTo>
                <a:lnTo>
                  <a:pt x="1061467" y="672387"/>
                </a:lnTo>
                <a:close/>
              </a:path>
            </a:pathLst>
          </a:custGeom>
          <a:gradFill flip="none" rotWithShape="1">
            <a:gsLst>
              <a:gs pos="27000">
                <a:schemeClr val="accent2">
                  <a:alpha val="25000"/>
                </a:schemeClr>
              </a:gs>
              <a:gs pos="71000">
                <a:srgbClr val="17D4E7">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标题 3020">
            <a:extLst>
              <a:ext uri="{FF2B5EF4-FFF2-40B4-BE49-F238E27FC236}">
                <a16:creationId xmlns:a16="http://schemas.microsoft.com/office/drawing/2014/main" id="{27948D92-620F-1E27-5166-72F5737495DB}"/>
              </a:ext>
            </a:extLst>
          </p:cNvPr>
          <p:cNvSpPr txBox="1">
            <a:spLocks/>
          </p:cNvSpPr>
          <p:nvPr/>
        </p:nvSpPr>
        <p:spPr>
          <a:xfrm>
            <a:off x="5223401" y="1567546"/>
            <a:ext cx="3888961" cy="509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a:solidFill>
                  <a:schemeClr val="bg1"/>
                </a:solidFill>
              </a:rPr>
              <a:t>可穿戴设备</a:t>
            </a:r>
          </a:p>
        </p:txBody>
      </p:sp>
      <p:pic>
        <p:nvPicPr>
          <p:cNvPr id="81" name="图形 80">
            <a:extLst>
              <a:ext uri="{FF2B5EF4-FFF2-40B4-BE49-F238E27FC236}">
                <a16:creationId xmlns:a16="http://schemas.microsoft.com/office/drawing/2014/main" id="{D35382C9-9AE0-2087-EB08-6E025D6AD778}"/>
              </a:ext>
            </a:extLst>
          </p:cNvPr>
          <p:cNvPicPr>
            <a:picLocks noChangeAspect="1"/>
          </p:cNvPicPr>
          <p:nvPr/>
        </p:nvPicPr>
        <p:blipFill rotWithShape="1">
          <a:blip r:embed="rId5">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r="45349" b="-4904"/>
          <a:stretch/>
        </p:blipFill>
        <p:spPr>
          <a:xfrm>
            <a:off x="613267" y="424635"/>
            <a:ext cx="1634515" cy="239811"/>
          </a:xfrm>
          <a:prstGeom prst="rect">
            <a:avLst/>
          </a:prstGeom>
        </p:spPr>
      </p:pic>
      <p:pic>
        <p:nvPicPr>
          <p:cNvPr id="47" name="图片 46" descr="黑暗中的光&#10;&#10;描述已自动生成">
            <a:extLst>
              <a:ext uri="{FF2B5EF4-FFF2-40B4-BE49-F238E27FC236}">
                <a16:creationId xmlns:a16="http://schemas.microsoft.com/office/drawing/2014/main" id="{C1C8A34A-076C-3C3D-249E-BBB735456D29}"/>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48" name="矩形 47">
            <a:extLst>
              <a:ext uri="{FF2B5EF4-FFF2-40B4-BE49-F238E27FC236}">
                <a16:creationId xmlns:a16="http://schemas.microsoft.com/office/drawing/2014/main" id="{C8665FFD-0CD2-2891-5B76-7F215DE3F507}"/>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文本框 48">
            <a:extLst>
              <a:ext uri="{FF2B5EF4-FFF2-40B4-BE49-F238E27FC236}">
                <a16:creationId xmlns:a16="http://schemas.microsoft.com/office/drawing/2014/main" id="{B4328EC1-B2BE-3B93-3ED1-F972CF5A8875}"/>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50" name="组合 49">
            <a:extLst>
              <a:ext uri="{FF2B5EF4-FFF2-40B4-BE49-F238E27FC236}">
                <a16:creationId xmlns:a16="http://schemas.microsoft.com/office/drawing/2014/main" id="{E045B946-6ED0-3892-D2FA-ED6339B16D82}"/>
              </a:ext>
            </a:extLst>
          </p:cNvPr>
          <p:cNvGrpSpPr/>
          <p:nvPr/>
        </p:nvGrpSpPr>
        <p:grpSpPr>
          <a:xfrm>
            <a:off x="10449252" y="419861"/>
            <a:ext cx="1436644" cy="357027"/>
            <a:chOff x="7572399" y="419861"/>
            <a:chExt cx="1436644" cy="357027"/>
          </a:xfrm>
        </p:grpSpPr>
        <p:sp>
          <p:nvSpPr>
            <p:cNvPr id="51" name="矩形 50">
              <a:extLst>
                <a:ext uri="{FF2B5EF4-FFF2-40B4-BE49-F238E27FC236}">
                  <a16:creationId xmlns:a16="http://schemas.microsoft.com/office/drawing/2014/main" id="{6C469AD9-7F73-1679-7636-C5DB8180356E}"/>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914175F1-BBD7-7EC8-2C1F-C3FFEE1AEC15}"/>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53" name="文本框 52">
            <a:extLst>
              <a:ext uri="{FF2B5EF4-FFF2-40B4-BE49-F238E27FC236}">
                <a16:creationId xmlns:a16="http://schemas.microsoft.com/office/drawing/2014/main" id="{2AA66556-63EC-92F0-AC3B-2B8D0EA13E53}"/>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54" name="文本框 53">
            <a:extLst>
              <a:ext uri="{FF2B5EF4-FFF2-40B4-BE49-F238E27FC236}">
                <a16:creationId xmlns:a16="http://schemas.microsoft.com/office/drawing/2014/main" id="{56669D95-B1E3-75CE-57CC-E72B4301CBCD}"/>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55" name="文本框 54">
            <a:extLst>
              <a:ext uri="{FF2B5EF4-FFF2-40B4-BE49-F238E27FC236}">
                <a16:creationId xmlns:a16="http://schemas.microsoft.com/office/drawing/2014/main" id="{668F6BA1-7BD7-5C97-BF7F-F68DFADAFBF8}"/>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675935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8BFD76A-792F-88FF-E34D-7A2493B19F57}"/>
              </a:ext>
            </a:extLst>
          </p:cNvPr>
          <p:cNvGrpSpPr/>
          <p:nvPr/>
        </p:nvGrpSpPr>
        <p:grpSpPr>
          <a:xfrm flipH="1">
            <a:off x="4506538" y="4079800"/>
            <a:ext cx="3029539" cy="184155"/>
            <a:chOff x="446088" y="3267075"/>
            <a:chExt cx="6829425" cy="409576"/>
          </a:xfrm>
          <a:solidFill>
            <a:schemeClr val="bg2">
              <a:alpha val="20000"/>
            </a:schemeClr>
          </a:solidFill>
        </p:grpSpPr>
        <p:sp>
          <p:nvSpPr>
            <p:cNvPr id="5" name="Rectangle 5">
              <a:extLst>
                <a:ext uri="{FF2B5EF4-FFF2-40B4-BE49-F238E27FC236}">
                  <a16:creationId xmlns:a16="http://schemas.microsoft.com/office/drawing/2014/main" id="{699F8DEE-42F1-CBEB-BB48-AA22C1616AA7}"/>
                </a:ext>
              </a:extLst>
            </p:cNvPr>
            <p:cNvSpPr>
              <a:spLocks noChangeArrowheads="1"/>
            </p:cNvSpPr>
            <p:nvPr/>
          </p:nvSpPr>
          <p:spPr bwMode="auto">
            <a:xfrm>
              <a:off x="446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7BA344F2-2CC0-E0E4-38D7-6098972DCA3C}"/>
                </a:ext>
              </a:extLst>
            </p:cNvPr>
            <p:cNvSpPr>
              <a:spLocks noChangeArrowheads="1"/>
            </p:cNvSpPr>
            <p:nvPr/>
          </p:nvSpPr>
          <p:spPr bwMode="auto">
            <a:xfrm>
              <a:off x="481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CC4FDF27-4AC2-3D46-AB80-968F3C3A39B3}"/>
                </a:ext>
              </a:extLst>
            </p:cNvPr>
            <p:cNvSpPr>
              <a:spLocks noChangeArrowheads="1"/>
            </p:cNvSpPr>
            <p:nvPr/>
          </p:nvSpPr>
          <p:spPr bwMode="auto">
            <a:xfrm>
              <a:off x="517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8">
              <a:extLst>
                <a:ext uri="{FF2B5EF4-FFF2-40B4-BE49-F238E27FC236}">
                  <a16:creationId xmlns:a16="http://schemas.microsoft.com/office/drawing/2014/main" id="{67AE91F6-78EE-5886-794A-2FD1F571302F}"/>
                </a:ext>
              </a:extLst>
            </p:cNvPr>
            <p:cNvSpPr>
              <a:spLocks noChangeArrowheads="1"/>
            </p:cNvSpPr>
            <p:nvPr/>
          </p:nvSpPr>
          <p:spPr bwMode="auto">
            <a:xfrm>
              <a:off x="558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9">
              <a:extLst>
                <a:ext uri="{FF2B5EF4-FFF2-40B4-BE49-F238E27FC236}">
                  <a16:creationId xmlns:a16="http://schemas.microsoft.com/office/drawing/2014/main" id="{9B494642-8A66-027A-1C37-3631F843FC3D}"/>
                </a:ext>
              </a:extLst>
            </p:cNvPr>
            <p:cNvSpPr>
              <a:spLocks noChangeArrowheads="1"/>
            </p:cNvSpPr>
            <p:nvPr/>
          </p:nvSpPr>
          <p:spPr bwMode="auto">
            <a:xfrm>
              <a:off x="595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a:extLst>
                <a:ext uri="{FF2B5EF4-FFF2-40B4-BE49-F238E27FC236}">
                  <a16:creationId xmlns:a16="http://schemas.microsoft.com/office/drawing/2014/main" id="{BE515221-9799-4444-AC9F-EDBB5B223705}"/>
                </a:ext>
              </a:extLst>
            </p:cNvPr>
            <p:cNvSpPr>
              <a:spLocks noChangeArrowheads="1"/>
            </p:cNvSpPr>
            <p:nvPr/>
          </p:nvSpPr>
          <p:spPr bwMode="auto">
            <a:xfrm>
              <a:off x="630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a:extLst>
                <a:ext uri="{FF2B5EF4-FFF2-40B4-BE49-F238E27FC236}">
                  <a16:creationId xmlns:a16="http://schemas.microsoft.com/office/drawing/2014/main" id="{CF29A5D2-5F8E-A28C-D761-7E289483516A}"/>
                </a:ext>
              </a:extLst>
            </p:cNvPr>
            <p:cNvSpPr>
              <a:spLocks noChangeArrowheads="1"/>
            </p:cNvSpPr>
            <p:nvPr/>
          </p:nvSpPr>
          <p:spPr bwMode="auto">
            <a:xfrm>
              <a:off x="6667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FEF1FF6-376B-C44D-678C-5BB169B3E1AD}"/>
                </a:ext>
              </a:extLst>
            </p:cNvPr>
            <p:cNvSpPr>
              <a:spLocks noChangeArrowheads="1"/>
            </p:cNvSpPr>
            <p:nvPr/>
          </p:nvSpPr>
          <p:spPr bwMode="auto">
            <a:xfrm>
              <a:off x="7080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3">
              <a:extLst>
                <a:ext uri="{FF2B5EF4-FFF2-40B4-BE49-F238E27FC236}">
                  <a16:creationId xmlns:a16="http://schemas.microsoft.com/office/drawing/2014/main" id="{D32D58D2-7C58-77A1-EA65-F74A507D389A}"/>
                </a:ext>
              </a:extLst>
            </p:cNvPr>
            <p:cNvSpPr>
              <a:spLocks noChangeArrowheads="1"/>
            </p:cNvSpPr>
            <p:nvPr/>
          </p:nvSpPr>
          <p:spPr bwMode="auto">
            <a:xfrm>
              <a:off x="744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30BE9215-72B7-532E-18BF-19A2D95BA3AF}"/>
                </a:ext>
              </a:extLst>
            </p:cNvPr>
            <p:cNvSpPr>
              <a:spLocks noChangeArrowheads="1"/>
            </p:cNvSpPr>
            <p:nvPr/>
          </p:nvSpPr>
          <p:spPr bwMode="auto">
            <a:xfrm>
              <a:off x="779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031672F9-7A28-476F-C05E-E01705CFD5B5}"/>
                </a:ext>
              </a:extLst>
            </p:cNvPr>
            <p:cNvSpPr>
              <a:spLocks noChangeArrowheads="1"/>
            </p:cNvSpPr>
            <p:nvPr/>
          </p:nvSpPr>
          <p:spPr bwMode="auto">
            <a:xfrm>
              <a:off x="814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6">
              <a:extLst>
                <a:ext uri="{FF2B5EF4-FFF2-40B4-BE49-F238E27FC236}">
                  <a16:creationId xmlns:a16="http://schemas.microsoft.com/office/drawing/2014/main" id="{85BBC019-8DFE-0F1A-5D7E-E2C9A0DABD16}"/>
                </a:ext>
              </a:extLst>
            </p:cNvPr>
            <p:cNvSpPr>
              <a:spLocks noChangeArrowheads="1"/>
            </p:cNvSpPr>
            <p:nvPr/>
          </p:nvSpPr>
          <p:spPr bwMode="auto">
            <a:xfrm>
              <a:off x="857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a16="http://schemas.microsoft.com/office/drawing/2014/main" id="{697A279F-DA4B-8002-6CE2-D7939F8CC7C0}"/>
                </a:ext>
              </a:extLst>
            </p:cNvPr>
            <p:cNvSpPr>
              <a:spLocks noChangeArrowheads="1"/>
            </p:cNvSpPr>
            <p:nvPr/>
          </p:nvSpPr>
          <p:spPr bwMode="auto">
            <a:xfrm>
              <a:off x="8937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9CAC26EA-B38F-BE96-2778-58D4BE83F02C}"/>
                </a:ext>
              </a:extLst>
            </p:cNvPr>
            <p:cNvSpPr>
              <a:spLocks noChangeArrowheads="1"/>
            </p:cNvSpPr>
            <p:nvPr/>
          </p:nvSpPr>
          <p:spPr bwMode="auto">
            <a:xfrm>
              <a:off x="9286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9">
              <a:extLst>
                <a:ext uri="{FF2B5EF4-FFF2-40B4-BE49-F238E27FC236}">
                  <a16:creationId xmlns:a16="http://schemas.microsoft.com/office/drawing/2014/main" id="{8259C770-109C-D7A1-7790-7FBE07F2B791}"/>
                </a:ext>
              </a:extLst>
            </p:cNvPr>
            <p:cNvSpPr>
              <a:spLocks noChangeArrowheads="1"/>
            </p:cNvSpPr>
            <p:nvPr/>
          </p:nvSpPr>
          <p:spPr bwMode="auto">
            <a:xfrm>
              <a:off x="9636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
              <a:extLst>
                <a:ext uri="{FF2B5EF4-FFF2-40B4-BE49-F238E27FC236}">
                  <a16:creationId xmlns:a16="http://schemas.microsoft.com/office/drawing/2014/main" id="{9C2F6229-B36D-5474-F3A2-8196B0AD01A2}"/>
                </a:ext>
              </a:extLst>
            </p:cNvPr>
            <p:cNvSpPr>
              <a:spLocks noChangeArrowheads="1"/>
            </p:cNvSpPr>
            <p:nvPr/>
          </p:nvSpPr>
          <p:spPr bwMode="auto">
            <a:xfrm>
              <a:off x="101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a:extLst>
                <a:ext uri="{FF2B5EF4-FFF2-40B4-BE49-F238E27FC236}">
                  <a16:creationId xmlns:a16="http://schemas.microsoft.com/office/drawing/2014/main" id="{3C20A252-9EB8-98EF-621A-8F638D8188D3}"/>
                </a:ext>
              </a:extLst>
            </p:cNvPr>
            <p:cNvSpPr>
              <a:spLocks noChangeArrowheads="1"/>
            </p:cNvSpPr>
            <p:nvPr/>
          </p:nvSpPr>
          <p:spPr bwMode="auto">
            <a:xfrm>
              <a:off x="10461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2">
              <a:extLst>
                <a:ext uri="{FF2B5EF4-FFF2-40B4-BE49-F238E27FC236}">
                  <a16:creationId xmlns:a16="http://schemas.microsoft.com/office/drawing/2014/main" id="{34FCDB23-D545-A0F7-0675-A913BFD3829D}"/>
                </a:ext>
              </a:extLst>
            </p:cNvPr>
            <p:cNvSpPr>
              <a:spLocks noChangeArrowheads="1"/>
            </p:cNvSpPr>
            <p:nvPr/>
          </p:nvSpPr>
          <p:spPr bwMode="auto">
            <a:xfrm>
              <a:off x="1084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a:extLst>
                <a:ext uri="{FF2B5EF4-FFF2-40B4-BE49-F238E27FC236}">
                  <a16:creationId xmlns:a16="http://schemas.microsoft.com/office/drawing/2014/main" id="{843C32F4-11CE-E171-3DF9-05E80B6B74E1}"/>
                </a:ext>
              </a:extLst>
            </p:cNvPr>
            <p:cNvSpPr>
              <a:spLocks noChangeArrowheads="1"/>
            </p:cNvSpPr>
            <p:nvPr/>
          </p:nvSpPr>
          <p:spPr bwMode="auto">
            <a:xfrm>
              <a:off x="1112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4">
              <a:extLst>
                <a:ext uri="{FF2B5EF4-FFF2-40B4-BE49-F238E27FC236}">
                  <a16:creationId xmlns:a16="http://schemas.microsoft.com/office/drawing/2014/main" id="{F71FE2C6-2F45-9D41-E4BB-1C84CF7204AD}"/>
                </a:ext>
              </a:extLst>
            </p:cNvPr>
            <p:cNvSpPr>
              <a:spLocks noChangeArrowheads="1"/>
            </p:cNvSpPr>
            <p:nvPr/>
          </p:nvSpPr>
          <p:spPr bwMode="auto">
            <a:xfrm>
              <a:off x="1158875" y="3446463"/>
              <a:ext cx="142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a:extLst>
                <a:ext uri="{FF2B5EF4-FFF2-40B4-BE49-F238E27FC236}">
                  <a16:creationId xmlns:a16="http://schemas.microsoft.com/office/drawing/2014/main" id="{3CA1FAA9-B120-D9B7-B8F9-B1104CE4BE05}"/>
                </a:ext>
              </a:extLst>
            </p:cNvPr>
            <p:cNvSpPr>
              <a:spLocks noChangeArrowheads="1"/>
            </p:cNvSpPr>
            <p:nvPr/>
          </p:nvSpPr>
          <p:spPr bwMode="auto">
            <a:xfrm>
              <a:off x="1195388" y="3425825"/>
              <a:ext cx="2063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6">
              <a:extLst>
                <a:ext uri="{FF2B5EF4-FFF2-40B4-BE49-F238E27FC236}">
                  <a16:creationId xmlns:a16="http://schemas.microsoft.com/office/drawing/2014/main" id="{235FB4AD-FDDD-C167-ACF1-58F3E62126AD}"/>
                </a:ext>
              </a:extLst>
            </p:cNvPr>
            <p:cNvSpPr>
              <a:spLocks noChangeArrowheads="1"/>
            </p:cNvSpPr>
            <p:nvPr/>
          </p:nvSpPr>
          <p:spPr bwMode="auto">
            <a:xfrm>
              <a:off x="1233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a:extLst>
                <a:ext uri="{FF2B5EF4-FFF2-40B4-BE49-F238E27FC236}">
                  <a16:creationId xmlns:a16="http://schemas.microsoft.com/office/drawing/2014/main" id="{FB1EB492-3A2A-7249-33EA-276BDCE718E6}"/>
                </a:ext>
              </a:extLst>
            </p:cNvPr>
            <p:cNvSpPr>
              <a:spLocks noChangeArrowheads="1"/>
            </p:cNvSpPr>
            <p:nvPr/>
          </p:nvSpPr>
          <p:spPr bwMode="auto">
            <a:xfrm>
              <a:off x="1270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8">
              <a:extLst>
                <a:ext uri="{FF2B5EF4-FFF2-40B4-BE49-F238E27FC236}">
                  <a16:creationId xmlns:a16="http://schemas.microsoft.com/office/drawing/2014/main" id="{D2AA09EB-1C83-CD49-88A9-ADBEB3E4FC3A}"/>
                </a:ext>
              </a:extLst>
            </p:cNvPr>
            <p:cNvSpPr>
              <a:spLocks noChangeArrowheads="1"/>
            </p:cNvSpPr>
            <p:nvPr/>
          </p:nvSpPr>
          <p:spPr bwMode="auto">
            <a:xfrm>
              <a:off x="13112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a:extLst>
                <a:ext uri="{FF2B5EF4-FFF2-40B4-BE49-F238E27FC236}">
                  <a16:creationId xmlns:a16="http://schemas.microsoft.com/office/drawing/2014/main" id="{A39D61B2-D7BE-6D78-4FBA-B223EEAAAC88}"/>
                </a:ext>
              </a:extLst>
            </p:cNvPr>
            <p:cNvSpPr>
              <a:spLocks noChangeArrowheads="1"/>
            </p:cNvSpPr>
            <p:nvPr/>
          </p:nvSpPr>
          <p:spPr bwMode="auto">
            <a:xfrm>
              <a:off x="1344613" y="3389313"/>
              <a:ext cx="2063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0">
              <a:extLst>
                <a:ext uri="{FF2B5EF4-FFF2-40B4-BE49-F238E27FC236}">
                  <a16:creationId xmlns:a16="http://schemas.microsoft.com/office/drawing/2014/main" id="{E964785F-5D38-22FF-315F-980BFAAE6F97}"/>
                </a:ext>
              </a:extLst>
            </p:cNvPr>
            <p:cNvSpPr>
              <a:spLocks noChangeArrowheads="1"/>
            </p:cNvSpPr>
            <p:nvPr/>
          </p:nvSpPr>
          <p:spPr bwMode="auto">
            <a:xfrm>
              <a:off x="1385888" y="3367088"/>
              <a:ext cx="14288"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2E119D0D-BCD7-A404-0D3B-9AE7E7763C4B}"/>
                </a:ext>
              </a:extLst>
            </p:cNvPr>
            <p:cNvSpPr>
              <a:spLocks noChangeArrowheads="1"/>
            </p:cNvSpPr>
            <p:nvPr/>
          </p:nvSpPr>
          <p:spPr bwMode="auto">
            <a:xfrm>
              <a:off x="1422400"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a:extLst>
                <a:ext uri="{FF2B5EF4-FFF2-40B4-BE49-F238E27FC236}">
                  <a16:creationId xmlns:a16="http://schemas.microsoft.com/office/drawing/2014/main" id="{98AA6836-E653-3D1E-5992-E7F0E3A54621}"/>
                </a:ext>
              </a:extLst>
            </p:cNvPr>
            <p:cNvSpPr>
              <a:spLocks noChangeArrowheads="1"/>
            </p:cNvSpPr>
            <p:nvPr/>
          </p:nvSpPr>
          <p:spPr bwMode="auto">
            <a:xfrm>
              <a:off x="1457325" y="3275013"/>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3">
              <a:extLst>
                <a:ext uri="{FF2B5EF4-FFF2-40B4-BE49-F238E27FC236}">
                  <a16:creationId xmlns:a16="http://schemas.microsoft.com/office/drawing/2014/main" id="{21141753-09E6-5E09-1F48-FC2F42EA6D5C}"/>
                </a:ext>
              </a:extLst>
            </p:cNvPr>
            <p:cNvSpPr>
              <a:spLocks noChangeArrowheads="1"/>
            </p:cNvSpPr>
            <p:nvPr/>
          </p:nvSpPr>
          <p:spPr bwMode="auto">
            <a:xfrm>
              <a:off x="5299075"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E036EEC2-C085-02AA-D83F-E26907AA4F6B}"/>
                </a:ext>
              </a:extLst>
            </p:cNvPr>
            <p:cNvSpPr>
              <a:spLocks noChangeArrowheads="1"/>
            </p:cNvSpPr>
            <p:nvPr/>
          </p:nvSpPr>
          <p:spPr bwMode="auto">
            <a:xfrm>
              <a:off x="5340350" y="3267075"/>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5">
              <a:extLst>
                <a:ext uri="{FF2B5EF4-FFF2-40B4-BE49-F238E27FC236}">
                  <a16:creationId xmlns:a16="http://schemas.microsoft.com/office/drawing/2014/main" id="{51934FBB-23ED-1EB5-5E3A-FEA1B709815F}"/>
                </a:ext>
              </a:extLst>
            </p:cNvPr>
            <p:cNvSpPr>
              <a:spLocks noChangeArrowheads="1"/>
            </p:cNvSpPr>
            <p:nvPr/>
          </p:nvSpPr>
          <p:spPr bwMode="auto">
            <a:xfrm>
              <a:off x="1500188" y="3375025"/>
              <a:ext cx="14288" cy="150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a:extLst>
                <a:ext uri="{FF2B5EF4-FFF2-40B4-BE49-F238E27FC236}">
                  <a16:creationId xmlns:a16="http://schemas.microsoft.com/office/drawing/2014/main" id="{9AA9C6C1-08B4-BBB5-5AAA-6DB4D77E8482}"/>
                </a:ext>
              </a:extLst>
            </p:cNvPr>
            <p:cNvSpPr>
              <a:spLocks noChangeArrowheads="1"/>
            </p:cNvSpPr>
            <p:nvPr/>
          </p:nvSpPr>
          <p:spPr bwMode="auto">
            <a:xfrm>
              <a:off x="1535113" y="3411538"/>
              <a:ext cx="14288" cy="92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7">
              <a:extLst>
                <a:ext uri="{FF2B5EF4-FFF2-40B4-BE49-F238E27FC236}">
                  <a16:creationId xmlns:a16="http://schemas.microsoft.com/office/drawing/2014/main" id="{CC21203C-E253-65FE-AA29-C33A017E1CE2}"/>
                </a:ext>
              </a:extLst>
            </p:cNvPr>
            <p:cNvSpPr>
              <a:spLocks noChangeArrowheads="1"/>
            </p:cNvSpPr>
            <p:nvPr/>
          </p:nvSpPr>
          <p:spPr bwMode="auto">
            <a:xfrm>
              <a:off x="1566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A0E2B0EA-99DF-BE8E-718A-DB9E52FDC7BC}"/>
                </a:ext>
              </a:extLst>
            </p:cNvPr>
            <p:cNvSpPr>
              <a:spLocks noChangeArrowheads="1"/>
            </p:cNvSpPr>
            <p:nvPr/>
          </p:nvSpPr>
          <p:spPr bwMode="auto">
            <a:xfrm>
              <a:off x="1609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9">
              <a:extLst>
                <a:ext uri="{FF2B5EF4-FFF2-40B4-BE49-F238E27FC236}">
                  <a16:creationId xmlns:a16="http://schemas.microsoft.com/office/drawing/2014/main" id="{B16E996F-9379-E3FC-8033-F6602BCBFB93}"/>
                </a:ext>
              </a:extLst>
            </p:cNvPr>
            <p:cNvSpPr>
              <a:spLocks noChangeArrowheads="1"/>
            </p:cNvSpPr>
            <p:nvPr/>
          </p:nvSpPr>
          <p:spPr bwMode="auto">
            <a:xfrm>
              <a:off x="1646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0">
              <a:extLst>
                <a:ext uri="{FF2B5EF4-FFF2-40B4-BE49-F238E27FC236}">
                  <a16:creationId xmlns:a16="http://schemas.microsoft.com/office/drawing/2014/main" id="{2FCAD5B9-79C9-7C77-8C55-8DAABDD4B2A2}"/>
                </a:ext>
              </a:extLst>
            </p:cNvPr>
            <p:cNvSpPr>
              <a:spLocks noChangeArrowheads="1"/>
            </p:cNvSpPr>
            <p:nvPr/>
          </p:nvSpPr>
          <p:spPr bwMode="auto">
            <a:xfrm>
              <a:off x="1681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1">
              <a:extLst>
                <a:ext uri="{FF2B5EF4-FFF2-40B4-BE49-F238E27FC236}">
                  <a16:creationId xmlns:a16="http://schemas.microsoft.com/office/drawing/2014/main" id="{DF295D69-8DA3-8601-58A2-BB4BA34CA49C}"/>
                </a:ext>
              </a:extLst>
            </p:cNvPr>
            <p:cNvSpPr>
              <a:spLocks noChangeArrowheads="1"/>
            </p:cNvSpPr>
            <p:nvPr/>
          </p:nvSpPr>
          <p:spPr bwMode="auto">
            <a:xfrm>
              <a:off x="1720850" y="3411538"/>
              <a:ext cx="1428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
              <a:extLst>
                <a:ext uri="{FF2B5EF4-FFF2-40B4-BE49-F238E27FC236}">
                  <a16:creationId xmlns:a16="http://schemas.microsoft.com/office/drawing/2014/main" id="{E417FDE7-3B09-3638-163B-2F598C786EBE}"/>
                </a:ext>
              </a:extLst>
            </p:cNvPr>
            <p:cNvSpPr>
              <a:spLocks noChangeArrowheads="1"/>
            </p:cNvSpPr>
            <p:nvPr/>
          </p:nvSpPr>
          <p:spPr bwMode="auto">
            <a:xfrm>
              <a:off x="1762125"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3">
              <a:extLst>
                <a:ext uri="{FF2B5EF4-FFF2-40B4-BE49-F238E27FC236}">
                  <a16:creationId xmlns:a16="http://schemas.microsoft.com/office/drawing/2014/main" id="{3A88FDAC-24F5-E550-E63B-8683CCD751FD}"/>
                </a:ext>
              </a:extLst>
            </p:cNvPr>
            <p:cNvSpPr>
              <a:spLocks noChangeArrowheads="1"/>
            </p:cNvSpPr>
            <p:nvPr/>
          </p:nvSpPr>
          <p:spPr bwMode="auto">
            <a:xfrm>
              <a:off x="1795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4">
              <a:extLst>
                <a:ext uri="{FF2B5EF4-FFF2-40B4-BE49-F238E27FC236}">
                  <a16:creationId xmlns:a16="http://schemas.microsoft.com/office/drawing/2014/main" id="{151436B4-B421-8CAC-6070-AE049CC8D054}"/>
                </a:ext>
              </a:extLst>
            </p:cNvPr>
            <p:cNvSpPr>
              <a:spLocks noChangeArrowheads="1"/>
            </p:cNvSpPr>
            <p:nvPr/>
          </p:nvSpPr>
          <p:spPr bwMode="auto">
            <a:xfrm>
              <a:off x="1836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5">
              <a:extLst>
                <a:ext uri="{FF2B5EF4-FFF2-40B4-BE49-F238E27FC236}">
                  <a16:creationId xmlns:a16="http://schemas.microsoft.com/office/drawing/2014/main" id="{484EDCC9-6B44-A777-9B53-975A1D803836}"/>
                </a:ext>
              </a:extLst>
            </p:cNvPr>
            <p:cNvSpPr>
              <a:spLocks noChangeArrowheads="1"/>
            </p:cNvSpPr>
            <p:nvPr/>
          </p:nvSpPr>
          <p:spPr bwMode="auto">
            <a:xfrm>
              <a:off x="18764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6">
              <a:extLst>
                <a:ext uri="{FF2B5EF4-FFF2-40B4-BE49-F238E27FC236}">
                  <a16:creationId xmlns:a16="http://schemas.microsoft.com/office/drawing/2014/main" id="{5F00809A-19FA-35E4-5AC1-579374AC7EAA}"/>
                </a:ext>
              </a:extLst>
            </p:cNvPr>
            <p:cNvSpPr>
              <a:spLocks noChangeArrowheads="1"/>
            </p:cNvSpPr>
            <p:nvPr/>
          </p:nvSpPr>
          <p:spPr bwMode="auto">
            <a:xfrm>
              <a:off x="1916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7">
              <a:extLst>
                <a:ext uri="{FF2B5EF4-FFF2-40B4-BE49-F238E27FC236}">
                  <a16:creationId xmlns:a16="http://schemas.microsoft.com/office/drawing/2014/main" id="{E0578224-3FF4-F4EC-D0BF-BDD6C59FEC45}"/>
                </a:ext>
              </a:extLst>
            </p:cNvPr>
            <p:cNvSpPr>
              <a:spLocks noChangeArrowheads="1"/>
            </p:cNvSpPr>
            <p:nvPr/>
          </p:nvSpPr>
          <p:spPr bwMode="auto">
            <a:xfrm>
              <a:off x="1951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8">
              <a:extLst>
                <a:ext uri="{FF2B5EF4-FFF2-40B4-BE49-F238E27FC236}">
                  <a16:creationId xmlns:a16="http://schemas.microsoft.com/office/drawing/2014/main" id="{18360643-4D2F-6ADA-FAEE-90A820284DF3}"/>
                </a:ext>
              </a:extLst>
            </p:cNvPr>
            <p:cNvSpPr>
              <a:spLocks noChangeArrowheads="1"/>
            </p:cNvSpPr>
            <p:nvPr/>
          </p:nvSpPr>
          <p:spPr bwMode="auto">
            <a:xfrm>
              <a:off x="1985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9">
              <a:extLst>
                <a:ext uri="{FF2B5EF4-FFF2-40B4-BE49-F238E27FC236}">
                  <a16:creationId xmlns:a16="http://schemas.microsoft.com/office/drawing/2014/main" id="{26D33C48-A30D-E20C-D637-30BAE63C2299}"/>
                </a:ext>
              </a:extLst>
            </p:cNvPr>
            <p:cNvSpPr>
              <a:spLocks noChangeArrowheads="1"/>
            </p:cNvSpPr>
            <p:nvPr/>
          </p:nvSpPr>
          <p:spPr bwMode="auto">
            <a:xfrm>
              <a:off x="2017713"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50">
              <a:extLst>
                <a:ext uri="{FF2B5EF4-FFF2-40B4-BE49-F238E27FC236}">
                  <a16:creationId xmlns:a16="http://schemas.microsoft.com/office/drawing/2014/main" id="{0D5B6C70-A567-1766-3D6D-9F8AB5D811E2}"/>
                </a:ext>
              </a:extLst>
            </p:cNvPr>
            <p:cNvSpPr>
              <a:spLocks noChangeArrowheads="1"/>
            </p:cNvSpPr>
            <p:nvPr/>
          </p:nvSpPr>
          <p:spPr bwMode="auto">
            <a:xfrm>
              <a:off x="2060575" y="3395663"/>
              <a:ext cx="2222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51">
              <a:extLst>
                <a:ext uri="{FF2B5EF4-FFF2-40B4-BE49-F238E27FC236}">
                  <a16:creationId xmlns:a16="http://schemas.microsoft.com/office/drawing/2014/main" id="{6F2AB69C-1CDF-17FA-338D-48BBC274828A}"/>
                </a:ext>
              </a:extLst>
            </p:cNvPr>
            <p:cNvSpPr>
              <a:spLocks noChangeArrowheads="1"/>
            </p:cNvSpPr>
            <p:nvPr/>
          </p:nvSpPr>
          <p:spPr bwMode="auto">
            <a:xfrm>
              <a:off x="2100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52">
              <a:extLst>
                <a:ext uri="{FF2B5EF4-FFF2-40B4-BE49-F238E27FC236}">
                  <a16:creationId xmlns:a16="http://schemas.microsoft.com/office/drawing/2014/main" id="{9B7F99F0-1267-F17F-2458-B8208FD838F2}"/>
                </a:ext>
              </a:extLst>
            </p:cNvPr>
            <p:cNvSpPr>
              <a:spLocks noChangeArrowheads="1"/>
            </p:cNvSpPr>
            <p:nvPr/>
          </p:nvSpPr>
          <p:spPr bwMode="auto">
            <a:xfrm>
              <a:off x="2135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3">
              <a:extLst>
                <a:ext uri="{FF2B5EF4-FFF2-40B4-BE49-F238E27FC236}">
                  <a16:creationId xmlns:a16="http://schemas.microsoft.com/office/drawing/2014/main" id="{C17BB660-9614-FE70-8FD6-8B77BBA98A06}"/>
                </a:ext>
              </a:extLst>
            </p:cNvPr>
            <p:cNvSpPr>
              <a:spLocks noChangeArrowheads="1"/>
            </p:cNvSpPr>
            <p:nvPr/>
          </p:nvSpPr>
          <p:spPr bwMode="auto">
            <a:xfrm>
              <a:off x="2174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4">
              <a:extLst>
                <a:ext uri="{FF2B5EF4-FFF2-40B4-BE49-F238E27FC236}">
                  <a16:creationId xmlns:a16="http://schemas.microsoft.com/office/drawing/2014/main" id="{ECC23878-E039-1AC8-BCFF-53873FD54936}"/>
                </a:ext>
              </a:extLst>
            </p:cNvPr>
            <p:cNvSpPr>
              <a:spLocks noChangeArrowheads="1"/>
            </p:cNvSpPr>
            <p:nvPr/>
          </p:nvSpPr>
          <p:spPr bwMode="auto">
            <a:xfrm>
              <a:off x="2212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5">
              <a:extLst>
                <a:ext uri="{FF2B5EF4-FFF2-40B4-BE49-F238E27FC236}">
                  <a16:creationId xmlns:a16="http://schemas.microsoft.com/office/drawing/2014/main" id="{4B3F674A-F837-1146-967F-9585FB3844C1}"/>
                </a:ext>
              </a:extLst>
            </p:cNvPr>
            <p:cNvSpPr>
              <a:spLocks noChangeArrowheads="1"/>
            </p:cNvSpPr>
            <p:nvPr/>
          </p:nvSpPr>
          <p:spPr bwMode="auto">
            <a:xfrm>
              <a:off x="2249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6">
              <a:extLst>
                <a:ext uri="{FF2B5EF4-FFF2-40B4-BE49-F238E27FC236}">
                  <a16:creationId xmlns:a16="http://schemas.microsoft.com/office/drawing/2014/main" id="{49E7B3EC-0BC7-205F-49D4-59C4D85ABAEB}"/>
                </a:ext>
              </a:extLst>
            </p:cNvPr>
            <p:cNvSpPr>
              <a:spLocks noChangeArrowheads="1"/>
            </p:cNvSpPr>
            <p:nvPr/>
          </p:nvSpPr>
          <p:spPr bwMode="auto">
            <a:xfrm>
              <a:off x="228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7">
              <a:extLst>
                <a:ext uri="{FF2B5EF4-FFF2-40B4-BE49-F238E27FC236}">
                  <a16:creationId xmlns:a16="http://schemas.microsoft.com/office/drawing/2014/main" id="{30191243-830F-1E29-66CF-6278DEE18060}"/>
                </a:ext>
              </a:extLst>
            </p:cNvPr>
            <p:cNvSpPr>
              <a:spLocks noChangeArrowheads="1"/>
            </p:cNvSpPr>
            <p:nvPr/>
          </p:nvSpPr>
          <p:spPr bwMode="auto">
            <a:xfrm>
              <a:off x="2316163" y="3454400"/>
              <a:ext cx="2857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8">
              <a:extLst>
                <a:ext uri="{FF2B5EF4-FFF2-40B4-BE49-F238E27FC236}">
                  <a16:creationId xmlns:a16="http://schemas.microsoft.com/office/drawing/2014/main" id="{D31CEDF5-E6BE-B8B5-97EE-85AB3E741B46}"/>
                </a:ext>
              </a:extLst>
            </p:cNvPr>
            <p:cNvSpPr>
              <a:spLocks noChangeArrowheads="1"/>
            </p:cNvSpPr>
            <p:nvPr/>
          </p:nvSpPr>
          <p:spPr bwMode="auto">
            <a:xfrm>
              <a:off x="2362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9">
              <a:extLst>
                <a:ext uri="{FF2B5EF4-FFF2-40B4-BE49-F238E27FC236}">
                  <a16:creationId xmlns:a16="http://schemas.microsoft.com/office/drawing/2014/main" id="{6299A69D-7C89-941D-8172-58AE5161E059}"/>
                </a:ext>
              </a:extLst>
            </p:cNvPr>
            <p:cNvSpPr>
              <a:spLocks noChangeArrowheads="1"/>
            </p:cNvSpPr>
            <p:nvPr/>
          </p:nvSpPr>
          <p:spPr bwMode="auto">
            <a:xfrm>
              <a:off x="2398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60">
              <a:extLst>
                <a:ext uri="{FF2B5EF4-FFF2-40B4-BE49-F238E27FC236}">
                  <a16:creationId xmlns:a16="http://schemas.microsoft.com/office/drawing/2014/main" id="{03BD4FA0-FB71-26C5-4929-839505D55096}"/>
                </a:ext>
              </a:extLst>
            </p:cNvPr>
            <p:cNvSpPr>
              <a:spLocks noChangeArrowheads="1"/>
            </p:cNvSpPr>
            <p:nvPr/>
          </p:nvSpPr>
          <p:spPr bwMode="auto">
            <a:xfrm>
              <a:off x="2436813"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1">
              <a:extLst>
                <a:ext uri="{FF2B5EF4-FFF2-40B4-BE49-F238E27FC236}">
                  <a16:creationId xmlns:a16="http://schemas.microsoft.com/office/drawing/2014/main" id="{83E4DB5C-5EC7-2D52-9174-A1D844212A1D}"/>
                </a:ext>
              </a:extLst>
            </p:cNvPr>
            <p:cNvSpPr>
              <a:spLocks noChangeArrowheads="1"/>
            </p:cNvSpPr>
            <p:nvPr/>
          </p:nvSpPr>
          <p:spPr bwMode="auto">
            <a:xfrm>
              <a:off x="2473325" y="3381375"/>
              <a:ext cx="20638" cy="144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2">
              <a:extLst>
                <a:ext uri="{FF2B5EF4-FFF2-40B4-BE49-F238E27FC236}">
                  <a16:creationId xmlns:a16="http://schemas.microsoft.com/office/drawing/2014/main" id="{5560FD31-D582-39EE-A414-BB69DACE76C7}"/>
                </a:ext>
              </a:extLst>
            </p:cNvPr>
            <p:cNvSpPr>
              <a:spLocks noChangeArrowheads="1"/>
            </p:cNvSpPr>
            <p:nvPr/>
          </p:nvSpPr>
          <p:spPr bwMode="auto">
            <a:xfrm>
              <a:off x="2516188" y="3275013"/>
              <a:ext cx="12700" cy="322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3">
              <a:extLst>
                <a:ext uri="{FF2B5EF4-FFF2-40B4-BE49-F238E27FC236}">
                  <a16:creationId xmlns:a16="http://schemas.microsoft.com/office/drawing/2014/main" id="{4B9CB495-EAE3-F86E-2325-E3368E476B9C}"/>
                </a:ext>
              </a:extLst>
            </p:cNvPr>
            <p:cNvSpPr>
              <a:spLocks noChangeArrowheads="1"/>
            </p:cNvSpPr>
            <p:nvPr/>
          </p:nvSpPr>
          <p:spPr bwMode="auto">
            <a:xfrm>
              <a:off x="2551113" y="3367088"/>
              <a:ext cx="14288"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4">
              <a:extLst>
                <a:ext uri="{FF2B5EF4-FFF2-40B4-BE49-F238E27FC236}">
                  <a16:creationId xmlns:a16="http://schemas.microsoft.com/office/drawing/2014/main" id="{A97E2327-5905-3D10-720D-B0FA890EA10B}"/>
                </a:ext>
              </a:extLst>
            </p:cNvPr>
            <p:cNvSpPr>
              <a:spLocks noChangeArrowheads="1"/>
            </p:cNvSpPr>
            <p:nvPr/>
          </p:nvSpPr>
          <p:spPr bwMode="auto">
            <a:xfrm>
              <a:off x="2589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5">
              <a:extLst>
                <a:ext uri="{FF2B5EF4-FFF2-40B4-BE49-F238E27FC236}">
                  <a16:creationId xmlns:a16="http://schemas.microsoft.com/office/drawing/2014/main" id="{A8C9D485-0B8F-B369-2519-205779746E17}"/>
                </a:ext>
              </a:extLst>
            </p:cNvPr>
            <p:cNvSpPr>
              <a:spLocks noChangeArrowheads="1"/>
            </p:cNvSpPr>
            <p:nvPr/>
          </p:nvSpPr>
          <p:spPr bwMode="auto">
            <a:xfrm>
              <a:off x="26289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6">
              <a:extLst>
                <a:ext uri="{FF2B5EF4-FFF2-40B4-BE49-F238E27FC236}">
                  <a16:creationId xmlns:a16="http://schemas.microsoft.com/office/drawing/2014/main" id="{8A7EA163-0079-0B7E-B077-6A1A8041246D}"/>
                </a:ext>
              </a:extLst>
            </p:cNvPr>
            <p:cNvSpPr>
              <a:spLocks noChangeArrowheads="1"/>
            </p:cNvSpPr>
            <p:nvPr/>
          </p:nvSpPr>
          <p:spPr bwMode="auto">
            <a:xfrm>
              <a:off x="2668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7">
              <a:extLst>
                <a:ext uri="{FF2B5EF4-FFF2-40B4-BE49-F238E27FC236}">
                  <a16:creationId xmlns:a16="http://schemas.microsoft.com/office/drawing/2014/main" id="{E7E00047-1F4B-463D-730B-C9600344B3F7}"/>
                </a:ext>
              </a:extLst>
            </p:cNvPr>
            <p:cNvSpPr>
              <a:spLocks noChangeArrowheads="1"/>
            </p:cNvSpPr>
            <p:nvPr/>
          </p:nvSpPr>
          <p:spPr bwMode="auto">
            <a:xfrm>
              <a:off x="2697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8">
              <a:extLst>
                <a:ext uri="{FF2B5EF4-FFF2-40B4-BE49-F238E27FC236}">
                  <a16:creationId xmlns:a16="http://schemas.microsoft.com/office/drawing/2014/main" id="{62B445B8-CBFE-9CF4-EAF2-51B6006393F5}"/>
                </a:ext>
              </a:extLst>
            </p:cNvPr>
            <p:cNvSpPr>
              <a:spLocks noChangeArrowheads="1"/>
            </p:cNvSpPr>
            <p:nvPr/>
          </p:nvSpPr>
          <p:spPr bwMode="auto">
            <a:xfrm>
              <a:off x="2738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9">
              <a:extLst>
                <a:ext uri="{FF2B5EF4-FFF2-40B4-BE49-F238E27FC236}">
                  <a16:creationId xmlns:a16="http://schemas.microsoft.com/office/drawing/2014/main" id="{D0EE0FC9-AAAA-B129-F141-C0CD40F490BD}"/>
                </a:ext>
              </a:extLst>
            </p:cNvPr>
            <p:cNvSpPr>
              <a:spLocks noChangeArrowheads="1"/>
            </p:cNvSpPr>
            <p:nvPr/>
          </p:nvSpPr>
          <p:spPr bwMode="auto">
            <a:xfrm>
              <a:off x="27781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0">
              <a:extLst>
                <a:ext uri="{FF2B5EF4-FFF2-40B4-BE49-F238E27FC236}">
                  <a16:creationId xmlns:a16="http://schemas.microsoft.com/office/drawing/2014/main" id="{9FC58646-E3F8-8DC4-D13D-12ABEC251ACC}"/>
                </a:ext>
              </a:extLst>
            </p:cNvPr>
            <p:cNvSpPr>
              <a:spLocks noChangeArrowheads="1"/>
            </p:cNvSpPr>
            <p:nvPr/>
          </p:nvSpPr>
          <p:spPr bwMode="auto">
            <a:xfrm>
              <a:off x="2817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1">
              <a:extLst>
                <a:ext uri="{FF2B5EF4-FFF2-40B4-BE49-F238E27FC236}">
                  <a16:creationId xmlns:a16="http://schemas.microsoft.com/office/drawing/2014/main" id="{1D053E51-6180-B798-AC28-B6AE7A004306}"/>
                </a:ext>
              </a:extLst>
            </p:cNvPr>
            <p:cNvSpPr>
              <a:spLocks noChangeArrowheads="1"/>
            </p:cNvSpPr>
            <p:nvPr/>
          </p:nvSpPr>
          <p:spPr bwMode="auto">
            <a:xfrm>
              <a:off x="2852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2">
              <a:extLst>
                <a:ext uri="{FF2B5EF4-FFF2-40B4-BE49-F238E27FC236}">
                  <a16:creationId xmlns:a16="http://schemas.microsoft.com/office/drawing/2014/main" id="{481CC1CA-E23E-3807-C137-45BCECEDB51E}"/>
                </a:ext>
              </a:extLst>
            </p:cNvPr>
            <p:cNvSpPr>
              <a:spLocks noChangeArrowheads="1"/>
            </p:cNvSpPr>
            <p:nvPr/>
          </p:nvSpPr>
          <p:spPr bwMode="auto">
            <a:xfrm>
              <a:off x="2887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3">
              <a:extLst>
                <a:ext uri="{FF2B5EF4-FFF2-40B4-BE49-F238E27FC236}">
                  <a16:creationId xmlns:a16="http://schemas.microsoft.com/office/drawing/2014/main" id="{B5FFFE7F-6214-8422-AB30-99BA9B34E8D1}"/>
                </a:ext>
              </a:extLst>
            </p:cNvPr>
            <p:cNvSpPr>
              <a:spLocks noChangeArrowheads="1"/>
            </p:cNvSpPr>
            <p:nvPr/>
          </p:nvSpPr>
          <p:spPr bwMode="auto">
            <a:xfrm>
              <a:off x="29273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4">
              <a:extLst>
                <a:ext uri="{FF2B5EF4-FFF2-40B4-BE49-F238E27FC236}">
                  <a16:creationId xmlns:a16="http://schemas.microsoft.com/office/drawing/2014/main" id="{ECF11BA1-7B28-3101-AA69-990A61F18913}"/>
                </a:ext>
              </a:extLst>
            </p:cNvPr>
            <p:cNvSpPr>
              <a:spLocks noChangeArrowheads="1"/>
            </p:cNvSpPr>
            <p:nvPr/>
          </p:nvSpPr>
          <p:spPr bwMode="auto">
            <a:xfrm>
              <a:off x="2967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5">
              <a:extLst>
                <a:ext uri="{FF2B5EF4-FFF2-40B4-BE49-F238E27FC236}">
                  <a16:creationId xmlns:a16="http://schemas.microsoft.com/office/drawing/2014/main" id="{29E54B5A-9D31-6698-00D8-57D1B3E2C6A0}"/>
                </a:ext>
              </a:extLst>
            </p:cNvPr>
            <p:cNvSpPr>
              <a:spLocks noChangeArrowheads="1"/>
            </p:cNvSpPr>
            <p:nvPr/>
          </p:nvSpPr>
          <p:spPr bwMode="auto">
            <a:xfrm>
              <a:off x="3001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6">
              <a:extLst>
                <a:ext uri="{FF2B5EF4-FFF2-40B4-BE49-F238E27FC236}">
                  <a16:creationId xmlns:a16="http://schemas.microsoft.com/office/drawing/2014/main" id="{F49FAEEA-B09B-4BC6-714B-46D485493331}"/>
                </a:ext>
              </a:extLst>
            </p:cNvPr>
            <p:cNvSpPr>
              <a:spLocks noChangeArrowheads="1"/>
            </p:cNvSpPr>
            <p:nvPr/>
          </p:nvSpPr>
          <p:spPr bwMode="auto">
            <a:xfrm>
              <a:off x="3036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7">
              <a:extLst>
                <a:ext uri="{FF2B5EF4-FFF2-40B4-BE49-F238E27FC236}">
                  <a16:creationId xmlns:a16="http://schemas.microsoft.com/office/drawing/2014/main" id="{870FC1BB-C20D-C156-F16A-F63CEBE11E4A}"/>
                </a:ext>
              </a:extLst>
            </p:cNvPr>
            <p:cNvSpPr>
              <a:spLocks noChangeArrowheads="1"/>
            </p:cNvSpPr>
            <p:nvPr/>
          </p:nvSpPr>
          <p:spPr bwMode="auto">
            <a:xfrm>
              <a:off x="30765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8">
              <a:extLst>
                <a:ext uri="{FF2B5EF4-FFF2-40B4-BE49-F238E27FC236}">
                  <a16:creationId xmlns:a16="http://schemas.microsoft.com/office/drawing/2014/main" id="{13AFCBD7-9B88-1FC4-435D-CE613FF3A30E}"/>
                </a:ext>
              </a:extLst>
            </p:cNvPr>
            <p:cNvSpPr>
              <a:spLocks noChangeArrowheads="1"/>
            </p:cNvSpPr>
            <p:nvPr/>
          </p:nvSpPr>
          <p:spPr bwMode="auto">
            <a:xfrm>
              <a:off x="3114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9">
              <a:extLst>
                <a:ext uri="{FF2B5EF4-FFF2-40B4-BE49-F238E27FC236}">
                  <a16:creationId xmlns:a16="http://schemas.microsoft.com/office/drawing/2014/main" id="{DD16EE19-08CC-5680-09BD-47BFA5ECDC61}"/>
                </a:ext>
              </a:extLst>
            </p:cNvPr>
            <p:cNvSpPr>
              <a:spLocks noChangeArrowheads="1"/>
            </p:cNvSpPr>
            <p:nvPr/>
          </p:nvSpPr>
          <p:spPr bwMode="auto">
            <a:xfrm>
              <a:off x="31543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80">
              <a:extLst>
                <a:ext uri="{FF2B5EF4-FFF2-40B4-BE49-F238E27FC236}">
                  <a16:creationId xmlns:a16="http://schemas.microsoft.com/office/drawing/2014/main" id="{9C748CC4-7C9B-2203-A618-673F0F13969C}"/>
                </a:ext>
              </a:extLst>
            </p:cNvPr>
            <p:cNvSpPr>
              <a:spLocks noChangeArrowheads="1"/>
            </p:cNvSpPr>
            <p:nvPr/>
          </p:nvSpPr>
          <p:spPr bwMode="auto">
            <a:xfrm>
              <a:off x="3189288" y="33956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1">
              <a:extLst>
                <a:ext uri="{FF2B5EF4-FFF2-40B4-BE49-F238E27FC236}">
                  <a16:creationId xmlns:a16="http://schemas.microsoft.com/office/drawing/2014/main" id="{F6CCB01D-580C-B0D4-83A6-5FE007F84F29}"/>
                </a:ext>
              </a:extLst>
            </p:cNvPr>
            <p:cNvSpPr>
              <a:spLocks noChangeArrowheads="1"/>
            </p:cNvSpPr>
            <p:nvPr/>
          </p:nvSpPr>
          <p:spPr bwMode="auto">
            <a:xfrm>
              <a:off x="3225800" y="3395663"/>
              <a:ext cx="20638"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2">
              <a:extLst>
                <a:ext uri="{FF2B5EF4-FFF2-40B4-BE49-F238E27FC236}">
                  <a16:creationId xmlns:a16="http://schemas.microsoft.com/office/drawing/2014/main" id="{982FD044-B3F7-E126-1FC5-6BB6CB17D06D}"/>
                </a:ext>
              </a:extLst>
            </p:cNvPr>
            <p:cNvSpPr>
              <a:spLocks noChangeArrowheads="1"/>
            </p:cNvSpPr>
            <p:nvPr/>
          </p:nvSpPr>
          <p:spPr bwMode="auto">
            <a:xfrm>
              <a:off x="3268663" y="3360738"/>
              <a:ext cx="14288" cy="236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3">
              <a:extLst>
                <a:ext uri="{FF2B5EF4-FFF2-40B4-BE49-F238E27FC236}">
                  <a16:creationId xmlns:a16="http://schemas.microsoft.com/office/drawing/2014/main" id="{D034CBD5-031D-9C71-F695-9D33F9F3EBAA}"/>
                </a:ext>
              </a:extLst>
            </p:cNvPr>
            <p:cNvSpPr>
              <a:spLocks noChangeArrowheads="1"/>
            </p:cNvSpPr>
            <p:nvPr/>
          </p:nvSpPr>
          <p:spPr bwMode="auto">
            <a:xfrm>
              <a:off x="3303588" y="3309938"/>
              <a:ext cx="14288"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4">
              <a:extLst>
                <a:ext uri="{FF2B5EF4-FFF2-40B4-BE49-F238E27FC236}">
                  <a16:creationId xmlns:a16="http://schemas.microsoft.com/office/drawing/2014/main" id="{747466D4-174A-2F84-3B19-DC2C392677D7}"/>
                </a:ext>
              </a:extLst>
            </p:cNvPr>
            <p:cNvSpPr>
              <a:spLocks noChangeArrowheads="1"/>
            </p:cNvSpPr>
            <p:nvPr/>
          </p:nvSpPr>
          <p:spPr bwMode="auto">
            <a:xfrm>
              <a:off x="3338513" y="3395663"/>
              <a:ext cx="22225"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5">
              <a:extLst>
                <a:ext uri="{FF2B5EF4-FFF2-40B4-BE49-F238E27FC236}">
                  <a16:creationId xmlns:a16="http://schemas.microsoft.com/office/drawing/2014/main" id="{A64ED0B2-01B8-79AD-5758-DB10E6299A1D}"/>
                </a:ext>
              </a:extLst>
            </p:cNvPr>
            <p:cNvSpPr>
              <a:spLocks noChangeArrowheads="1"/>
            </p:cNvSpPr>
            <p:nvPr/>
          </p:nvSpPr>
          <p:spPr bwMode="auto">
            <a:xfrm>
              <a:off x="33845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6">
              <a:extLst>
                <a:ext uri="{FF2B5EF4-FFF2-40B4-BE49-F238E27FC236}">
                  <a16:creationId xmlns:a16="http://schemas.microsoft.com/office/drawing/2014/main" id="{13730506-74F1-12AC-3F7E-437D09C7A734}"/>
                </a:ext>
              </a:extLst>
            </p:cNvPr>
            <p:cNvSpPr>
              <a:spLocks noChangeArrowheads="1"/>
            </p:cNvSpPr>
            <p:nvPr/>
          </p:nvSpPr>
          <p:spPr bwMode="auto">
            <a:xfrm>
              <a:off x="3421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7">
              <a:extLst>
                <a:ext uri="{FF2B5EF4-FFF2-40B4-BE49-F238E27FC236}">
                  <a16:creationId xmlns:a16="http://schemas.microsoft.com/office/drawing/2014/main" id="{D9AB8F19-85C3-11C2-944D-17FE8F2B3CFF}"/>
                </a:ext>
              </a:extLst>
            </p:cNvPr>
            <p:cNvSpPr>
              <a:spLocks noChangeArrowheads="1"/>
            </p:cNvSpPr>
            <p:nvPr/>
          </p:nvSpPr>
          <p:spPr bwMode="auto">
            <a:xfrm>
              <a:off x="3455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8">
              <a:extLst>
                <a:ext uri="{FF2B5EF4-FFF2-40B4-BE49-F238E27FC236}">
                  <a16:creationId xmlns:a16="http://schemas.microsoft.com/office/drawing/2014/main" id="{D222ECFE-8969-C03D-9E1C-09098581E47A}"/>
                </a:ext>
              </a:extLst>
            </p:cNvPr>
            <p:cNvSpPr>
              <a:spLocks noChangeArrowheads="1"/>
            </p:cNvSpPr>
            <p:nvPr/>
          </p:nvSpPr>
          <p:spPr bwMode="auto">
            <a:xfrm>
              <a:off x="3490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9">
              <a:extLst>
                <a:ext uri="{FF2B5EF4-FFF2-40B4-BE49-F238E27FC236}">
                  <a16:creationId xmlns:a16="http://schemas.microsoft.com/office/drawing/2014/main" id="{68848D65-3655-B3EA-9552-F310BE5025DA}"/>
                </a:ext>
              </a:extLst>
            </p:cNvPr>
            <p:cNvSpPr>
              <a:spLocks noChangeArrowheads="1"/>
            </p:cNvSpPr>
            <p:nvPr/>
          </p:nvSpPr>
          <p:spPr bwMode="auto">
            <a:xfrm>
              <a:off x="3533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90">
              <a:extLst>
                <a:ext uri="{FF2B5EF4-FFF2-40B4-BE49-F238E27FC236}">
                  <a16:creationId xmlns:a16="http://schemas.microsoft.com/office/drawing/2014/main" id="{DE535DB4-3F21-62A5-EE7D-0E5CBFC74D10}"/>
                </a:ext>
              </a:extLst>
            </p:cNvPr>
            <p:cNvSpPr>
              <a:spLocks noChangeArrowheads="1"/>
            </p:cNvSpPr>
            <p:nvPr/>
          </p:nvSpPr>
          <p:spPr bwMode="auto">
            <a:xfrm>
              <a:off x="35734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1">
              <a:extLst>
                <a:ext uri="{FF2B5EF4-FFF2-40B4-BE49-F238E27FC236}">
                  <a16:creationId xmlns:a16="http://schemas.microsoft.com/office/drawing/2014/main" id="{1EBAAFE6-15E4-94A8-4EB7-7A0999FB0428}"/>
                </a:ext>
              </a:extLst>
            </p:cNvPr>
            <p:cNvSpPr>
              <a:spLocks noChangeArrowheads="1"/>
            </p:cNvSpPr>
            <p:nvPr/>
          </p:nvSpPr>
          <p:spPr bwMode="auto">
            <a:xfrm>
              <a:off x="3605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2">
              <a:extLst>
                <a:ext uri="{FF2B5EF4-FFF2-40B4-BE49-F238E27FC236}">
                  <a16:creationId xmlns:a16="http://schemas.microsoft.com/office/drawing/2014/main" id="{F8078E4C-4C93-14B5-BB1A-D3908C9BEB82}"/>
                </a:ext>
              </a:extLst>
            </p:cNvPr>
            <p:cNvSpPr>
              <a:spLocks noChangeArrowheads="1"/>
            </p:cNvSpPr>
            <p:nvPr/>
          </p:nvSpPr>
          <p:spPr bwMode="auto">
            <a:xfrm>
              <a:off x="3640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3">
              <a:extLst>
                <a:ext uri="{FF2B5EF4-FFF2-40B4-BE49-F238E27FC236}">
                  <a16:creationId xmlns:a16="http://schemas.microsoft.com/office/drawing/2014/main" id="{07EF69F7-031C-A7C9-D61E-70429DE0150B}"/>
                </a:ext>
              </a:extLst>
            </p:cNvPr>
            <p:cNvSpPr>
              <a:spLocks noChangeArrowheads="1"/>
            </p:cNvSpPr>
            <p:nvPr/>
          </p:nvSpPr>
          <p:spPr bwMode="auto">
            <a:xfrm>
              <a:off x="3683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94">
              <a:extLst>
                <a:ext uri="{FF2B5EF4-FFF2-40B4-BE49-F238E27FC236}">
                  <a16:creationId xmlns:a16="http://schemas.microsoft.com/office/drawing/2014/main" id="{D7CB30A5-FD54-43A2-1F4E-779F390D1E1E}"/>
                </a:ext>
              </a:extLst>
            </p:cNvPr>
            <p:cNvSpPr>
              <a:spLocks noChangeArrowheads="1"/>
            </p:cNvSpPr>
            <p:nvPr/>
          </p:nvSpPr>
          <p:spPr bwMode="auto">
            <a:xfrm>
              <a:off x="3725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5">
              <a:extLst>
                <a:ext uri="{FF2B5EF4-FFF2-40B4-BE49-F238E27FC236}">
                  <a16:creationId xmlns:a16="http://schemas.microsoft.com/office/drawing/2014/main" id="{37224BF0-618C-2238-C0AF-0B2DE114FB89}"/>
                </a:ext>
              </a:extLst>
            </p:cNvPr>
            <p:cNvSpPr>
              <a:spLocks noChangeArrowheads="1"/>
            </p:cNvSpPr>
            <p:nvPr/>
          </p:nvSpPr>
          <p:spPr bwMode="auto">
            <a:xfrm>
              <a:off x="3754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96">
              <a:extLst>
                <a:ext uri="{FF2B5EF4-FFF2-40B4-BE49-F238E27FC236}">
                  <a16:creationId xmlns:a16="http://schemas.microsoft.com/office/drawing/2014/main" id="{F94FA447-0FC7-0E24-B83D-48098A05736F}"/>
                </a:ext>
              </a:extLst>
            </p:cNvPr>
            <p:cNvSpPr>
              <a:spLocks noChangeArrowheads="1"/>
            </p:cNvSpPr>
            <p:nvPr/>
          </p:nvSpPr>
          <p:spPr bwMode="auto">
            <a:xfrm>
              <a:off x="3789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7">
              <a:extLst>
                <a:ext uri="{FF2B5EF4-FFF2-40B4-BE49-F238E27FC236}">
                  <a16:creationId xmlns:a16="http://schemas.microsoft.com/office/drawing/2014/main" id="{A345ABA5-6582-9767-813C-0E1C180BA38B}"/>
                </a:ext>
              </a:extLst>
            </p:cNvPr>
            <p:cNvSpPr>
              <a:spLocks noChangeArrowheads="1"/>
            </p:cNvSpPr>
            <p:nvPr/>
          </p:nvSpPr>
          <p:spPr bwMode="auto">
            <a:xfrm>
              <a:off x="3832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98">
              <a:extLst>
                <a:ext uri="{FF2B5EF4-FFF2-40B4-BE49-F238E27FC236}">
                  <a16:creationId xmlns:a16="http://schemas.microsoft.com/office/drawing/2014/main" id="{BEFB2FFD-35FC-C547-D9F5-FD5A2C16B2F0}"/>
                </a:ext>
              </a:extLst>
            </p:cNvPr>
            <p:cNvSpPr>
              <a:spLocks noChangeArrowheads="1"/>
            </p:cNvSpPr>
            <p:nvPr/>
          </p:nvSpPr>
          <p:spPr bwMode="auto">
            <a:xfrm>
              <a:off x="387191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9">
              <a:extLst>
                <a:ext uri="{FF2B5EF4-FFF2-40B4-BE49-F238E27FC236}">
                  <a16:creationId xmlns:a16="http://schemas.microsoft.com/office/drawing/2014/main" id="{0B1476CB-3692-F37E-73EE-5CEEB50817A8}"/>
                </a:ext>
              </a:extLst>
            </p:cNvPr>
            <p:cNvSpPr>
              <a:spLocks noChangeArrowheads="1"/>
            </p:cNvSpPr>
            <p:nvPr/>
          </p:nvSpPr>
          <p:spPr bwMode="auto">
            <a:xfrm>
              <a:off x="390683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00">
              <a:extLst>
                <a:ext uri="{FF2B5EF4-FFF2-40B4-BE49-F238E27FC236}">
                  <a16:creationId xmlns:a16="http://schemas.microsoft.com/office/drawing/2014/main" id="{1F3EC0F6-E9B3-A838-9E66-B7B8B223CA67}"/>
                </a:ext>
              </a:extLst>
            </p:cNvPr>
            <p:cNvSpPr>
              <a:spLocks noChangeArrowheads="1"/>
            </p:cNvSpPr>
            <p:nvPr/>
          </p:nvSpPr>
          <p:spPr bwMode="auto">
            <a:xfrm>
              <a:off x="3946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01">
              <a:extLst>
                <a:ext uri="{FF2B5EF4-FFF2-40B4-BE49-F238E27FC236}">
                  <a16:creationId xmlns:a16="http://schemas.microsoft.com/office/drawing/2014/main" id="{BEF8C9BA-6DEF-1CF1-F6F0-88DA697A0464}"/>
                </a:ext>
              </a:extLst>
            </p:cNvPr>
            <p:cNvSpPr>
              <a:spLocks noChangeArrowheads="1"/>
            </p:cNvSpPr>
            <p:nvPr/>
          </p:nvSpPr>
          <p:spPr bwMode="auto">
            <a:xfrm>
              <a:off x="3987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2">
              <a:extLst>
                <a:ext uri="{FF2B5EF4-FFF2-40B4-BE49-F238E27FC236}">
                  <a16:creationId xmlns:a16="http://schemas.microsoft.com/office/drawing/2014/main" id="{AE7BDE38-DCB2-35E2-6D4C-0036C45D6927}"/>
                </a:ext>
              </a:extLst>
            </p:cNvPr>
            <p:cNvSpPr>
              <a:spLocks noChangeArrowheads="1"/>
            </p:cNvSpPr>
            <p:nvPr/>
          </p:nvSpPr>
          <p:spPr bwMode="auto">
            <a:xfrm>
              <a:off x="4024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3">
              <a:extLst>
                <a:ext uri="{FF2B5EF4-FFF2-40B4-BE49-F238E27FC236}">
                  <a16:creationId xmlns:a16="http://schemas.microsoft.com/office/drawing/2014/main" id="{78F38DA8-5D20-F2D4-FF23-F52957B727BB}"/>
                </a:ext>
              </a:extLst>
            </p:cNvPr>
            <p:cNvSpPr>
              <a:spLocks noChangeArrowheads="1"/>
            </p:cNvSpPr>
            <p:nvPr/>
          </p:nvSpPr>
          <p:spPr bwMode="auto">
            <a:xfrm>
              <a:off x="4056063" y="3425825"/>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4">
              <a:extLst>
                <a:ext uri="{FF2B5EF4-FFF2-40B4-BE49-F238E27FC236}">
                  <a16:creationId xmlns:a16="http://schemas.microsoft.com/office/drawing/2014/main" id="{6C2D3FEF-751A-1908-41F2-CE56EF81B0B9}"/>
                </a:ext>
              </a:extLst>
            </p:cNvPr>
            <p:cNvSpPr>
              <a:spLocks noChangeArrowheads="1"/>
            </p:cNvSpPr>
            <p:nvPr/>
          </p:nvSpPr>
          <p:spPr bwMode="auto">
            <a:xfrm>
              <a:off x="4095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05">
              <a:extLst>
                <a:ext uri="{FF2B5EF4-FFF2-40B4-BE49-F238E27FC236}">
                  <a16:creationId xmlns:a16="http://schemas.microsoft.com/office/drawing/2014/main" id="{40A8F815-62CA-E444-B2B0-5999A6737BF3}"/>
                </a:ext>
              </a:extLst>
            </p:cNvPr>
            <p:cNvSpPr>
              <a:spLocks noChangeArrowheads="1"/>
            </p:cNvSpPr>
            <p:nvPr/>
          </p:nvSpPr>
          <p:spPr bwMode="auto">
            <a:xfrm>
              <a:off x="4133850" y="3417888"/>
              <a:ext cx="142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06">
              <a:extLst>
                <a:ext uri="{FF2B5EF4-FFF2-40B4-BE49-F238E27FC236}">
                  <a16:creationId xmlns:a16="http://schemas.microsoft.com/office/drawing/2014/main" id="{658AA2A3-00EC-7180-42CE-19DEC2574143}"/>
                </a:ext>
              </a:extLst>
            </p:cNvPr>
            <p:cNvSpPr>
              <a:spLocks noChangeArrowheads="1"/>
            </p:cNvSpPr>
            <p:nvPr/>
          </p:nvSpPr>
          <p:spPr bwMode="auto">
            <a:xfrm>
              <a:off x="4173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07">
              <a:extLst>
                <a:ext uri="{FF2B5EF4-FFF2-40B4-BE49-F238E27FC236}">
                  <a16:creationId xmlns:a16="http://schemas.microsoft.com/office/drawing/2014/main" id="{31714BCD-A184-1374-5BBC-FE82DA3707A1}"/>
                </a:ext>
              </a:extLst>
            </p:cNvPr>
            <p:cNvSpPr>
              <a:spLocks noChangeArrowheads="1"/>
            </p:cNvSpPr>
            <p:nvPr/>
          </p:nvSpPr>
          <p:spPr bwMode="auto">
            <a:xfrm>
              <a:off x="4208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8">
              <a:extLst>
                <a:ext uri="{FF2B5EF4-FFF2-40B4-BE49-F238E27FC236}">
                  <a16:creationId xmlns:a16="http://schemas.microsoft.com/office/drawing/2014/main" id="{0FAC1B79-8F09-B215-0B05-422629466608}"/>
                </a:ext>
              </a:extLst>
            </p:cNvPr>
            <p:cNvSpPr>
              <a:spLocks noChangeArrowheads="1"/>
            </p:cNvSpPr>
            <p:nvPr/>
          </p:nvSpPr>
          <p:spPr bwMode="auto">
            <a:xfrm>
              <a:off x="4243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9">
              <a:extLst>
                <a:ext uri="{FF2B5EF4-FFF2-40B4-BE49-F238E27FC236}">
                  <a16:creationId xmlns:a16="http://schemas.microsoft.com/office/drawing/2014/main" id="{8C4A89B2-4D39-27EB-D682-FE9ACEDF4098}"/>
                </a:ext>
              </a:extLst>
            </p:cNvPr>
            <p:cNvSpPr>
              <a:spLocks noChangeArrowheads="1"/>
            </p:cNvSpPr>
            <p:nvPr/>
          </p:nvSpPr>
          <p:spPr bwMode="auto">
            <a:xfrm>
              <a:off x="4286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10">
              <a:extLst>
                <a:ext uri="{FF2B5EF4-FFF2-40B4-BE49-F238E27FC236}">
                  <a16:creationId xmlns:a16="http://schemas.microsoft.com/office/drawing/2014/main" id="{DD0C3FA9-A207-8EC3-BB06-B23C816EC76B}"/>
                </a:ext>
              </a:extLst>
            </p:cNvPr>
            <p:cNvSpPr>
              <a:spLocks noChangeArrowheads="1"/>
            </p:cNvSpPr>
            <p:nvPr/>
          </p:nvSpPr>
          <p:spPr bwMode="auto">
            <a:xfrm>
              <a:off x="4318000" y="3425825"/>
              <a:ext cx="142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1">
              <a:extLst>
                <a:ext uri="{FF2B5EF4-FFF2-40B4-BE49-F238E27FC236}">
                  <a16:creationId xmlns:a16="http://schemas.microsoft.com/office/drawing/2014/main" id="{963E19A9-B649-CC99-932A-2D82423BDBC6}"/>
                </a:ext>
              </a:extLst>
            </p:cNvPr>
            <p:cNvSpPr>
              <a:spLocks noChangeArrowheads="1"/>
            </p:cNvSpPr>
            <p:nvPr/>
          </p:nvSpPr>
          <p:spPr bwMode="auto">
            <a:xfrm>
              <a:off x="4354513" y="3275013"/>
              <a:ext cx="2063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2">
              <a:extLst>
                <a:ext uri="{FF2B5EF4-FFF2-40B4-BE49-F238E27FC236}">
                  <a16:creationId xmlns:a16="http://schemas.microsoft.com/office/drawing/2014/main" id="{E6D41C96-57FD-FF5D-F5A8-05EBE1BB0610}"/>
                </a:ext>
              </a:extLst>
            </p:cNvPr>
            <p:cNvSpPr>
              <a:spLocks noChangeArrowheads="1"/>
            </p:cNvSpPr>
            <p:nvPr/>
          </p:nvSpPr>
          <p:spPr bwMode="auto">
            <a:xfrm>
              <a:off x="4397375"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3">
              <a:extLst>
                <a:ext uri="{FF2B5EF4-FFF2-40B4-BE49-F238E27FC236}">
                  <a16:creationId xmlns:a16="http://schemas.microsoft.com/office/drawing/2014/main" id="{48602F80-B4E7-A123-0447-8C1035D5E018}"/>
                </a:ext>
              </a:extLst>
            </p:cNvPr>
            <p:cNvSpPr>
              <a:spLocks noChangeArrowheads="1"/>
            </p:cNvSpPr>
            <p:nvPr/>
          </p:nvSpPr>
          <p:spPr bwMode="auto">
            <a:xfrm>
              <a:off x="5376863" y="3275013"/>
              <a:ext cx="1428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4">
              <a:extLst>
                <a:ext uri="{FF2B5EF4-FFF2-40B4-BE49-F238E27FC236}">
                  <a16:creationId xmlns:a16="http://schemas.microsoft.com/office/drawing/2014/main" id="{D6AB1C26-FBB2-84CA-4EB8-A641D82E1D0D}"/>
                </a:ext>
              </a:extLst>
            </p:cNvPr>
            <p:cNvSpPr>
              <a:spLocks noChangeArrowheads="1"/>
            </p:cNvSpPr>
            <p:nvPr/>
          </p:nvSpPr>
          <p:spPr bwMode="auto">
            <a:xfrm>
              <a:off x="5411788"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5">
              <a:extLst>
                <a:ext uri="{FF2B5EF4-FFF2-40B4-BE49-F238E27FC236}">
                  <a16:creationId xmlns:a16="http://schemas.microsoft.com/office/drawing/2014/main" id="{E5872BB5-174E-07CE-6F39-65A587F3F898}"/>
                </a:ext>
              </a:extLst>
            </p:cNvPr>
            <p:cNvSpPr>
              <a:spLocks noChangeArrowheads="1"/>
            </p:cNvSpPr>
            <p:nvPr/>
          </p:nvSpPr>
          <p:spPr bwMode="auto">
            <a:xfrm>
              <a:off x="44354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6">
              <a:extLst>
                <a:ext uri="{FF2B5EF4-FFF2-40B4-BE49-F238E27FC236}">
                  <a16:creationId xmlns:a16="http://schemas.microsoft.com/office/drawing/2014/main" id="{14AAA9C4-E4D1-F97F-F067-4D56BE780CCB}"/>
                </a:ext>
              </a:extLst>
            </p:cNvPr>
            <p:cNvSpPr>
              <a:spLocks noChangeArrowheads="1"/>
            </p:cNvSpPr>
            <p:nvPr/>
          </p:nvSpPr>
          <p:spPr bwMode="auto">
            <a:xfrm>
              <a:off x="4471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7">
              <a:extLst>
                <a:ext uri="{FF2B5EF4-FFF2-40B4-BE49-F238E27FC236}">
                  <a16:creationId xmlns:a16="http://schemas.microsoft.com/office/drawing/2014/main" id="{A57E43AD-4E4A-66C3-64C4-6446922BC56E}"/>
                </a:ext>
              </a:extLst>
            </p:cNvPr>
            <p:cNvSpPr>
              <a:spLocks noChangeArrowheads="1"/>
            </p:cNvSpPr>
            <p:nvPr/>
          </p:nvSpPr>
          <p:spPr bwMode="auto">
            <a:xfrm>
              <a:off x="4506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18">
              <a:extLst>
                <a:ext uri="{FF2B5EF4-FFF2-40B4-BE49-F238E27FC236}">
                  <a16:creationId xmlns:a16="http://schemas.microsoft.com/office/drawing/2014/main" id="{19298F69-8E1A-80A9-7416-6469BF36E366}"/>
                </a:ext>
              </a:extLst>
            </p:cNvPr>
            <p:cNvSpPr>
              <a:spLocks noChangeArrowheads="1"/>
            </p:cNvSpPr>
            <p:nvPr/>
          </p:nvSpPr>
          <p:spPr bwMode="auto">
            <a:xfrm>
              <a:off x="4541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9">
              <a:extLst>
                <a:ext uri="{FF2B5EF4-FFF2-40B4-BE49-F238E27FC236}">
                  <a16:creationId xmlns:a16="http://schemas.microsoft.com/office/drawing/2014/main" id="{8882499F-2145-9868-1F57-8270ECBE09F8}"/>
                </a:ext>
              </a:extLst>
            </p:cNvPr>
            <p:cNvSpPr>
              <a:spLocks noChangeArrowheads="1"/>
            </p:cNvSpPr>
            <p:nvPr/>
          </p:nvSpPr>
          <p:spPr bwMode="auto">
            <a:xfrm>
              <a:off x="4587875"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20">
              <a:extLst>
                <a:ext uri="{FF2B5EF4-FFF2-40B4-BE49-F238E27FC236}">
                  <a16:creationId xmlns:a16="http://schemas.microsoft.com/office/drawing/2014/main" id="{7A2073B1-DA57-6C7E-8625-89F2D82AC475}"/>
                </a:ext>
              </a:extLst>
            </p:cNvPr>
            <p:cNvSpPr>
              <a:spLocks noChangeArrowheads="1"/>
            </p:cNvSpPr>
            <p:nvPr/>
          </p:nvSpPr>
          <p:spPr bwMode="auto">
            <a:xfrm>
              <a:off x="462438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1">
              <a:extLst>
                <a:ext uri="{FF2B5EF4-FFF2-40B4-BE49-F238E27FC236}">
                  <a16:creationId xmlns:a16="http://schemas.microsoft.com/office/drawing/2014/main" id="{F1BE9EF6-3143-699D-6D62-D302D19531B3}"/>
                </a:ext>
              </a:extLst>
            </p:cNvPr>
            <p:cNvSpPr>
              <a:spLocks noChangeArrowheads="1"/>
            </p:cNvSpPr>
            <p:nvPr/>
          </p:nvSpPr>
          <p:spPr bwMode="auto">
            <a:xfrm>
              <a:off x="4662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22">
              <a:extLst>
                <a:ext uri="{FF2B5EF4-FFF2-40B4-BE49-F238E27FC236}">
                  <a16:creationId xmlns:a16="http://schemas.microsoft.com/office/drawing/2014/main" id="{DC4B308F-AD6A-39C1-C075-5EC7AF7F0EF1}"/>
                </a:ext>
              </a:extLst>
            </p:cNvPr>
            <p:cNvSpPr>
              <a:spLocks noChangeArrowheads="1"/>
            </p:cNvSpPr>
            <p:nvPr/>
          </p:nvSpPr>
          <p:spPr bwMode="auto">
            <a:xfrm>
              <a:off x="4699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23">
              <a:extLst>
                <a:ext uri="{FF2B5EF4-FFF2-40B4-BE49-F238E27FC236}">
                  <a16:creationId xmlns:a16="http://schemas.microsoft.com/office/drawing/2014/main" id="{DF326FDA-4950-2149-2594-278AC3700AAB}"/>
                </a:ext>
              </a:extLst>
            </p:cNvPr>
            <p:cNvSpPr>
              <a:spLocks noChangeArrowheads="1"/>
            </p:cNvSpPr>
            <p:nvPr/>
          </p:nvSpPr>
          <p:spPr bwMode="auto">
            <a:xfrm>
              <a:off x="4741863"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4">
              <a:extLst>
                <a:ext uri="{FF2B5EF4-FFF2-40B4-BE49-F238E27FC236}">
                  <a16:creationId xmlns:a16="http://schemas.microsoft.com/office/drawing/2014/main" id="{C8209E92-2CEF-ECC4-6F83-D23592785F99}"/>
                </a:ext>
              </a:extLst>
            </p:cNvPr>
            <p:cNvSpPr>
              <a:spLocks noChangeArrowheads="1"/>
            </p:cNvSpPr>
            <p:nvPr/>
          </p:nvSpPr>
          <p:spPr bwMode="auto">
            <a:xfrm>
              <a:off x="47767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5">
              <a:extLst>
                <a:ext uri="{FF2B5EF4-FFF2-40B4-BE49-F238E27FC236}">
                  <a16:creationId xmlns:a16="http://schemas.microsoft.com/office/drawing/2014/main" id="{61946A37-56FA-1747-12EF-7CDDDA98EC78}"/>
                </a:ext>
              </a:extLst>
            </p:cNvPr>
            <p:cNvSpPr>
              <a:spLocks noChangeArrowheads="1"/>
            </p:cNvSpPr>
            <p:nvPr/>
          </p:nvSpPr>
          <p:spPr bwMode="auto">
            <a:xfrm>
              <a:off x="4811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6">
              <a:extLst>
                <a:ext uri="{FF2B5EF4-FFF2-40B4-BE49-F238E27FC236}">
                  <a16:creationId xmlns:a16="http://schemas.microsoft.com/office/drawing/2014/main" id="{34865380-A106-BA00-75AF-A04996E799CC}"/>
                </a:ext>
              </a:extLst>
            </p:cNvPr>
            <p:cNvSpPr>
              <a:spLocks noChangeArrowheads="1"/>
            </p:cNvSpPr>
            <p:nvPr/>
          </p:nvSpPr>
          <p:spPr bwMode="auto">
            <a:xfrm>
              <a:off x="4848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7">
              <a:extLst>
                <a:ext uri="{FF2B5EF4-FFF2-40B4-BE49-F238E27FC236}">
                  <a16:creationId xmlns:a16="http://schemas.microsoft.com/office/drawing/2014/main" id="{A27A04D9-B800-36BF-DFB0-C5A08D6D2309}"/>
                </a:ext>
              </a:extLst>
            </p:cNvPr>
            <p:cNvSpPr>
              <a:spLocks noChangeArrowheads="1"/>
            </p:cNvSpPr>
            <p:nvPr/>
          </p:nvSpPr>
          <p:spPr bwMode="auto">
            <a:xfrm>
              <a:off x="48895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8">
              <a:extLst>
                <a:ext uri="{FF2B5EF4-FFF2-40B4-BE49-F238E27FC236}">
                  <a16:creationId xmlns:a16="http://schemas.microsoft.com/office/drawing/2014/main" id="{FB944D29-CD67-3510-485D-25B2D7147FEF}"/>
                </a:ext>
              </a:extLst>
            </p:cNvPr>
            <p:cNvSpPr>
              <a:spLocks noChangeArrowheads="1"/>
            </p:cNvSpPr>
            <p:nvPr/>
          </p:nvSpPr>
          <p:spPr bwMode="auto">
            <a:xfrm>
              <a:off x="4926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9">
              <a:extLst>
                <a:ext uri="{FF2B5EF4-FFF2-40B4-BE49-F238E27FC236}">
                  <a16:creationId xmlns:a16="http://schemas.microsoft.com/office/drawing/2014/main" id="{92EF40B8-0C33-D105-842F-95981F9A803A}"/>
                </a:ext>
              </a:extLst>
            </p:cNvPr>
            <p:cNvSpPr>
              <a:spLocks noChangeArrowheads="1"/>
            </p:cNvSpPr>
            <p:nvPr/>
          </p:nvSpPr>
          <p:spPr bwMode="auto">
            <a:xfrm>
              <a:off x="4960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30">
              <a:extLst>
                <a:ext uri="{FF2B5EF4-FFF2-40B4-BE49-F238E27FC236}">
                  <a16:creationId xmlns:a16="http://schemas.microsoft.com/office/drawing/2014/main" id="{978C107A-6631-A6EC-EA4B-CB84831AB6E1}"/>
                </a:ext>
              </a:extLst>
            </p:cNvPr>
            <p:cNvSpPr>
              <a:spLocks noChangeArrowheads="1"/>
            </p:cNvSpPr>
            <p:nvPr/>
          </p:nvSpPr>
          <p:spPr bwMode="auto">
            <a:xfrm>
              <a:off x="49974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31">
              <a:extLst>
                <a:ext uri="{FF2B5EF4-FFF2-40B4-BE49-F238E27FC236}">
                  <a16:creationId xmlns:a16="http://schemas.microsoft.com/office/drawing/2014/main" id="{FF3D1CD3-3459-6DD5-40FF-899408AFD144}"/>
                </a:ext>
              </a:extLst>
            </p:cNvPr>
            <p:cNvSpPr>
              <a:spLocks noChangeArrowheads="1"/>
            </p:cNvSpPr>
            <p:nvPr/>
          </p:nvSpPr>
          <p:spPr bwMode="auto">
            <a:xfrm>
              <a:off x="5038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2">
              <a:extLst>
                <a:ext uri="{FF2B5EF4-FFF2-40B4-BE49-F238E27FC236}">
                  <a16:creationId xmlns:a16="http://schemas.microsoft.com/office/drawing/2014/main" id="{6435CDAC-C493-4A06-5871-EAA44B8CF6ED}"/>
                </a:ext>
              </a:extLst>
            </p:cNvPr>
            <p:cNvSpPr>
              <a:spLocks noChangeArrowheads="1"/>
            </p:cNvSpPr>
            <p:nvPr/>
          </p:nvSpPr>
          <p:spPr bwMode="auto">
            <a:xfrm>
              <a:off x="5075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3">
              <a:extLst>
                <a:ext uri="{FF2B5EF4-FFF2-40B4-BE49-F238E27FC236}">
                  <a16:creationId xmlns:a16="http://schemas.microsoft.com/office/drawing/2014/main" id="{6656FCCF-C462-627F-5084-ECF9A632BE3B}"/>
                </a:ext>
              </a:extLst>
            </p:cNvPr>
            <p:cNvSpPr>
              <a:spLocks noChangeArrowheads="1"/>
            </p:cNvSpPr>
            <p:nvPr/>
          </p:nvSpPr>
          <p:spPr bwMode="auto">
            <a:xfrm>
              <a:off x="5110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4">
              <a:extLst>
                <a:ext uri="{FF2B5EF4-FFF2-40B4-BE49-F238E27FC236}">
                  <a16:creationId xmlns:a16="http://schemas.microsoft.com/office/drawing/2014/main" id="{471D12D7-9474-0891-1E18-2540E6A17B2A}"/>
                </a:ext>
              </a:extLst>
            </p:cNvPr>
            <p:cNvSpPr>
              <a:spLocks noChangeArrowheads="1"/>
            </p:cNvSpPr>
            <p:nvPr/>
          </p:nvSpPr>
          <p:spPr bwMode="auto">
            <a:xfrm>
              <a:off x="5145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5">
              <a:extLst>
                <a:ext uri="{FF2B5EF4-FFF2-40B4-BE49-F238E27FC236}">
                  <a16:creationId xmlns:a16="http://schemas.microsoft.com/office/drawing/2014/main" id="{79613B4C-49C3-42C6-74A0-6681D7DA1F23}"/>
                </a:ext>
              </a:extLst>
            </p:cNvPr>
            <p:cNvSpPr>
              <a:spLocks noChangeArrowheads="1"/>
            </p:cNvSpPr>
            <p:nvPr/>
          </p:nvSpPr>
          <p:spPr bwMode="auto">
            <a:xfrm>
              <a:off x="51879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6">
              <a:extLst>
                <a:ext uri="{FF2B5EF4-FFF2-40B4-BE49-F238E27FC236}">
                  <a16:creationId xmlns:a16="http://schemas.microsoft.com/office/drawing/2014/main" id="{F80C5CE4-E0AB-94FA-D3E9-A997815908CD}"/>
                </a:ext>
              </a:extLst>
            </p:cNvPr>
            <p:cNvSpPr>
              <a:spLocks noChangeArrowheads="1"/>
            </p:cNvSpPr>
            <p:nvPr/>
          </p:nvSpPr>
          <p:spPr bwMode="auto">
            <a:xfrm>
              <a:off x="5224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7">
              <a:extLst>
                <a:ext uri="{FF2B5EF4-FFF2-40B4-BE49-F238E27FC236}">
                  <a16:creationId xmlns:a16="http://schemas.microsoft.com/office/drawing/2014/main" id="{6F8C97D3-79EB-5481-59A1-871FD07E9CF7}"/>
                </a:ext>
              </a:extLst>
            </p:cNvPr>
            <p:cNvSpPr>
              <a:spLocks noChangeArrowheads="1"/>
            </p:cNvSpPr>
            <p:nvPr/>
          </p:nvSpPr>
          <p:spPr bwMode="auto">
            <a:xfrm>
              <a:off x="5262563" y="3395663"/>
              <a:ext cx="14288"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8">
              <a:extLst>
                <a:ext uri="{FF2B5EF4-FFF2-40B4-BE49-F238E27FC236}">
                  <a16:creationId xmlns:a16="http://schemas.microsoft.com/office/drawing/2014/main" id="{1B4A9214-CE29-B5B5-185C-3F274AE87AD0}"/>
                </a:ext>
              </a:extLst>
            </p:cNvPr>
            <p:cNvSpPr>
              <a:spLocks noChangeArrowheads="1"/>
            </p:cNvSpPr>
            <p:nvPr/>
          </p:nvSpPr>
          <p:spPr bwMode="auto">
            <a:xfrm>
              <a:off x="5299075" y="3446463"/>
              <a:ext cx="269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9">
              <a:extLst>
                <a:ext uri="{FF2B5EF4-FFF2-40B4-BE49-F238E27FC236}">
                  <a16:creationId xmlns:a16="http://schemas.microsoft.com/office/drawing/2014/main" id="{66546C99-2CF3-4D7B-2E7F-A8881E71A8A1}"/>
                </a:ext>
              </a:extLst>
            </p:cNvPr>
            <p:cNvSpPr>
              <a:spLocks noChangeArrowheads="1"/>
            </p:cNvSpPr>
            <p:nvPr/>
          </p:nvSpPr>
          <p:spPr bwMode="auto">
            <a:xfrm>
              <a:off x="5340350"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0">
              <a:extLst>
                <a:ext uri="{FF2B5EF4-FFF2-40B4-BE49-F238E27FC236}">
                  <a16:creationId xmlns:a16="http://schemas.microsoft.com/office/drawing/2014/main" id="{99FA887F-7BF3-192C-39BD-75A5C04A46CE}"/>
                </a:ext>
              </a:extLst>
            </p:cNvPr>
            <p:cNvSpPr>
              <a:spLocks noChangeArrowheads="1"/>
            </p:cNvSpPr>
            <p:nvPr/>
          </p:nvSpPr>
          <p:spPr bwMode="auto">
            <a:xfrm>
              <a:off x="5380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41">
              <a:extLst>
                <a:ext uri="{FF2B5EF4-FFF2-40B4-BE49-F238E27FC236}">
                  <a16:creationId xmlns:a16="http://schemas.microsoft.com/office/drawing/2014/main" id="{E3C92E73-A431-7873-1BC4-E1C892DD1E3C}"/>
                </a:ext>
              </a:extLst>
            </p:cNvPr>
            <p:cNvSpPr>
              <a:spLocks noChangeArrowheads="1"/>
            </p:cNvSpPr>
            <p:nvPr/>
          </p:nvSpPr>
          <p:spPr bwMode="auto">
            <a:xfrm>
              <a:off x="5414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2">
              <a:extLst>
                <a:ext uri="{FF2B5EF4-FFF2-40B4-BE49-F238E27FC236}">
                  <a16:creationId xmlns:a16="http://schemas.microsoft.com/office/drawing/2014/main" id="{DC63A00F-A989-D126-BF6F-564819AC8BB2}"/>
                </a:ext>
              </a:extLst>
            </p:cNvPr>
            <p:cNvSpPr>
              <a:spLocks noChangeArrowheads="1"/>
            </p:cNvSpPr>
            <p:nvPr/>
          </p:nvSpPr>
          <p:spPr bwMode="auto">
            <a:xfrm>
              <a:off x="54546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3">
              <a:extLst>
                <a:ext uri="{FF2B5EF4-FFF2-40B4-BE49-F238E27FC236}">
                  <a16:creationId xmlns:a16="http://schemas.microsoft.com/office/drawing/2014/main" id="{B03AA567-1939-199B-9F4C-AA1EAE4239FA}"/>
                </a:ext>
              </a:extLst>
            </p:cNvPr>
            <p:cNvSpPr>
              <a:spLocks noChangeArrowheads="1"/>
            </p:cNvSpPr>
            <p:nvPr/>
          </p:nvSpPr>
          <p:spPr bwMode="auto">
            <a:xfrm>
              <a:off x="54943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44">
              <a:extLst>
                <a:ext uri="{FF2B5EF4-FFF2-40B4-BE49-F238E27FC236}">
                  <a16:creationId xmlns:a16="http://schemas.microsoft.com/office/drawing/2014/main" id="{658BBDA4-69CA-C8A4-8827-B1A2EC6DAB9E}"/>
                </a:ext>
              </a:extLst>
            </p:cNvPr>
            <p:cNvSpPr>
              <a:spLocks noChangeArrowheads="1"/>
            </p:cNvSpPr>
            <p:nvPr/>
          </p:nvSpPr>
          <p:spPr bwMode="auto">
            <a:xfrm>
              <a:off x="5529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5">
              <a:extLst>
                <a:ext uri="{FF2B5EF4-FFF2-40B4-BE49-F238E27FC236}">
                  <a16:creationId xmlns:a16="http://schemas.microsoft.com/office/drawing/2014/main" id="{0FA744CE-0BF8-8CB0-0FB1-954A00E14C52}"/>
                </a:ext>
              </a:extLst>
            </p:cNvPr>
            <p:cNvSpPr>
              <a:spLocks noChangeArrowheads="1"/>
            </p:cNvSpPr>
            <p:nvPr/>
          </p:nvSpPr>
          <p:spPr bwMode="auto">
            <a:xfrm>
              <a:off x="5564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6">
              <a:extLst>
                <a:ext uri="{FF2B5EF4-FFF2-40B4-BE49-F238E27FC236}">
                  <a16:creationId xmlns:a16="http://schemas.microsoft.com/office/drawing/2014/main" id="{A6333A9C-6439-3E35-F16E-B4CD33A72E9B}"/>
                </a:ext>
              </a:extLst>
            </p:cNvPr>
            <p:cNvSpPr>
              <a:spLocks noChangeArrowheads="1"/>
            </p:cNvSpPr>
            <p:nvPr/>
          </p:nvSpPr>
          <p:spPr bwMode="auto">
            <a:xfrm>
              <a:off x="5603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7">
              <a:extLst>
                <a:ext uri="{FF2B5EF4-FFF2-40B4-BE49-F238E27FC236}">
                  <a16:creationId xmlns:a16="http://schemas.microsoft.com/office/drawing/2014/main" id="{6C32B1D4-0130-EA9C-5A7C-3FD6FEEB743D}"/>
                </a:ext>
              </a:extLst>
            </p:cNvPr>
            <p:cNvSpPr>
              <a:spLocks noChangeArrowheads="1"/>
            </p:cNvSpPr>
            <p:nvPr/>
          </p:nvSpPr>
          <p:spPr bwMode="auto">
            <a:xfrm>
              <a:off x="5641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8">
              <a:extLst>
                <a:ext uri="{FF2B5EF4-FFF2-40B4-BE49-F238E27FC236}">
                  <a16:creationId xmlns:a16="http://schemas.microsoft.com/office/drawing/2014/main" id="{5E37D546-FFD1-4E5B-ABAA-C00E63046134}"/>
                </a:ext>
              </a:extLst>
            </p:cNvPr>
            <p:cNvSpPr>
              <a:spLocks noChangeArrowheads="1"/>
            </p:cNvSpPr>
            <p:nvPr/>
          </p:nvSpPr>
          <p:spPr bwMode="auto">
            <a:xfrm>
              <a:off x="5678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9">
              <a:extLst>
                <a:ext uri="{FF2B5EF4-FFF2-40B4-BE49-F238E27FC236}">
                  <a16:creationId xmlns:a16="http://schemas.microsoft.com/office/drawing/2014/main" id="{B835C542-D59B-6988-9CEC-0662898BC736}"/>
                </a:ext>
              </a:extLst>
            </p:cNvPr>
            <p:cNvSpPr>
              <a:spLocks noChangeArrowheads="1"/>
            </p:cNvSpPr>
            <p:nvPr/>
          </p:nvSpPr>
          <p:spPr bwMode="auto">
            <a:xfrm>
              <a:off x="5713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50">
              <a:extLst>
                <a:ext uri="{FF2B5EF4-FFF2-40B4-BE49-F238E27FC236}">
                  <a16:creationId xmlns:a16="http://schemas.microsoft.com/office/drawing/2014/main" id="{617B3B9E-0B2A-8483-1027-B0AA59819466}"/>
                </a:ext>
              </a:extLst>
            </p:cNvPr>
            <p:cNvSpPr>
              <a:spLocks noChangeArrowheads="1"/>
            </p:cNvSpPr>
            <p:nvPr/>
          </p:nvSpPr>
          <p:spPr bwMode="auto">
            <a:xfrm>
              <a:off x="57531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51">
              <a:extLst>
                <a:ext uri="{FF2B5EF4-FFF2-40B4-BE49-F238E27FC236}">
                  <a16:creationId xmlns:a16="http://schemas.microsoft.com/office/drawing/2014/main" id="{291BDA37-BC38-052C-0F01-C9DB49B1ABDD}"/>
                </a:ext>
              </a:extLst>
            </p:cNvPr>
            <p:cNvSpPr>
              <a:spLocks noChangeArrowheads="1"/>
            </p:cNvSpPr>
            <p:nvPr/>
          </p:nvSpPr>
          <p:spPr bwMode="auto">
            <a:xfrm>
              <a:off x="5791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2">
              <a:extLst>
                <a:ext uri="{FF2B5EF4-FFF2-40B4-BE49-F238E27FC236}">
                  <a16:creationId xmlns:a16="http://schemas.microsoft.com/office/drawing/2014/main" id="{439637D7-936C-4809-0228-6F63230B25F5}"/>
                </a:ext>
              </a:extLst>
            </p:cNvPr>
            <p:cNvSpPr>
              <a:spLocks noChangeArrowheads="1"/>
            </p:cNvSpPr>
            <p:nvPr/>
          </p:nvSpPr>
          <p:spPr bwMode="auto">
            <a:xfrm>
              <a:off x="5827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3">
              <a:extLst>
                <a:ext uri="{FF2B5EF4-FFF2-40B4-BE49-F238E27FC236}">
                  <a16:creationId xmlns:a16="http://schemas.microsoft.com/office/drawing/2014/main" id="{9C75A638-874E-CE63-803E-2731362CC8AF}"/>
                </a:ext>
              </a:extLst>
            </p:cNvPr>
            <p:cNvSpPr>
              <a:spLocks noChangeArrowheads="1"/>
            </p:cNvSpPr>
            <p:nvPr/>
          </p:nvSpPr>
          <p:spPr bwMode="auto">
            <a:xfrm>
              <a:off x="5865813" y="3425825"/>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4">
              <a:extLst>
                <a:ext uri="{FF2B5EF4-FFF2-40B4-BE49-F238E27FC236}">
                  <a16:creationId xmlns:a16="http://schemas.microsoft.com/office/drawing/2014/main" id="{B5EF88C8-75E8-8231-09D3-DFC1C179411A}"/>
                </a:ext>
              </a:extLst>
            </p:cNvPr>
            <p:cNvSpPr>
              <a:spLocks noChangeArrowheads="1"/>
            </p:cNvSpPr>
            <p:nvPr/>
          </p:nvSpPr>
          <p:spPr bwMode="auto">
            <a:xfrm>
              <a:off x="5902325" y="3411538"/>
              <a:ext cx="2063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5">
              <a:extLst>
                <a:ext uri="{FF2B5EF4-FFF2-40B4-BE49-F238E27FC236}">
                  <a16:creationId xmlns:a16="http://schemas.microsoft.com/office/drawing/2014/main" id="{69DA51BE-00D5-CBC0-89A7-8A5E1F402F30}"/>
                </a:ext>
              </a:extLst>
            </p:cNvPr>
            <p:cNvSpPr>
              <a:spLocks noChangeArrowheads="1"/>
            </p:cNvSpPr>
            <p:nvPr/>
          </p:nvSpPr>
          <p:spPr bwMode="auto">
            <a:xfrm>
              <a:off x="5945188" y="3425825"/>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6">
              <a:extLst>
                <a:ext uri="{FF2B5EF4-FFF2-40B4-BE49-F238E27FC236}">
                  <a16:creationId xmlns:a16="http://schemas.microsoft.com/office/drawing/2014/main" id="{545DDDD9-99D7-33B4-48B4-C09DF6E0A5A5}"/>
                </a:ext>
              </a:extLst>
            </p:cNvPr>
            <p:cNvSpPr>
              <a:spLocks noChangeArrowheads="1"/>
            </p:cNvSpPr>
            <p:nvPr/>
          </p:nvSpPr>
          <p:spPr bwMode="auto">
            <a:xfrm>
              <a:off x="5976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7">
              <a:extLst>
                <a:ext uri="{FF2B5EF4-FFF2-40B4-BE49-F238E27FC236}">
                  <a16:creationId xmlns:a16="http://schemas.microsoft.com/office/drawing/2014/main" id="{124284E9-8617-7749-3A82-D03ACB4CA290}"/>
                </a:ext>
              </a:extLst>
            </p:cNvPr>
            <p:cNvSpPr>
              <a:spLocks noChangeArrowheads="1"/>
            </p:cNvSpPr>
            <p:nvPr/>
          </p:nvSpPr>
          <p:spPr bwMode="auto">
            <a:xfrm>
              <a:off x="6015038"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58">
              <a:extLst>
                <a:ext uri="{FF2B5EF4-FFF2-40B4-BE49-F238E27FC236}">
                  <a16:creationId xmlns:a16="http://schemas.microsoft.com/office/drawing/2014/main" id="{03DD549B-8B50-6184-AAB7-300CBFF0ECBC}"/>
                </a:ext>
              </a:extLst>
            </p:cNvPr>
            <p:cNvSpPr>
              <a:spLocks noChangeArrowheads="1"/>
            </p:cNvSpPr>
            <p:nvPr/>
          </p:nvSpPr>
          <p:spPr bwMode="auto">
            <a:xfrm>
              <a:off x="6051550" y="3446463"/>
              <a:ext cx="285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9">
              <a:extLst>
                <a:ext uri="{FF2B5EF4-FFF2-40B4-BE49-F238E27FC236}">
                  <a16:creationId xmlns:a16="http://schemas.microsoft.com/office/drawing/2014/main" id="{F249DA1E-81F3-3E1F-285E-614E00AC0796}"/>
                </a:ext>
              </a:extLst>
            </p:cNvPr>
            <p:cNvSpPr>
              <a:spLocks noChangeArrowheads="1"/>
            </p:cNvSpPr>
            <p:nvPr/>
          </p:nvSpPr>
          <p:spPr bwMode="auto">
            <a:xfrm>
              <a:off x="6097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60">
              <a:extLst>
                <a:ext uri="{FF2B5EF4-FFF2-40B4-BE49-F238E27FC236}">
                  <a16:creationId xmlns:a16="http://schemas.microsoft.com/office/drawing/2014/main" id="{0562D7CA-24F6-F8C7-40A1-D27373AAB366}"/>
                </a:ext>
              </a:extLst>
            </p:cNvPr>
            <p:cNvSpPr>
              <a:spLocks noChangeArrowheads="1"/>
            </p:cNvSpPr>
            <p:nvPr/>
          </p:nvSpPr>
          <p:spPr bwMode="auto">
            <a:xfrm>
              <a:off x="61325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1">
              <a:extLst>
                <a:ext uri="{FF2B5EF4-FFF2-40B4-BE49-F238E27FC236}">
                  <a16:creationId xmlns:a16="http://schemas.microsoft.com/office/drawing/2014/main" id="{152ED770-0BBF-9D7B-7C39-E02E7F0806E0}"/>
                </a:ext>
              </a:extLst>
            </p:cNvPr>
            <p:cNvSpPr>
              <a:spLocks noChangeArrowheads="1"/>
            </p:cNvSpPr>
            <p:nvPr/>
          </p:nvSpPr>
          <p:spPr bwMode="auto">
            <a:xfrm>
              <a:off x="6167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2">
              <a:extLst>
                <a:ext uri="{FF2B5EF4-FFF2-40B4-BE49-F238E27FC236}">
                  <a16:creationId xmlns:a16="http://schemas.microsoft.com/office/drawing/2014/main" id="{32AF6A9B-E1D6-A06F-82F8-EAD084B82963}"/>
                </a:ext>
              </a:extLst>
            </p:cNvPr>
            <p:cNvSpPr>
              <a:spLocks noChangeArrowheads="1"/>
            </p:cNvSpPr>
            <p:nvPr/>
          </p:nvSpPr>
          <p:spPr bwMode="auto">
            <a:xfrm>
              <a:off x="62103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3">
              <a:extLst>
                <a:ext uri="{FF2B5EF4-FFF2-40B4-BE49-F238E27FC236}">
                  <a16:creationId xmlns:a16="http://schemas.microsoft.com/office/drawing/2014/main" id="{71FE936C-AE78-F798-D954-8BD9713B7170}"/>
                </a:ext>
              </a:extLst>
            </p:cNvPr>
            <p:cNvSpPr>
              <a:spLocks noChangeArrowheads="1"/>
            </p:cNvSpPr>
            <p:nvPr/>
          </p:nvSpPr>
          <p:spPr bwMode="auto">
            <a:xfrm>
              <a:off x="6246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64">
              <a:extLst>
                <a:ext uri="{FF2B5EF4-FFF2-40B4-BE49-F238E27FC236}">
                  <a16:creationId xmlns:a16="http://schemas.microsoft.com/office/drawing/2014/main" id="{5884D7A8-DA2F-C29B-56A5-F35D45AE971B}"/>
                </a:ext>
              </a:extLst>
            </p:cNvPr>
            <p:cNvSpPr>
              <a:spLocks noChangeArrowheads="1"/>
            </p:cNvSpPr>
            <p:nvPr/>
          </p:nvSpPr>
          <p:spPr bwMode="auto">
            <a:xfrm>
              <a:off x="6281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5">
              <a:extLst>
                <a:ext uri="{FF2B5EF4-FFF2-40B4-BE49-F238E27FC236}">
                  <a16:creationId xmlns:a16="http://schemas.microsoft.com/office/drawing/2014/main" id="{C92ABECF-90AC-A7D4-7FF3-24AA3616CE30}"/>
                </a:ext>
              </a:extLst>
            </p:cNvPr>
            <p:cNvSpPr>
              <a:spLocks noChangeArrowheads="1"/>
            </p:cNvSpPr>
            <p:nvPr/>
          </p:nvSpPr>
          <p:spPr bwMode="auto">
            <a:xfrm>
              <a:off x="6316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6">
              <a:extLst>
                <a:ext uri="{FF2B5EF4-FFF2-40B4-BE49-F238E27FC236}">
                  <a16:creationId xmlns:a16="http://schemas.microsoft.com/office/drawing/2014/main" id="{0A5866B1-D5AB-521F-FE27-F1D7F9816187}"/>
                </a:ext>
              </a:extLst>
            </p:cNvPr>
            <p:cNvSpPr>
              <a:spLocks noChangeArrowheads="1"/>
            </p:cNvSpPr>
            <p:nvPr/>
          </p:nvSpPr>
          <p:spPr bwMode="auto">
            <a:xfrm>
              <a:off x="6359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7">
              <a:extLst>
                <a:ext uri="{FF2B5EF4-FFF2-40B4-BE49-F238E27FC236}">
                  <a16:creationId xmlns:a16="http://schemas.microsoft.com/office/drawing/2014/main" id="{5AF33E0D-CBB8-6E1D-AAB9-8EB5CCB3F800}"/>
                </a:ext>
              </a:extLst>
            </p:cNvPr>
            <p:cNvSpPr>
              <a:spLocks noChangeArrowheads="1"/>
            </p:cNvSpPr>
            <p:nvPr/>
          </p:nvSpPr>
          <p:spPr bwMode="auto">
            <a:xfrm>
              <a:off x="6396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8">
              <a:extLst>
                <a:ext uri="{FF2B5EF4-FFF2-40B4-BE49-F238E27FC236}">
                  <a16:creationId xmlns:a16="http://schemas.microsoft.com/office/drawing/2014/main" id="{5236D5EC-5152-9F5D-EAB5-0B9DC9E91C17}"/>
                </a:ext>
              </a:extLst>
            </p:cNvPr>
            <p:cNvSpPr>
              <a:spLocks noChangeArrowheads="1"/>
            </p:cNvSpPr>
            <p:nvPr/>
          </p:nvSpPr>
          <p:spPr bwMode="auto">
            <a:xfrm>
              <a:off x="6430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69">
              <a:extLst>
                <a:ext uri="{FF2B5EF4-FFF2-40B4-BE49-F238E27FC236}">
                  <a16:creationId xmlns:a16="http://schemas.microsoft.com/office/drawing/2014/main" id="{62ADFA76-40A4-B50C-2ACD-ABC216FC892F}"/>
                </a:ext>
              </a:extLst>
            </p:cNvPr>
            <p:cNvSpPr>
              <a:spLocks noChangeArrowheads="1"/>
            </p:cNvSpPr>
            <p:nvPr/>
          </p:nvSpPr>
          <p:spPr bwMode="auto">
            <a:xfrm>
              <a:off x="6465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70">
              <a:extLst>
                <a:ext uri="{FF2B5EF4-FFF2-40B4-BE49-F238E27FC236}">
                  <a16:creationId xmlns:a16="http://schemas.microsoft.com/office/drawing/2014/main" id="{8774F102-E668-E9FC-171D-BDF773256030}"/>
                </a:ext>
              </a:extLst>
            </p:cNvPr>
            <p:cNvSpPr>
              <a:spLocks noChangeArrowheads="1"/>
            </p:cNvSpPr>
            <p:nvPr/>
          </p:nvSpPr>
          <p:spPr bwMode="auto">
            <a:xfrm>
              <a:off x="6508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71">
              <a:extLst>
                <a:ext uri="{FF2B5EF4-FFF2-40B4-BE49-F238E27FC236}">
                  <a16:creationId xmlns:a16="http://schemas.microsoft.com/office/drawing/2014/main" id="{A3AD0A74-B155-2856-6F40-0D7C27F7E022}"/>
                </a:ext>
              </a:extLst>
            </p:cNvPr>
            <p:cNvSpPr>
              <a:spLocks noChangeArrowheads="1"/>
            </p:cNvSpPr>
            <p:nvPr/>
          </p:nvSpPr>
          <p:spPr bwMode="auto">
            <a:xfrm>
              <a:off x="6543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2">
              <a:extLst>
                <a:ext uri="{FF2B5EF4-FFF2-40B4-BE49-F238E27FC236}">
                  <a16:creationId xmlns:a16="http://schemas.microsoft.com/office/drawing/2014/main" id="{5F58802C-4ADE-51C0-B22D-FFA00C680FD1}"/>
                </a:ext>
              </a:extLst>
            </p:cNvPr>
            <p:cNvSpPr>
              <a:spLocks noChangeArrowheads="1"/>
            </p:cNvSpPr>
            <p:nvPr/>
          </p:nvSpPr>
          <p:spPr bwMode="auto">
            <a:xfrm>
              <a:off x="6580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73">
              <a:extLst>
                <a:ext uri="{FF2B5EF4-FFF2-40B4-BE49-F238E27FC236}">
                  <a16:creationId xmlns:a16="http://schemas.microsoft.com/office/drawing/2014/main" id="{91062DFD-66CB-8CD8-3BB9-BCB88F2D545D}"/>
                </a:ext>
              </a:extLst>
            </p:cNvPr>
            <p:cNvSpPr>
              <a:spLocks noChangeArrowheads="1"/>
            </p:cNvSpPr>
            <p:nvPr/>
          </p:nvSpPr>
          <p:spPr bwMode="auto">
            <a:xfrm>
              <a:off x="6615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4">
              <a:extLst>
                <a:ext uri="{FF2B5EF4-FFF2-40B4-BE49-F238E27FC236}">
                  <a16:creationId xmlns:a16="http://schemas.microsoft.com/office/drawing/2014/main" id="{D1F2790B-CAF0-D442-5206-B55AC45F8163}"/>
                </a:ext>
              </a:extLst>
            </p:cNvPr>
            <p:cNvSpPr>
              <a:spLocks noChangeArrowheads="1"/>
            </p:cNvSpPr>
            <p:nvPr/>
          </p:nvSpPr>
          <p:spPr bwMode="auto">
            <a:xfrm>
              <a:off x="6657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75">
              <a:extLst>
                <a:ext uri="{FF2B5EF4-FFF2-40B4-BE49-F238E27FC236}">
                  <a16:creationId xmlns:a16="http://schemas.microsoft.com/office/drawing/2014/main" id="{EF3B1D76-03A0-FA74-8D6E-8D360FC863DD}"/>
                </a:ext>
              </a:extLst>
            </p:cNvPr>
            <p:cNvSpPr>
              <a:spLocks noChangeArrowheads="1"/>
            </p:cNvSpPr>
            <p:nvPr/>
          </p:nvSpPr>
          <p:spPr bwMode="auto">
            <a:xfrm>
              <a:off x="6697663" y="3295650"/>
              <a:ext cx="14288" cy="273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76">
              <a:extLst>
                <a:ext uri="{FF2B5EF4-FFF2-40B4-BE49-F238E27FC236}">
                  <a16:creationId xmlns:a16="http://schemas.microsoft.com/office/drawing/2014/main" id="{5518C11A-4420-D6A5-0A19-CA00D1D2D0AB}"/>
                </a:ext>
              </a:extLst>
            </p:cNvPr>
            <p:cNvSpPr>
              <a:spLocks noChangeArrowheads="1"/>
            </p:cNvSpPr>
            <p:nvPr/>
          </p:nvSpPr>
          <p:spPr bwMode="auto">
            <a:xfrm>
              <a:off x="6732588" y="3338513"/>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77">
              <a:extLst>
                <a:ext uri="{FF2B5EF4-FFF2-40B4-BE49-F238E27FC236}">
                  <a16:creationId xmlns:a16="http://schemas.microsoft.com/office/drawing/2014/main" id="{AC7FD7AB-499C-075C-694A-2A36526B235C}"/>
                </a:ext>
              </a:extLst>
            </p:cNvPr>
            <p:cNvSpPr>
              <a:spLocks noChangeArrowheads="1"/>
            </p:cNvSpPr>
            <p:nvPr/>
          </p:nvSpPr>
          <p:spPr bwMode="auto">
            <a:xfrm>
              <a:off x="6767513" y="3360738"/>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78">
              <a:extLst>
                <a:ext uri="{FF2B5EF4-FFF2-40B4-BE49-F238E27FC236}">
                  <a16:creationId xmlns:a16="http://schemas.microsoft.com/office/drawing/2014/main" id="{0C941429-2DED-06CA-0D37-242915C63D90}"/>
                </a:ext>
              </a:extLst>
            </p:cNvPr>
            <p:cNvSpPr>
              <a:spLocks noChangeArrowheads="1"/>
            </p:cNvSpPr>
            <p:nvPr/>
          </p:nvSpPr>
          <p:spPr bwMode="auto">
            <a:xfrm>
              <a:off x="6818313" y="3411538"/>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79">
              <a:extLst>
                <a:ext uri="{FF2B5EF4-FFF2-40B4-BE49-F238E27FC236}">
                  <a16:creationId xmlns:a16="http://schemas.microsoft.com/office/drawing/2014/main" id="{38738BF3-025F-D7A1-5912-F8732AEB972D}"/>
                </a:ext>
              </a:extLst>
            </p:cNvPr>
            <p:cNvSpPr>
              <a:spLocks noChangeArrowheads="1"/>
            </p:cNvSpPr>
            <p:nvPr/>
          </p:nvSpPr>
          <p:spPr bwMode="auto">
            <a:xfrm>
              <a:off x="6850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80">
              <a:extLst>
                <a:ext uri="{FF2B5EF4-FFF2-40B4-BE49-F238E27FC236}">
                  <a16:creationId xmlns:a16="http://schemas.microsoft.com/office/drawing/2014/main" id="{2FAE5A60-1B4E-EDD9-DD49-A61D2592D614}"/>
                </a:ext>
              </a:extLst>
            </p:cNvPr>
            <p:cNvSpPr>
              <a:spLocks noChangeArrowheads="1"/>
            </p:cNvSpPr>
            <p:nvPr/>
          </p:nvSpPr>
          <p:spPr bwMode="auto">
            <a:xfrm>
              <a:off x="6884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81">
              <a:extLst>
                <a:ext uri="{FF2B5EF4-FFF2-40B4-BE49-F238E27FC236}">
                  <a16:creationId xmlns:a16="http://schemas.microsoft.com/office/drawing/2014/main" id="{B8C53E20-715C-E01E-EDD4-B230DF764EFC}"/>
                </a:ext>
              </a:extLst>
            </p:cNvPr>
            <p:cNvSpPr>
              <a:spLocks noChangeArrowheads="1"/>
            </p:cNvSpPr>
            <p:nvPr/>
          </p:nvSpPr>
          <p:spPr bwMode="auto">
            <a:xfrm>
              <a:off x="6919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82">
              <a:extLst>
                <a:ext uri="{FF2B5EF4-FFF2-40B4-BE49-F238E27FC236}">
                  <a16:creationId xmlns:a16="http://schemas.microsoft.com/office/drawing/2014/main" id="{D5B897D1-EE75-DE9E-F370-07AD432DB965}"/>
                </a:ext>
              </a:extLst>
            </p:cNvPr>
            <p:cNvSpPr>
              <a:spLocks noChangeArrowheads="1"/>
            </p:cNvSpPr>
            <p:nvPr/>
          </p:nvSpPr>
          <p:spPr bwMode="auto">
            <a:xfrm>
              <a:off x="6962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83">
              <a:extLst>
                <a:ext uri="{FF2B5EF4-FFF2-40B4-BE49-F238E27FC236}">
                  <a16:creationId xmlns:a16="http://schemas.microsoft.com/office/drawing/2014/main" id="{EE2E018E-6EA7-9EAC-C07A-5C5B217BE7E4}"/>
                </a:ext>
              </a:extLst>
            </p:cNvPr>
            <p:cNvSpPr>
              <a:spLocks noChangeArrowheads="1"/>
            </p:cNvSpPr>
            <p:nvPr/>
          </p:nvSpPr>
          <p:spPr bwMode="auto">
            <a:xfrm>
              <a:off x="69992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84">
              <a:extLst>
                <a:ext uri="{FF2B5EF4-FFF2-40B4-BE49-F238E27FC236}">
                  <a16:creationId xmlns:a16="http://schemas.microsoft.com/office/drawing/2014/main" id="{A6993E12-C8E0-5CD1-8A70-212F4B39E858}"/>
                </a:ext>
              </a:extLst>
            </p:cNvPr>
            <p:cNvSpPr>
              <a:spLocks noChangeArrowheads="1"/>
            </p:cNvSpPr>
            <p:nvPr/>
          </p:nvSpPr>
          <p:spPr bwMode="auto">
            <a:xfrm>
              <a:off x="7034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85">
              <a:extLst>
                <a:ext uri="{FF2B5EF4-FFF2-40B4-BE49-F238E27FC236}">
                  <a16:creationId xmlns:a16="http://schemas.microsoft.com/office/drawing/2014/main" id="{4638E2B9-26EC-AF4B-9ECB-AE5D46137B65}"/>
                </a:ext>
              </a:extLst>
            </p:cNvPr>
            <p:cNvSpPr>
              <a:spLocks noChangeArrowheads="1"/>
            </p:cNvSpPr>
            <p:nvPr/>
          </p:nvSpPr>
          <p:spPr bwMode="auto">
            <a:xfrm>
              <a:off x="7069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86">
              <a:extLst>
                <a:ext uri="{FF2B5EF4-FFF2-40B4-BE49-F238E27FC236}">
                  <a16:creationId xmlns:a16="http://schemas.microsoft.com/office/drawing/2014/main" id="{364478DD-5037-F657-8AD8-9ADD53975C3A}"/>
                </a:ext>
              </a:extLst>
            </p:cNvPr>
            <p:cNvSpPr>
              <a:spLocks noChangeArrowheads="1"/>
            </p:cNvSpPr>
            <p:nvPr/>
          </p:nvSpPr>
          <p:spPr bwMode="auto">
            <a:xfrm>
              <a:off x="7112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87">
              <a:extLst>
                <a:ext uri="{FF2B5EF4-FFF2-40B4-BE49-F238E27FC236}">
                  <a16:creationId xmlns:a16="http://schemas.microsoft.com/office/drawing/2014/main" id="{7EE44F70-98F7-8348-54B4-92ACBCE7FEF7}"/>
                </a:ext>
              </a:extLst>
            </p:cNvPr>
            <p:cNvSpPr>
              <a:spLocks noChangeArrowheads="1"/>
            </p:cNvSpPr>
            <p:nvPr/>
          </p:nvSpPr>
          <p:spPr bwMode="auto">
            <a:xfrm>
              <a:off x="7151688" y="3389313"/>
              <a:ext cx="14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88">
              <a:extLst>
                <a:ext uri="{FF2B5EF4-FFF2-40B4-BE49-F238E27FC236}">
                  <a16:creationId xmlns:a16="http://schemas.microsoft.com/office/drawing/2014/main" id="{5F9B6CAE-43D2-4811-D3CA-77A7B71C3ACC}"/>
                </a:ext>
              </a:extLst>
            </p:cNvPr>
            <p:cNvSpPr>
              <a:spLocks noChangeArrowheads="1"/>
            </p:cNvSpPr>
            <p:nvPr/>
          </p:nvSpPr>
          <p:spPr bwMode="auto">
            <a:xfrm>
              <a:off x="7180263" y="3360738"/>
              <a:ext cx="14288"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89">
              <a:extLst>
                <a:ext uri="{FF2B5EF4-FFF2-40B4-BE49-F238E27FC236}">
                  <a16:creationId xmlns:a16="http://schemas.microsoft.com/office/drawing/2014/main" id="{CA28D5C7-CF08-A426-40BB-1702E18C948C}"/>
                </a:ext>
              </a:extLst>
            </p:cNvPr>
            <p:cNvSpPr>
              <a:spLocks noChangeArrowheads="1"/>
            </p:cNvSpPr>
            <p:nvPr/>
          </p:nvSpPr>
          <p:spPr bwMode="auto">
            <a:xfrm>
              <a:off x="7218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90">
              <a:extLst>
                <a:ext uri="{FF2B5EF4-FFF2-40B4-BE49-F238E27FC236}">
                  <a16:creationId xmlns:a16="http://schemas.microsoft.com/office/drawing/2014/main" id="{943D4181-81B5-DBF3-3362-D6CFA9D13333}"/>
                </a:ext>
              </a:extLst>
            </p:cNvPr>
            <p:cNvSpPr>
              <a:spLocks noChangeArrowheads="1"/>
            </p:cNvSpPr>
            <p:nvPr/>
          </p:nvSpPr>
          <p:spPr bwMode="auto">
            <a:xfrm>
              <a:off x="7261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1" name="组合 200">
            <a:extLst>
              <a:ext uri="{FF2B5EF4-FFF2-40B4-BE49-F238E27FC236}">
                <a16:creationId xmlns:a16="http://schemas.microsoft.com/office/drawing/2014/main" id="{9D385BBC-D3B3-ADB9-B330-B6B47B9A70FB}"/>
              </a:ext>
            </a:extLst>
          </p:cNvPr>
          <p:cNvGrpSpPr/>
          <p:nvPr/>
        </p:nvGrpSpPr>
        <p:grpSpPr>
          <a:xfrm>
            <a:off x="2430157" y="1702695"/>
            <a:ext cx="1944778" cy="2958671"/>
            <a:chOff x="6132513" y="181768"/>
            <a:chExt cx="2861241" cy="4352925"/>
          </a:xfrm>
        </p:grpSpPr>
        <p:grpSp>
          <p:nvGrpSpPr>
            <p:cNvPr id="191" name="组合 190">
              <a:extLst>
                <a:ext uri="{FF2B5EF4-FFF2-40B4-BE49-F238E27FC236}">
                  <a16:creationId xmlns:a16="http://schemas.microsoft.com/office/drawing/2014/main" id="{974B7DF6-8F02-53AA-9F1B-7B8C9F535E00}"/>
                </a:ext>
              </a:extLst>
            </p:cNvPr>
            <p:cNvGrpSpPr/>
            <p:nvPr/>
          </p:nvGrpSpPr>
          <p:grpSpPr>
            <a:xfrm>
              <a:off x="6132513" y="1519265"/>
              <a:ext cx="2861241" cy="2977777"/>
              <a:chOff x="5119719" y="2903096"/>
              <a:chExt cx="2063901" cy="2147962"/>
            </a:xfrm>
          </p:grpSpPr>
          <p:sp>
            <p:nvSpPr>
              <p:cNvPr id="192" name="任意多边形: 形状 191">
                <a:extLst>
                  <a:ext uri="{FF2B5EF4-FFF2-40B4-BE49-F238E27FC236}">
                    <a16:creationId xmlns:a16="http://schemas.microsoft.com/office/drawing/2014/main" id="{122F9280-C59C-0DF1-A3BD-4655399B0F1D}"/>
                  </a:ext>
                </a:extLst>
              </p:cNvPr>
              <p:cNvSpPr/>
              <p:nvPr/>
            </p:nvSpPr>
            <p:spPr>
              <a:xfrm>
                <a:off x="5197856" y="3884334"/>
                <a:ext cx="1912266" cy="899890"/>
              </a:xfrm>
              <a:custGeom>
                <a:avLst/>
                <a:gdLst>
                  <a:gd name="connsiteX0" fmla="*/ 46767 w 1619250"/>
                  <a:gd name="connsiteY0" fmla="*/ 182023 h 762000"/>
                  <a:gd name="connsiteX1" fmla="*/ 26575 w 1619250"/>
                  <a:gd name="connsiteY1" fmla="*/ 176689 h 762000"/>
                  <a:gd name="connsiteX2" fmla="*/ 28290 w 1619250"/>
                  <a:gd name="connsiteY2" fmla="*/ 170402 h 762000"/>
                  <a:gd name="connsiteX3" fmla="*/ 48483 w 1619250"/>
                  <a:gd name="connsiteY3" fmla="*/ 175831 h 762000"/>
                  <a:gd name="connsiteX4" fmla="*/ 46767 w 1619250"/>
                  <a:gd name="connsiteY4" fmla="*/ 182023 h 762000"/>
                  <a:gd name="connsiteX5" fmla="*/ 44863 w 1619250"/>
                  <a:gd name="connsiteY5" fmla="*/ 189071 h 762000"/>
                  <a:gd name="connsiteX6" fmla="*/ 24670 w 1619250"/>
                  <a:gd name="connsiteY6" fmla="*/ 184023 h 762000"/>
                  <a:gd name="connsiteX7" fmla="*/ 23146 w 1619250"/>
                  <a:gd name="connsiteY7" fmla="*/ 190310 h 762000"/>
                  <a:gd name="connsiteX8" fmla="*/ 43434 w 1619250"/>
                  <a:gd name="connsiteY8" fmla="*/ 195358 h 762000"/>
                  <a:gd name="connsiteX9" fmla="*/ 44863 w 1619250"/>
                  <a:gd name="connsiteY9" fmla="*/ 189071 h 762000"/>
                  <a:gd name="connsiteX10" fmla="*/ 38671 w 1619250"/>
                  <a:gd name="connsiteY10" fmla="*/ 215932 h 762000"/>
                  <a:gd name="connsiteX11" fmla="*/ 18288 w 1619250"/>
                  <a:gd name="connsiteY11" fmla="*/ 211646 h 762000"/>
                  <a:gd name="connsiteX12" fmla="*/ 16859 w 1619250"/>
                  <a:gd name="connsiteY12" fmla="*/ 218027 h 762000"/>
                  <a:gd name="connsiteX13" fmla="*/ 37338 w 1619250"/>
                  <a:gd name="connsiteY13" fmla="*/ 222313 h 762000"/>
                  <a:gd name="connsiteX14" fmla="*/ 38671 w 1619250"/>
                  <a:gd name="connsiteY14" fmla="*/ 215932 h 762000"/>
                  <a:gd name="connsiteX15" fmla="*/ 35814 w 1619250"/>
                  <a:gd name="connsiteY15" fmla="*/ 229457 h 762000"/>
                  <a:gd name="connsiteX16" fmla="*/ 15335 w 1619250"/>
                  <a:gd name="connsiteY16" fmla="*/ 225457 h 762000"/>
                  <a:gd name="connsiteX17" fmla="*/ 14097 w 1619250"/>
                  <a:gd name="connsiteY17" fmla="*/ 231838 h 762000"/>
                  <a:gd name="connsiteX18" fmla="*/ 34576 w 1619250"/>
                  <a:gd name="connsiteY18" fmla="*/ 235839 h 762000"/>
                  <a:gd name="connsiteX19" fmla="*/ 35814 w 1619250"/>
                  <a:gd name="connsiteY19" fmla="*/ 229457 h 762000"/>
                  <a:gd name="connsiteX20" fmla="*/ 41624 w 1619250"/>
                  <a:gd name="connsiteY20" fmla="*/ 202502 h 762000"/>
                  <a:gd name="connsiteX21" fmla="*/ 21336 w 1619250"/>
                  <a:gd name="connsiteY21" fmla="*/ 197834 h 762000"/>
                  <a:gd name="connsiteX22" fmla="*/ 19908 w 1619250"/>
                  <a:gd name="connsiteY22" fmla="*/ 204216 h 762000"/>
                  <a:gd name="connsiteX23" fmla="*/ 40291 w 1619250"/>
                  <a:gd name="connsiteY23" fmla="*/ 208883 h 762000"/>
                  <a:gd name="connsiteX24" fmla="*/ 41624 w 1619250"/>
                  <a:gd name="connsiteY24" fmla="*/ 202502 h 762000"/>
                  <a:gd name="connsiteX25" fmla="*/ 52102 w 1619250"/>
                  <a:gd name="connsiteY25" fmla="*/ 162496 h 762000"/>
                  <a:gd name="connsiteX26" fmla="*/ 32099 w 1619250"/>
                  <a:gd name="connsiteY26" fmla="*/ 156781 h 762000"/>
                  <a:gd name="connsiteX27" fmla="*/ 30289 w 1619250"/>
                  <a:gd name="connsiteY27" fmla="*/ 163068 h 762000"/>
                  <a:gd name="connsiteX28" fmla="*/ 50387 w 1619250"/>
                  <a:gd name="connsiteY28" fmla="*/ 168783 h 762000"/>
                  <a:gd name="connsiteX29" fmla="*/ 52102 w 1619250"/>
                  <a:gd name="connsiteY29" fmla="*/ 162496 h 762000"/>
                  <a:gd name="connsiteX30" fmla="*/ 69342 w 1619250"/>
                  <a:gd name="connsiteY30" fmla="*/ 110204 h 762000"/>
                  <a:gd name="connsiteX31" fmla="*/ 49816 w 1619250"/>
                  <a:gd name="connsiteY31" fmla="*/ 103061 h 762000"/>
                  <a:gd name="connsiteX32" fmla="*/ 47625 w 1619250"/>
                  <a:gd name="connsiteY32" fmla="*/ 109156 h 762000"/>
                  <a:gd name="connsiteX33" fmla="*/ 67151 w 1619250"/>
                  <a:gd name="connsiteY33" fmla="*/ 116300 h 762000"/>
                  <a:gd name="connsiteX34" fmla="*/ 69342 w 1619250"/>
                  <a:gd name="connsiteY34" fmla="*/ 110204 h 762000"/>
                  <a:gd name="connsiteX35" fmla="*/ 56102 w 1619250"/>
                  <a:gd name="connsiteY35" fmla="*/ 149257 h 762000"/>
                  <a:gd name="connsiteX36" fmla="*/ 36195 w 1619250"/>
                  <a:gd name="connsiteY36" fmla="*/ 143161 h 762000"/>
                  <a:gd name="connsiteX37" fmla="*/ 34385 w 1619250"/>
                  <a:gd name="connsiteY37" fmla="*/ 149352 h 762000"/>
                  <a:gd name="connsiteX38" fmla="*/ 54293 w 1619250"/>
                  <a:gd name="connsiteY38" fmla="*/ 155448 h 762000"/>
                  <a:gd name="connsiteX39" fmla="*/ 56102 w 1619250"/>
                  <a:gd name="connsiteY39" fmla="*/ 149257 h 762000"/>
                  <a:gd name="connsiteX40" fmla="*/ 74200 w 1619250"/>
                  <a:gd name="connsiteY40" fmla="*/ 97250 h 762000"/>
                  <a:gd name="connsiteX41" fmla="*/ 54769 w 1619250"/>
                  <a:gd name="connsiteY41" fmla="*/ 89821 h 762000"/>
                  <a:gd name="connsiteX42" fmla="*/ 52483 w 1619250"/>
                  <a:gd name="connsiteY42" fmla="*/ 95821 h 762000"/>
                  <a:gd name="connsiteX43" fmla="*/ 71914 w 1619250"/>
                  <a:gd name="connsiteY43" fmla="*/ 103251 h 762000"/>
                  <a:gd name="connsiteX44" fmla="*/ 74200 w 1619250"/>
                  <a:gd name="connsiteY44" fmla="*/ 97250 h 762000"/>
                  <a:gd name="connsiteX45" fmla="*/ 60293 w 1619250"/>
                  <a:gd name="connsiteY45" fmla="*/ 136208 h 762000"/>
                  <a:gd name="connsiteX46" fmla="*/ 40481 w 1619250"/>
                  <a:gd name="connsiteY46" fmla="*/ 129730 h 762000"/>
                  <a:gd name="connsiteX47" fmla="*/ 38481 w 1619250"/>
                  <a:gd name="connsiteY47" fmla="*/ 135922 h 762000"/>
                  <a:gd name="connsiteX48" fmla="*/ 58293 w 1619250"/>
                  <a:gd name="connsiteY48" fmla="*/ 142399 h 762000"/>
                  <a:gd name="connsiteX49" fmla="*/ 60293 w 1619250"/>
                  <a:gd name="connsiteY49" fmla="*/ 136208 h 762000"/>
                  <a:gd name="connsiteX50" fmla="*/ 64675 w 1619250"/>
                  <a:gd name="connsiteY50" fmla="*/ 123158 h 762000"/>
                  <a:gd name="connsiteX51" fmla="*/ 44958 w 1619250"/>
                  <a:gd name="connsiteY51" fmla="*/ 116396 h 762000"/>
                  <a:gd name="connsiteX52" fmla="*/ 42863 w 1619250"/>
                  <a:gd name="connsiteY52" fmla="*/ 122492 h 762000"/>
                  <a:gd name="connsiteX53" fmla="*/ 62579 w 1619250"/>
                  <a:gd name="connsiteY53" fmla="*/ 129254 h 762000"/>
                  <a:gd name="connsiteX54" fmla="*/ 64675 w 1619250"/>
                  <a:gd name="connsiteY54" fmla="*/ 123158 h 762000"/>
                  <a:gd name="connsiteX55" fmla="*/ 31052 w 1619250"/>
                  <a:gd name="connsiteY55" fmla="*/ 256604 h 762000"/>
                  <a:gd name="connsiteX56" fmla="*/ 10383 w 1619250"/>
                  <a:gd name="connsiteY56" fmla="*/ 253365 h 762000"/>
                  <a:gd name="connsiteX57" fmla="*/ 9334 w 1619250"/>
                  <a:gd name="connsiteY57" fmla="*/ 259747 h 762000"/>
                  <a:gd name="connsiteX58" fmla="*/ 30004 w 1619250"/>
                  <a:gd name="connsiteY58" fmla="*/ 262985 h 762000"/>
                  <a:gd name="connsiteX59" fmla="*/ 31052 w 1619250"/>
                  <a:gd name="connsiteY59" fmla="*/ 256604 h 762000"/>
                  <a:gd name="connsiteX60" fmla="*/ 33242 w 1619250"/>
                  <a:gd name="connsiteY60" fmla="*/ 242983 h 762000"/>
                  <a:gd name="connsiteX61" fmla="*/ 12668 w 1619250"/>
                  <a:gd name="connsiteY61" fmla="*/ 239363 h 762000"/>
                  <a:gd name="connsiteX62" fmla="*/ 11621 w 1619250"/>
                  <a:gd name="connsiteY62" fmla="*/ 245745 h 762000"/>
                  <a:gd name="connsiteX63" fmla="*/ 32195 w 1619250"/>
                  <a:gd name="connsiteY63" fmla="*/ 249364 h 762000"/>
                  <a:gd name="connsiteX64" fmla="*/ 33242 w 1619250"/>
                  <a:gd name="connsiteY64" fmla="*/ 242983 h 762000"/>
                  <a:gd name="connsiteX65" fmla="*/ 22098 w 1619250"/>
                  <a:gd name="connsiteY65" fmla="*/ 338709 h 762000"/>
                  <a:gd name="connsiteX66" fmla="*/ 1238 w 1619250"/>
                  <a:gd name="connsiteY66" fmla="*/ 337566 h 762000"/>
                  <a:gd name="connsiteX67" fmla="*/ 858 w 1619250"/>
                  <a:gd name="connsiteY67" fmla="*/ 344043 h 762000"/>
                  <a:gd name="connsiteX68" fmla="*/ 21717 w 1619250"/>
                  <a:gd name="connsiteY68" fmla="*/ 345186 h 762000"/>
                  <a:gd name="connsiteX69" fmla="*/ 22098 w 1619250"/>
                  <a:gd name="connsiteY69" fmla="*/ 338709 h 762000"/>
                  <a:gd name="connsiteX70" fmla="*/ 23050 w 1619250"/>
                  <a:gd name="connsiteY70" fmla="*/ 324898 h 762000"/>
                  <a:gd name="connsiteX71" fmla="*/ 2191 w 1619250"/>
                  <a:gd name="connsiteY71" fmla="*/ 323469 h 762000"/>
                  <a:gd name="connsiteX72" fmla="*/ 1810 w 1619250"/>
                  <a:gd name="connsiteY72" fmla="*/ 329946 h 762000"/>
                  <a:gd name="connsiteX73" fmla="*/ 22670 w 1619250"/>
                  <a:gd name="connsiteY73" fmla="*/ 331375 h 762000"/>
                  <a:gd name="connsiteX74" fmla="*/ 23050 w 1619250"/>
                  <a:gd name="connsiteY74" fmla="*/ 324898 h 762000"/>
                  <a:gd name="connsiteX75" fmla="*/ 21146 w 1619250"/>
                  <a:gd name="connsiteY75" fmla="*/ 366236 h 762000"/>
                  <a:gd name="connsiteX76" fmla="*/ 286 w 1619250"/>
                  <a:gd name="connsiteY76" fmla="*/ 365855 h 762000"/>
                  <a:gd name="connsiteX77" fmla="*/ 191 w 1619250"/>
                  <a:gd name="connsiteY77" fmla="*/ 372332 h 762000"/>
                  <a:gd name="connsiteX78" fmla="*/ 21146 w 1619250"/>
                  <a:gd name="connsiteY78" fmla="*/ 372713 h 762000"/>
                  <a:gd name="connsiteX79" fmla="*/ 21146 w 1619250"/>
                  <a:gd name="connsiteY79" fmla="*/ 366236 h 762000"/>
                  <a:gd name="connsiteX80" fmla="*/ 21527 w 1619250"/>
                  <a:gd name="connsiteY80" fmla="*/ 352425 h 762000"/>
                  <a:gd name="connsiteX81" fmla="*/ 667 w 1619250"/>
                  <a:gd name="connsiteY81" fmla="*/ 351663 h 762000"/>
                  <a:gd name="connsiteX82" fmla="*/ 381 w 1619250"/>
                  <a:gd name="connsiteY82" fmla="*/ 358140 h 762000"/>
                  <a:gd name="connsiteX83" fmla="*/ 21241 w 1619250"/>
                  <a:gd name="connsiteY83" fmla="*/ 358902 h 762000"/>
                  <a:gd name="connsiteX84" fmla="*/ 21527 w 1619250"/>
                  <a:gd name="connsiteY84" fmla="*/ 352425 h 762000"/>
                  <a:gd name="connsiteX85" fmla="*/ 24193 w 1619250"/>
                  <a:gd name="connsiteY85" fmla="*/ 311182 h 762000"/>
                  <a:gd name="connsiteX86" fmla="*/ 3429 w 1619250"/>
                  <a:gd name="connsiteY86" fmla="*/ 309372 h 762000"/>
                  <a:gd name="connsiteX87" fmla="*/ 2857 w 1619250"/>
                  <a:gd name="connsiteY87" fmla="*/ 315849 h 762000"/>
                  <a:gd name="connsiteX88" fmla="*/ 23622 w 1619250"/>
                  <a:gd name="connsiteY88" fmla="*/ 317659 h 762000"/>
                  <a:gd name="connsiteX89" fmla="*/ 24193 w 1619250"/>
                  <a:gd name="connsiteY89" fmla="*/ 311182 h 762000"/>
                  <a:gd name="connsiteX90" fmla="*/ 79343 w 1619250"/>
                  <a:gd name="connsiteY90" fmla="*/ 84487 h 762000"/>
                  <a:gd name="connsiteX91" fmla="*/ 60007 w 1619250"/>
                  <a:gd name="connsiteY91" fmla="*/ 76676 h 762000"/>
                  <a:gd name="connsiteX92" fmla="*/ 57531 w 1619250"/>
                  <a:gd name="connsiteY92" fmla="*/ 82677 h 762000"/>
                  <a:gd name="connsiteX93" fmla="*/ 76771 w 1619250"/>
                  <a:gd name="connsiteY93" fmla="*/ 90488 h 762000"/>
                  <a:gd name="connsiteX94" fmla="*/ 79343 w 1619250"/>
                  <a:gd name="connsiteY94" fmla="*/ 84487 h 762000"/>
                  <a:gd name="connsiteX95" fmla="*/ 28956 w 1619250"/>
                  <a:gd name="connsiteY95" fmla="*/ 270224 h 762000"/>
                  <a:gd name="connsiteX96" fmla="*/ 8287 w 1619250"/>
                  <a:gd name="connsiteY96" fmla="*/ 267271 h 762000"/>
                  <a:gd name="connsiteX97" fmla="*/ 7334 w 1619250"/>
                  <a:gd name="connsiteY97" fmla="*/ 273748 h 762000"/>
                  <a:gd name="connsiteX98" fmla="*/ 28004 w 1619250"/>
                  <a:gd name="connsiteY98" fmla="*/ 276701 h 762000"/>
                  <a:gd name="connsiteX99" fmla="*/ 28956 w 1619250"/>
                  <a:gd name="connsiteY99" fmla="*/ 270224 h 762000"/>
                  <a:gd name="connsiteX100" fmla="*/ 25527 w 1619250"/>
                  <a:gd name="connsiteY100" fmla="*/ 297561 h 762000"/>
                  <a:gd name="connsiteX101" fmla="*/ 4763 w 1619250"/>
                  <a:gd name="connsiteY101" fmla="*/ 295370 h 762000"/>
                  <a:gd name="connsiteX102" fmla="*/ 4000 w 1619250"/>
                  <a:gd name="connsiteY102" fmla="*/ 301847 h 762000"/>
                  <a:gd name="connsiteX103" fmla="*/ 24860 w 1619250"/>
                  <a:gd name="connsiteY103" fmla="*/ 304038 h 762000"/>
                  <a:gd name="connsiteX104" fmla="*/ 25527 w 1619250"/>
                  <a:gd name="connsiteY104" fmla="*/ 297561 h 762000"/>
                  <a:gd name="connsiteX105" fmla="*/ 27051 w 1619250"/>
                  <a:gd name="connsiteY105" fmla="*/ 283845 h 762000"/>
                  <a:gd name="connsiteX106" fmla="*/ 6286 w 1619250"/>
                  <a:gd name="connsiteY106" fmla="*/ 281273 h 762000"/>
                  <a:gd name="connsiteX107" fmla="*/ 5620 w 1619250"/>
                  <a:gd name="connsiteY107" fmla="*/ 287750 h 762000"/>
                  <a:gd name="connsiteX108" fmla="*/ 26289 w 1619250"/>
                  <a:gd name="connsiteY108" fmla="*/ 290227 h 762000"/>
                  <a:gd name="connsiteX109" fmla="*/ 27051 w 1619250"/>
                  <a:gd name="connsiteY109" fmla="*/ 283845 h 762000"/>
                  <a:gd name="connsiteX110" fmla="*/ 101918 w 1619250"/>
                  <a:gd name="connsiteY110" fmla="*/ 34195 h 762000"/>
                  <a:gd name="connsiteX111" fmla="*/ 83248 w 1619250"/>
                  <a:gd name="connsiteY111" fmla="*/ 25051 h 762000"/>
                  <a:gd name="connsiteX112" fmla="*/ 80391 w 1619250"/>
                  <a:gd name="connsiteY112" fmla="*/ 30861 h 762000"/>
                  <a:gd name="connsiteX113" fmla="*/ 99060 w 1619250"/>
                  <a:gd name="connsiteY113" fmla="*/ 40005 h 762000"/>
                  <a:gd name="connsiteX114" fmla="*/ 101918 w 1619250"/>
                  <a:gd name="connsiteY114" fmla="*/ 34195 h 762000"/>
                  <a:gd name="connsiteX115" fmla="*/ 90202 w 1619250"/>
                  <a:gd name="connsiteY115" fmla="*/ 59150 h 762000"/>
                  <a:gd name="connsiteX116" fmla="*/ 71247 w 1619250"/>
                  <a:gd name="connsiteY116" fmla="*/ 50673 h 762000"/>
                  <a:gd name="connsiteX117" fmla="*/ 68675 w 1619250"/>
                  <a:gd name="connsiteY117" fmla="*/ 56579 h 762000"/>
                  <a:gd name="connsiteX118" fmla="*/ 87630 w 1619250"/>
                  <a:gd name="connsiteY118" fmla="*/ 65056 h 762000"/>
                  <a:gd name="connsiteX119" fmla="*/ 90202 w 1619250"/>
                  <a:gd name="connsiteY119" fmla="*/ 59150 h 762000"/>
                  <a:gd name="connsiteX120" fmla="*/ 114491 w 1619250"/>
                  <a:gd name="connsiteY120" fmla="*/ 9716 h 762000"/>
                  <a:gd name="connsiteX121" fmla="*/ 96202 w 1619250"/>
                  <a:gd name="connsiteY121" fmla="*/ 0 h 762000"/>
                  <a:gd name="connsiteX122" fmla="*/ 93155 w 1619250"/>
                  <a:gd name="connsiteY122" fmla="*/ 5715 h 762000"/>
                  <a:gd name="connsiteX123" fmla="*/ 111443 w 1619250"/>
                  <a:gd name="connsiteY123" fmla="*/ 15430 h 762000"/>
                  <a:gd name="connsiteX124" fmla="*/ 114491 w 1619250"/>
                  <a:gd name="connsiteY124" fmla="*/ 9716 h 762000"/>
                  <a:gd name="connsiteX125" fmla="*/ 95917 w 1619250"/>
                  <a:gd name="connsiteY125" fmla="*/ 46672 h 762000"/>
                  <a:gd name="connsiteX126" fmla="*/ 77058 w 1619250"/>
                  <a:gd name="connsiteY126" fmla="*/ 37910 h 762000"/>
                  <a:gd name="connsiteX127" fmla="*/ 74295 w 1619250"/>
                  <a:gd name="connsiteY127" fmla="*/ 43815 h 762000"/>
                  <a:gd name="connsiteX128" fmla="*/ 93155 w 1619250"/>
                  <a:gd name="connsiteY128" fmla="*/ 52578 h 762000"/>
                  <a:gd name="connsiteX129" fmla="*/ 95917 w 1619250"/>
                  <a:gd name="connsiteY129" fmla="*/ 46672 h 762000"/>
                  <a:gd name="connsiteX130" fmla="*/ 108109 w 1619250"/>
                  <a:gd name="connsiteY130" fmla="*/ 21908 h 762000"/>
                  <a:gd name="connsiteX131" fmla="*/ 89630 w 1619250"/>
                  <a:gd name="connsiteY131" fmla="*/ 12478 h 762000"/>
                  <a:gd name="connsiteX132" fmla="*/ 86677 w 1619250"/>
                  <a:gd name="connsiteY132" fmla="*/ 18288 h 762000"/>
                  <a:gd name="connsiteX133" fmla="*/ 105156 w 1619250"/>
                  <a:gd name="connsiteY133" fmla="*/ 27718 h 762000"/>
                  <a:gd name="connsiteX134" fmla="*/ 108109 w 1619250"/>
                  <a:gd name="connsiteY134" fmla="*/ 21908 h 762000"/>
                  <a:gd name="connsiteX135" fmla="*/ 84677 w 1619250"/>
                  <a:gd name="connsiteY135" fmla="*/ 71723 h 762000"/>
                  <a:gd name="connsiteX136" fmla="*/ 65532 w 1619250"/>
                  <a:gd name="connsiteY136" fmla="*/ 63627 h 762000"/>
                  <a:gd name="connsiteX137" fmla="*/ 62960 w 1619250"/>
                  <a:gd name="connsiteY137" fmla="*/ 69628 h 762000"/>
                  <a:gd name="connsiteX138" fmla="*/ 82105 w 1619250"/>
                  <a:gd name="connsiteY138" fmla="*/ 77724 h 762000"/>
                  <a:gd name="connsiteX139" fmla="*/ 84677 w 1619250"/>
                  <a:gd name="connsiteY139" fmla="*/ 71723 h 762000"/>
                  <a:gd name="connsiteX140" fmla="*/ 1590199 w 1619250"/>
                  <a:gd name="connsiteY140" fmla="*/ 248888 h 762000"/>
                  <a:gd name="connsiteX141" fmla="*/ 1608296 w 1619250"/>
                  <a:gd name="connsiteY141" fmla="*/ 245650 h 762000"/>
                  <a:gd name="connsiteX142" fmla="*/ 1607248 w 1619250"/>
                  <a:gd name="connsiteY142" fmla="*/ 239268 h 762000"/>
                  <a:gd name="connsiteX143" fmla="*/ 1589056 w 1619250"/>
                  <a:gd name="connsiteY143" fmla="*/ 242506 h 762000"/>
                  <a:gd name="connsiteX144" fmla="*/ 1590199 w 1619250"/>
                  <a:gd name="connsiteY144" fmla="*/ 248888 h 762000"/>
                  <a:gd name="connsiteX145" fmla="*/ 1510475 w 1619250"/>
                  <a:gd name="connsiteY145" fmla="*/ 14478 h 762000"/>
                  <a:gd name="connsiteX146" fmla="*/ 1526857 w 1619250"/>
                  <a:gd name="connsiteY146" fmla="*/ 5810 h 762000"/>
                  <a:gd name="connsiteX147" fmla="*/ 1523809 w 1619250"/>
                  <a:gd name="connsiteY147" fmla="*/ 95 h 762000"/>
                  <a:gd name="connsiteX148" fmla="*/ 1507427 w 1619250"/>
                  <a:gd name="connsiteY148" fmla="*/ 8763 h 762000"/>
                  <a:gd name="connsiteX149" fmla="*/ 1510475 w 1619250"/>
                  <a:gd name="connsiteY149" fmla="*/ 14478 h 762000"/>
                  <a:gd name="connsiteX150" fmla="*/ 1540097 w 1619250"/>
                  <a:gd name="connsiteY150" fmla="*/ 76867 h 762000"/>
                  <a:gd name="connsiteX151" fmla="*/ 1557147 w 1619250"/>
                  <a:gd name="connsiteY151" fmla="*/ 69628 h 762000"/>
                  <a:gd name="connsiteX152" fmla="*/ 1554576 w 1619250"/>
                  <a:gd name="connsiteY152" fmla="*/ 63627 h 762000"/>
                  <a:gd name="connsiteX153" fmla="*/ 1537525 w 1619250"/>
                  <a:gd name="connsiteY153" fmla="*/ 70866 h 762000"/>
                  <a:gd name="connsiteX154" fmla="*/ 1540097 w 1619250"/>
                  <a:gd name="connsiteY154" fmla="*/ 76867 h 762000"/>
                  <a:gd name="connsiteX155" fmla="*/ 1545241 w 1619250"/>
                  <a:gd name="connsiteY155" fmla="*/ 89630 h 762000"/>
                  <a:gd name="connsiteX156" fmla="*/ 1562386 w 1619250"/>
                  <a:gd name="connsiteY156" fmla="*/ 82677 h 762000"/>
                  <a:gd name="connsiteX157" fmla="*/ 1559909 w 1619250"/>
                  <a:gd name="connsiteY157" fmla="*/ 76676 h 762000"/>
                  <a:gd name="connsiteX158" fmla="*/ 1542765 w 1619250"/>
                  <a:gd name="connsiteY158" fmla="*/ 83629 h 762000"/>
                  <a:gd name="connsiteX159" fmla="*/ 1545241 w 1619250"/>
                  <a:gd name="connsiteY159" fmla="*/ 89630 h 762000"/>
                  <a:gd name="connsiteX160" fmla="*/ 1516761 w 1619250"/>
                  <a:gd name="connsiteY160" fmla="*/ 26765 h 762000"/>
                  <a:gd name="connsiteX161" fmla="*/ 1533240 w 1619250"/>
                  <a:gd name="connsiteY161" fmla="*/ 18288 h 762000"/>
                  <a:gd name="connsiteX162" fmla="*/ 1530286 w 1619250"/>
                  <a:gd name="connsiteY162" fmla="*/ 12573 h 762000"/>
                  <a:gd name="connsiteX163" fmla="*/ 1513713 w 1619250"/>
                  <a:gd name="connsiteY163" fmla="*/ 20955 h 762000"/>
                  <a:gd name="connsiteX164" fmla="*/ 1516761 w 1619250"/>
                  <a:gd name="connsiteY164" fmla="*/ 26765 h 762000"/>
                  <a:gd name="connsiteX165" fmla="*/ 1528858 w 1619250"/>
                  <a:gd name="connsiteY165" fmla="*/ 51626 h 762000"/>
                  <a:gd name="connsiteX166" fmla="*/ 1545622 w 1619250"/>
                  <a:gd name="connsiteY166" fmla="*/ 43815 h 762000"/>
                  <a:gd name="connsiteX167" fmla="*/ 1542859 w 1619250"/>
                  <a:gd name="connsiteY167" fmla="*/ 37910 h 762000"/>
                  <a:gd name="connsiteX168" fmla="*/ 1526096 w 1619250"/>
                  <a:gd name="connsiteY168" fmla="*/ 45720 h 762000"/>
                  <a:gd name="connsiteX169" fmla="*/ 1528858 w 1619250"/>
                  <a:gd name="connsiteY169" fmla="*/ 51626 h 762000"/>
                  <a:gd name="connsiteX170" fmla="*/ 1522952 w 1619250"/>
                  <a:gd name="connsiteY170" fmla="*/ 39148 h 762000"/>
                  <a:gd name="connsiteX171" fmla="*/ 1539621 w 1619250"/>
                  <a:gd name="connsiteY171" fmla="*/ 31052 h 762000"/>
                  <a:gd name="connsiteX172" fmla="*/ 1536764 w 1619250"/>
                  <a:gd name="connsiteY172" fmla="*/ 25241 h 762000"/>
                  <a:gd name="connsiteX173" fmla="*/ 1520095 w 1619250"/>
                  <a:gd name="connsiteY173" fmla="*/ 33338 h 762000"/>
                  <a:gd name="connsiteX174" fmla="*/ 1522952 w 1619250"/>
                  <a:gd name="connsiteY174" fmla="*/ 39148 h 762000"/>
                  <a:gd name="connsiteX175" fmla="*/ 1534573 w 1619250"/>
                  <a:gd name="connsiteY175" fmla="*/ 64198 h 762000"/>
                  <a:gd name="connsiteX176" fmla="*/ 1551432 w 1619250"/>
                  <a:gd name="connsiteY176" fmla="*/ 56674 h 762000"/>
                  <a:gd name="connsiteX177" fmla="*/ 1548860 w 1619250"/>
                  <a:gd name="connsiteY177" fmla="*/ 50673 h 762000"/>
                  <a:gd name="connsiteX178" fmla="*/ 1531906 w 1619250"/>
                  <a:gd name="connsiteY178" fmla="*/ 58198 h 762000"/>
                  <a:gd name="connsiteX179" fmla="*/ 1534573 w 1619250"/>
                  <a:gd name="connsiteY179" fmla="*/ 64198 h 762000"/>
                  <a:gd name="connsiteX180" fmla="*/ 1600676 w 1619250"/>
                  <a:gd name="connsiteY180" fmla="*/ 344996 h 762000"/>
                  <a:gd name="connsiteX181" fmla="*/ 1619059 w 1619250"/>
                  <a:gd name="connsiteY181" fmla="*/ 344043 h 762000"/>
                  <a:gd name="connsiteX182" fmla="*/ 1618679 w 1619250"/>
                  <a:gd name="connsiteY182" fmla="*/ 337566 h 762000"/>
                  <a:gd name="connsiteX183" fmla="*/ 1600295 w 1619250"/>
                  <a:gd name="connsiteY183" fmla="*/ 338519 h 762000"/>
                  <a:gd name="connsiteX184" fmla="*/ 1600676 w 1619250"/>
                  <a:gd name="connsiteY184" fmla="*/ 344996 h 762000"/>
                  <a:gd name="connsiteX185" fmla="*/ 20860 w 1619250"/>
                  <a:gd name="connsiteY185" fmla="*/ 383191 h 762000"/>
                  <a:gd name="connsiteX186" fmla="*/ 20955 w 1619250"/>
                  <a:gd name="connsiteY186" fmla="*/ 380047 h 762000"/>
                  <a:gd name="connsiteX187" fmla="*/ 95 w 1619250"/>
                  <a:gd name="connsiteY187" fmla="*/ 380047 h 762000"/>
                  <a:gd name="connsiteX188" fmla="*/ 0 w 1619250"/>
                  <a:gd name="connsiteY188" fmla="*/ 383191 h 762000"/>
                  <a:gd name="connsiteX189" fmla="*/ 95 w 1619250"/>
                  <a:gd name="connsiteY189" fmla="*/ 386525 h 762000"/>
                  <a:gd name="connsiteX190" fmla="*/ 20955 w 1619250"/>
                  <a:gd name="connsiteY190" fmla="*/ 386525 h 762000"/>
                  <a:gd name="connsiteX191" fmla="*/ 20860 w 1619250"/>
                  <a:gd name="connsiteY191" fmla="*/ 383191 h 762000"/>
                  <a:gd name="connsiteX192" fmla="*/ 1596104 w 1619250"/>
                  <a:gd name="connsiteY192" fmla="*/ 289941 h 762000"/>
                  <a:gd name="connsiteX193" fmla="*/ 1614392 w 1619250"/>
                  <a:gd name="connsiteY193" fmla="*/ 287750 h 762000"/>
                  <a:gd name="connsiteX194" fmla="*/ 1613630 w 1619250"/>
                  <a:gd name="connsiteY194" fmla="*/ 281273 h 762000"/>
                  <a:gd name="connsiteX195" fmla="*/ 1595342 w 1619250"/>
                  <a:gd name="connsiteY195" fmla="*/ 283559 h 762000"/>
                  <a:gd name="connsiteX196" fmla="*/ 1596104 w 1619250"/>
                  <a:gd name="connsiteY196" fmla="*/ 289941 h 762000"/>
                  <a:gd name="connsiteX197" fmla="*/ 1592389 w 1619250"/>
                  <a:gd name="connsiteY197" fmla="*/ 262604 h 762000"/>
                  <a:gd name="connsiteX198" fmla="*/ 1610583 w 1619250"/>
                  <a:gd name="connsiteY198" fmla="*/ 259747 h 762000"/>
                  <a:gd name="connsiteX199" fmla="*/ 1609534 w 1619250"/>
                  <a:gd name="connsiteY199" fmla="*/ 253365 h 762000"/>
                  <a:gd name="connsiteX200" fmla="*/ 1591342 w 1619250"/>
                  <a:gd name="connsiteY200" fmla="*/ 256222 h 762000"/>
                  <a:gd name="connsiteX201" fmla="*/ 1592389 w 1619250"/>
                  <a:gd name="connsiteY201" fmla="*/ 262604 h 762000"/>
                  <a:gd name="connsiteX202" fmla="*/ 1594390 w 1619250"/>
                  <a:gd name="connsiteY202" fmla="*/ 276225 h 762000"/>
                  <a:gd name="connsiteX203" fmla="*/ 1612582 w 1619250"/>
                  <a:gd name="connsiteY203" fmla="*/ 273653 h 762000"/>
                  <a:gd name="connsiteX204" fmla="*/ 1611630 w 1619250"/>
                  <a:gd name="connsiteY204" fmla="*/ 267176 h 762000"/>
                  <a:gd name="connsiteX205" fmla="*/ 1593437 w 1619250"/>
                  <a:gd name="connsiteY205" fmla="*/ 269748 h 762000"/>
                  <a:gd name="connsiteX206" fmla="*/ 1594390 w 1619250"/>
                  <a:gd name="connsiteY206" fmla="*/ 276225 h 762000"/>
                  <a:gd name="connsiteX207" fmla="*/ 1598866 w 1619250"/>
                  <a:gd name="connsiteY207" fmla="*/ 317468 h 762000"/>
                  <a:gd name="connsiteX208" fmla="*/ 1617250 w 1619250"/>
                  <a:gd name="connsiteY208" fmla="*/ 315849 h 762000"/>
                  <a:gd name="connsiteX209" fmla="*/ 1616678 w 1619250"/>
                  <a:gd name="connsiteY209" fmla="*/ 309372 h 762000"/>
                  <a:gd name="connsiteX210" fmla="*/ 1598295 w 1619250"/>
                  <a:gd name="connsiteY210" fmla="*/ 310991 h 762000"/>
                  <a:gd name="connsiteX211" fmla="*/ 1598866 w 1619250"/>
                  <a:gd name="connsiteY211" fmla="*/ 317468 h 762000"/>
                  <a:gd name="connsiteX212" fmla="*/ 1597628 w 1619250"/>
                  <a:gd name="connsiteY212" fmla="*/ 303657 h 762000"/>
                  <a:gd name="connsiteX213" fmla="*/ 1615917 w 1619250"/>
                  <a:gd name="connsiteY213" fmla="*/ 301752 h 762000"/>
                  <a:gd name="connsiteX214" fmla="*/ 1615154 w 1619250"/>
                  <a:gd name="connsiteY214" fmla="*/ 295275 h 762000"/>
                  <a:gd name="connsiteX215" fmla="*/ 1596867 w 1619250"/>
                  <a:gd name="connsiteY215" fmla="*/ 297180 h 762000"/>
                  <a:gd name="connsiteX216" fmla="*/ 1597628 w 1619250"/>
                  <a:gd name="connsiteY216" fmla="*/ 303657 h 762000"/>
                  <a:gd name="connsiteX217" fmla="*/ 1601152 w 1619250"/>
                  <a:gd name="connsiteY217" fmla="*/ 358807 h 762000"/>
                  <a:gd name="connsiteX218" fmla="*/ 1619536 w 1619250"/>
                  <a:gd name="connsiteY218" fmla="*/ 358140 h 762000"/>
                  <a:gd name="connsiteX219" fmla="*/ 1619250 w 1619250"/>
                  <a:gd name="connsiteY219" fmla="*/ 351663 h 762000"/>
                  <a:gd name="connsiteX220" fmla="*/ 1600867 w 1619250"/>
                  <a:gd name="connsiteY220" fmla="*/ 352330 h 762000"/>
                  <a:gd name="connsiteX221" fmla="*/ 1601152 w 1619250"/>
                  <a:gd name="connsiteY221" fmla="*/ 358807 h 762000"/>
                  <a:gd name="connsiteX222" fmla="*/ 1601438 w 1619250"/>
                  <a:gd name="connsiteY222" fmla="*/ 372618 h 762000"/>
                  <a:gd name="connsiteX223" fmla="*/ 1619822 w 1619250"/>
                  <a:gd name="connsiteY223" fmla="*/ 372332 h 762000"/>
                  <a:gd name="connsiteX224" fmla="*/ 1619726 w 1619250"/>
                  <a:gd name="connsiteY224" fmla="*/ 365855 h 762000"/>
                  <a:gd name="connsiteX225" fmla="*/ 1601343 w 1619250"/>
                  <a:gd name="connsiteY225" fmla="*/ 366141 h 762000"/>
                  <a:gd name="connsiteX226" fmla="*/ 1601438 w 1619250"/>
                  <a:gd name="connsiteY226" fmla="*/ 372618 h 762000"/>
                  <a:gd name="connsiteX227" fmla="*/ 1599819 w 1619250"/>
                  <a:gd name="connsiteY227" fmla="*/ 331184 h 762000"/>
                  <a:gd name="connsiteX228" fmla="*/ 1618202 w 1619250"/>
                  <a:gd name="connsiteY228" fmla="*/ 329946 h 762000"/>
                  <a:gd name="connsiteX229" fmla="*/ 1617821 w 1619250"/>
                  <a:gd name="connsiteY229" fmla="*/ 323469 h 762000"/>
                  <a:gd name="connsiteX230" fmla="*/ 1599438 w 1619250"/>
                  <a:gd name="connsiteY230" fmla="*/ 324707 h 762000"/>
                  <a:gd name="connsiteX231" fmla="*/ 1599819 w 1619250"/>
                  <a:gd name="connsiteY231" fmla="*/ 331184 h 762000"/>
                  <a:gd name="connsiteX232" fmla="*/ 1578959 w 1619250"/>
                  <a:gd name="connsiteY232" fmla="*/ 194881 h 762000"/>
                  <a:gd name="connsiteX233" fmla="*/ 1596867 w 1619250"/>
                  <a:gd name="connsiteY233" fmla="*/ 190405 h 762000"/>
                  <a:gd name="connsiteX234" fmla="*/ 1595342 w 1619250"/>
                  <a:gd name="connsiteY234" fmla="*/ 184118 h 762000"/>
                  <a:gd name="connsiteX235" fmla="*/ 1577435 w 1619250"/>
                  <a:gd name="connsiteY235" fmla="*/ 188595 h 762000"/>
                  <a:gd name="connsiteX236" fmla="*/ 1578959 w 1619250"/>
                  <a:gd name="connsiteY236" fmla="*/ 194881 h 762000"/>
                  <a:gd name="connsiteX237" fmla="*/ 1563910 w 1619250"/>
                  <a:gd name="connsiteY237" fmla="*/ 141637 h 762000"/>
                  <a:gd name="connsiteX238" fmla="*/ 1581531 w 1619250"/>
                  <a:gd name="connsiteY238" fmla="*/ 135922 h 762000"/>
                  <a:gd name="connsiteX239" fmla="*/ 1579531 w 1619250"/>
                  <a:gd name="connsiteY239" fmla="*/ 129730 h 762000"/>
                  <a:gd name="connsiteX240" fmla="*/ 1562005 w 1619250"/>
                  <a:gd name="connsiteY240" fmla="*/ 135446 h 762000"/>
                  <a:gd name="connsiteX241" fmla="*/ 1563910 w 1619250"/>
                  <a:gd name="connsiteY241" fmla="*/ 141637 h 762000"/>
                  <a:gd name="connsiteX242" fmla="*/ 1587722 w 1619250"/>
                  <a:gd name="connsiteY242" fmla="*/ 235363 h 762000"/>
                  <a:gd name="connsiteX243" fmla="*/ 1605820 w 1619250"/>
                  <a:gd name="connsiteY243" fmla="*/ 231838 h 762000"/>
                  <a:gd name="connsiteX244" fmla="*/ 1604582 w 1619250"/>
                  <a:gd name="connsiteY244" fmla="*/ 225457 h 762000"/>
                  <a:gd name="connsiteX245" fmla="*/ 1586484 w 1619250"/>
                  <a:gd name="connsiteY245" fmla="*/ 228981 h 762000"/>
                  <a:gd name="connsiteX246" fmla="*/ 1587722 w 1619250"/>
                  <a:gd name="connsiteY246" fmla="*/ 235363 h 762000"/>
                  <a:gd name="connsiteX247" fmla="*/ 1559623 w 1619250"/>
                  <a:gd name="connsiteY247" fmla="*/ 128492 h 762000"/>
                  <a:gd name="connsiteX248" fmla="*/ 1577150 w 1619250"/>
                  <a:gd name="connsiteY248" fmla="*/ 122492 h 762000"/>
                  <a:gd name="connsiteX249" fmla="*/ 1574959 w 1619250"/>
                  <a:gd name="connsiteY249" fmla="*/ 116396 h 762000"/>
                  <a:gd name="connsiteX250" fmla="*/ 1557433 w 1619250"/>
                  <a:gd name="connsiteY250" fmla="*/ 122396 h 762000"/>
                  <a:gd name="connsiteX251" fmla="*/ 1559623 w 1619250"/>
                  <a:gd name="connsiteY251" fmla="*/ 128492 h 762000"/>
                  <a:gd name="connsiteX252" fmla="*/ 1555052 w 1619250"/>
                  <a:gd name="connsiteY252" fmla="*/ 115538 h 762000"/>
                  <a:gd name="connsiteX253" fmla="*/ 1572387 w 1619250"/>
                  <a:gd name="connsiteY253" fmla="*/ 109156 h 762000"/>
                  <a:gd name="connsiteX254" fmla="*/ 1570196 w 1619250"/>
                  <a:gd name="connsiteY254" fmla="*/ 103061 h 762000"/>
                  <a:gd name="connsiteX255" fmla="*/ 1552861 w 1619250"/>
                  <a:gd name="connsiteY255" fmla="*/ 109442 h 762000"/>
                  <a:gd name="connsiteX256" fmla="*/ 1555052 w 1619250"/>
                  <a:gd name="connsiteY256" fmla="*/ 115538 h 762000"/>
                  <a:gd name="connsiteX257" fmla="*/ 1572006 w 1619250"/>
                  <a:gd name="connsiteY257" fmla="*/ 168116 h 762000"/>
                  <a:gd name="connsiteX258" fmla="*/ 1589723 w 1619250"/>
                  <a:gd name="connsiteY258" fmla="*/ 163068 h 762000"/>
                  <a:gd name="connsiteX259" fmla="*/ 1587913 w 1619250"/>
                  <a:gd name="connsiteY259" fmla="*/ 156781 h 762000"/>
                  <a:gd name="connsiteX260" fmla="*/ 1570101 w 1619250"/>
                  <a:gd name="connsiteY260" fmla="*/ 161925 h 762000"/>
                  <a:gd name="connsiteX261" fmla="*/ 1572006 w 1619250"/>
                  <a:gd name="connsiteY261" fmla="*/ 168116 h 762000"/>
                  <a:gd name="connsiteX262" fmla="*/ 1568101 w 1619250"/>
                  <a:gd name="connsiteY262" fmla="*/ 154877 h 762000"/>
                  <a:gd name="connsiteX263" fmla="*/ 1585722 w 1619250"/>
                  <a:gd name="connsiteY263" fmla="*/ 149447 h 762000"/>
                  <a:gd name="connsiteX264" fmla="*/ 1583912 w 1619250"/>
                  <a:gd name="connsiteY264" fmla="*/ 143256 h 762000"/>
                  <a:gd name="connsiteX265" fmla="*/ 1566291 w 1619250"/>
                  <a:gd name="connsiteY265" fmla="*/ 148685 h 762000"/>
                  <a:gd name="connsiteX266" fmla="*/ 1568101 w 1619250"/>
                  <a:gd name="connsiteY266" fmla="*/ 154877 h 762000"/>
                  <a:gd name="connsiteX267" fmla="*/ 1575625 w 1619250"/>
                  <a:gd name="connsiteY267" fmla="*/ 181451 h 762000"/>
                  <a:gd name="connsiteX268" fmla="*/ 1593437 w 1619250"/>
                  <a:gd name="connsiteY268" fmla="*/ 176689 h 762000"/>
                  <a:gd name="connsiteX269" fmla="*/ 1591723 w 1619250"/>
                  <a:gd name="connsiteY269" fmla="*/ 170402 h 762000"/>
                  <a:gd name="connsiteX270" fmla="*/ 1573911 w 1619250"/>
                  <a:gd name="connsiteY270" fmla="*/ 175165 h 762000"/>
                  <a:gd name="connsiteX271" fmla="*/ 1575625 w 1619250"/>
                  <a:gd name="connsiteY271" fmla="*/ 181451 h 762000"/>
                  <a:gd name="connsiteX272" fmla="*/ 1582102 w 1619250"/>
                  <a:gd name="connsiteY272" fmla="*/ 208312 h 762000"/>
                  <a:gd name="connsiteX273" fmla="*/ 1600105 w 1619250"/>
                  <a:gd name="connsiteY273" fmla="*/ 204121 h 762000"/>
                  <a:gd name="connsiteX274" fmla="*/ 1598676 w 1619250"/>
                  <a:gd name="connsiteY274" fmla="*/ 197739 h 762000"/>
                  <a:gd name="connsiteX275" fmla="*/ 1580769 w 1619250"/>
                  <a:gd name="connsiteY275" fmla="*/ 201930 h 762000"/>
                  <a:gd name="connsiteX276" fmla="*/ 1582102 w 1619250"/>
                  <a:gd name="connsiteY276" fmla="*/ 208312 h 762000"/>
                  <a:gd name="connsiteX277" fmla="*/ 1585055 w 1619250"/>
                  <a:gd name="connsiteY277" fmla="*/ 221837 h 762000"/>
                  <a:gd name="connsiteX278" fmla="*/ 1603057 w 1619250"/>
                  <a:gd name="connsiteY278" fmla="*/ 218027 h 762000"/>
                  <a:gd name="connsiteX279" fmla="*/ 1601629 w 1619250"/>
                  <a:gd name="connsiteY279" fmla="*/ 211646 h 762000"/>
                  <a:gd name="connsiteX280" fmla="*/ 1583627 w 1619250"/>
                  <a:gd name="connsiteY280" fmla="*/ 215455 h 762000"/>
                  <a:gd name="connsiteX281" fmla="*/ 1585055 w 1619250"/>
                  <a:gd name="connsiteY281" fmla="*/ 221837 h 762000"/>
                  <a:gd name="connsiteX282" fmla="*/ 1550289 w 1619250"/>
                  <a:gd name="connsiteY282" fmla="*/ 102584 h 762000"/>
                  <a:gd name="connsiteX283" fmla="*/ 1567529 w 1619250"/>
                  <a:gd name="connsiteY283" fmla="*/ 95917 h 762000"/>
                  <a:gd name="connsiteX284" fmla="*/ 1565243 w 1619250"/>
                  <a:gd name="connsiteY284" fmla="*/ 89916 h 762000"/>
                  <a:gd name="connsiteX285" fmla="*/ 1548003 w 1619250"/>
                  <a:gd name="connsiteY285" fmla="*/ 96584 h 762000"/>
                  <a:gd name="connsiteX286" fmla="*/ 1550289 w 1619250"/>
                  <a:gd name="connsiteY286" fmla="*/ 102584 h 762000"/>
                  <a:gd name="connsiteX287" fmla="*/ 1542765 w 1619250"/>
                  <a:gd name="connsiteY287" fmla="*/ 682752 h 762000"/>
                  <a:gd name="connsiteX288" fmla="*/ 1559909 w 1619250"/>
                  <a:gd name="connsiteY288" fmla="*/ 689706 h 762000"/>
                  <a:gd name="connsiteX289" fmla="*/ 1562386 w 1619250"/>
                  <a:gd name="connsiteY289" fmla="*/ 683705 h 762000"/>
                  <a:gd name="connsiteX290" fmla="*/ 1545241 w 1619250"/>
                  <a:gd name="connsiteY290" fmla="*/ 676751 h 762000"/>
                  <a:gd name="connsiteX291" fmla="*/ 1542765 w 1619250"/>
                  <a:gd name="connsiteY291" fmla="*/ 682752 h 762000"/>
                  <a:gd name="connsiteX292" fmla="*/ 1573816 w 1619250"/>
                  <a:gd name="connsiteY292" fmla="*/ 591217 h 762000"/>
                  <a:gd name="connsiteX293" fmla="*/ 1591627 w 1619250"/>
                  <a:gd name="connsiteY293" fmla="*/ 595979 h 762000"/>
                  <a:gd name="connsiteX294" fmla="*/ 1593342 w 1619250"/>
                  <a:gd name="connsiteY294" fmla="*/ 589693 h 762000"/>
                  <a:gd name="connsiteX295" fmla="*/ 1575530 w 1619250"/>
                  <a:gd name="connsiteY295" fmla="*/ 584931 h 762000"/>
                  <a:gd name="connsiteX296" fmla="*/ 1573816 w 1619250"/>
                  <a:gd name="connsiteY296" fmla="*/ 591217 h 762000"/>
                  <a:gd name="connsiteX297" fmla="*/ 1577435 w 1619250"/>
                  <a:gd name="connsiteY297" fmla="*/ 577882 h 762000"/>
                  <a:gd name="connsiteX298" fmla="*/ 1595342 w 1619250"/>
                  <a:gd name="connsiteY298" fmla="*/ 582359 h 762000"/>
                  <a:gd name="connsiteX299" fmla="*/ 1596867 w 1619250"/>
                  <a:gd name="connsiteY299" fmla="*/ 576072 h 762000"/>
                  <a:gd name="connsiteX300" fmla="*/ 1578959 w 1619250"/>
                  <a:gd name="connsiteY300" fmla="*/ 571595 h 762000"/>
                  <a:gd name="connsiteX301" fmla="*/ 1577435 w 1619250"/>
                  <a:gd name="connsiteY301" fmla="*/ 577882 h 762000"/>
                  <a:gd name="connsiteX302" fmla="*/ 1589056 w 1619250"/>
                  <a:gd name="connsiteY302" fmla="*/ 523875 h 762000"/>
                  <a:gd name="connsiteX303" fmla="*/ 1607248 w 1619250"/>
                  <a:gd name="connsiteY303" fmla="*/ 527114 h 762000"/>
                  <a:gd name="connsiteX304" fmla="*/ 1608296 w 1619250"/>
                  <a:gd name="connsiteY304" fmla="*/ 520732 h 762000"/>
                  <a:gd name="connsiteX305" fmla="*/ 1590199 w 1619250"/>
                  <a:gd name="connsiteY305" fmla="*/ 517493 h 762000"/>
                  <a:gd name="connsiteX306" fmla="*/ 1589056 w 1619250"/>
                  <a:gd name="connsiteY306" fmla="*/ 523875 h 762000"/>
                  <a:gd name="connsiteX307" fmla="*/ 1583722 w 1619250"/>
                  <a:gd name="connsiteY307" fmla="*/ 550926 h 762000"/>
                  <a:gd name="connsiteX308" fmla="*/ 1601724 w 1619250"/>
                  <a:gd name="connsiteY308" fmla="*/ 554736 h 762000"/>
                  <a:gd name="connsiteX309" fmla="*/ 1603153 w 1619250"/>
                  <a:gd name="connsiteY309" fmla="*/ 548354 h 762000"/>
                  <a:gd name="connsiteX310" fmla="*/ 1585150 w 1619250"/>
                  <a:gd name="connsiteY310" fmla="*/ 544544 h 762000"/>
                  <a:gd name="connsiteX311" fmla="*/ 1583722 w 1619250"/>
                  <a:gd name="connsiteY311" fmla="*/ 550926 h 762000"/>
                  <a:gd name="connsiteX312" fmla="*/ 1586484 w 1619250"/>
                  <a:gd name="connsiteY312" fmla="*/ 537496 h 762000"/>
                  <a:gd name="connsiteX313" fmla="*/ 1604582 w 1619250"/>
                  <a:gd name="connsiteY313" fmla="*/ 541020 h 762000"/>
                  <a:gd name="connsiteX314" fmla="*/ 1605820 w 1619250"/>
                  <a:gd name="connsiteY314" fmla="*/ 534638 h 762000"/>
                  <a:gd name="connsiteX315" fmla="*/ 1587722 w 1619250"/>
                  <a:gd name="connsiteY315" fmla="*/ 531114 h 762000"/>
                  <a:gd name="connsiteX316" fmla="*/ 1586484 w 1619250"/>
                  <a:gd name="connsiteY316" fmla="*/ 537496 h 762000"/>
                  <a:gd name="connsiteX317" fmla="*/ 1580674 w 1619250"/>
                  <a:gd name="connsiteY317" fmla="*/ 564452 h 762000"/>
                  <a:gd name="connsiteX318" fmla="*/ 1598581 w 1619250"/>
                  <a:gd name="connsiteY318" fmla="*/ 568547 h 762000"/>
                  <a:gd name="connsiteX319" fmla="*/ 1600009 w 1619250"/>
                  <a:gd name="connsiteY319" fmla="*/ 562261 h 762000"/>
                  <a:gd name="connsiteX320" fmla="*/ 1582008 w 1619250"/>
                  <a:gd name="connsiteY320" fmla="*/ 558165 h 762000"/>
                  <a:gd name="connsiteX321" fmla="*/ 1580674 w 1619250"/>
                  <a:gd name="connsiteY321" fmla="*/ 564452 h 762000"/>
                  <a:gd name="connsiteX322" fmla="*/ 1552861 w 1619250"/>
                  <a:gd name="connsiteY322" fmla="*/ 657034 h 762000"/>
                  <a:gd name="connsiteX323" fmla="*/ 1570196 w 1619250"/>
                  <a:gd name="connsiteY323" fmla="*/ 663321 h 762000"/>
                  <a:gd name="connsiteX324" fmla="*/ 1572387 w 1619250"/>
                  <a:gd name="connsiteY324" fmla="*/ 657225 h 762000"/>
                  <a:gd name="connsiteX325" fmla="*/ 1555052 w 1619250"/>
                  <a:gd name="connsiteY325" fmla="*/ 650939 h 762000"/>
                  <a:gd name="connsiteX326" fmla="*/ 1552861 w 1619250"/>
                  <a:gd name="connsiteY326" fmla="*/ 657034 h 762000"/>
                  <a:gd name="connsiteX327" fmla="*/ 1570101 w 1619250"/>
                  <a:gd name="connsiteY327" fmla="*/ 604552 h 762000"/>
                  <a:gd name="connsiteX328" fmla="*/ 1587913 w 1619250"/>
                  <a:gd name="connsiteY328" fmla="*/ 609600 h 762000"/>
                  <a:gd name="connsiteX329" fmla="*/ 1589723 w 1619250"/>
                  <a:gd name="connsiteY329" fmla="*/ 603409 h 762000"/>
                  <a:gd name="connsiteX330" fmla="*/ 1572006 w 1619250"/>
                  <a:gd name="connsiteY330" fmla="*/ 598361 h 762000"/>
                  <a:gd name="connsiteX331" fmla="*/ 1570101 w 1619250"/>
                  <a:gd name="connsiteY331" fmla="*/ 604552 h 762000"/>
                  <a:gd name="connsiteX332" fmla="*/ 1566196 w 1619250"/>
                  <a:gd name="connsiteY332" fmla="*/ 617791 h 762000"/>
                  <a:gd name="connsiteX333" fmla="*/ 1583817 w 1619250"/>
                  <a:gd name="connsiteY333" fmla="*/ 623221 h 762000"/>
                  <a:gd name="connsiteX334" fmla="*/ 1585627 w 1619250"/>
                  <a:gd name="connsiteY334" fmla="*/ 617030 h 762000"/>
                  <a:gd name="connsiteX335" fmla="*/ 1568006 w 1619250"/>
                  <a:gd name="connsiteY335" fmla="*/ 611600 h 762000"/>
                  <a:gd name="connsiteX336" fmla="*/ 1566196 w 1619250"/>
                  <a:gd name="connsiteY336" fmla="*/ 617791 h 762000"/>
                  <a:gd name="connsiteX337" fmla="*/ 1547908 w 1619250"/>
                  <a:gd name="connsiteY337" fmla="*/ 669893 h 762000"/>
                  <a:gd name="connsiteX338" fmla="*/ 1565148 w 1619250"/>
                  <a:gd name="connsiteY338" fmla="*/ 676561 h 762000"/>
                  <a:gd name="connsiteX339" fmla="*/ 1567434 w 1619250"/>
                  <a:gd name="connsiteY339" fmla="*/ 670465 h 762000"/>
                  <a:gd name="connsiteX340" fmla="*/ 1550194 w 1619250"/>
                  <a:gd name="connsiteY340" fmla="*/ 663797 h 762000"/>
                  <a:gd name="connsiteX341" fmla="*/ 1547908 w 1619250"/>
                  <a:gd name="connsiteY341" fmla="*/ 669893 h 762000"/>
                  <a:gd name="connsiteX342" fmla="*/ 1561909 w 1619250"/>
                  <a:gd name="connsiteY342" fmla="*/ 630936 h 762000"/>
                  <a:gd name="connsiteX343" fmla="*/ 1579436 w 1619250"/>
                  <a:gd name="connsiteY343" fmla="*/ 636651 h 762000"/>
                  <a:gd name="connsiteX344" fmla="*/ 1581436 w 1619250"/>
                  <a:gd name="connsiteY344" fmla="*/ 630460 h 762000"/>
                  <a:gd name="connsiteX345" fmla="*/ 1563814 w 1619250"/>
                  <a:gd name="connsiteY345" fmla="*/ 624745 h 762000"/>
                  <a:gd name="connsiteX346" fmla="*/ 1561909 w 1619250"/>
                  <a:gd name="connsiteY346" fmla="*/ 630936 h 762000"/>
                  <a:gd name="connsiteX347" fmla="*/ 1600962 w 1619250"/>
                  <a:gd name="connsiteY347" fmla="*/ 414052 h 762000"/>
                  <a:gd name="connsiteX348" fmla="*/ 1619345 w 1619250"/>
                  <a:gd name="connsiteY348" fmla="*/ 414719 h 762000"/>
                  <a:gd name="connsiteX349" fmla="*/ 1619536 w 1619250"/>
                  <a:gd name="connsiteY349" fmla="*/ 408242 h 762000"/>
                  <a:gd name="connsiteX350" fmla="*/ 1601152 w 1619250"/>
                  <a:gd name="connsiteY350" fmla="*/ 407575 h 762000"/>
                  <a:gd name="connsiteX351" fmla="*/ 1600962 w 1619250"/>
                  <a:gd name="connsiteY351" fmla="*/ 414052 h 762000"/>
                  <a:gd name="connsiteX352" fmla="*/ 1600295 w 1619250"/>
                  <a:gd name="connsiteY352" fmla="*/ 427863 h 762000"/>
                  <a:gd name="connsiteX353" fmla="*/ 1618679 w 1619250"/>
                  <a:gd name="connsiteY353" fmla="*/ 428816 h 762000"/>
                  <a:gd name="connsiteX354" fmla="*/ 1619059 w 1619250"/>
                  <a:gd name="connsiteY354" fmla="*/ 422338 h 762000"/>
                  <a:gd name="connsiteX355" fmla="*/ 1600676 w 1619250"/>
                  <a:gd name="connsiteY355" fmla="*/ 421386 h 762000"/>
                  <a:gd name="connsiteX356" fmla="*/ 1600295 w 1619250"/>
                  <a:gd name="connsiteY356" fmla="*/ 427863 h 762000"/>
                  <a:gd name="connsiteX357" fmla="*/ 1619917 w 1619250"/>
                  <a:gd name="connsiteY357" fmla="*/ 379952 h 762000"/>
                  <a:gd name="connsiteX358" fmla="*/ 1601534 w 1619250"/>
                  <a:gd name="connsiteY358" fmla="*/ 379952 h 762000"/>
                  <a:gd name="connsiteX359" fmla="*/ 1601629 w 1619250"/>
                  <a:gd name="connsiteY359" fmla="*/ 383191 h 762000"/>
                  <a:gd name="connsiteX360" fmla="*/ 1601534 w 1619250"/>
                  <a:gd name="connsiteY360" fmla="*/ 386525 h 762000"/>
                  <a:gd name="connsiteX361" fmla="*/ 1619917 w 1619250"/>
                  <a:gd name="connsiteY361" fmla="*/ 386525 h 762000"/>
                  <a:gd name="connsiteX362" fmla="*/ 1620012 w 1619250"/>
                  <a:gd name="connsiteY362" fmla="*/ 383191 h 762000"/>
                  <a:gd name="connsiteX363" fmla="*/ 1619917 w 1619250"/>
                  <a:gd name="connsiteY363" fmla="*/ 379952 h 762000"/>
                  <a:gd name="connsiteX364" fmla="*/ 1599438 w 1619250"/>
                  <a:gd name="connsiteY364" fmla="*/ 441674 h 762000"/>
                  <a:gd name="connsiteX365" fmla="*/ 1617821 w 1619250"/>
                  <a:gd name="connsiteY365" fmla="*/ 442913 h 762000"/>
                  <a:gd name="connsiteX366" fmla="*/ 1618202 w 1619250"/>
                  <a:gd name="connsiteY366" fmla="*/ 436436 h 762000"/>
                  <a:gd name="connsiteX367" fmla="*/ 1599819 w 1619250"/>
                  <a:gd name="connsiteY367" fmla="*/ 435197 h 762000"/>
                  <a:gd name="connsiteX368" fmla="*/ 1599438 w 1619250"/>
                  <a:gd name="connsiteY368" fmla="*/ 441674 h 762000"/>
                  <a:gd name="connsiteX369" fmla="*/ 1601343 w 1619250"/>
                  <a:gd name="connsiteY369" fmla="*/ 400241 h 762000"/>
                  <a:gd name="connsiteX370" fmla="*/ 1619726 w 1619250"/>
                  <a:gd name="connsiteY370" fmla="*/ 400621 h 762000"/>
                  <a:gd name="connsiteX371" fmla="*/ 1619822 w 1619250"/>
                  <a:gd name="connsiteY371" fmla="*/ 394145 h 762000"/>
                  <a:gd name="connsiteX372" fmla="*/ 1601438 w 1619250"/>
                  <a:gd name="connsiteY372" fmla="*/ 393859 h 762000"/>
                  <a:gd name="connsiteX373" fmla="*/ 1601343 w 1619250"/>
                  <a:gd name="connsiteY373" fmla="*/ 400241 h 762000"/>
                  <a:gd name="connsiteX374" fmla="*/ 1593437 w 1619250"/>
                  <a:gd name="connsiteY374" fmla="*/ 496538 h 762000"/>
                  <a:gd name="connsiteX375" fmla="*/ 1611630 w 1619250"/>
                  <a:gd name="connsiteY375" fmla="*/ 499110 h 762000"/>
                  <a:gd name="connsiteX376" fmla="*/ 1612582 w 1619250"/>
                  <a:gd name="connsiteY376" fmla="*/ 492633 h 762000"/>
                  <a:gd name="connsiteX377" fmla="*/ 1594390 w 1619250"/>
                  <a:gd name="connsiteY377" fmla="*/ 490061 h 762000"/>
                  <a:gd name="connsiteX378" fmla="*/ 1593437 w 1619250"/>
                  <a:gd name="connsiteY378" fmla="*/ 496538 h 762000"/>
                  <a:gd name="connsiteX379" fmla="*/ 1598295 w 1619250"/>
                  <a:gd name="connsiteY379" fmla="*/ 455390 h 762000"/>
                  <a:gd name="connsiteX380" fmla="*/ 1616678 w 1619250"/>
                  <a:gd name="connsiteY380" fmla="*/ 457010 h 762000"/>
                  <a:gd name="connsiteX381" fmla="*/ 1617250 w 1619250"/>
                  <a:gd name="connsiteY381" fmla="*/ 450533 h 762000"/>
                  <a:gd name="connsiteX382" fmla="*/ 1598866 w 1619250"/>
                  <a:gd name="connsiteY382" fmla="*/ 448913 h 762000"/>
                  <a:gd name="connsiteX383" fmla="*/ 1598295 w 1619250"/>
                  <a:gd name="connsiteY383" fmla="*/ 455390 h 762000"/>
                  <a:gd name="connsiteX384" fmla="*/ 1595342 w 1619250"/>
                  <a:gd name="connsiteY384" fmla="*/ 482918 h 762000"/>
                  <a:gd name="connsiteX385" fmla="*/ 1613630 w 1619250"/>
                  <a:gd name="connsiteY385" fmla="*/ 485108 h 762000"/>
                  <a:gd name="connsiteX386" fmla="*/ 1614392 w 1619250"/>
                  <a:gd name="connsiteY386" fmla="*/ 478631 h 762000"/>
                  <a:gd name="connsiteX387" fmla="*/ 1596104 w 1619250"/>
                  <a:gd name="connsiteY387" fmla="*/ 476441 h 762000"/>
                  <a:gd name="connsiteX388" fmla="*/ 1595342 w 1619250"/>
                  <a:gd name="connsiteY388" fmla="*/ 482918 h 762000"/>
                  <a:gd name="connsiteX389" fmla="*/ 1591342 w 1619250"/>
                  <a:gd name="connsiteY389" fmla="*/ 510254 h 762000"/>
                  <a:gd name="connsiteX390" fmla="*/ 1609534 w 1619250"/>
                  <a:gd name="connsiteY390" fmla="*/ 513112 h 762000"/>
                  <a:gd name="connsiteX391" fmla="*/ 1610583 w 1619250"/>
                  <a:gd name="connsiteY391" fmla="*/ 506730 h 762000"/>
                  <a:gd name="connsiteX392" fmla="*/ 1592389 w 1619250"/>
                  <a:gd name="connsiteY392" fmla="*/ 503872 h 762000"/>
                  <a:gd name="connsiteX393" fmla="*/ 1591342 w 1619250"/>
                  <a:gd name="connsiteY393" fmla="*/ 510254 h 762000"/>
                  <a:gd name="connsiteX394" fmla="*/ 1596961 w 1619250"/>
                  <a:gd name="connsiteY394" fmla="*/ 469202 h 762000"/>
                  <a:gd name="connsiteX395" fmla="*/ 1615250 w 1619250"/>
                  <a:gd name="connsiteY395" fmla="*/ 471202 h 762000"/>
                  <a:gd name="connsiteX396" fmla="*/ 1615917 w 1619250"/>
                  <a:gd name="connsiteY396" fmla="*/ 464725 h 762000"/>
                  <a:gd name="connsiteX397" fmla="*/ 1597628 w 1619250"/>
                  <a:gd name="connsiteY397" fmla="*/ 462820 h 762000"/>
                  <a:gd name="connsiteX398" fmla="*/ 1596961 w 1619250"/>
                  <a:gd name="connsiteY398" fmla="*/ 469202 h 762000"/>
                  <a:gd name="connsiteX399" fmla="*/ 1557433 w 1619250"/>
                  <a:gd name="connsiteY399" fmla="*/ 643985 h 762000"/>
                  <a:gd name="connsiteX400" fmla="*/ 1574959 w 1619250"/>
                  <a:gd name="connsiteY400" fmla="*/ 649986 h 762000"/>
                  <a:gd name="connsiteX401" fmla="*/ 1577150 w 1619250"/>
                  <a:gd name="connsiteY401" fmla="*/ 643890 h 762000"/>
                  <a:gd name="connsiteX402" fmla="*/ 1559719 w 1619250"/>
                  <a:gd name="connsiteY402" fmla="*/ 637890 h 762000"/>
                  <a:gd name="connsiteX403" fmla="*/ 1557433 w 1619250"/>
                  <a:gd name="connsiteY403" fmla="*/ 643985 h 762000"/>
                  <a:gd name="connsiteX404" fmla="*/ 21050 w 1619250"/>
                  <a:gd name="connsiteY404" fmla="*/ 393763 h 762000"/>
                  <a:gd name="connsiteX405" fmla="*/ 191 w 1619250"/>
                  <a:gd name="connsiteY405" fmla="*/ 394145 h 762000"/>
                  <a:gd name="connsiteX406" fmla="*/ 286 w 1619250"/>
                  <a:gd name="connsiteY406" fmla="*/ 400621 h 762000"/>
                  <a:gd name="connsiteX407" fmla="*/ 21146 w 1619250"/>
                  <a:gd name="connsiteY407" fmla="*/ 400241 h 762000"/>
                  <a:gd name="connsiteX408" fmla="*/ 21050 w 1619250"/>
                  <a:gd name="connsiteY408" fmla="*/ 393763 h 762000"/>
                  <a:gd name="connsiteX409" fmla="*/ 1513808 w 1619250"/>
                  <a:gd name="connsiteY409" fmla="*/ 745427 h 762000"/>
                  <a:gd name="connsiteX410" fmla="*/ 1530286 w 1619250"/>
                  <a:gd name="connsiteY410" fmla="*/ 753809 h 762000"/>
                  <a:gd name="connsiteX411" fmla="*/ 1533240 w 1619250"/>
                  <a:gd name="connsiteY411" fmla="*/ 747999 h 762000"/>
                  <a:gd name="connsiteX412" fmla="*/ 1516761 w 1619250"/>
                  <a:gd name="connsiteY412" fmla="*/ 739617 h 762000"/>
                  <a:gd name="connsiteX413" fmla="*/ 1513808 w 1619250"/>
                  <a:gd name="connsiteY413" fmla="*/ 745427 h 762000"/>
                  <a:gd name="connsiteX414" fmla="*/ 1526001 w 1619250"/>
                  <a:gd name="connsiteY414" fmla="*/ 720662 h 762000"/>
                  <a:gd name="connsiteX415" fmla="*/ 1542859 w 1619250"/>
                  <a:gd name="connsiteY415" fmla="*/ 728472 h 762000"/>
                  <a:gd name="connsiteX416" fmla="*/ 1545622 w 1619250"/>
                  <a:gd name="connsiteY416" fmla="*/ 722566 h 762000"/>
                  <a:gd name="connsiteX417" fmla="*/ 1528763 w 1619250"/>
                  <a:gd name="connsiteY417" fmla="*/ 714756 h 762000"/>
                  <a:gd name="connsiteX418" fmla="*/ 1526001 w 1619250"/>
                  <a:gd name="connsiteY418" fmla="*/ 720662 h 762000"/>
                  <a:gd name="connsiteX419" fmla="*/ 1537430 w 1619250"/>
                  <a:gd name="connsiteY419" fmla="*/ 695420 h 762000"/>
                  <a:gd name="connsiteX420" fmla="*/ 1554480 w 1619250"/>
                  <a:gd name="connsiteY420" fmla="*/ 702659 h 762000"/>
                  <a:gd name="connsiteX421" fmla="*/ 1557052 w 1619250"/>
                  <a:gd name="connsiteY421" fmla="*/ 696659 h 762000"/>
                  <a:gd name="connsiteX422" fmla="*/ 1540002 w 1619250"/>
                  <a:gd name="connsiteY422" fmla="*/ 689420 h 762000"/>
                  <a:gd name="connsiteX423" fmla="*/ 1537430 w 1619250"/>
                  <a:gd name="connsiteY423" fmla="*/ 695420 h 762000"/>
                  <a:gd name="connsiteX424" fmla="*/ 1531906 w 1619250"/>
                  <a:gd name="connsiteY424" fmla="*/ 708089 h 762000"/>
                  <a:gd name="connsiteX425" fmla="*/ 1548860 w 1619250"/>
                  <a:gd name="connsiteY425" fmla="*/ 715613 h 762000"/>
                  <a:gd name="connsiteX426" fmla="*/ 1551432 w 1619250"/>
                  <a:gd name="connsiteY426" fmla="*/ 709613 h 762000"/>
                  <a:gd name="connsiteX427" fmla="*/ 1534573 w 1619250"/>
                  <a:gd name="connsiteY427" fmla="*/ 702088 h 762000"/>
                  <a:gd name="connsiteX428" fmla="*/ 1531906 w 1619250"/>
                  <a:gd name="connsiteY428" fmla="*/ 708089 h 762000"/>
                  <a:gd name="connsiteX429" fmla="*/ 1507331 w 1619250"/>
                  <a:gd name="connsiteY429" fmla="*/ 757618 h 762000"/>
                  <a:gd name="connsiteX430" fmla="*/ 1523715 w 1619250"/>
                  <a:gd name="connsiteY430" fmla="*/ 766286 h 762000"/>
                  <a:gd name="connsiteX431" fmla="*/ 1526762 w 1619250"/>
                  <a:gd name="connsiteY431" fmla="*/ 760571 h 762000"/>
                  <a:gd name="connsiteX432" fmla="*/ 1510379 w 1619250"/>
                  <a:gd name="connsiteY432" fmla="*/ 751808 h 762000"/>
                  <a:gd name="connsiteX433" fmla="*/ 1507331 w 1619250"/>
                  <a:gd name="connsiteY433" fmla="*/ 757618 h 762000"/>
                  <a:gd name="connsiteX434" fmla="*/ 1520000 w 1619250"/>
                  <a:gd name="connsiteY434" fmla="*/ 733044 h 762000"/>
                  <a:gd name="connsiteX435" fmla="*/ 1536668 w 1619250"/>
                  <a:gd name="connsiteY435" fmla="*/ 741140 h 762000"/>
                  <a:gd name="connsiteX436" fmla="*/ 1539526 w 1619250"/>
                  <a:gd name="connsiteY436" fmla="*/ 735330 h 762000"/>
                  <a:gd name="connsiteX437" fmla="*/ 1522857 w 1619250"/>
                  <a:gd name="connsiteY437" fmla="*/ 727234 h 762000"/>
                  <a:gd name="connsiteX438" fmla="*/ 1520000 w 1619250"/>
                  <a:gd name="connsiteY438" fmla="*/ 733044 h 762000"/>
                  <a:gd name="connsiteX439" fmla="*/ 87630 w 1619250"/>
                  <a:gd name="connsiteY439" fmla="*/ 701326 h 762000"/>
                  <a:gd name="connsiteX440" fmla="*/ 68580 w 1619250"/>
                  <a:gd name="connsiteY440" fmla="*/ 709803 h 762000"/>
                  <a:gd name="connsiteX441" fmla="*/ 71152 w 1619250"/>
                  <a:gd name="connsiteY441" fmla="*/ 715804 h 762000"/>
                  <a:gd name="connsiteX442" fmla="*/ 90107 w 1619250"/>
                  <a:gd name="connsiteY442" fmla="*/ 707422 h 762000"/>
                  <a:gd name="connsiteX443" fmla="*/ 87630 w 1619250"/>
                  <a:gd name="connsiteY443" fmla="*/ 701326 h 762000"/>
                  <a:gd name="connsiteX444" fmla="*/ 93250 w 1619250"/>
                  <a:gd name="connsiteY444" fmla="*/ 713899 h 762000"/>
                  <a:gd name="connsiteX445" fmla="*/ 74390 w 1619250"/>
                  <a:gd name="connsiteY445" fmla="*/ 722662 h 762000"/>
                  <a:gd name="connsiteX446" fmla="*/ 77152 w 1619250"/>
                  <a:gd name="connsiteY446" fmla="*/ 728567 h 762000"/>
                  <a:gd name="connsiteX447" fmla="*/ 96012 w 1619250"/>
                  <a:gd name="connsiteY447" fmla="*/ 719804 h 762000"/>
                  <a:gd name="connsiteX448" fmla="*/ 93250 w 1619250"/>
                  <a:gd name="connsiteY448" fmla="*/ 713899 h 762000"/>
                  <a:gd name="connsiteX449" fmla="*/ 99060 w 1619250"/>
                  <a:gd name="connsiteY449" fmla="*/ 726377 h 762000"/>
                  <a:gd name="connsiteX450" fmla="*/ 80391 w 1619250"/>
                  <a:gd name="connsiteY450" fmla="*/ 735521 h 762000"/>
                  <a:gd name="connsiteX451" fmla="*/ 83248 w 1619250"/>
                  <a:gd name="connsiteY451" fmla="*/ 741331 h 762000"/>
                  <a:gd name="connsiteX452" fmla="*/ 101918 w 1619250"/>
                  <a:gd name="connsiteY452" fmla="*/ 732282 h 762000"/>
                  <a:gd name="connsiteX453" fmla="*/ 99060 w 1619250"/>
                  <a:gd name="connsiteY453" fmla="*/ 726377 h 762000"/>
                  <a:gd name="connsiteX454" fmla="*/ 105251 w 1619250"/>
                  <a:gd name="connsiteY454" fmla="*/ 738759 h 762000"/>
                  <a:gd name="connsiteX455" fmla="*/ 86773 w 1619250"/>
                  <a:gd name="connsiteY455" fmla="*/ 748189 h 762000"/>
                  <a:gd name="connsiteX456" fmla="*/ 89725 w 1619250"/>
                  <a:gd name="connsiteY456" fmla="*/ 753999 h 762000"/>
                  <a:gd name="connsiteX457" fmla="*/ 108204 w 1619250"/>
                  <a:gd name="connsiteY457" fmla="*/ 744569 h 762000"/>
                  <a:gd name="connsiteX458" fmla="*/ 105251 w 1619250"/>
                  <a:gd name="connsiteY458" fmla="*/ 738759 h 762000"/>
                  <a:gd name="connsiteX459" fmla="*/ 111538 w 1619250"/>
                  <a:gd name="connsiteY459" fmla="*/ 750951 h 762000"/>
                  <a:gd name="connsiteX460" fmla="*/ 93250 w 1619250"/>
                  <a:gd name="connsiteY460" fmla="*/ 760762 h 762000"/>
                  <a:gd name="connsiteX461" fmla="*/ 96298 w 1619250"/>
                  <a:gd name="connsiteY461" fmla="*/ 766477 h 762000"/>
                  <a:gd name="connsiteX462" fmla="*/ 114586 w 1619250"/>
                  <a:gd name="connsiteY462" fmla="*/ 756761 h 762000"/>
                  <a:gd name="connsiteX463" fmla="*/ 111538 w 1619250"/>
                  <a:gd name="connsiteY463" fmla="*/ 750951 h 762000"/>
                  <a:gd name="connsiteX464" fmla="*/ 28099 w 1619250"/>
                  <a:gd name="connsiteY464" fmla="*/ 489871 h 762000"/>
                  <a:gd name="connsiteX465" fmla="*/ 7430 w 1619250"/>
                  <a:gd name="connsiteY465" fmla="*/ 492728 h 762000"/>
                  <a:gd name="connsiteX466" fmla="*/ 8382 w 1619250"/>
                  <a:gd name="connsiteY466" fmla="*/ 499110 h 762000"/>
                  <a:gd name="connsiteX467" fmla="*/ 29051 w 1619250"/>
                  <a:gd name="connsiteY467" fmla="*/ 496253 h 762000"/>
                  <a:gd name="connsiteX468" fmla="*/ 28099 w 1619250"/>
                  <a:gd name="connsiteY468" fmla="*/ 489871 h 762000"/>
                  <a:gd name="connsiteX469" fmla="*/ 24860 w 1619250"/>
                  <a:gd name="connsiteY469" fmla="*/ 462439 h 762000"/>
                  <a:gd name="connsiteX470" fmla="*/ 4000 w 1619250"/>
                  <a:gd name="connsiteY470" fmla="*/ 464630 h 762000"/>
                  <a:gd name="connsiteX471" fmla="*/ 4763 w 1619250"/>
                  <a:gd name="connsiteY471" fmla="*/ 471106 h 762000"/>
                  <a:gd name="connsiteX472" fmla="*/ 25527 w 1619250"/>
                  <a:gd name="connsiteY472" fmla="*/ 468916 h 762000"/>
                  <a:gd name="connsiteX473" fmla="*/ 24860 w 1619250"/>
                  <a:gd name="connsiteY473" fmla="*/ 462439 h 762000"/>
                  <a:gd name="connsiteX474" fmla="*/ 26384 w 1619250"/>
                  <a:gd name="connsiteY474" fmla="*/ 476155 h 762000"/>
                  <a:gd name="connsiteX475" fmla="*/ 5715 w 1619250"/>
                  <a:gd name="connsiteY475" fmla="*/ 478631 h 762000"/>
                  <a:gd name="connsiteX476" fmla="*/ 6382 w 1619250"/>
                  <a:gd name="connsiteY476" fmla="*/ 485108 h 762000"/>
                  <a:gd name="connsiteX477" fmla="*/ 27146 w 1619250"/>
                  <a:gd name="connsiteY477" fmla="*/ 482632 h 762000"/>
                  <a:gd name="connsiteX478" fmla="*/ 26384 w 1619250"/>
                  <a:gd name="connsiteY478" fmla="*/ 476155 h 762000"/>
                  <a:gd name="connsiteX479" fmla="*/ 30004 w 1619250"/>
                  <a:gd name="connsiteY479" fmla="*/ 503492 h 762000"/>
                  <a:gd name="connsiteX480" fmla="*/ 9430 w 1619250"/>
                  <a:gd name="connsiteY480" fmla="*/ 506730 h 762000"/>
                  <a:gd name="connsiteX481" fmla="*/ 10477 w 1619250"/>
                  <a:gd name="connsiteY481" fmla="*/ 513112 h 762000"/>
                  <a:gd name="connsiteX482" fmla="*/ 31147 w 1619250"/>
                  <a:gd name="connsiteY482" fmla="*/ 509873 h 762000"/>
                  <a:gd name="connsiteX483" fmla="*/ 30004 w 1619250"/>
                  <a:gd name="connsiteY483" fmla="*/ 503492 h 762000"/>
                  <a:gd name="connsiteX484" fmla="*/ 32290 w 1619250"/>
                  <a:gd name="connsiteY484" fmla="*/ 517112 h 762000"/>
                  <a:gd name="connsiteX485" fmla="*/ 11716 w 1619250"/>
                  <a:gd name="connsiteY485" fmla="*/ 520732 h 762000"/>
                  <a:gd name="connsiteX486" fmla="*/ 12764 w 1619250"/>
                  <a:gd name="connsiteY486" fmla="*/ 527114 h 762000"/>
                  <a:gd name="connsiteX487" fmla="*/ 33338 w 1619250"/>
                  <a:gd name="connsiteY487" fmla="*/ 523494 h 762000"/>
                  <a:gd name="connsiteX488" fmla="*/ 32290 w 1619250"/>
                  <a:gd name="connsiteY488" fmla="*/ 517112 h 762000"/>
                  <a:gd name="connsiteX489" fmla="*/ 23622 w 1619250"/>
                  <a:gd name="connsiteY489" fmla="*/ 448818 h 762000"/>
                  <a:gd name="connsiteX490" fmla="*/ 2857 w 1619250"/>
                  <a:gd name="connsiteY490" fmla="*/ 450628 h 762000"/>
                  <a:gd name="connsiteX491" fmla="*/ 3429 w 1619250"/>
                  <a:gd name="connsiteY491" fmla="*/ 457105 h 762000"/>
                  <a:gd name="connsiteX492" fmla="*/ 24289 w 1619250"/>
                  <a:gd name="connsiteY492" fmla="*/ 455295 h 762000"/>
                  <a:gd name="connsiteX493" fmla="*/ 23622 w 1619250"/>
                  <a:gd name="connsiteY493" fmla="*/ 448818 h 762000"/>
                  <a:gd name="connsiteX494" fmla="*/ 34671 w 1619250"/>
                  <a:gd name="connsiteY494" fmla="*/ 530638 h 762000"/>
                  <a:gd name="connsiteX495" fmla="*/ 14192 w 1619250"/>
                  <a:gd name="connsiteY495" fmla="*/ 534638 h 762000"/>
                  <a:gd name="connsiteX496" fmla="*/ 15430 w 1619250"/>
                  <a:gd name="connsiteY496" fmla="*/ 541020 h 762000"/>
                  <a:gd name="connsiteX497" fmla="*/ 35909 w 1619250"/>
                  <a:gd name="connsiteY497" fmla="*/ 537020 h 762000"/>
                  <a:gd name="connsiteX498" fmla="*/ 34671 w 1619250"/>
                  <a:gd name="connsiteY498" fmla="*/ 530638 h 762000"/>
                  <a:gd name="connsiteX499" fmla="*/ 21336 w 1619250"/>
                  <a:gd name="connsiteY499" fmla="*/ 407480 h 762000"/>
                  <a:gd name="connsiteX500" fmla="*/ 476 w 1619250"/>
                  <a:gd name="connsiteY500" fmla="*/ 408242 h 762000"/>
                  <a:gd name="connsiteX501" fmla="*/ 762 w 1619250"/>
                  <a:gd name="connsiteY501" fmla="*/ 414719 h 762000"/>
                  <a:gd name="connsiteX502" fmla="*/ 21622 w 1619250"/>
                  <a:gd name="connsiteY502" fmla="*/ 414052 h 762000"/>
                  <a:gd name="connsiteX503" fmla="*/ 21336 w 1619250"/>
                  <a:gd name="connsiteY503" fmla="*/ 407480 h 762000"/>
                  <a:gd name="connsiteX504" fmla="*/ 21812 w 1619250"/>
                  <a:gd name="connsiteY504" fmla="*/ 421291 h 762000"/>
                  <a:gd name="connsiteX505" fmla="*/ 952 w 1619250"/>
                  <a:gd name="connsiteY505" fmla="*/ 422434 h 762000"/>
                  <a:gd name="connsiteX506" fmla="*/ 1334 w 1619250"/>
                  <a:gd name="connsiteY506" fmla="*/ 428911 h 762000"/>
                  <a:gd name="connsiteX507" fmla="*/ 22193 w 1619250"/>
                  <a:gd name="connsiteY507" fmla="*/ 427768 h 762000"/>
                  <a:gd name="connsiteX508" fmla="*/ 21812 w 1619250"/>
                  <a:gd name="connsiteY508" fmla="*/ 421291 h 762000"/>
                  <a:gd name="connsiteX509" fmla="*/ 22670 w 1619250"/>
                  <a:gd name="connsiteY509" fmla="*/ 435007 h 762000"/>
                  <a:gd name="connsiteX510" fmla="*/ 1810 w 1619250"/>
                  <a:gd name="connsiteY510" fmla="*/ 436436 h 762000"/>
                  <a:gd name="connsiteX511" fmla="*/ 2191 w 1619250"/>
                  <a:gd name="connsiteY511" fmla="*/ 442913 h 762000"/>
                  <a:gd name="connsiteX512" fmla="*/ 23050 w 1619250"/>
                  <a:gd name="connsiteY512" fmla="*/ 441484 h 762000"/>
                  <a:gd name="connsiteX513" fmla="*/ 22670 w 1619250"/>
                  <a:gd name="connsiteY513" fmla="*/ 435007 h 762000"/>
                  <a:gd name="connsiteX514" fmla="*/ 58293 w 1619250"/>
                  <a:gd name="connsiteY514" fmla="*/ 624078 h 762000"/>
                  <a:gd name="connsiteX515" fmla="*/ 38481 w 1619250"/>
                  <a:gd name="connsiteY515" fmla="*/ 630460 h 762000"/>
                  <a:gd name="connsiteX516" fmla="*/ 40481 w 1619250"/>
                  <a:gd name="connsiteY516" fmla="*/ 636651 h 762000"/>
                  <a:gd name="connsiteX517" fmla="*/ 60293 w 1619250"/>
                  <a:gd name="connsiteY517" fmla="*/ 630174 h 762000"/>
                  <a:gd name="connsiteX518" fmla="*/ 58293 w 1619250"/>
                  <a:gd name="connsiteY518" fmla="*/ 624078 h 762000"/>
                  <a:gd name="connsiteX519" fmla="*/ 62579 w 1619250"/>
                  <a:gd name="connsiteY519" fmla="*/ 637127 h 762000"/>
                  <a:gd name="connsiteX520" fmla="*/ 42863 w 1619250"/>
                  <a:gd name="connsiteY520" fmla="*/ 643890 h 762000"/>
                  <a:gd name="connsiteX521" fmla="*/ 45053 w 1619250"/>
                  <a:gd name="connsiteY521" fmla="*/ 649986 h 762000"/>
                  <a:gd name="connsiteX522" fmla="*/ 64770 w 1619250"/>
                  <a:gd name="connsiteY522" fmla="*/ 643224 h 762000"/>
                  <a:gd name="connsiteX523" fmla="*/ 62579 w 1619250"/>
                  <a:gd name="connsiteY523" fmla="*/ 637127 h 762000"/>
                  <a:gd name="connsiteX524" fmla="*/ 76867 w 1619250"/>
                  <a:gd name="connsiteY524" fmla="*/ 675990 h 762000"/>
                  <a:gd name="connsiteX525" fmla="*/ 57531 w 1619250"/>
                  <a:gd name="connsiteY525" fmla="*/ 683800 h 762000"/>
                  <a:gd name="connsiteX526" fmla="*/ 60007 w 1619250"/>
                  <a:gd name="connsiteY526" fmla="*/ 689800 h 762000"/>
                  <a:gd name="connsiteX527" fmla="*/ 79248 w 1619250"/>
                  <a:gd name="connsiteY527" fmla="*/ 681990 h 762000"/>
                  <a:gd name="connsiteX528" fmla="*/ 76867 w 1619250"/>
                  <a:gd name="connsiteY528" fmla="*/ 675990 h 762000"/>
                  <a:gd name="connsiteX529" fmla="*/ 67151 w 1619250"/>
                  <a:gd name="connsiteY529" fmla="*/ 650177 h 762000"/>
                  <a:gd name="connsiteX530" fmla="*/ 47625 w 1619250"/>
                  <a:gd name="connsiteY530" fmla="*/ 657320 h 762000"/>
                  <a:gd name="connsiteX531" fmla="*/ 49816 w 1619250"/>
                  <a:gd name="connsiteY531" fmla="*/ 663417 h 762000"/>
                  <a:gd name="connsiteX532" fmla="*/ 69342 w 1619250"/>
                  <a:gd name="connsiteY532" fmla="*/ 656273 h 762000"/>
                  <a:gd name="connsiteX533" fmla="*/ 67151 w 1619250"/>
                  <a:gd name="connsiteY533" fmla="*/ 650177 h 762000"/>
                  <a:gd name="connsiteX534" fmla="*/ 72009 w 1619250"/>
                  <a:gd name="connsiteY534" fmla="*/ 663035 h 762000"/>
                  <a:gd name="connsiteX535" fmla="*/ 52578 w 1619250"/>
                  <a:gd name="connsiteY535" fmla="*/ 670560 h 762000"/>
                  <a:gd name="connsiteX536" fmla="*/ 54864 w 1619250"/>
                  <a:gd name="connsiteY536" fmla="*/ 676656 h 762000"/>
                  <a:gd name="connsiteX537" fmla="*/ 74295 w 1619250"/>
                  <a:gd name="connsiteY537" fmla="*/ 669131 h 762000"/>
                  <a:gd name="connsiteX538" fmla="*/ 72009 w 1619250"/>
                  <a:gd name="connsiteY538" fmla="*/ 663035 h 762000"/>
                  <a:gd name="connsiteX539" fmla="*/ 54197 w 1619250"/>
                  <a:gd name="connsiteY539" fmla="*/ 610838 h 762000"/>
                  <a:gd name="connsiteX540" fmla="*/ 34290 w 1619250"/>
                  <a:gd name="connsiteY540" fmla="*/ 616934 h 762000"/>
                  <a:gd name="connsiteX541" fmla="*/ 36100 w 1619250"/>
                  <a:gd name="connsiteY541" fmla="*/ 623125 h 762000"/>
                  <a:gd name="connsiteX542" fmla="*/ 56007 w 1619250"/>
                  <a:gd name="connsiteY542" fmla="*/ 617030 h 762000"/>
                  <a:gd name="connsiteX543" fmla="*/ 54197 w 1619250"/>
                  <a:gd name="connsiteY543" fmla="*/ 610838 h 762000"/>
                  <a:gd name="connsiteX544" fmla="*/ 43434 w 1619250"/>
                  <a:gd name="connsiteY544" fmla="*/ 571024 h 762000"/>
                  <a:gd name="connsiteX545" fmla="*/ 23146 w 1619250"/>
                  <a:gd name="connsiteY545" fmla="*/ 576072 h 762000"/>
                  <a:gd name="connsiteX546" fmla="*/ 24670 w 1619250"/>
                  <a:gd name="connsiteY546" fmla="*/ 582359 h 762000"/>
                  <a:gd name="connsiteX547" fmla="*/ 44863 w 1619250"/>
                  <a:gd name="connsiteY547" fmla="*/ 577310 h 762000"/>
                  <a:gd name="connsiteX548" fmla="*/ 43434 w 1619250"/>
                  <a:gd name="connsiteY548" fmla="*/ 571024 h 762000"/>
                  <a:gd name="connsiteX549" fmla="*/ 40291 w 1619250"/>
                  <a:gd name="connsiteY549" fmla="*/ 557593 h 762000"/>
                  <a:gd name="connsiteX550" fmla="*/ 19908 w 1619250"/>
                  <a:gd name="connsiteY550" fmla="*/ 562261 h 762000"/>
                  <a:gd name="connsiteX551" fmla="*/ 21431 w 1619250"/>
                  <a:gd name="connsiteY551" fmla="*/ 568547 h 762000"/>
                  <a:gd name="connsiteX552" fmla="*/ 41720 w 1619250"/>
                  <a:gd name="connsiteY552" fmla="*/ 563880 h 762000"/>
                  <a:gd name="connsiteX553" fmla="*/ 40291 w 1619250"/>
                  <a:gd name="connsiteY553" fmla="*/ 557593 h 762000"/>
                  <a:gd name="connsiteX554" fmla="*/ 37338 w 1619250"/>
                  <a:gd name="connsiteY554" fmla="*/ 544163 h 762000"/>
                  <a:gd name="connsiteX555" fmla="*/ 16955 w 1619250"/>
                  <a:gd name="connsiteY555" fmla="*/ 548450 h 762000"/>
                  <a:gd name="connsiteX556" fmla="*/ 18383 w 1619250"/>
                  <a:gd name="connsiteY556" fmla="*/ 554831 h 762000"/>
                  <a:gd name="connsiteX557" fmla="*/ 38767 w 1619250"/>
                  <a:gd name="connsiteY557" fmla="*/ 550545 h 762000"/>
                  <a:gd name="connsiteX558" fmla="*/ 37338 w 1619250"/>
                  <a:gd name="connsiteY558" fmla="*/ 544163 h 762000"/>
                  <a:gd name="connsiteX559" fmla="*/ 46767 w 1619250"/>
                  <a:gd name="connsiteY559" fmla="*/ 584359 h 762000"/>
                  <a:gd name="connsiteX560" fmla="*/ 26575 w 1619250"/>
                  <a:gd name="connsiteY560" fmla="*/ 589788 h 762000"/>
                  <a:gd name="connsiteX561" fmla="*/ 28290 w 1619250"/>
                  <a:gd name="connsiteY561" fmla="*/ 596075 h 762000"/>
                  <a:gd name="connsiteX562" fmla="*/ 48387 w 1619250"/>
                  <a:gd name="connsiteY562" fmla="*/ 590645 h 762000"/>
                  <a:gd name="connsiteX563" fmla="*/ 46767 w 1619250"/>
                  <a:gd name="connsiteY563" fmla="*/ 584359 h 762000"/>
                  <a:gd name="connsiteX564" fmla="*/ 50387 w 1619250"/>
                  <a:gd name="connsiteY564" fmla="*/ 597694 h 762000"/>
                  <a:gd name="connsiteX565" fmla="*/ 30289 w 1619250"/>
                  <a:gd name="connsiteY565" fmla="*/ 603409 h 762000"/>
                  <a:gd name="connsiteX566" fmla="*/ 32099 w 1619250"/>
                  <a:gd name="connsiteY566" fmla="*/ 609600 h 762000"/>
                  <a:gd name="connsiteX567" fmla="*/ 52197 w 1619250"/>
                  <a:gd name="connsiteY567" fmla="*/ 603885 h 762000"/>
                  <a:gd name="connsiteX568" fmla="*/ 50387 w 1619250"/>
                  <a:gd name="connsiteY568" fmla="*/ 597694 h 762000"/>
                  <a:gd name="connsiteX569" fmla="*/ 82105 w 1619250"/>
                  <a:gd name="connsiteY569" fmla="*/ 688657 h 762000"/>
                  <a:gd name="connsiteX570" fmla="*/ 62960 w 1619250"/>
                  <a:gd name="connsiteY570" fmla="*/ 696754 h 762000"/>
                  <a:gd name="connsiteX571" fmla="*/ 65532 w 1619250"/>
                  <a:gd name="connsiteY571" fmla="*/ 702755 h 762000"/>
                  <a:gd name="connsiteX572" fmla="*/ 84677 w 1619250"/>
                  <a:gd name="connsiteY572" fmla="*/ 694658 h 762000"/>
                  <a:gd name="connsiteX573" fmla="*/ 82105 w 1619250"/>
                  <a:gd name="connsiteY573" fmla="*/ 688657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Lst>
                <a:rect l="l" t="t" r="r" b="b"/>
                <a:pathLst>
                  <a:path w="1619250" h="762000">
                    <a:moveTo>
                      <a:pt x="46767" y="182023"/>
                    </a:moveTo>
                    <a:lnTo>
                      <a:pt x="26575" y="176689"/>
                    </a:lnTo>
                    <a:cubicBezTo>
                      <a:pt x="27146" y="174593"/>
                      <a:pt x="27717" y="172498"/>
                      <a:pt x="28290" y="170402"/>
                    </a:cubicBezTo>
                    <a:lnTo>
                      <a:pt x="48483" y="175831"/>
                    </a:lnTo>
                    <a:cubicBezTo>
                      <a:pt x="47816" y="177832"/>
                      <a:pt x="47340" y="180022"/>
                      <a:pt x="46767" y="182023"/>
                    </a:cubicBezTo>
                    <a:close/>
                    <a:moveTo>
                      <a:pt x="44863" y="189071"/>
                    </a:moveTo>
                    <a:lnTo>
                      <a:pt x="24670" y="184023"/>
                    </a:lnTo>
                    <a:cubicBezTo>
                      <a:pt x="24099" y="186119"/>
                      <a:pt x="23622" y="188214"/>
                      <a:pt x="23146" y="190310"/>
                    </a:cubicBezTo>
                    <a:lnTo>
                      <a:pt x="43434" y="195358"/>
                    </a:lnTo>
                    <a:cubicBezTo>
                      <a:pt x="43910" y="193358"/>
                      <a:pt x="44386" y="191262"/>
                      <a:pt x="44863" y="189071"/>
                    </a:cubicBezTo>
                    <a:close/>
                    <a:moveTo>
                      <a:pt x="38671" y="215932"/>
                    </a:moveTo>
                    <a:lnTo>
                      <a:pt x="18288" y="211646"/>
                    </a:lnTo>
                    <a:cubicBezTo>
                      <a:pt x="17812" y="213741"/>
                      <a:pt x="17336" y="215837"/>
                      <a:pt x="16859" y="218027"/>
                    </a:cubicBezTo>
                    <a:lnTo>
                      <a:pt x="37338" y="222313"/>
                    </a:lnTo>
                    <a:cubicBezTo>
                      <a:pt x="37719" y="220123"/>
                      <a:pt x="38195" y="218027"/>
                      <a:pt x="38671" y="215932"/>
                    </a:cubicBezTo>
                    <a:close/>
                    <a:moveTo>
                      <a:pt x="35814" y="229457"/>
                    </a:moveTo>
                    <a:lnTo>
                      <a:pt x="15335" y="225457"/>
                    </a:lnTo>
                    <a:cubicBezTo>
                      <a:pt x="14954" y="227647"/>
                      <a:pt x="14478" y="229743"/>
                      <a:pt x="14097" y="231838"/>
                    </a:cubicBezTo>
                    <a:lnTo>
                      <a:pt x="34576" y="235839"/>
                    </a:lnTo>
                    <a:cubicBezTo>
                      <a:pt x="35052" y="233744"/>
                      <a:pt x="35433" y="231553"/>
                      <a:pt x="35814" y="229457"/>
                    </a:cubicBezTo>
                    <a:close/>
                    <a:moveTo>
                      <a:pt x="41624" y="202502"/>
                    </a:moveTo>
                    <a:lnTo>
                      <a:pt x="21336" y="197834"/>
                    </a:lnTo>
                    <a:cubicBezTo>
                      <a:pt x="20860" y="199930"/>
                      <a:pt x="20384" y="202025"/>
                      <a:pt x="19908" y="204216"/>
                    </a:cubicBezTo>
                    <a:lnTo>
                      <a:pt x="40291" y="208883"/>
                    </a:lnTo>
                    <a:cubicBezTo>
                      <a:pt x="40672" y="206693"/>
                      <a:pt x="41148" y="204597"/>
                      <a:pt x="41624" y="202502"/>
                    </a:cubicBezTo>
                    <a:close/>
                    <a:moveTo>
                      <a:pt x="52102" y="162496"/>
                    </a:moveTo>
                    <a:lnTo>
                      <a:pt x="32099" y="156781"/>
                    </a:lnTo>
                    <a:cubicBezTo>
                      <a:pt x="31528" y="158877"/>
                      <a:pt x="30861" y="160972"/>
                      <a:pt x="30289" y="163068"/>
                    </a:cubicBezTo>
                    <a:lnTo>
                      <a:pt x="50387" y="168783"/>
                    </a:lnTo>
                    <a:cubicBezTo>
                      <a:pt x="50959" y="166688"/>
                      <a:pt x="51530" y="164592"/>
                      <a:pt x="52102" y="162496"/>
                    </a:cubicBezTo>
                    <a:close/>
                    <a:moveTo>
                      <a:pt x="69342" y="110204"/>
                    </a:moveTo>
                    <a:lnTo>
                      <a:pt x="49816" y="103061"/>
                    </a:lnTo>
                    <a:cubicBezTo>
                      <a:pt x="49054" y="105061"/>
                      <a:pt x="48292" y="107156"/>
                      <a:pt x="47625" y="109156"/>
                    </a:cubicBezTo>
                    <a:lnTo>
                      <a:pt x="67151" y="116300"/>
                    </a:lnTo>
                    <a:cubicBezTo>
                      <a:pt x="67913" y="114205"/>
                      <a:pt x="68580" y="112204"/>
                      <a:pt x="69342" y="110204"/>
                    </a:cubicBezTo>
                    <a:close/>
                    <a:moveTo>
                      <a:pt x="56102" y="149257"/>
                    </a:moveTo>
                    <a:lnTo>
                      <a:pt x="36195" y="143161"/>
                    </a:lnTo>
                    <a:cubicBezTo>
                      <a:pt x="35528" y="145256"/>
                      <a:pt x="34957" y="147352"/>
                      <a:pt x="34385" y="149352"/>
                    </a:cubicBezTo>
                    <a:lnTo>
                      <a:pt x="54293" y="155448"/>
                    </a:lnTo>
                    <a:cubicBezTo>
                      <a:pt x="54769" y="153448"/>
                      <a:pt x="55436" y="151352"/>
                      <a:pt x="56102" y="149257"/>
                    </a:cubicBezTo>
                    <a:close/>
                    <a:moveTo>
                      <a:pt x="74200" y="97250"/>
                    </a:moveTo>
                    <a:lnTo>
                      <a:pt x="54769" y="89821"/>
                    </a:lnTo>
                    <a:cubicBezTo>
                      <a:pt x="54007" y="91821"/>
                      <a:pt x="53245" y="93821"/>
                      <a:pt x="52483" y="95821"/>
                    </a:cubicBezTo>
                    <a:lnTo>
                      <a:pt x="71914" y="103251"/>
                    </a:lnTo>
                    <a:cubicBezTo>
                      <a:pt x="72676" y="101346"/>
                      <a:pt x="73438" y="99251"/>
                      <a:pt x="74200" y="97250"/>
                    </a:cubicBezTo>
                    <a:close/>
                    <a:moveTo>
                      <a:pt x="60293" y="136208"/>
                    </a:moveTo>
                    <a:lnTo>
                      <a:pt x="40481" y="129730"/>
                    </a:lnTo>
                    <a:cubicBezTo>
                      <a:pt x="39814" y="131731"/>
                      <a:pt x="39148" y="133826"/>
                      <a:pt x="38481" y="135922"/>
                    </a:cubicBezTo>
                    <a:lnTo>
                      <a:pt x="58293" y="142399"/>
                    </a:lnTo>
                    <a:cubicBezTo>
                      <a:pt x="58960" y="140303"/>
                      <a:pt x="59627" y="138208"/>
                      <a:pt x="60293" y="136208"/>
                    </a:cubicBezTo>
                    <a:close/>
                    <a:moveTo>
                      <a:pt x="64675" y="123158"/>
                    </a:moveTo>
                    <a:lnTo>
                      <a:pt x="44958" y="116396"/>
                    </a:lnTo>
                    <a:cubicBezTo>
                      <a:pt x="44291" y="118491"/>
                      <a:pt x="43529" y="120491"/>
                      <a:pt x="42863" y="122492"/>
                    </a:cubicBezTo>
                    <a:lnTo>
                      <a:pt x="62579" y="129254"/>
                    </a:lnTo>
                    <a:cubicBezTo>
                      <a:pt x="63246" y="127159"/>
                      <a:pt x="64008" y="125159"/>
                      <a:pt x="64675" y="123158"/>
                    </a:cubicBezTo>
                    <a:close/>
                    <a:moveTo>
                      <a:pt x="31052" y="256604"/>
                    </a:moveTo>
                    <a:lnTo>
                      <a:pt x="10383" y="253365"/>
                    </a:lnTo>
                    <a:cubicBezTo>
                      <a:pt x="10001" y="255461"/>
                      <a:pt x="9620" y="257651"/>
                      <a:pt x="9334" y="259747"/>
                    </a:cubicBezTo>
                    <a:lnTo>
                      <a:pt x="30004" y="262985"/>
                    </a:lnTo>
                    <a:cubicBezTo>
                      <a:pt x="30289" y="260795"/>
                      <a:pt x="30671" y="258699"/>
                      <a:pt x="31052" y="256604"/>
                    </a:cubicBezTo>
                    <a:close/>
                    <a:moveTo>
                      <a:pt x="33242" y="242983"/>
                    </a:moveTo>
                    <a:lnTo>
                      <a:pt x="12668" y="239363"/>
                    </a:lnTo>
                    <a:cubicBezTo>
                      <a:pt x="12287" y="241459"/>
                      <a:pt x="12002" y="243650"/>
                      <a:pt x="11621" y="245745"/>
                    </a:cubicBezTo>
                    <a:lnTo>
                      <a:pt x="32195" y="249364"/>
                    </a:lnTo>
                    <a:cubicBezTo>
                      <a:pt x="32575" y="247269"/>
                      <a:pt x="32861" y="245078"/>
                      <a:pt x="33242" y="242983"/>
                    </a:cubicBezTo>
                    <a:close/>
                    <a:moveTo>
                      <a:pt x="22098" y="338709"/>
                    </a:moveTo>
                    <a:lnTo>
                      <a:pt x="1238" y="337566"/>
                    </a:lnTo>
                    <a:cubicBezTo>
                      <a:pt x="1143" y="339757"/>
                      <a:pt x="952" y="341852"/>
                      <a:pt x="858" y="344043"/>
                    </a:cubicBezTo>
                    <a:lnTo>
                      <a:pt x="21717" y="345186"/>
                    </a:lnTo>
                    <a:cubicBezTo>
                      <a:pt x="21907" y="342995"/>
                      <a:pt x="22098" y="340805"/>
                      <a:pt x="22098" y="338709"/>
                    </a:cubicBezTo>
                    <a:close/>
                    <a:moveTo>
                      <a:pt x="23050" y="324898"/>
                    </a:moveTo>
                    <a:lnTo>
                      <a:pt x="2191" y="323469"/>
                    </a:lnTo>
                    <a:cubicBezTo>
                      <a:pt x="2000" y="325660"/>
                      <a:pt x="1905" y="327851"/>
                      <a:pt x="1810" y="329946"/>
                    </a:cubicBezTo>
                    <a:lnTo>
                      <a:pt x="22670" y="331375"/>
                    </a:lnTo>
                    <a:cubicBezTo>
                      <a:pt x="22765" y="329279"/>
                      <a:pt x="22860" y="327088"/>
                      <a:pt x="23050" y="324898"/>
                    </a:cubicBezTo>
                    <a:close/>
                    <a:moveTo>
                      <a:pt x="21146" y="366236"/>
                    </a:moveTo>
                    <a:lnTo>
                      <a:pt x="286" y="365855"/>
                    </a:lnTo>
                    <a:cubicBezTo>
                      <a:pt x="286" y="367951"/>
                      <a:pt x="191" y="370237"/>
                      <a:pt x="191" y="372332"/>
                    </a:cubicBezTo>
                    <a:lnTo>
                      <a:pt x="21146" y="372713"/>
                    </a:lnTo>
                    <a:cubicBezTo>
                      <a:pt x="21050" y="370522"/>
                      <a:pt x="21050" y="368427"/>
                      <a:pt x="21146" y="366236"/>
                    </a:cubicBezTo>
                    <a:close/>
                    <a:moveTo>
                      <a:pt x="21527" y="352425"/>
                    </a:moveTo>
                    <a:lnTo>
                      <a:pt x="667" y="351663"/>
                    </a:lnTo>
                    <a:cubicBezTo>
                      <a:pt x="571" y="353854"/>
                      <a:pt x="476" y="356045"/>
                      <a:pt x="381" y="358140"/>
                    </a:cubicBezTo>
                    <a:lnTo>
                      <a:pt x="21241" y="358902"/>
                    </a:lnTo>
                    <a:cubicBezTo>
                      <a:pt x="21336" y="356806"/>
                      <a:pt x="21431" y="354616"/>
                      <a:pt x="21527" y="352425"/>
                    </a:cubicBezTo>
                    <a:close/>
                    <a:moveTo>
                      <a:pt x="24193" y="311182"/>
                    </a:moveTo>
                    <a:lnTo>
                      <a:pt x="3429" y="309372"/>
                    </a:lnTo>
                    <a:cubicBezTo>
                      <a:pt x="3239" y="311563"/>
                      <a:pt x="3048" y="313658"/>
                      <a:pt x="2857" y="315849"/>
                    </a:cubicBezTo>
                    <a:lnTo>
                      <a:pt x="23622" y="317659"/>
                    </a:lnTo>
                    <a:cubicBezTo>
                      <a:pt x="23813" y="315468"/>
                      <a:pt x="24003" y="313372"/>
                      <a:pt x="24193" y="311182"/>
                    </a:cubicBezTo>
                    <a:close/>
                    <a:moveTo>
                      <a:pt x="79343" y="84487"/>
                    </a:moveTo>
                    <a:lnTo>
                      <a:pt x="60007" y="76676"/>
                    </a:lnTo>
                    <a:cubicBezTo>
                      <a:pt x="59246" y="78677"/>
                      <a:pt x="58388" y="80677"/>
                      <a:pt x="57531" y="82677"/>
                    </a:cubicBezTo>
                    <a:lnTo>
                      <a:pt x="76771" y="90488"/>
                    </a:lnTo>
                    <a:cubicBezTo>
                      <a:pt x="77629" y="88487"/>
                      <a:pt x="78486" y="86487"/>
                      <a:pt x="79343" y="84487"/>
                    </a:cubicBezTo>
                    <a:close/>
                    <a:moveTo>
                      <a:pt x="28956" y="270224"/>
                    </a:moveTo>
                    <a:lnTo>
                      <a:pt x="8287" y="267271"/>
                    </a:lnTo>
                    <a:cubicBezTo>
                      <a:pt x="8001" y="269367"/>
                      <a:pt x="7715" y="271558"/>
                      <a:pt x="7334" y="273748"/>
                    </a:cubicBezTo>
                    <a:lnTo>
                      <a:pt x="28004" y="276701"/>
                    </a:lnTo>
                    <a:cubicBezTo>
                      <a:pt x="28384" y="274415"/>
                      <a:pt x="28670" y="272320"/>
                      <a:pt x="28956" y="270224"/>
                    </a:cubicBezTo>
                    <a:close/>
                    <a:moveTo>
                      <a:pt x="25527" y="297561"/>
                    </a:moveTo>
                    <a:lnTo>
                      <a:pt x="4763" y="295370"/>
                    </a:lnTo>
                    <a:cubicBezTo>
                      <a:pt x="4477" y="297561"/>
                      <a:pt x="4286" y="299656"/>
                      <a:pt x="4000" y="301847"/>
                    </a:cubicBezTo>
                    <a:lnTo>
                      <a:pt x="24860" y="304038"/>
                    </a:lnTo>
                    <a:cubicBezTo>
                      <a:pt x="25051" y="301752"/>
                      <a:pt x="25241" y="299656"/>
                      <a:pt x="25527" y="297561"/>
                    </a:cubicBezTo>
                    <a:close/>
                    <a:moveTo>
                      <a:pt x="27051" y="283845"/>
                    </a:moveTo>
                    <a:lnTo>
                      <a:pt x="6286" y="281273"/>
                    </a:lnTo>
                    <a:cubicBezTo>
                      <a:pt x="6001" y="283369"/>
                      <a:pt x="5810" y="285560"/>
                      <a:pt x="5620" y="287750"/>
                    </a:cubicBezTo>
                    <a:lnTo>
                      <a:pt x="26289" y="290227"/>
                    </a:lnTo>
                    <a:cubicBezTo>
                      <a:pt x="26575" y="288131"/>
                      <a:pt x="26861" y="285941"/>
                      <a:pt x="27051" y="283845"/>
                    </a:cubicBezTo>
                    <a:close/>
                    <a:moveTo>
                      <a:pt x="101918" y="34195"/>
                    </a:moveTo>
                    <a:lnTo>
                      <a:pt x="83248" y="25051"/>
                    </a:lnTo>
                    <a:cubicBezTo>
                      <a:pt x="82296" y="26956"/>
                      <a:pt x="81343" y="28861"/>
                      <a:pt x="80391" y="30861"/>
                    </a:cubicBezTo>
                    <a:lnTo>
                      <a:pt x="99060" y="40005"/>
                    </a:lnTo>
                    <a:cubicBezTo>
                      <a:pt x="100013" y="38100"/>
                      <a:pt x="100965" y="36195"/>
                      <a:pt x="101918" y="34195"/>
                    </a:cubicBezTo>
                    <a:close/>
                    <a:moveTo>
                      <a:pt x="90202" y="59150"/>
                    </a:moveTo>
                    <a:lnTo>
                      <a:pt x="71247" y="50673"/>
                    </a:lnTo>
                    <a:cubicBezTo>
                      <a:pt x="70390" y="52673"/>
                      <a:pt x="69532" y="54578"/>
                      <a:pt x="68675" y="56579"/>
                    </a:cubicBezTo>
                    <a:lnTo>
                      <a:pt x="87630" y="65056"/>
                    </a:lnTo>
                    <a:cubicBezTo>
                      <a:pt x="88392" y="63151"/>
                      <a:pt x="89249" y="61055"/>
                      <a:pt x="90202" y="59150"/>
                    </a:cubicBezTo>
                    <a:close/>
                    <a:moveTo>
                      <a:pt x="114491" y="9716"/>
                    </a:moveTo>
                    <a:lnTo>
                      <a:pt x="96202" y="0"/>
                    </a:lnTo>
                    <a:cubicBezTo>
                      <a:pt x="95155" y="1905"/>
                      <a:pt x="94202" y="3810"/>
                      <a:pt x="93155" y="5715"/>
                    </a:cubicBezTo>
                    <a:lnTo>
                      <a:pt x="111443" y="15430"/>
                    </a:lnTo>
                    <a:cubicBezTo>
                      <a:pt x="112490" y="13526"/>
                      <a:pt x="113538" y="11621"/>
                      <a:pt x="114491" y="9716"/>
                    </a:cubicBezTo>
                    <a:close/>
                    <a:moveTo>
                      <a:pt x="95917" y="46672"/>
                    </a:moveTo>
                    <a:lnTo>
                      <a:pt x="77058" y="37910"/>
                    </a:lnTo>
                    <a:cubicBezTo>
                      <a:pt x="76105" y="39814"/>
                      <a:pt x="75248" y="41815"/>
                      <a:pt x="74295" y="43815"/>
                    </a:cubicBezTo>
                    <a:lnTo>
                      <a:pt x="93155" y="52578"/>
                    </a:lnTo>
                    <a:cubicBezTo>
                      <a:pt x="94107" y="50578"/>
                      <a:pt x="95059" y="48578"/>
                      <a:pt x="95917" y="46672"/>
                    </a:cubicBezTo>
                    <a:close/>
                    <a:moveTo>
                      <a:pt x="108109" y="21908"/>
                    </a:moveTo>
                    <a:lnTo>
                      <a:pt x="89630" y="12478"/>
                    </a:lnTo>
                    <a:cubicBezTo>
                      <a:pt x="88678" y="14383"/>
                      <a:pt x="87725" y="16288"/>
                      <a:pt x="86677" y="18288"/>
                    </a:cubicBezTo>
                    <a:lnTo>
                      <a:pt x="105156" y="27718"/>
                    </a:lnTo>
                    <a:cubicBezTo>
                      <a:pt x="106204" y="25813"/>
                      <a:pt x="107156" y="23813"/>
                      <a:pt x="108109" y="21908"/>
                    </a:cubicBezTo>
                    <a:close/>
                    <a:moveTo>
                      <a:pt x="84677" y="71723"/>
                    </a:moveTo>
                    <a:lnTo>
                      <a:pt x="65532" y="63627"/>
                    </a:lnTo>
                    <a:cubicBezTo>
                      <a:pt x="64675" y="65627"/>
                      <a:pt x="63818" y="67628"/>
                      <a:pt x="62960" y="69628"/>
                    </a:cubicBezTo>
                    <a:lnTo>
                      <a:pt x="82105" y="77724"/>
                    </a:lnTo>
                    <a:cubicBezTo>
                      <a:pt x="82868" y="75724"/>
                      <a:pt x="83820" y="73723"/>
                      <a:pt x="84677" y="71723"/>
                    </a:cubicBezTo>
                    <a:close/>
                    <a:moveTo>
                      <a:pt x="1590199" y="248888"/>
                    </a:moveTo>
                    <a:lnTo>
                      <a:pt x="1608296" y="245650"/>
                    </a:lnTo>
                    <a:cubicBezTo>
                      <a:pt x="1607915" y="243554"/>
                      <a:pt x="1607630" y="241363"/>
                      <a:pt x="1607248" y="239268"/>
                    </a:cubicBezTo>
                    <a:lnTo>
                      <a:pt x="1589056" y="242506"/>
                    </a:lnTo>
                    <a:cubicBezTo>
                      <a:pt x="1589532" y="244697"/>
                      <a:pt x="1589818" y="246793"/>
                      <a:pt x="1590199" y="248888"/>
                    </a:cubicBezTo>
                    <a:close/>
                    <a:moveTo>
                      <a:pt x="1510475" y="14478"/>
                    </a:moveTo>
                    <a:lnTo>
                      <a:pt x="1526857" y="5810"/>
                    </a:lnTo>
                    <a:cubicBezTo>
                      <a:pt x="1525810" y="3905"/>
                      <a:pt x="1524858" y="2000"/>
                      <a:pt x="1523809" y="95"/>
                    </a:cubicBezTo>
                    <a:lnTo>
                      <a:pt x="1507427" y="8763"/>
                    </a:lnTo>
                    <a:cubicBezTo>
                      <a:pt x="1508474" y="10668"/>
                      <a:pt x="1509427" y="12573"/>
                      <a:pt x="1510475" y="14478"/>
                    </a:cubicBezTo>
                    <a:close/>
                    <a:moveTo>
                      <a:pt x="1540097" y="76867"/>
                    </a:moveTo>
                    <a:lnTo>
                      <a:pt x="1557147" y="69628"/>
                    </a:lnTo>
                    <a:cubicBezTo>
                      <a:pt x="1556290" y="67628"/>
                      <a:pt x="1555432" y="65627"/>
                      <a:pt x="1554576" y="63627"/>
                    </a:cubicBezTo>
                    <a:lnTo>
                      <a:pt x="1537525" y="70866"/>
                    </a:lnTo>
                    <a:cubicBezTo>
                      <a:pt x="1538288" y="72866"/>
                      <a:pt x="1539240" y="74867"/>
                      <a:pt x="1540097" y="76867"/>
                    </a:cubicBezTo>
                    <a:close/>
                    <a:moveTo>
                      <a:pt x="1545241" y="89630"/>
                    </a:moveTo>
                    <a:lnTo>
                      <a:pt x="1562386" y="82677"/>
                    </a:lnTo>
                    <a:cubicBezTo>
                      <a:pt x="1561624" y="80677"/>
                      <a:pt x="1560766" y="78677"/>
                      <a:pt x="1559909" y="76676"/>
                    </a:cubicBezTo>
                    <a:lnTo>
                      <a:pt x="1542765" y="83629"/>
                    </a:lnTo>
                    <a:cubicBezTo>
                      <a:pt x="1543622" y="85630"/>
                      <a:pt x="1544479" y="87630"/>
                      <a:pt x="1545241" y="89630"/>
                    </a:cubicBezTo>
                    <a:close/>
                    <a:moveTo>
                      <a:pt x="1516761" y="26765"/>
                    </a:moveTo>
                    <a:lnTo>
                      <a:pt x="1533240" y="18288"/>
                    </a:lnTo>
                    <a:cubicBezTo>
                      <a:pt x="1532287" y="16383"/>
                      <a:pt x="1531334" y="14478"/>
                      <a:pt x="1530286" y="12573"/>
                    </a:cubicBezTo>
                    <a:lnTo>
                      <a:pt x="1513713" y="20955"/>
                    </a:lnTo>
                    <a:cubicBezTo>
                      <a:pt x="1514856" y="22860"/>
                      <a:pt x="1515809" y="24860"/>
                      <a:pt x="1516761" y="26765"/>
                    </a:cubicBezTo>
                    <a:close/>
                    <a:moveTo>
                      <a:pt x="1528858" y="51626"/>
                    </a:moveTo>
                    <a:lnTo>
                      <a:pt x="1545622" y="43815"/>
                    </a:lnTo>
                    <a:cubicBezTo>
                      <a:pt x="1544669" y="41815"/>
                      <a:pt x="1543812" y="39910"/>
                      <a:pt x="1542859" y="37910"/>
                    </a:cubicBezTo>
                    <a:lnTo>
                      <a:pt x="1526096" y="45720"/>
                    </a:lnTo>
                    <a:cubicBezTo>
                      <a:pt x="1527048" y="47720"/>
                      <a:pt x="1527905" y="49625"/>
                      <a:pt x="1528858" y="51626"/>
                    </a:cubicBezTo>
                    <a:close/>
                    <a:moveTo>
                      <a:pt x="1522952" y="39148"/>
                    </a:moveTo>
                    <a:lnTo>
                      <a:pt x="1539621" y="31052"/>
                    </a:lnTo>
                    <a:cubicBezTo>
                      <a:pt x="1538668" y="29051"/>
                      <a:pt x="1537716" y="27146"/>
                      <a:pt x="1536764" y="25241"/>
                    </a:cubicBezTo>
                    <a:lnTo>
                      <a:pt x="1520095" y="33338"/>
                    </a:lnTo>
                    <a:cubicBezTo>
                      <a:pt x="1521047" y="35243"/>
                      <a:pt x="1522000" y="37147"/>
                      <a:pt x="1522952" y="39148"/>
                    </a:cubicBezTo>
                    <a:close/>
                    <a:moveTo>
                      <a:pt x="1534573" y="64198"/>
                    </a:moveTo>
                    <a:lnTo>
                      <a:pt x="1551432" y="56674"/>
                    </a:lnTo>
                    <a:cubicBezTo>
                      <a:pt x="1550575" y="54673"/>
                      <a:pt x="1549718" y="52673"/>
                      <a:pt x="1548860" y="50673"/>
                    </a:cubicBezTo>
                    <a:lnTo>
                      <a:pt x="1531906" y="58198"/>
                    </a:lnTo>
                    <a:cubicBezTo>
                      <a:pt x="1532858" y="60198"/>
                      <a:pt x="1533716" y="62198"/>
                      <a:pt x="1534573" y="64198"/>
                    </a:cubicBezTo>
                    <a:close/>
                    <a:moveTo>
                      <a:pt x="1600676" y="344996"/>
                    </a:moveTo>
                    <a:lnTo>
                      <a:pt x="1619059" y="344043"/>
                    </a:lnTo>
                    <a:cubicBezTo>
                      <a:pt x="1618965" y="341852"/>
                      <a:pt x="1618869" y="339662"/>
                      <a:pt x="1618679" y="337566"/>
                    </a:cubicBezTo>
                    <a:lnTo>
                      <a:pt x="1600295" y="338519"/>
                    </a:lnTo>
                    <a:cubicBezTo>
                      <a:pt x="1600486" y="340709"/>
                      <a:pt x="1600581" y="342900"/>
                      <a:pt x="1600676" y="344996"/>
                    </a:cubicBezTo>
                    <a:close/>
                    <a:moveTo>
                      <a:pt x="20860" y="383191"/>
                    </a:moveTo>
                    <a:cubicBezTo>
                      <a:pt x="20860" y="382143"/>
                      <a:pt x="20860" y="381095"/>
                      <a:pt x="20955" y="380047"/>
                    </a:cubicBezTo>
                    <a:lnTo>
                      <a:pt x="95" y="380047"/>
                    </a:lnTo>
                    <a:cubicBezTo>
                      <a:pt x="95" y="381095"/>
                      <a:pt x="0" y="382143"/>
                      <a:pt x="0" y="383191"/>
                    </a:cubicBezTo>
                    <a:cubicBezTo>
                      <a:pt x="0" y="384334"/>
                      <a:pt x="95" y="385381"/>
                      <a:pt x="95" y="386525"/>
                    </a:cubicBezTo>
                    <a:lnTo>
                      <a:pt x="20955" y="386525"/>
                    </a:lnTo>
                    <a:cubicBezTo>
                      <a:pt x="20955" y="385381"/>
                      <a:pt x="20860" y="384238"/>
                      <a:pt x="20860" y="383191"/>
                    </a:cubicBezTo>
                    <a:close/>
                    <a:moveTo>
                      <a:pt x="1596104" y="289941"/>
                    </a:moveTo>
                    <a:lnTo>
                      <a:pt x="1614392" y="287750"/>
                    </a:lnTo>
                    <a:cubicBezTo>
                      <a:pt x="1614107" y="285560"/>
                      <a:pt x="1613916" y="283369"/>
                      <a:pt x="1613630" y="281273"/>
                    </a:cubicBezTo>
                    <a:lnTo>
                      <a:pt x="1595342" y="283559"/>
                    </a:lnTo>
                    <a:cubicBezTo>
                      <a:pt x="1595628" y="285655"/>
                      <a:pt x="1595818" y="287846"/>
                      <a:pt x="1596104" y="289941"/>
                    </a:cubicBezTo>
                    <a:close/>
                    <a:moveTo>
                      <a:pt x="1592389" y="262604"/>
                    </a:moveTo>
                    <a:lnTo>
                      <a:pt x="1610583" y="259747"/>
                    </a:lnTo>
                    <a:cubicBezTo>
                      <a:pt x="1610297" y="257556"/>
                      <a:pt x="1609916" y="255461"/>
                      <a:pt x="1609534" y="253365"/>
                    </a:cubicBezTo>
                    <a:lnTo>
                      <a:pt x="1591342" y="256222"/>
                    </a:lnTo>
                    <a:cubicBezTo>
                      <a:pt x="1591723" y="258318"/>
                      <a:pt x="1592104" y="260413"/>
                      <a:pt x="1592389" y="262604"/>
                    </a:cubicBezTo>
                    <a:close/>
                    <a:moveTo>
                      <a:pt x="1594390" y="276225"/>
                    </a:moveTo>
                    <a:lnTo>
                      <a:pt x="1612582" y="273653"/>
                    </a:lnTo>
                    <a:cubicBezTo>
                      <a:pt x="1612297" y="271463"/>
                      <a:pt x="1612011" y="269367"/>
                      <a:pt x="1611630" y="267176"/>
                    </a:cubicBezTo>
                    <a:lnTo>
                      <a:pt x="1593437" y="269748"/>
                    </a:lnTo>
                    <a:cubicBezTo>
                      <a:pt x="1593818" y="271939"/>
                      <a:pt x="1594104" y="274130"/>
                      <a:pt x="1594390" y="276225"/>
                    </a:cubicBezTo>
                    <a:close/>
                    <a:moveTo>
                      <a:pt x="1598866" y="317468"/>
                    </a:moveTo>
                    <a:lnTo>
                      <a:pt x="1617250" y="315849"/>
                    </a:lnTo>
                    <a:cubicBezTo>
                      <a:pt x="1617059" y="313658"/>
                      <a:pt x="1616869" y="311563"/>
                      <a:pt x="1616678" y="309372"/>
                    </a:cubicBezTo>
                    <a:lnTo>
                      <a:pt x="1598295" y="310991"/>
                    </a:lnTo>
                    <a:cubicBezTo>
                      <a:pt x="1598486" y="313182"/>
                      <a:pt x="1598676" y="315278"/>
                      <a:pt x="1598866" y="317468"/>
                    </a:cubicBezTo>
                    <a:close/>
                    <a:moveTo>
                      <a:pt x="1597628" y="303657"/>
                    </a:moveTo>
                    <a:lnTo>
                      <a:pt x="1615917" y="301752"/>
                    </a:lnTo>
                    <a:cubicBezTo>
                      <a:pt x="1615726" y="299561"/>
                      <a:pt x="1615440" y="297466"/>
                      <a:pt x="1615154" y="295275"/>
                    </a:cubicBezTo>
                    <a:lnTo>
                      <a:pt x="1596867" y="297180"/>
                    </a:lnTo>
                    <a:cubicBezTo>
                      <a:pt x="1597152" y="299371"/>
                      <a:pt x="1597438" y="301562"/>
                      <a:pt x="1597628" y="303657"/>
                    </a:cubicBezTo>
                    <a:close/>
                    <a:moveTo>
                      <a:pt x="1601152" y="358807"/>
                    </a:moveTo>
                    <a:lnTo>
                      <a:pt x="1619536" y="358140"/>
                    </a:lnTo>
                    <a:cubicBezTo>
                      <a:pt x="1619441" y="355949"/>
                      <a:pt x="1619345" y="353854"/>
                      <a:pt x="1619250" y="351663"/>
                    </a:cubicBezTo>
                    <a:lnTo>
                      <a:pt x="1600867" y="352330"/>
                    </a:lnTo>
                    <a:cubicBezTo>
                      <a:pt x="1601058" y="354521"/>
                      <a:pt x="1601152" y="356711"/>
                      <a:pt x="1601152" y="358807"/>
                    </a:cubicBezTo>
                    <a:close/>
                    <a:moveTo>
                      <a:pt x="1601438" y="372618"/>
                    </a:moveTo>
                    <a:lnTo>
                      <a:pt x="1619822" y="372332"/>
                    </a:lnTo>
                    <a:cubicBezTo>
                      <a:pt x="1619822" y="370142"/>
                      <a:pt x="1619822" y="367951"/>
                      <a:pt x="1619726" y="365855"/>
                    </a:cubicBezTo>
                    <a:lnTo>
                      <a:pt x="1601343" y="366141"/>
                    </a:lnTo>
                    <a:cubicBezTo>
                      <a:pt x="1601438" y="368332"/>
                      <a:pt x="1601438" y="370427"/>
                      <a:pt x="1601438" y="372618"/>
                    </a:cubicBezTo>
                    <a:close/>
                    <a:moveTo>
                      <a:pt x="1599819" y="331184"/>
                    </a:moveTo>
                    <a:lnTo>
                      <a:pt x="1618202" y="329946"/>
                    </a:lnTo>
                    <a:cubicBezTo>
                      <a:pt x="1618107" y="327755"/>
                      <a:pt x="1617916" y="325660"/>
                      <a:pt x="1617821" y="323469"/>
                    </a:cubicBezTo>
                    <a:lnTo>
                      <a:pt x="1599438" y="324707"/>
                    </a:lnTo>
                    <a:cubicBezTo>
                      <a:pt x="1599629" y="326898"/>
                      <a:pt x="1599724" y="329089"/>
                      <a:pt x="1599819" y="331184"/>
                    </a:cubicBezTo>
                    <a:close/>
                    <a:moveTo>
                      <a:pt x="1578959" y="194881"/>
                    </a:moveTo>
                    <a:lnTo>
                      <a:pt x="1596867" y="190405"/>
                    </a:lnTo>
                    <a:cubicBezTo>
                      <a:pt x="1596390" y="188309"/>
                      <a:pt x="1595818" y="186214"/>
                      <a:pt x="1595342" y="184118"/>
                    </a:cubicBezTo>
                    <a:lnTo>
                      <a:pt x="1577435" y="188595"/>
                    </a:lnTo>
                    <a:cubicBezTo>
                      <a:pt x="1577911" y="190595"/>
                      <a:pt x="1578483" y="192786"/>
                      <a:pt x="1578959" y="194881"/>
                    </a:cubicBezTo>
                    <a:close/>
                    <a:moveTo>
                      <a:pt x="1563910" y="141637"/>
                    </a:moveTo>
                    <a:lnTo>
                      <a:pt x="1581531" y="135922"/>
                    </a:lnTo>
                    <a:cubicBezTo>
                      <a:pt x="1580865" y="133826"/>
                      <a:pt x="1580198" y="131826"/>
                      <a:pt x="1579531" y="129730"/>
                    </a:cubicBezTo>
                    <a:lnTo>
                      <a:pt x="1562005" y="135446"/>
                    </a:lnTo>
                    <a:cubicBezTo>
                      <a:pt x="1562672" y="137541"/>
                      <a:pt x="1563338" y="139637"/>
                      <a:pt x="1563910" y="141637"/>
                    </a:cubicBezTo>
                    <a:close/>
                    <a:moveTo>
                      <a:pt x="1587722" y="235363"/>
                    </a:moveTo>
                    <a:lnTo>
                      <a:pt x="1605820" y="231838"/>
                    </a:lnTo>
                    <a:cubicBezTo>
                      <a:pt x="1605439" y="229743"/>
                      <a:pt x="1604963" y="227552"/>
                      <a:pt x="1604582" y="225457"/>
                    </a:cubicBezTo>
                    <a:lnTo>
                      <a:pt x="1586484" y="228981"/>
                    </a:lnTo>
                    <a:cubicBezTo>
                      <a:pt x="1586960" y="231077"/>
                      <a:pt x="1587342" y="233172"/>
                      <a:pt x="1587722" y="235363"/>
                    </a:cubicBezTo>
                    <a:close/>
                    <a:moveTo>
                      <a:pt x="1559623" y="128492"/>
                    </a:moveTo>
                    <a:lnTo>
                      <a:pt x="1577150" y="122492"/>
                    </a:lnTo>
                    <a:cubicBezTo>
                      <a:pt x="1576388" y="120491"/>
                      <a:pt x="1575721" y="118396"/>
                      <a:pt x="1574959" y="116396"/>
                    </a:cubicBezTo>
                    <a:lnTo>
                      <a:pt x="1557433" y="122396"/>
                    </a:lnTo>
                    <a:cubicBezTo>
                      <a:pt x="1558195" y="124396"/>
                      <a:pt x="1558957" y="126492"/>
                      <a:pt x="1559623" y="128492"/>
                    </a:cubicBezTo>
                    <a:close/>
                    <a:moveTo>
                      <a:pt x="1555052" y="115538"/>
                    </a:moveTo>
                    <a:lnTo>
                      <a:pt x="1572387" y="109156"/>
                    </a:lnTo>
                    <a:cubicBezTo>
                      <a:pt x="1571625" y="107156"/>
                      <a:pt x="1570958" y="105061"/>
                      <a:pt x="1570196" y="103061"/>
                    </a:cubicBezTo>
                    <a:lnTo>
                      <a:pt x="1552861" y="109442"/>
                    </a:lnTo>
                    <a:cubicBezTo>
                      <a:pt x="1553623" y="111443"/>
                      <a:pt x="1554289" y="113443"/>
                      <a:pt x="1555052" y="115538"/>
                    </a:cubicBezTo>
                    <a:close/>
                    <a:moveTo>
                      <a:pt x="1572006" y="168116"/>
                    </a:moveTo>
                    <a:lnTo>
                      <a:pt x="1589723" y="163068"/>
                    </a:lnTo>
                    <a:cubicBezTo>
                      <a:pt x="1589151" y="160972"/>
                      <a:pt x="1588484" y="158877"/>
                      <a:pt x="1587913" y="156781"/>
                    </a:cubicBezTo>
                    <a:lnTo>
                      <a:pt x="1570101" y="161925"/>
                    </a:lnTo>
                    <a:cubicBezTo>
                      <a:pt x="1570768" y="163925"/>
                      <a:pt x="1571434" y="166021"/>
                      <a:pt x="1572006" y="168116"/>
                    </a:cubicBezTo>
                    <a:close/>
                    <a:moveTo>
                      <a:pt x="1568101" y="154877"/>
                    </a:moveTo>
                    <a:lnTo>
                      <a:pt x="1585722" y="149447"/>
                    </a:lnTo>
                    <a:cubicBezTo>
                      <a:pt x="1585150" y="147352"/>
                      <a:pt x="1584484" y="145352"/>
                      <a:pt x="1583912" y="143256"/>
                    </a:cubicBezTo>
                    <a:lnTo>
                      <a:pt x="1566291" y="148685"/>
                    </a:lnTo>
                    <a:cubicBezTo>
                      <a:pt x="1566863" y="150686"/>
                      <a:pt x="1567434" y="152781"/>
                      <a:pt x="1568101" y="154877"/>
                    </a:cubicBezTo>
                    <a:close/>
                    <a:moveTo>
                      <a:pt x="1575625" y="181451"/>
                    </a:moveTo>
                    <a:lnTo>
                      <a:pt x="1593437" y="176689"/>
                    </a:lnTo>
                    <a:cubicBezTo>
                      <a:pt x="1592866" y="174593"/>
                      <a:pt x="1592294" y="172498"/>
                      <a:pt x="1591723" y="170402"/>
                    </a:cubicBezTo>
                    <a:lnTo>
                      <a:pt x="1573911" y="175165"/>
                    </a:lnTo>
                    <a:cubicBezTo>
                      <a:pt x="1574482" y="177260"/>
                      <a:pt x="1575054" y="179356"/>
                      <a:pt x="1575625" y="181451"/>
                    </a:cubicBezTo>
                    <a:close/>
                    <a:moveTo>
                      <a:pt x="1582102" y="208312"/>
                    </a:moveTo>
                    <a:lnTo>
                      <a:pt x="1600105" y="204121"/>
                    </a:lnTo>
                    <a:cubicBezTo>
                      <a:pt x="1599629" y="202025"/>
                      <a:pt x="1599152" y="199835"/>
                      <a:pt x="1598676" y="197739"/>
                    </a:cubicBezTo>
                    <a:lnTo>
                      <a:pt x="1580769" y="201930"/>
                    </a:lnTo>
                    <a:cubicBezTo>
                      <a:pt x="1581150" y="204121"/>
                      <a:pt x="1581722" y="206216"/>
                      <a:pt x="1582102" y="208312"/>
                    </a:cubicBezTo>
                    <a:close/>
                    <a:moveTo>
                      <a:pt x="1585055" y="221837"/>
                    </a:moveTo>
                    <a:lnTo>
                      <a:pt x="1603057" y="218027"/>
                    </a:lnTo>
                    <a:cubicBezTo>
                      <a:pt x="1602581" y="215837"/>
                      <a:pt x="1602105" y="213741"/>
                      <a:pt x="1601629" y="211646"/>
                    </a:cubicBezTo>
                    <a:lnTo>
                      <a:pt x="1583627" y="215455"/>
                    </a:lnTo>
                    <a:cubicBezTo>
                      <a:pt x="1584198" y="217551"/>
                      <a:pt x="1584674" y="219646"/>
                      <a:pt x="1585055" y="221837"/>
                    </a:cubicBezTo>
                    <a:close/>
                    <a:moveTo>
                      <a:pt x="1550289" y="102584"/>
                    </a:moveTo>
                    <a:lnTo>
                      <a:pt x="1567529" y="95917"/>
                    </a:lnTo>
                    <a:cubicBezTo>
                      <a:pt x="1566767" y="93917"/>
                      <a:pt x="1566005" y="91916"/>
                      <a:pt x="1565243" y="89916"/>
                    </a:cubicBezTo>
                    <a:lnTo>
                      <a:pt x="1548003" y="96584"/>
                    </a:lnTo>
                    <a:cubicBezTo>
                      <a:pt x="1548765" y="98488"/>
                      <a:pt x="1549527" y="100489"/>
                      <a:pt x="1550289" y="102584"/>
                    </a:cubicBezTo>
                    <a:close/>
                    <a:moveTo>
                      <a:pt x="1542765" y="682752"/>
                    </a:moveTo>
                    <a:lnTo>
                      <a:pt x="1559909" y="689706"/>
                    </a:lnTo>
                    <a:cubicBezTo>
                      <a:pt x="1560671" y="687705"/>
                      <a:pt x="1561529" y="685705"/>
                      <a:pt x="1562386" y="683705"/>
                    </a:cubicBezTo>
                    <a:lnTo>
                      <a:pt x="1545241" y="676751"/>
                    </a:lnTo>
                    <a:cubicBezTo>
                      <a:pt x="1544384" y="678752"/>
                      <a:pt x="1543622" y="680752"/>
                      <a:pt x="1542765" y="682752"/>
                    </a:cubicBezTo>
                    <a:close/>
                    <a:moveTo>
                      <a:pt x="1573816" y="591217"/>
                    </a:moveTo>
                    <a:lnTo>
                      <a:pt x="1591627" y="595979"/>
                    </a:lnTo>
                    <a:cubicBezTo>
                      <a:pt x="1592199" y="593884"/>
                      <a:pt x="1592771" y="591788"/>
                      <a:pt x="1593342" y="589693"/>
                    </a:cubicBezTo>
                    <a:lnTo>
                      <a:pt x="1575530" y="584931"/>
                    </a:lnTo>
                    <a:cubicBezTo>
                      <a:pt x="1575054" y="587026"/>
                      <a:pt x="1574387" y="589121"/>
                      <a:pt x="1573816" y="591217"/>
                    </a:cubicBezTo>
                    <a:close/>
                    <a:moveTo>
                      <a:pt x="1577435" y="577882"/>
                    </a:moveTo>
                    <a:lnTo>
                      <a:pt x="1595342" y="582359"/>
                    </a:lnTo>
                    <a:cubicBezTo>
                      <a:pt x="1595914" y="580263"/>
                      <a:pt x="1596390" y="578168"/>
                      <a:pt x="1596867" y="576072"/>
                    </a:cubicBezTo>
                    <a:lnTo>
                      <a:pt x="1578959" y="571595"/>
                    </a:lnTo>
                    <a:cubicBezTo>
                      <a:pt x="1578388" y="573691"/>
                      <a:pt x="1577911" y="575786"/>
                      <a:pt x="1577435" y="577882"/>
                    </a:cubicBezTo>
                    <a:close/>
                    <a:moveTo>
                      <a:pt x="1589056" y="523875"/>
                    </a:moveTo>
                    <a:lnTo>
                      <a:pt x="1607248" y="527114"/>
                    </a:lnTo>
                    <a:cubicBezTo>
                      <a:pt x="1607630" y="525018"/>
                      <a:pt x="1607915" y="522827"/>
                      <a:pt x="1608296" y="520732"/>
                    </a:cubicBezTo>
                    <a:lnTo>
                      <a:pt x="1590199" y="517493"/>
                    </a:lnTo>
                    <a:cubicBezTo>
                      <a:pt x="1589818" y="519589"/>
                      <a:pt x="1589437" y="521780"/>
                      <a:pt x="1589056" y="523875"/>
                    </a:cubicBezTo>
                    <a:close/>
                    <a:moveTo>
                      <a:pt x="1583722" y="550926"/>
                    </a:moveTo>
                    <a:lnTo>
                      <a:pt x="1601724" y="554736"/>
                    </a:lnTo>
                    <a:cubicBezTo>
                      <a:pt x="1602201" y="552641"/>
                      <a:pt x="1602677" y="550545"/>
                      <a:pt x="1603153" y="548354"/>
                    </a:cubicBezTo>
                    <a:lnTo>
                      <a:pt x="1585150" y="544544"/>
                    </a:lnTo>
                    <a:cubicBezTo>
                      <a:pt x="1584674" y="546735"/>
                      <a:pt x="1584103" y="548830"/>
                      <a:pt x="1583722" y="550926"/>
                    </a:cubicBezTo>
                    <a:close/>
                    <a:moveTo>
                      <a:pt x="1586484" y="537496"/>
                    </a:moveTo>
                    <a:lnTo>
                      <a:pt x="1604582" y="541020"/>
                    </a:lnTo>
                    <a:cubicBezTo>
                      <a:pt x="1604963" y="538925"/>
                      <a:pt x="1605439" y="536734"/>
                      <a:pt x="1605820" y="534638"/>
                    </a:cubicBezTo>
                    <a:lnTo>
                      <a:pt x="1587722" y="531114"/>
                    </a:lnTo>
                    <a:cubicBezTo>
                      <a:pt x="1587342" y="533209"/>
                      <a:pt x="1586865" y="535305"/>
                      <a:pt x="1586484" y="537496"/>
                    </a:cubicBezTo>
                    <a:close/>
                    <a:moveTo>
                      <a:pt x="1580674" y="564452"/>
                    </a:moveTo>
                    <a:lnTo>
                      <a:pt x="1598581" y="568547"/>
                    </a:lnTo>
                    <a:cubicBezTo>
                      <a:pt x="1599057" y="566452"/>
                      <a:pt x="1599533" y="564356"/>
                      <a:pt x="1600009" y="562261"/>
                    </a:cubicBezTo>
                    <a:lnTo>
                      <a:pt x="1582008" y="558165"/>
                    </a:lnTo>
                    <a:cubicBezTo>
                      <a:pt x="1581626" y="560261"/>
                      <a:pt x="1581150" y="562356"/>
                      <a:pt x="1580674" y="564452"/>
                    </a:cubicBezTo>
                    <a:close/>
                    <a:moveTo>
                      <a:pt x="1552861" y="657034"/>
                    </a:moveTo>
                    <a:lnTo>
                      <a:pt x="1570196" y="663321"/>
                    </a:lnTo>
                    <a:cubicBezTo>
                      <a:pt x="1570958" y="661321"/>
                      <a:pt x="1571720" y="659225"/>
                      <a:pt x="1572387" y="657225"/>
                    </a:cubicBezTo>
                    <a:lnTo>
                      <a:pt x="1555052" y="650939"/>
                    </a:lnTo>
                    <a:cubicBezTo>
                      <a:pt x="1554289" y="652939"/>
                      <a:pt x="1553623" y="654939"/>
                      <a:pt x="1552861" y="657034"/>
                    </a:cubicBezTo>
                    <a:close/>
                    <a:moveTo>
                      <a:pt x="1570101" y="604552"/>
                    </a:moveTo>
                    <a:lnTo>
                      <a:pt x="1587913" y="609600"/>
                    </a:lnTo>
                    <a:cubicBezTo>
                      <a:pt x="1588484" y="607505"/>
                      <a:pt x="1589151" y="605409"/>
                      <a:pt x="1589723" y="603409"/>
                    </a:cubicBezTo>
                    <a:lnTo>
                      <a:pt x="1572006" y="598361"/>
                    </a:lnTo>
                    <a:cubicBezTo>
                      <a:pt x="1571340" y="600361"/>
                      <a:pt x="1570768" y="602456"/>
                      <a:pt x="1570101" y="604552"/>
                    </a:cubicBezTo>
                    <a:close/>
                    <a:moveTo>
                      <a:pt x="1566196" y="617791"/>
                    </a:moveTo>
                    <a:lnTo>
                      <a:pt x="1583817" y="623221"/>
                    </a:lnTo>
                    <a:cubicBezTo>
                      <a:pt x="1584484" y="621125"/>
                      <a:pt x="1585055" y="619030"/>
                      <a:pt x="1585627" y="617030"/>
                    </a:cubicBezTo>
                    <a:lnTo>
                      <a:pt x="1568006" y="611600"/>
                    </a:lnTo>
                    <a:cubicBezTo>
                      <a:pt x="1567434" y="613600"/>
                      <a:pt x="1566767" y="615696"/>
                      <a:pt x="1566196" y="617791"/>
                    </a:cubicBezTo>
                    <a:close/>
                    <a:moveTo>
                      <a:pt x="1547908" y="669893"/>
                    </a:moveTo>
                    <a:lnTo>
                      <a:pt x="1565148" y="676561"/>
                    </a:lnTo>
                    <a:cubicBezTo>
                      <a:pt x="1565910" y="674561"/>
                      <a:pt x="1566672" y="672465"/>
                      <a:pt x="1567434" y="670465"/>
                    </a:cubicBezTo>
                    <a:lnTo>
                      <a:pt x="1550194" y="663797"/>
                    </a:lnTo>
                    <a:cubicBezTo>
                      <a:pt x="1549432" y="665893"/>
                      <a:pt x="1548765" y="667893"/>
                      <a:pt x="1547908" y="669893"/>
                    </a:cubicBezTo>
                    <a:close/>
                    <a:moveTo>
                      <a:pt x="1561909" y="630936"/>
                    </a:moveTo>
                    <a:lnTo>
                      <a:pt x="1579436" y="636651"/>
                    </a:lnTo>
                    <a:cubicBezTo>
                      <a:pt x="1580102" y="634651"/>
                      <a:pt x="1580769" y="632556"/>
                      <a:pt x="1581436" y="630460"/>
                    </a:cubicBezTo>
                    <a:lnTo>
                      <a:pt x="1563814" y="624745"/>
                    </a:lnTo>
                    <a:cubicBezTo>
                      <a:pt x="1563243" y="626745"/>
                      <a:pt x="1562576" y="628841"/>
                      <a:pt x="1561909" y="630936"/>
                    </a:cubicBezTo>
                    <a:close/>
                    <a:moveTo>
                      <a:pt x="1600962" y="414052"/>
                    </a:moveTo>
                    <a:lnTo>
                      <a:pt x="1619345" y="414719"/>
                    </a:lnTo>
                    <a:cubicBezTo>
                      <a:pt x="1619441" y="412528"/>
                      <a:pt x="1619536" y="410432"/>
                      <a:pt x="1619536" y="408242"/>
                    </a:cubicBezTo>
                    <a:lnTo>
                      <a:pt x="1601152" y="407575"/>
                    </a:lnTo>
                    <a:cubicBezTo>
                      <a:pt x="1601152" y="409766"/>
                      <a:pt x="1601058" y="411861"/>
                      <a:pt x="1600962" y="414052"/>
                    </a:cubicBezTo>
                    <a:close/>
                    <a:moveTo>
                      <a:pt x="1600295" y="427863"/>
                    </a:moveTo>
                    <a:lnTo>
                      <a:pt x="1618679" y="428816"/>
                    </a:lnTo>
                    <a:cubicBezTo>
                      <a:pt x="1618774" y="426720"/>
                      <a:pt x="1618965" y="424529"/>
                      <a:pt x="1619059" y="422338"/>
                    </a:cubicBezTo>
                    <a:lnTo>
                      <a:pt x="1600676" y="421386"/>
                    </a:lnTo>
                    <a:cubicBezTo>
                      <a:pt x="1600581" y="423577"/>
                      <a:pt x="1600486" y="425672"/>
                      <a:pt x="1600295" y="427863"/>
                    </a:cubicBezTo>
                    <a:close/>
                    <a:moveTo>
                      <a:pt x="1619917" y="379952"/>
                    </a:moveTo>
                    <a:lnTo>
                      <a:pt x="1601534" y="379952"/>
                    </a:lnTo>
                    <a:cubicBezTo>
                      <a:pt x="1601534" y="381000"/>
                      <a:pt x="1601629" y="382143"/>
                      <a:pt x="1601629" y="383191"/>
                    </a:cubicBezTo>
                    <a:cubicBezTo>
                      <a:pt x="1601629" y="384334"/>
                      <a:pt x="1601629" y="385381"/>
                      <a:pt x="1601534" y="386525"/>
                    </a:cubicBezTo>
                    <a:lnTo>
                      <a:pt x="1619917" y="386525"/>
                    </a:lnTo>
                    <a:cubicBezTo>
                      <a:pt x="1619917" y="385381"/>
                      <a:pt x="1620012" y="384334"/>
                      <a:pt x="1620012" y="383191"/>
                    </a:cubicBezTo>
                    <a:cubicBezTo>
                      <a:pt x="1620012" y="382143"/>
                      <a:pt x="1619917" y="381000"/>
                      <a:pt x="1619917" y="379952"/>
                    </a:cubicBezTo>
                    <a:close/>
                    <a:moveTo>
                      <a:pt x="1599438" y="441674"/>
                    </a:moveTo>
                    <a:lnTo>
                      <a:pt x="1617821" y="442913"/>
                    </a:lnTo>
                    <a:cubicBezTo>
                      <a:pt x="1618012" y="440722"/>
                      <a:pt x="1618107" y="438531"/>
                      <a:pt x="1618202" y="436436"/>
                    </a:cubicBezTo>
                    <a:lnTo>
                      <a:pt x="1599819" y="435197"/>
                    </a:lnTo>
                    <a:cubicBezTo>
                      <a:pt x="1599724" y="437293"/>
                      <a:pt x="1599629" y="439484"/>
                      <a:pt x="1599438" y="441674"/>
                    </a:cubicBezTo>
                    <a:close/>
                    <a:moveTo>
                      <a:pt x="1601343" y="400241"/>
                    </a:moveTo>
                    <a:lnTo>
                      <a:pt x="1619726" y="400621"/>
                    </a:lnTo>
                    <a:cubicBezTo>
                      <a:pt x="1619726" y="398526"/>
                      <a:pt x="1619726" y="396240"/>
                      <a:pt x="1619822" y="394145"/>
                    </a:cubicBezTo>
                    <a:lnTo>
                      <a:pt x="1601438" y="393859"/>
                    </a:lnTo>
                    <a:cubicBezTo>
                      <a:pt x="1601438" y="395954"/>
                      <a:pt x="1601438" y="398145"/>
                      <a:pt x="1601343" y="400241"/>
                    </a:cubicBezTo>
                    <a:close/>
                    <a:moveTo>
                      <a:pt x="1593437" y="496538"/>
                    </a:moveTo>
                    <a:lnTo>
                      <a:pt x="1611630" y="499110"/>
                    </a:lnTo>
                    <a:cubicBezTo>
                      <a:pt x="1611916" y="497014"/>
                      <a:pt x="1612202" y="494824"/>
                      <a:pt x="1612582" y="492633"/>
                    </a:cubicBezTo>
                    <a:lnTo>
                      <a:pt x="1594390" y="490061"/>
                    </a:lnTo>
                    <a:cubicBezTo>
                      <a:pt x="1594104" y="492252"/>
                      <a:pt x="1593723" y="494443"/>
                      <a:pt x="1593437" y="496538"/>
                    </a:cubicBezTo>
                    <a:close/>
                    <a:moveTo>
                      <a:pt x="1598295" y="455390"/>
                    </a:moveTo>
                    <a:lnTo>
                      <a:pt x="1616678" y="457010"/>
                    </a:lnTo>
                    <a:cubicBezTo>
                      <a:pt x="1616869" y="454819"/>
                      <a:pt x="1617059" y="452723"/>
                      <a:pt x="1617250" y="450533"/>
                    </a:cubicBezTo>
                    <a:lnTo>
                      <a:pt x="1598866" y="448913"/>
                    </a:lnTo>
                    <a:cubicBezTo>
                      <a:pt x="1598676" y="451104"/>
                      <a:pt x="1598486" y="453295"/>
                      <a:pt x="1598295" y="455390"/>
                    </a:cubicBezTo>
                    <a:close/>
                    <a:moveTo>
                      <a:pt x="1595342" y="482918"/>
                    </a:moveTo>
                    <a:lnTo>
                      <a:pt x="1613630" y="485108"/>
                    </a:lnTo>
                    <a:cubicBezTo>
                      <a:pt x="1613916" y="483013"/>
                      <a:pt x="1614107" y="480822"/>
                      <a:pt x="1614392" y="478631"/>
                    </a:cubicBezTo>
                    <a:lnTo>
                      <a:pt x="1596104" y="476441"/>
                    </a:lnTo>
                    <a:cubicBezTo>
                      <a:pt x="1595818" y="478631"/>
                      <a:pt x="1595628" y="480727"/>
                      <a:pt x="1595342" y="482918"/>
                    </a:cubicBezTo>
                    <a:close/>
                    <a:moveTo>
                      <a:pt x="1591342" y="510254"/>
                    </a:moveTo>
                    <a:lnTo>
                      <a:pt x="1609534" y="513112"/>
                    </a:lnTo>
                    <a:cubicBezTo>
                      <a:pt x="1609916" y="511016"/>
                      <a:pt x="1610297" y="508826"/>
                      <a:pt x="1610583" y="506730"/>
                    </a:cubicBezTo>
                    <a:lnTo>
                      <a:pt x="1592389" y="503872"/>
                    </a:lnTo>
                    <a:cubicBezTo>
                      <a:pt x="1592104" y="505968"/>
                      <a:pt x="1591723" y="508063"/>
                      <a:pt x="1591342" y="510254"/>
                    </a:cubicBezTo>
                    <a:close/>
                    <a:moveTo>
                      <a:pt x="1596961" y="469202"/>
                    </a:moveTo>
                    <a:lnTo>
                      <a:pt x="1615250" y="471202"/>
                    </a:lnTo>
                    <a:cubicBezTo>
                      <a:pt x="1615440" y="469011"/>
                      <a:pt x="1615726" y="466916"/>
                      <a:pt x="1615917" y="464725"/>
                    </a:cubicBezTo>
                    <a:lnTo>
                      <a:pt x="1597628" y="462820"/>
                    </a:lnTo>
                    <a:cubicBezTo>
                      <a:pt x="1597438" y="464915"/>
                      <a:pt x="1597152" y="467011"/>
                      <a:pt x="1596961" y="469202"/>
                    </a:cubicBezTo>
                    <a:close/>
                    <a:moveTo>
                      <a:pt x="1557433" y="643985"/>
                    </a:moveTo>
                    <a:lnTo>
                      <a:pt x="1574959" y="649986"/>
                    </a:lnTo>
                    <a:cubicBezTo>
                      <a:pt x="1575625" y="647986"/>
                      <a:pt x="1576388" y="645890"/>
                      <a:pt x="1577150" y="643890"/>
                    </a:cubicBezTo>
                    <a:lnTo>
                      <a:pt x="1559719" y="637890"/>
                    </a:lnTo>
                    <a:cubicBezTo>
                      <a:pt x="1558957" y="639889"/>
                      <a:pt x="1558195" y="641985"/>
                      <a:pt x="1557433" y="643985"/>
                    </a:cubicBezTo>
                    <a:close/>
                    <a:moveTo>
                      <a:pt x="21050" y="393763"/>
                    </a:moveTo>
                    <a:lnTo>
                      <a:pt x="191" y="394145"/>
                    </a:lnTo>
                    <a:cubicBezTo>
                      <a:pt x="191" y="396335"/>
                      <a:pt x="191" y="398431"/>
                      <a:pt x="286" y="400621"/>
                    </a:cubicBezTo>
                    <a:lnTo>
                      <a:pt x="21146" y="400241"/>
                    </a:lnTo>
                    <a:cubicBezTo>
                      <a:pt x="21050" y="398050"/>
                      <a:pt x="21050" y="395859"/>
                      <a:pt x="21050" y="393763"/>
                    </a:cubicBezTo>
                    <a:close/>
                    <a:moveTo>
                      <a:pt x="1513808" y="745427"/>
                    </a:moveTo>
                    <a:lnTo>
                      <a:pt x="1530286" y="753809"/>
                    </a:lnTo>
                    <a:cubicBezTo>
                      <a:pt x="1531334" y="751904"/>
                      <a:pt x="1532287" y="749998"/>
                      <a:pt x="1533240" y="747999"/>
                    </a:cubicBezTo>
                    <a:lnTo>
                      <a:pt x="1516761" y="739617"/>
                    </a:lnTo>
                    <a:cubicBezTo>
                      <a:pt x="1515809" y="741616"/>
                      <a:pt x="1514856" y="743522"/>
                      <a:pt x="1513808" y="745427"/>
                    </a:cubicBezTo>
                    <a:close/>
                    <a:moveTo>
                      <a:pt x="1526001" y="720662"/>
                    </a:moveTo>
                    <a:lnTo>
                      <a:pt x="1542859" y="728472"/>
                    </a:lnTo>
                    <a:cubicBezTo>
                      <a:pt x="1543812" y="726472"/>
                      <a:pt x="1544669" y="724567"/>
                      <a:pt x="1545622" y="722566"/>
                    </a:cubicBezTo>
                    <a:lnTo>
                      <a:pt x="1528763" y="714756"/>
                    </a:lnTo>
                    <a:cubicBezTo>
                      <a:pt x="1527905" y="716756"/>
                      <a:pt x="1526953" y="718661"/>
                      <a:pt x="1526001" y="720662"/>
                    </a:cubicBezTo>
                    <a:close/>
                    <a:moveTo>
                      <a:pt x="1537430" y="695420"/>
                    </a:moveTo>
                    <a:lnTo>
                      <a:pt x="1554480" y="702659"/>
                    </a:lnTo>
                    <a:cubicBezTo>
                      <a:pt x="1555337" y="700659"/>
                      <a:pt x="1556195" y="698659"/>
                      <a:pt x="1557052" y="696659"/>
                    </a:cubicBezTo>
                    <a:lnTo>
                      <a:pt x="1540002" y="689420"/>
                    </a:lnTo>
                    <a:cubicBezTo>
                      <a:pt x="1539145" y="691515"/>
                      <a:pt x="1538288" y="693515"/>
                      <a:pt x="1537430" y="695420"/>
                    </a:cubicBezTo>
                    <a:close/>
                    <a:moveTo>
                      <a:pt x="1531906" y="708089"/>
                    </a:moveTo>
                    <a:lnTo>
                      <a:pt x="1548860" y="715613"/>
                    </a:lnTo>
                    <a:cubicBezTo>
                      <a:pt x="1549813" y="713613"/>
                      <a:pt x="1550575" y="711613"/>
                      <a:pt x="1551432" y="709613"/>
                    </a:cubicBezTo>
                    <a:lnTo>
                      <a:pt x="1534573" y="702088"/>
                    </a:lnTo>
                    <a:cubicBezTo>
                      <a:pt x="1533620" y="704183"/>
                      <a:pt x="1532763" y="706184"/>
                      <a:pt x="1531906" y="708089"/>
                    </a:cubicBezTo>
                    <a:close/>
                    <a:moveTo>
                      <a:pt x="1507331" y="757618"/>
                    </a:moveTo>
                    <a:lnTo>
                      <a:pt x="1523715" y="766286"/>
                    </a:lnTo>
                    <a:cubicBezTo>
                      <a:pt x="1524762" y="764381"/>
                      <a:pt x="1525714" y="762476"/>
                      <a:pt x="1526762" y="760571"/>
                    </a:cubicBezTo>
                    <a:lnTo>
                      <a:pt x="1510379" y="751808"/>
                    </a:lnTo>
                    <a:cubicBezTo>
                      <a:pt x="1509427" y="753809"/>
                      <a:pt x="1508379" y="755714"/>
                      <a:pt x="1507331" y="757618"/>
                    </a:cubicBezTo>
                    <a:close/>
                    <a:moveTo>
                      <a:pt x="1520000" y="733044"/>
                    </a:moveTo>
                    <a:lnTo>
                      <a:pt x="1536668" y="741140"/>
                    </a:lnTo>
                    <a:cubicBezTo>
                      <a:pt x="1537621" y="739235"/>
                      <a:pt x="1538574" y="737235"/>
                      <a:pt x="1539526" y="735330"/>
                    </a:cubicBezTo>
                    <a:lnTo>
                      <a:pt x="1522857" y="727234"/>
                    </a:lnTo>
                    <a:cubicBezTo>
                      <a:pt x="1522000" y="729234"/>
                      <a:pt x="1520952" y="731139"/>
                      <a:pt x="1520000" y="733044"/>
                    </a:cubicBezTo>
                    <a:close/>
                    <a:moveTo>
                      <a:pt x="87630" y="701326"/>
                    </a:moveTo>
                    <a:lnTo>
                      <a:pt x="68580" y="709803"/>
                    </a:lnTo>
                    <a:cubicBezTo>
                      <a:pt x="69437" y="711803"/>
                      <a:pt x="70295" y="713804"/>
                      <a:pt x="71152" y="715804"/>
                    </a:cubicBezTo>
                    <a:lnTo>
                      <a:pt x="90107" y="707422"/>
                    </a:lnTo>
                    <a:cubicBezTo>
                      <a:pt x="89345" y="705326"/>
                      <a:pt x="88487" y="703326"/>
                      <a:pt x="87630" y="701326"/>
                    </a:cubicBezTo>
                    <a:close/>
                    <a:moveTo>
                      <a:pt x="93250" y="713899"/>
                    </a:moveTo>
                    <a:lnTo>
                      <a:pt x="74390" y="722662"/>
                    </a:lnTo>
                    <a:cubicBezTo>
                      <a:pt x="75342" y="724662"/>
                      <a:pt x="76200" y="726567"/>
                      <a:pt x="77152" y="728567"/>
                    </a:cubicBezTo>
                    <a:lnTo>
                      <a:pt x="96012" y="719804"/>
                    </a:lnTo>
                    <a:cubicBezTo>
                      <a:pt x="95059" y="717804"/>
                      <a:pt x="94202" y="715804"/>
                      <a:pt x="93250" y="713899"/>
                    </a:cubicBezTo>
                    <a:close/>
                    <a:moveTo>
                      <a:pt x="99060" y="726377"/>
                    </a:moveTo>
                    <a:lnTo>
                      <a:pt x="80391" y="735521"/>
                    </a:lnTo>
                    <a:cubicBezTo>
                      <a:pt x="81343" y="737425"/>
                      <a:pt x="82296" y="739426"/>
                      <a:pt x="83248" y="741331"/>
                    </a:cubicBezTo>
                    <a:lnTo>
                      <a:pt x="101918" y="732282"/>
                    </a:lnTo>
                    <a:cubicBezTo>
                      <a:pt x="101060" y="730282"/>
                      <a:pt x="100013" y="728282"/>
                      <a:pt x="99060" y="726377"/>
                    </a:cubicBezTo>
                    <a:close/>
                    <a:moveTo>
                      <a:pt x="105251" y="738759"/>
                    </a:moveTo>
                    <a:lnTo>
                      <a:pt x="86773" y="748189"/>
                    </a:lnTo>
                    <a:cubicBezTo>
                      <a:pt x="87821" y="750094"/>
                      <a:pt x="88773" y="751999"/>
                      <a:pt x="89725" y="753999"/>
                    </a:cubicBezTo>
                    <a:lnTo>
                      <a:pt x="108204" y="744569"/>
                    </a:lnTo>
                    <a:cubicBezTo>
                      <a:pt x="107156" y="742569"/>
                      <a:pt x="106204" y="740664"/>
                      <a:pt x="105251" y="738759"/>
                    </a:cubicBezTo>
                    <a:close/>
                    <a:moveTo>
                      <a:pt x="111538" y="750951"/>
                    </a:moveTo>
                    <a:lnTo>
                      <a:pt x="93250" y="760762"/>
                    </a:lnTo>
                    <a:cubicBezTo>
                      <a:pt x="94298" y="762667"/>
                      <a:pt x="95250" y="764572"/>
                      <a:pt x="96298" y="766477"/>
                    </a:cubicBezTo>
                    <a:lnTo>
                      <a:pt x="114586" y="756761"/>
                    </a:lnTo>
                    <a:cubicBezTo>
                      <a:pt x="113538" y="754761"/>
                      <a:pt x="112586" y="752856"/>
                      <a:pt x="111538" y="750951"/>
                    </a:cubicBezTo>
                    <a:close/>
                    <a:moveTo>
                      <a:pt x="28099" y="489871"/>
                    </a:moveTo>
                    <a:lnTo>
                      <a:pt x="7430" y="492728"/>
                    </a:lnTo>
                    <a:cubicBezTo>
                      <a:pt x="7715" y="494919"/>
                      <a:pt x="8001" y="497014"/>
                      <a:pt x="8382" y="499110"/>
                    </a:cubicBezTo>
                    <a:lnTo>
                      <a:pt x="29051" y="496253"/>
                    </a:lnTo>
                    <a:cubicBezTo>
                      <a:pt x="28670" y="494157"/>
                      <a:pt x="28384" y="491966"/>
                      <a:pt x="28099" y="489871"/>
                    </a:cubicBezTo>
                    <a:close/>
                    <a:moveTo>
                      <a:pt x="24860" y="462439"/>
                    </a:moveTo>
                    <a:lnTo>
                      <a:pt x="4000" y="464630"/>
                    </a:lnTo>
                    <a:cubicBezTo>
                      <a:pt x="4191" y="466725"/>
                      <a:pt x="4477" y="468916"/>
                      <a:pt x="4763" y="471106"/>
                    </a:cubicBezTo>
                    <a:lnTo>
                      <a:pt x="25527" y="468916"/>
                    </a:lnTo>
                    <a:cubicBezTo>
                      <a:pt x="25336" y="466820"/>
                      <a:pt x="25051" y="464630"/>
                      <a:pt x="24860" y="462439"/>
                    </a:cubicBezTo>
                    <a:close/>
                    <a:moveTo>
                      <a:pt x="26384" y="476155"/>
                    </a:moveTo>
                    <a:lnTo>
                      <a:pt x="5715" y="478631"/>
                    </a:lnTo>
                    <a:cubicBezTo>
                      <a:pt x="6001" y="480822"/>
                      <a:pt x="6191" y="482918"/>
                      <a:pt x="6382" y="485108"/>
                    </a:cubicBezTo>
                    <a:lnTo>
                      <a:pt x="27146" y="482632"/>
                    </a:lnTo>
                    <a:cubicBezTo>
                      <a:pt x="26861" y="480536"/>
                      <a:pt x="26575" y="478346"/>
                      <a:pt x="26384" y="476155"/>
                    </a:cubicBezTo>
                    <a:close/>
                    <a:moveTo>
                      <a:pt x="30004" y="503492"/>
                    </a:moveTo>
                    <a:lnTo>
                      <a:pt x="9430" y="506730"/>
                    </a:lnTo>
                    <a:cubicBezTo>
                      <a:pt x="9811" y="508921"/>
                      <a:pt x="10192" y="511016"/>
                      <a:pt x="10477" y="513112"/>
                    </a:cubicBezTo>
                    <a:lnTo>
                      <a:pt x="31147" y="509873"/>
                    </a:lnTo>
                    <a:cubicBezTo>
                      <a:pt x="30766" y="507778"/>
                      <a:pt x="30289" y="505587"/>
                      <a:pt x="30004" y="503492"/>
                    </a:cubicBezTo>
                    <a:close/>
                    <a:moveTo>
                      <a:pt x="32290" y="517112"/>
                    </a:moveTo>
                    <a:lnTo>
                      <a:pt x="11716" y="520732"/>
                    </a:lnTo>
                    <a:cubicBezTo>
                      <a:pt x="12097" y="522827"/>
                      <a:pt x="12382" y="525018"/>
                      <a:pt x="12764" y="527114"/>
                    </a:cubicBezTo>
                    <a:lnTo>
                      <a:pt x="33338" y="523494"/>
                    </a:lnTo>
                    <a:cubicBezTo>
                      <a:pt x="32957" y="521398"/>
                      <a:pt x="32575" y="519208"/>
                      <a:pt x="32290" y="517112"/>
                    </a:cubicBezTo>
                    <a:close/>
                    <a:moveTo>
                      <a:pt x="23622" y="448818"/>
                    </a:moveTo>
                    <a:lnTo>
                      <a:pt x="2857" y="450628"/>
                    </a:lnTo>
                    <a:cubicBezTo>
                      <a:pt x="3048" y="452723"/>
                      <a:pt x="3239" y="454914"/>
                      <a:pt x="3429" y="457105"/>
                    </a:cubicBezTo>
                    <a:lnTo>
                      <a:pt x="24289" y="455295"/>
                    </a:lnTo>
                    <a:cubicBezTo>
                      <a:pt x="24003" y="453104"/>
                      <a:pt x="23813" y="450913"/>
                      <a:pt x="23622" y="448818"/>
                    </a:cubicBezTo>
                    <a:close/>
                    <a:moveTo>
                      <a:pt x="34671" y="530638"/>
                    </a:moveTo>
                    <a:lnTo>
                      <a:pt x="14192" y="534638"/>
                    </a:lnTo>
                    <a:cubicBezTo>
                      <a:pt x="14574" y="536734"/>
                      <a:pt x="15050" y="538925"/>
                      <a:pt x="15430" y="541020"/>
                    </a:cubicBezTo>
                    <a:lnTo>
                      <a:pt x="35909" y="537020"/>
                    </a:lnTo>
                    <a:cubicBezTo>
                      <a:pt x="35433" y="534924"/>
                      <a:pt x="35052" y="532733"/>
                      <a:pt x="34671" y="530638"/>
                    </a:cubicBezTo>
                    <a:close/>
                    <a:moveTo>
                      <a:pt x="21336" y="407480"/>
                    </a:moveTo>
                    <a:lnTo>
                      <a:pt x="476" y="408242"/>
                    </a:lnTo>
                    <a:cubicBezTo>
                      <a:pt x="571" y="410432"/>
                      <a:pt x="667" y="412528"/>
                      <a:pt x="762" y="414719"/>
                    </a:cubicBezTo>
                    <a:lnTo>
                      <a:pt x="21622" y="414052"/>
                    </a:lnTo>
                    <a:cubicBezTo>
                      <a:pt x="21431" y="411861"/>
                      <a:pt x="21336" y="409670"/>
                      <a:pt x="21336" y="407480"/>
                    </a:cubicBezTo>
                    <a:close/>
                    <a:moveTo>
                      <a:pt x="21812" y="421291"/>
                    </a:moveTo>
                    <a:lnTo>
                      <a:pt x="952" y="422434"/>
                    </a:lnTo>
                    <a:cubicBezTo>
                      <a:pt x="1048" y="424625"/>
                      <a:pt x="1238" y="426815"/>
                      <a:pt x="1334" y="428911"/>
                    </a:cubicBezTo>
                    <a:lnTo>
                      <a:pt x="22193" y="427768"/>
                    </a:lnTo>
                    <a:cubicBezTo>
                      <a:pt x="22098" y="425577"/>
                      <a:pt x="21907" y="423481"/>
                      <a:pt x="21812" y="421291"/>
                    </a:cubicBezTo>
                    <a:close/>
                    <a:moveTo>
                      <a:pt x="22670" y="435007"/>
                    </a:moveTo>
                    <a:lnTo>
                      <a:pt x="1810" y="436436"/>
                    </a:lnTo>
                    <a:cubicBezTo>
                      <a:pt x="1905" y="438531"/>
                      <a:pt x="2096" y="440722"/>
                      <a:pt x="2191" y="442913"/>
                    </a:cubicBezTo>
                    <a:lnTo>
                      <a:pt x="23050" y="441484"/>
                    </a:lnTo>
                    <a:cubicBezTo>
                      <a:pt x="22860" y="439388"/>
                      <a:pt x="22765" y="437197"/>
                      <a:pt x="22670" y="435007"/>
                    </a:cubicBezTo>
                    <a:close/>
                    <a:moveTo>
                      <a:pt x="58293" y="624078"/>
                    </a:moveTo>
                    <a:lnTo>
                      <a:pt x="38481" y="630460"/>
                    </a:lnTo>
                    <a:cubicBezTo>
                      <a:pt x="39148" y="632556"/>
                      <a:pt x="39814" y="634651"/>
                      <a:pt x="40481" y="636651"/>
                    </a:cubicBezTo>
                    <a:lnTo>
                      <a:pt x="60293" y="630174"/>
                    </a:lnTo>
                    <a:cubicBezTo>
                      <a:pt x="59627" y="628174"/>
                      <a:pt x="58960" y="626173"/>
                      <a:pt x="58293" y="624078"/>
                    </a:cubicBezTo>
                    <a:close/>
                    <a:moveTo>
                      <a:pt x="62579" y="637127"/>
                    </a:moveTo>
                    <a:lnTo>
                      <a:pt x="42863" y="643890"/>
                    </a:lnTo>
                    <a:cubicBezTo>
                      <a:pt x="43625" y="645890"/>
                      <a:pt x="44291" y="647986"/>
                      <a:pt x="45053" y="649986"/>
                    </a:cubicBezTo>
                    <a:lnTo>
                      <a:pt x="64770" y="643224"/>
                    </a:lnTo>
                    <a:cubicBezTo>
                      <a:pt x="64008" y="641223"/>
                      <a:pt x="63341" y="639223"/>
                      <a:pt x="62579" y="637127"/>
                    </a:cubicBezTo>
                    <a:close/>
                    <a:moveTo>
                      <a:pt x="76867" y="675990"/>
                    </a:moveTo>
                    <a:lnTo>
                      <a:pt x="57531" y="683800"/>
                    </a:lnTo>
                    <a:cubicBezTo>
                      <a:pt x="58388" y="685800"/>
                      <a:pt x="59246" y="687800"/>
                      <a:pt x="60007" y="689800"/>
                    </a:cubicBezTo>
                    <a:lnTo>
                      <a:pt x="79248" y="681990"/>
                    </a:lnTo>
                    <a:cubicBezTo>
                      <a:pt x="78581" y="679895"/>
                      <a:pt x="77724" y="677894"/>
                      <a:pt x="76867" y="675990"/>
                    </a:cubicBezTo>
                    <a:close/>
                    <a:moveTo>
                      <a:pt x="67151" y="650177"/>
                    </a:moveTo>
                    <a:lnTo>
                      <a:pt x="47625" y="657320"/>
                    </a:lnTo>
                    <a:cubicBezTo>
                      <a:pt x="48292" y="659321"/>
                      <a:pt x="49054" y="661416"/>
                      <a:pt x="49816" y="663417"/>
                    </a:cubicBezTo>
                    <a:lnTo>
                      <a:pt x="69342" y="656273"/>
                    </a:lnTo>
                    <a:cubicBezTo>
                      <a:pt x="68675" y="654272"/>
                      <a:pt x="67913" y="652177"/>
                      <a:pt x="67151" y="650177"/>
                    </a:cubicBezTo>
                    <a:close/>
                    <a:moveTo>
                      <a:pt x="72009" y="663035"/>
                    </a:moveTo>
                    <a:lnTo>
                      <a:pt x="52578" y="670560"/>
                    </a:lnTo>
                    <a:cubicBezTo>
                      <a:pt x="53340" y="672560"/>
                      <a:pt x="54102" y="674561"/>
                      <a:pt x="54864" y="676656"/>
                    </a:cubicBezTo>
                    <a:lnTo>
                      <a:pt x="74295" y="669131"/>
                    </a:lnTo>
                    <a:cubicBezTo>
                      <a:pt x="73438" y="667131"/>
                      <a:pt x="72771" y="665131"/>
                      <a:pt x="72009" y="663035"/>
                    </a:cubicBezTo>
                    <a:close/>
                    <a:moveTo>
                      <a:pt x="54197" y="610838"/>
                    </a:moveTo>
                    <a:lnTo>
                      <a:pt x="34290" y="616934"/>
                    </a:lnTo>
                    <a:cubicBezTo>
                      <a:pt x="34861" y="619030"/>
                      <a:pt x="35528" y="621125"/>
                      <a:pt x="36100" y="623125"/>
                    </a:cubicBezTo>
                    <a:lnTo>
                      <a:pt x="56007" y="617030"/>
                    </a:lnTo>
                    <a:cubicBezTo>
                      <a:pt x="55436" y="615029"/>
                      <a:pt x="54864" y="612934"/>
                      <a:pt x="54197" y="610838"/>
                    </a:cubicBezTo>
                    <a:close/>
                    <a:moveTo>
                      <a:pt x="43434" y="571024"/>
                    </a:moveTo>
                    <a:lnTo>
                      <a:pt x="23146" y="576072"/>
                    </a:lnTo>
                    <a:cubicBezTo>
                      <a:pt x="23622" y="578168"/>
                      <a:pt x="24193" y="580263"/>
                      <a:pt x="24670" y="582359"/>
                    </a:cubicBezTo>
                    <a:lnTo>
                      <a:pt x="44863" y="577310"/>
                    </a:lnTo>
                    <a:cubicBezTo>
                      <a:pt x="44386" y="575215"/>
                      <a:pt x="43910" y="573119"/>
                      <a:pt x="43434" y="571024"/>
                    </a:cubicBezTo>
                    <a:close/>
                    <a:moveTo>
                      <a:pt x="40291" y="557593"/>
                    </a:moveTo>
                    <a:lnTo>
                      <a:pt x="19908" y="562261"/>
                    </a:lnTo>
                    <a:cubicBezTo>
                      <a:pt x="20384" y="564356"/>
                      <a:pt x="20860" y="566452"/>
                      <a:pt x="21431" y="568547"/>
                    </a:cubicBezTo>
                    <a:lnTo>
                      <a:pt x="41720" y="563880"/>
                    </a:lnTo>
                    <a:cubicBezTo>
                      <a:pt x="41148" y="561880"/>
                      <a:pt x="40767" y="559784"/>
                      <a:pt x="40291" y="557593"/>
                    </a:cubicBezTo>
                    <a:close/>
                    <a:moveTo>
                      <a:pt x="37338" y="544163"/>
                    </a:moveTo>
                    <a:lnTo>
                      <a:pt x="16955" y="548450"/>
                    </a:lnTo>
                    <a:cubicBezTo>
                      <a:pt x="17431" y="550545"/>
                      <a:pt x="17907" y="552641"/>
                      <a:pt x="18383" y="554831"/>
                    </a:cubicBezTo>
                    <a:lnTo>
                      <a:pt x="38767" y="550545"/>
                    </a:lnTo>
                    <a:cubicBezTo>
                      <a:pt x="38195" y="548354"/>
                      <a:pt x="37815" y="546259"/>
                      <a:pt x="37338" y="544163"/>
                    </a:cubicBezTo>
                    <a:close/>
                    <a:moveTo>
                      <a:pt x="46767" y="584359"/>
                    </a:moveTo>
                    <a:lnTo>
                      <a:pt x="26575" y="589788"/>
                    </a:lnTo>
                    <a:cubicBezTo>
                      <a:pt x="27146" y="591884"/>
                      <a:pt x="27717" y="593979"/>
                      <a:pt x="28290" y="596075"/>
                    </a:cubicBezTo>
                    <a:lnTo>
                      <a:pt x="48387" y="590645"/>
                    </a:lnTo>
                    <a:cubicBezTo>
                      <a:pt x="47911" y="588550"/>
                      <a:pt x="47340" y="586454"/>
                      <a:pt x="46767" y="584359"/>
                    </a:cubicBezTo>
                    <a:close/>
                    <a:moveTo>
                      <a:pt x="50387" y="597694"/>
                    </a:moveTo>
                    <a:lnTo>
                      <a:pt x="30289" y="603409"/>
                    </a:lnTo>
                    <a:cubicBezTo>
                      <a:pt x="30861" y="605504"/>
                      <a:pt x="31528" y="607600"/>
                      <a:pt x="32099" y="609600"/>
                    </a:cubicBezTo>
                    <a:lnTo>
                      <a:pt x="52197" y="603885"/>
                    </a:lnTo>
                    <a:cubicBezTo>
                      <a:pt x="51530" y="601789"/>
                      <a:pt x="50959" y="599790"/>
                      <a:pt x="50387" y="597694"/>
                    </a:cubicBezTo>
                    <a:close/>
                    <a:moveTo>
                      <a:pt x="82105" y="688657"/>
                    </a:moveTo>
                    <a:lnTo>
                      <a:pt x="62960" y="696754"/>
                    </a:lnTo>
                    <a:cubicBezTo>
                      <a:pt x="63818" y="698754"/>
                      <a:pt x="64675" y="700754"/>
                      <a:pt x="65532" y="702755"/>
                    </a:cubicBezTo>
                    <a:lnTo>
                      <a:pt x="84677" y="694658"/>
                    </a:lnTo>
                    <a:cubicBezTo>
                      <a:pt x="83820" y="692658"/>
                      <a:pt x="82963" y="690658"/>
                      <a:pt x="82105" y="688657"/>
                    </a:cubicBez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193" name="任意多边形: 形状 192">
                <a:extLst>
                  <a:ext uri="{FF2B5EF4-FFF2-40B4-BE49-F238E27FC236}">
                    <a16:creationId xmlns:a16="http://schemas.microsoft.com/office/drawing/2014/main" id="{DCABAC83-0083-FC92-27EE-1F11E233292C}"/>
                  </a:ext>
                </a:extLst>
              </p:cNvPr>
              <p:cNvSpPr/>
              <p:nvPr/>
            </p:nvSpPr>
            <p:spPr>
              <a:xfrm>
                <a:off x="5135262" y="4290596"/>
                <a:ext cx="2048358" cy="70714"/>
              </a:xfrm>
              <a:custGeom>
                <a:avLst/>
                <a:gdLst>
                  <a:gd name="connsiteX0" fmla="*/ 1685068 w 1704975"/>
                  <a:gd name="connsiteY0" fmla="*/ 10478 h 19050"/>
                  <a:gd name="connsiteX1" fmla="*/ 1705928 w 1704975"/>
                  <a:gd name="connsiteY1" fmla="*/ 0 h 19050"/>
                  <a:gd name="connsiteX2" fmla="*/ 1705928 w 1704975"/>
                  <a:gd name="connsiteY2" fmla="*/ 20860 h 19050"/>
                  <a:gd name="connsiteX3" fmla="*/ 1685068 w 1704975"/>
                  <a:gd name="connsiteY3" fmla="*/ 10478 h 19050"/>
                  <a:gd name="connsiteX4" fmla="*/ 20860 w 1704975"/>
                  <a:gd name="connsiteY4" fmla="*/ 10478 h 19050"/>
                  <a:gd name="connsiteX5" fmla="*/ 0 w 1704975"/>
                  <a:gd name="connsiteY5" fmla="*/ 0 h 19050"/>
                  <a:gd name="connsiteX6" fmla="*/ 0 w 1704975"/>
                  <a:gd name="connsiteY6" fmla="*/ 20860 h 19050"/>
                  <a:gd name="connsiteX7" fmla="*/ 20860 w 1704975"/>
                  <a:gd name="connsiteY7" fmla="*/ 1047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19050">
                    <a:moveTo>
                      <a:pt x="1685068" y="10478"/>
                    </a:moveTo>
                    <a:lnTo>
                      <a:pt x="1705928" y="0"/>
                    </a:lnTo>
                    <a:lnTo>
                      <a:pt x="1705928" y="20860"/>
                    </a:lnTo>
                    <a:lnTo>
                      <a:pt x="1685068" y="10478"/>
                    </a:lnTo>
                    <a:close/>
                    <a:moveTo>
                      <a:pt x="20860" y="10478"/>
                    </a:moveTo>
                    <a:lnTo>
                      <a:pt x="0" y="0"/>
                    </a:lnTo>
                    <a:lnTo>
                      <a:pt x="0" y="20860"/>
                    </a:lnTo>
                    <a:lnTo>
                      <a:pt x="20860" y="10478"/>
                    </a:ln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194" name="任意多边形: 形状 193">
                <a:extLst>
                  <a:ext uri="{FF2B5EF4-FFF2-40B4-BE49-F238E27FC236}">
                    <a16:creationId xmlns:a16="http://schemas.microsoft.com/office/drawing/2014/main" id="{8C828C69-0FE6-149A-99D6-A13A684B1FC9}"/>
                  </a:ext>
                </a:extLst>
              </p:cNvPr>
              <p:cNvSpPr/>
              <p:nvPr/>
            </p:nvSpPr>
            <p:spPr>
              <a:xfrm>
                <a:off x="5622846" y="3835983"/>
                <a:ext cx="1026379" cy="1026378"/>
              </a:xfrm>
              <a:custGeom>
                <a:avLst/>
                <a:gdLst>
                  <a:gd name="connsiteX0" fmla="*/ 186118 w 371475"/>
                  <a:gd name="connsiteY0" fmla="*/ 0 h 371475"/>
                  <a:gd name="connsiteX1" fmla="*/ 0 w 371475"/>
                  <a:gd name="connsiteY1" fmla="*/ 186214 h 371475"/>
                  <a:gd name="connsiteX2" fmla="*/ 186118 w 371475"/>
                  <a:gd name="connsiteY2" fmla="*/ 372428 h 371475"/>
                  <a:gd name="connsiteX3" fmla="*/ 372333 w 371475"/>
                  <a:gd name="connsiteY3" fmla="*/ 186214 h 371475"/>
                  <a:gd name="connsiteX4" fmla="*/ 186118 w 371475"/>
                  <a:gd name="connsiteY4" fmla="*/ 0 h 371475"/>
                  <a:gd name="connsiteX5" fmla="*/ 186118 w 371475"/>
                  <a:gd name="connsiteY5" fmla="*/ 329470 h 371475"/>
                  <a:gd name="connsiteX6" fmla="*/ 42863 w 371475"/>
                  <a:gd name="connsiteY6" fmla="*/ 186214 h 371475"/>
                  <a:gd name="connsiteX7" fmla="*/ 186118 w 371475"/>
                  <a:gd name="connsiteY7" fmla="*/ 42958 h 371475"/>
                  <a:gd name="connsiteX8" fmla="*/ 329375 w 371475"/>
                  <a:gd name="connsiteY8" fmla="*/ 186214 h 371475"/>
                  <a:gd name="connsiteX9" fmla="*/ 186118 w 371475"/>
                  <a:gd name="connsiteY9" fmla="*/ 32947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6118" y="0"/>
                    </a:moveTo>
                    <a:cubicBezTo>
                      <a:pt x="83248" y="0"/>
                      <a:pt x="0" y="83439"/>
                      <a:pt x="0" y="186214"/>
                    </a:cubicBezTo>
                    <a:cubicBezTo>
                      <a:pt x="0" y="289084"/>
                      <a:pt x="83344" y="372428"/>
                      <a:pt x="186118" y="372428"/>
                    </a:cubicBezTo>
                    <a:cubicBezTo>
                      <a:pt x="288893" y="372428"/>
                      <a:pt x="372333" y="289084"/>
                      <a:pt x="372333" y="186214"/>
                    </a:cubicBezTo>
                    <a:cubicBezTo>
                      <a:pt x="372333" y="83439"/>
                      <a:pt x="288893" y="0"/>
                      <a:pt x="186118" y="0"/>
                    </a:cubicBezTo>
                    <a:close/>
                    <a:moveTo>
                      <a:pt x="186118" y="329470"/>
                    </a:moveTo>
                    <a:cubicBezTo>
                      <a:pt x="107061" y="329470"/>
                      <a:pt x="42863" y="265367"/>
                      <a:pt x="42863" y="186214"/>
                    </a:cubicBezTo>
                    <a:cubicBezTo>
                      <a:pt x="42863" y="107061"/>
                      <a:pt x="106966" y="42958"/>
                      <a:pt x="186118" y="42958"/>
                    </a:cubicBezTo>
                    <a:cubicBezTo>
                      <a:pt x="265176" y="42958"/>
                      <a:pt x="329375" y="107061"/>
                      <a:pt x="329375" y="186214"/>
                    </a:cubicBezTo>
                    <a:cubicBezTo>
                      <a:pt x="329279" y="265367"/>
                      <a:pt x="265176" y="329470"/>
                      <a:pt x="186118" y="329470"/>
                    </a:cubicBezTo>
                    <a:close/>
                  </a:path>
                </a:pathLst>
              </a:custGeom>
              <a:solidFill>
                <a:schemeClr val="accent2">
                  <a:lumMod val="20000"/>
                  <a:lumOff val="80000"/>
                </a:schemeClr>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195" name="任意多边形: 形状 194">
                <a:extLst>
                  <a:ext uri="{FF2B5EF4-FFF2-40B4-BE49-F238E27FC236}">
                    <a16:creationId xmlns:a16="http://schemas.microsoft.com/office/drawing/2014/main" id="{02BBA2BE-7B45-FF1D-C64F-F9812AA336F1}"/>
                  </a:ext>
                </a:extLst>
              </p:cNvPr>
              <p:cNvSpPr/>
              <p:nvPr/>
            </p:nvSpPr>
            <p:spPr>
              <a:xfrm>
                <a:off x="5416255" y="3629920"/>
                <a:ext cx="1421138" cy="1421138"/>
              </a:xfrm>
              <a:custGeom>
                <a:avLst/>
                <a:gdLst>
                  <a:gd name="connsiteX0" fmla="*/ 260889 w 514350"/>
                  <a:gd name="connsiteY0" fmla="*/ 521780 h 514350"/>
                  <a:gd name="connsiteX1" fmla="*/ 0 w 514350"/>
                  <a:gd name="connsiteY1" fmla="*/ 260890 h 514350"/>
                  <a:gd name="connsiteX2" fmla="*/ 260889 w 514350"/>
                  <a:gd name="connsiteY2" fmla="*/ 0 h 514350"/>
                  <a:gd name="connsiteX3" fmla="*/ 521779 w 514350"/>
                  <a:gd name="connsiteY3" fmla="*/ 260890 h 514350"/>
                  <a:gd name="connsiteX4" fmla="*/ 260889 w 514350"/>
                  <a:gd name="connsiteY4" fmla="*/ 521780 h 514350"/>
                  <a:gd name="connsiteX5" fmla="*/ 260889 w 514350"/>
                  <a:gd name="connsiteY5" fmla="*/ 521780 h 514350"/>
                  <a:gd name="connsiteX6" fmla="*/ 260889 w 514350"/>
                  <a:gd name="connsiteY6" fmla="*/ 2572 h 514350"/>
                  <a:gd name="connsiteX7" fmla="*/ 2571 w 514350"/>
                  <a:gd name="connsiteY7" fmla="*/ 260890 h 514350"/>
                  <a:gd name="connsiteX8" fmla="*/ 260889 w 514350"/>
                  <a:gd name="connsiteY8" fmla="*/ 519208 h 514350"/>
                  <a:gd name="connsiteX9" fmla="*/ 519207 w 514350"/>
                  <a:gd name="connsiteY9" fmla="*/ 260890 h 514350"/>
                  <a:gd name="connsiteX10" fmla="*/ 260889 w 514350"/>
                  <a:gd name="connsiteY10" fmla="*/ 2572 h 514350"/>
                  <a:gd name="connsiteX11" fmla="*/ 260889 w 514350"/>
                  <a:gd name="connsiteY11" fmla="*/ 257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514350">
                    <a:moveTo>
                      <a:pt x="260889" y="521780"/>
                    </a:moveTo>
                    <a:cubicBezTo>
                      <a:pt x="116967" y="521780"/>
                      <a:pt x="0" y="404717"/>
                      <a:pt x="0" y="260890"/>
                    </a:cubicBezTo>
                    <a:cubicBezTo>
                      <a:pt x="0" y="116967"/>
                      <a:pt x="117062" y="0"/>
                      <a:pt x="260889" y="0"/>
                    </a:cubicBezTo>
                    <a:cubicBezTo>
                      <a:pt x="404813" y="0"/>
                      <a:pt x="521779" y="117062"/>
                      <a:pt x="521779" y="260890"/>
                    </a:cubicBezTo>
                    <a:cubicBezTo>
                      <a:pt x="521779" y="404717"/>
                      <a:pt x="404717" y="521780"/>
                      <a:pt x="260889" y="521780"/>
                    </a:cubicBezTo>
                    <a:lnTo>
                      <a:pt x="260889" y="521780"/>
                    </a:lnTo>
                    <a:close/>
                    <a:moveTo>
                      <a:pt x="260889" y="2572"/>
                    </a:moveTo>
                    <a:cubicBezTo>
                      <a:pt x="118491" y="2572"/>
                      <a:pt x="2571" y="118396"/>
                      <a:pt x="2571" y="260890"/>
                    </a:cubicBezTo>
                    <a:cubicBezTo>
                      <a:pt x="2571" y="403288"/>
                      <a:pt x="118396" y="519208"/>
                      <a:pt x="260889" y="519208"/>
                    </a:cubicBezTo>
                    <a:cubicBezTo>
                      <a:pt x="403288" y="519208"/>
                      <a:pt x="519207" y="403288"/>
                      <a:pt x="519207" y="260890"/>
                    </a:cubicBezTo>
                    <a:cubicBezTo>
                      <a:pt x="519113" y="118396"/>
                      <a:pt x="403288" y="2572"/>
                      <a:pt x="260889" y="2572"/>
                    </a:cubicBezTo>
                    <a:lnTo>
                      <a:pt x="260889" y="2572"/>
                    </a:lnTo>
                    <a:close/>
                  </a:path>
                </a:pathLst>
              </a:custGeom>
              <a:solidFill>
                <a:schemeClr val="accent2"/>
              </a:solidFill>
              <a:ln w="12700" cap="flat">
                <a:solidFill>
                  <a:schemeClr val="accent2"/>
                </a:solidFill>
                <a:prstDash val="solid"/>
                <a:miter/>
              </a:ln>
              <a:effectLst>
                <a:glow rad="139700">
                  <a:srgbClr val="00B0F0">
                    <a:alpha val="40000"/>
                  </a:srgbClr>
                </a:glow>
                <a:outerShdw blurRad="63500" sx="102000" sy="102000" algn="ctr" rotWithShape="0">
                  <a:schemeClr val="accent2"/>
                </a:outerShdw>
              </a:effectLst>
              <a:scene3d>
                <a:camera prst="perspectiveRelaxedModerately">
                  <a:rot lat="17400000" lon="0" rev="0"/>
                </a:camera>
                <a:lightRig rig="glow" dir="t"/>
              </a:scene3d>
            </p:spPr>
            <p:txBody>
              <a:bodyPr rtlCol="0" anchor="ctr"/>
              <a:lstStyle/>
              <a:p>
                <a:endParaRPr lang="zh-CN" altLang="en-US"/>
              </a:p>
            </p:txBody>
          </p:sp>
          <p:sp>
            <p:nvSpPr>
              <p:cNvPr id="196" name="任意多边形: 形状 195">
                <a:extLst>
                  <a:ext uri="{FF2B5EF4-FFF2-40B4-BE49-F238E27FC236}">
                    <a16:creationId xmlns:a16="http://schemas.microsoft.com/office/drawing/2014/main" id="{18CDF269-6318-6699-650B-5B20E84780D4}"/>
                  </a:ext>
                </a:extLst>
              </p:cNvPr>
              <p:cNvSpPr/>
              <p:nvPr userDrawn="1"/>
            </p:nvSpPr>
            <p:spPr>
              <a:xfrm flipV="1">
                <a:off x="5119719" y="2903096"/>
                <a:ext cx="2039253" cy="1470258"/>
              </a:xfrm>
              <a:custGeom>
                <a:avLst/>
                <a:gdLst>
                  <a:gd name="connsiteX0" fmla="*/ 819453 w 2039253"/>
                  <a:gd name="connsiteY0" fmla="*/ 1470230 h 1470258"/>
                  <a:gd name="connsiteX1" fmla="*/ 1019627 w 2039253"/>
                  <a:gd name="connsiteY1" fmla="*/ 1467090 h 1470258"/>
                  <a:gd name="connsiteX2" fmla="*/ 1219800 w 2039253"/>
                  <a:gd name="connsiteY2" fmla="*/ 1470230 h 1470258"/>
                  <a:gd name="connsiteX3" fmla="*/ 2039253 w 2039253"/>
                  <a:gd name="connsiteY3" fmla="*/ 1224844 h 1470258"/>
                  <a:gd name="connsiteX4" fmla="*/ 1733042 w 2039253"/>
                  <a:gd name="connsiteY4" fmla="*/ 0 h 1470258"/>
                  <a:gd name="connsiteX5" fmla="*/ 1138882 w 2039253"/>
                  <a:gd name="connsiteY5" fmla="*/ 257123 h 1470258"/>
                  <a:gd name="connsiteX6" fmla="*/ 1021171 w 2039253"/>
                  <a:gd name="connsiteY6" fmla="*/ 254897 h 1470258"/>
                  <a:gd name="connsiteX7" fmla="*/ 1021171 w 2039253"/>
                  <a:gd name="connsiteY7" fmla="*/ 254838 h 1470258"/>
                  <a:gd name="connsiteX8" fmla="*/ 1019627 w 2039253"/>
                  <a:gd name="connsiteY8" fmla="*/ 254867 h 1470258"/>
                  <a:gd name="connsiteX9" fmla="*/ 1018082 w 2039253"/>
                  <a:gd name="connsiteY9" fmla="*/ 254838 h 1470258"/>
                  <a:gd name="connsiteX10" fmla="*/ 1018082 w 2039253"/>
                  <a:gd name="connsiteY10" fmla="*/ 254897 h 1470258"/>
                  <a:gd name="connsiteX11" fmla="*/ 900371 w 2039253"/>
                  <a:gd name="connsiteY11" fmla="*/ 257123 h 1470258"/>
                  <a:gd name="connsiteX12" fmla="*/ 306211 w 2039253"/>
                  <a:gd name="connsiteY12" fmla="*/ 0 h 1470258"/>
                  <a:gd name="connsiteX13" fmla="*/ 0 w 2039253"/>
                  <a:gd name="connsiteY13" fmla="*/ 1224844 h 1470258"/>
                  <a:gd name="connsiteX14" fmla="*/ 819453 w 2039253"/>
                  <a:gd name="connsiteY14" fmla="*/ 1470230 h 147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253" h="1470258">
                    <a:moveTo>
                      <a:pt x="819453" y="1470230"/>
                    </a:moveTo>
                    <a:lnTo>
                      <a:pt x="1019627" y="1467090"/>
                    </a:lnTo>
                    <a:lnTo>
                      <a:pt x="1219800" y="1470230"/>
                    </a:lnTo>
                    <a:cubicBezTo>
                      <a:pt x="1649012" y="1471570"/>
                      <a:pt x="1804753" y="1425509"/>
                      <a:pt x="2039253" y="1224844"/>
                    </a:cubicBezTo>
                    <a:lnTo>
                      <a:pt x="1733042" y="0"/>
                    </a:lnTo>
                    <a:cubicBezTo>
                      <a:pt x="1744772" y="138701"/>
                      <a:pt x="1453131" y="248230"/>
                      <a:pt x="1138882" y="257123"/>
                    </a:cubicBezTo>
                    <a:lnTo>
                      <a:pt x="1021171" y="254897"/>
                    </a:lnTo>
                    <a:lnTo>
                      <a:pt x="1021171" y="254838"/>
                    </a:lnTo>
                    <a:lnTo>
                      <a:pt x="1019627" y="254867"/>
                    </a:lnTo>
                    <a:lnTo>
                      <a:pt x="1018082" y="254838"/>
                    </a:lnTo>
                    <a:lnTo>
                      <a:pt x="1018082" y="254897"/>
                    </a:lnTo>
                    <a:lnTo>
                      <a:pt x="900371" y="257123"/>
                    </a:lnTo>
                    <a:cubicBezTo>
                      <a:pt x="586122" y="248230"/>
                      <a:pt x="294481" y="138701"/>
                      <a:pt x="306211" y="0"/>
                    </a:cubicBezTo>
                    <a:lnTo>
                      <a:pt x="0" y="1224844"/>
                    </a:lnTo>
                    <a:cubicBezTo>
                      <a:pt x="234500" y="1425509"/>
                      <a:pt x="390241" y="1471570"/>
                      <a:pt x="819453" y="1470230"/>
                    </a:cubicBezTo>
                    <a:close/>
                  </a:path>
                </a:pathLst>
              </a:custGeom>
              <a:gradFill>
                <a:gsLst>
                  <a:gs pos="0">
                    <a:schemeClr val="accent2">
                      <a:alpha val="50000"/>
                    </a:schemeClr>
                  </a:gs>
                  <a:gs pos="85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任意多边形: 形状 196">
                <a:extLst>
                  <a:ext uri="{FF2B5EF4-FFF2-40B4-BE49-F238E27FC236}">
                    <a16:creationId xmlns:a16="http://schemas.microsoft.com/office/drawing/2014/main" id="{9AB7C5D9-B049-EC88-64A4-B84DBF05084A}"/>
                  </a:ext>
                </a:extLst>
              </p:cNvPr>
              <p:cNvSpPr/>
              <p:nvPr/>
            </p:nvSpPr>
            <p:spPr>
              <a:xfrm flipV="1">
                <a:off x="5575580" y="3601264"/>
                <a:ext cx="1129437" cy="753556"/>
              </a:xfrm>
              <a:custGeom>
                <a:avLst/>
                <a:gdLst>
                  <a:gd name="connsiteX0" fmla="*/ 676306 w 1129437"/>
                  <a:gd name="connsiteY0" fmla="*/ 753542 h 753556"/>
                  <a:gd name="connsiteX1" fmla="*/ 1129437 w 1129437"/>
                  <a:gd name="connsiteY1" fmla="*/ 627774 h 753556"/>
                  <a:gd name="connsiteX2" fmla="*/ 960112 w 1129437"/>
                  <a:gd name="connsiteY2" fmla="*/ 0 h 753556"/>
                  <a:gd name="connsiteX3" fmla="*/ 631561 w 1129437"/>
                  <a:gd name="connsiteY3" fmla="*/ 131784 h 753556"/>
                  <a:gd name="connsiteX4" fmla="*/ 564762 w 1129437"/>
                  <a:gd name="connsiteY4" fmla="*/ 130613 h 753556"/>
                  <a:gd name="connsiteX5" fmla="*/ 564762 w 1129437"/>
                  <a:gd name="connsiteY5" fmla="*/ 751921 h 753556"/>
                  <a:gd name="connsiteX6" fmla="*/ 676306 w 1129437"/>
                  <a:gd name="connsiteY6" fmla="*/ 753542 h 753556"/>
                  <a:gd name="connsiteX7" fmla="*/ 453132 w 1129437"/>
                  <a:gd name="connsiteY7" fmla="*/ 753542 h 753556"/>
                  <a:gd name="connsiteX8" fmla="*/ 564676 w 1129437"/>
                  <a:gd name="connsiteY8" fmla="*/ 751921 h 753556"/>
                  <a:gd name="connsiteX9" fmla="*/ 564676 w 1129437"/>
                  <a:gd name="connsiteY9" fmla="*/ 130613 h 753556"/>
                  <a:gd name="connsiteX10" fmla="*/ 497877 w 1129437"/>
                  <a:gd name="connsiteY10" fmla="*/ 131784 h 753556"/>
                  <a:gd name="connsiteX11" fmla="*/ 169325 w 1129437"/>
                  <a:gd name="connsiteY11" fmla="*/ 0 h 753556"/>
                  <a:gd name="connsiteX12" fmla="*/ 0 w 1129437"/>
                  <a:gd name="connsiteY12" fmla="*/ 627774 h 753556"/>
                  <a:gd name="connsiteX13" fmla="*/ 453132 w 1129437"/>
                  <a:gd name="connsiteY13" fmla="*/ 753542 h 7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437" h="753556">
                    <a:moveTo>
                      <a:pt x="676306" y="753542"/>
                    </a:moveTo>
                    <a:cubicBezTo>
                      <a:pt x="913647" y="754229"/>
                      <a:pt x="999766" y="730621"/>
                      <a:pt x="1129437" y="627774"/>
                    </a:cubicBezTo>
                    <a:lnTo>
                      <a:pt x="960112" y="0"/>
                    </a:lnTo>
                    <a:cubicBezTo>
                      <a:pt x="966599" y="71089"/>
                      <a:pt x="805330" y="127226"/>
                      <a:pt x="631561" y="131784"/>
                    </a:cubicBezTo>
                    <a:lnTo>
                      <a:pt x="564762" y="130613"/>
                    </a:lnTo>
                    <a:lnTo>
                      <a:pt x="564762" y="751921"/>
                    </a:lnTo>
                    <a:cubicBezTo>
                      <a:pt x="605408" y="752850"/>
                      <a:pt x="642400" y="753444"/>
                      <a:pt x="676306" y="753542"/>
                    </a:cubicBezTo>
                    <a:close/>
                    <a:moveTo>
                      <a:pt x="453132" y="753542"/>
                    </a:moveTo>
                    <a:cubicBezTo>
                      <a:pt x="487038" y="753444"/>
                      <a:pt x="524030" y="752850"/>
                      <a:pt x="564676" y="751921"/>
                    </a:cubicBezTo>
                    <a:lnTo>
                      <a:pt x="564676" y="130613"/>
                    </a:lnTo>
                    <a:lnTo>
                      <a:pt x="497877" y="131784"/>
                    </a:lnTo>
                    <a:cubicBezTo>
                      <a:pt x="324107" y="127226"/>
                      <a:pt x="162839" y="71089"/>
                      <a:pt x="169325" y="0"/>
                    </a:cubicBezTo>
                    <a:lnTo>
                      <a:pt x="0" y="627774"/>
                    </a:lnTo>
                    <a:cubicBezTo>
                      <a:pt x="129671" y="730621"/>
                      <a:pt x="215791" y="754229"/>
                      <a:pt x="453132" y="753542"/>
                    </a:cubicBezTo>
                    <a:close/>
                  </a:path>
                </a:pathLst>
              </a:custGeom>
              <a:gradFill>
                <a:gsLst>
                  <a:gs pos="0">
                    <a:schemeClr val="accent2">
                      <a:alpha val="50000"/>
                    </a:schemeClr>
                  </a:gs>
                  <a:gs pos="73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a:extLst>
                <a:ext uri="{FF2B5EF4-FFF2-40B4-BE49-F238E27FC236}">
                  <a16:creationId xmlns:a16="http://schemas.microsoft.com/office/drawing/2014/main" id="{1CE58E01-C535-1CE2-0A3B-9AB5860362CB}"/>
                </a:ext>
              </a:extLst>
            </p:cNvPr>
            <p:cNvGrpSpPr/>
            <p:nvPr/>
          </p:nvGrpSpPr>
          <p:grpSpPr>
            <a:xfrm>
              <a:off x="6454709" y="181768"/>
              <a:ext cx="2228850" cy="4352925"/>
              <a:chOff x="6082170" y="622514"/>
              <a:chExt cx="2228850" cy="4352925"/>
            </a:xfrm>
          </p:grpSpPr>
          <p:pic>
            <p:nvPicPr>
              <p:cNvPr id="199" name="图片 198" descr="图片包含 游戏机, 桌子, 玻璃&#10;&#10;描述已自动生成">
                <a:extLst>
                  <a:ext uri="{FF2B5EF4-FFF2-40B4-BE49-F238E27FC236}">
                    <a16:creationId xmlns:a16="http://schemas.microsoft.com/office/drawing/2014/main" id="{2CA17700-5B61-46C0-F264-6B12DC2A52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2170" y="622514"/>
                <a:ext cx="2228850" cy="4352925"/>
              </a:xfrm>
              <a:prstGeom prst="rect">
                <a:avLst/>
              </a:prstGeom>
            </p:spPr>
          </p:pic>
          <p:sp>
            <p:nvSpPr>
              <p:cNvPr id="200" name="文本框 199">
                <a:extLst>
                  <a:ext uri="{FF2B5EF4-FFF2-40B4-BE49-F238E27FC236}">
                    <a16:creationId xmlns:a16="http://schemas.microsoft.com/office/drawing/2014/main" id="{F248342A-333B-0E4F-DC0F-C8984BD9A18F}"/>
                  </a:ext>
                </a:extLst>
              </p:cNvPr>
              <p:cNvSpPr txBox="1"/>
              <p:nvPr userDrawn="1"/>
            </p:nvSpPr>
            <p:spPr>
              <a:xfrm>
                <a:off x="6942519" y="2237974"/>
                <a:ext cx="602037" cy="1218810"/>
              </a:xfrm>
              <a:custGeom>
                <a:avLst/>
                <a:gdLst/>
                <a:ahLst/>
                <a:cxnLst/>
                <a:rect l="l" t="t" r="r" b="b"/>
                <a:pathLst>
                  <a:path w="602037" h="1218810">
                    <a:moveTo>
                      <a:pt x="602037" y="0"/>
                    </a:moveTo>
                    <a:lnTo>
                      <a:pt x="431530" y="1218810"/>
                    </a:lnTo>
                    <a:lnTo>
                      <a:pt x="31576" y="1218810"/>
                    </a:lnTo>
                    <a:lnTo>
                      <a:pt x="164192" y="275759"/>
                    </a:lnTo>
                    <a:lnTo>
                      <a:pt x="0" y="298914"/>
                    </a:lnTo>
                    <a:lnTo>
                      <a:pt x="31576" y="79991"/>
                    </a:lnTo>
                    <a:close/>
                  </a:path>
                </a:pathLst>
              </a:custGeom>
              <a:noFill/>
              <a:ln>
                <a:solidFill>
                  <a:schemeClr val="accent2"/>
                </a:solidFill>
              </a:ln>
              <a:effectLst/>
              <a:scene3d>
                <a:camera prst="orthographicFront"/>
                <a:lightRig rig="chilly" dir="t"/>
              </a:scene3d>
              <a:sp3d prstMaterial="matte"/>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ln>
                    <a:solidFill>
                      <a:schemeClr val="accent2"/>
                    </a:solidFill>
                  </a:ln>
                  <a:noFill/>
                  <a:latin typeface="+mj-ea"/>
                  <a:ea typeface="+mj-ea"/>
                </a:endParaRPr>
              </a:p>
            </p:txBody>
          </p:sp>
        </p:grpSp>
      </p:grpSp>
      <p:pic>
        <p:nvPicPr>
          <p:cNvPr id="224" name="图形 223">
            <a:extLst>
              <a:ext uri="{FF2B5EF4-FFF2-40B4-BE49-F238E27FC236}">
                <a16:creationId xmlns:a16="http://schemas.microsoft.com/office/drawing/2014/main" id="{56D39EE5-D7BD-20AF-380F-07ECB3DAD0CF}"/>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sp>
        <p:nvSpPr>
          <p:cNvPr id="232" name="矩形 231">
            <a:extLst>
              <a:ext uri="{FF2B5EF4-FFF2-40B4-BE49-F238E27FC236}">
                <a16:creationId xmlns:a16="http://schemas.microsoft.com/office/drawing/2014/main" id="{4E6D04AE-7600-BC00-A7EF-70E2F22FB1F7}"/>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3" name="组合 232">
            <a:extLst>
              <a:ext uri="{FF2B5EF4-FFF2-40B4-BE49-F238E27FC236}">
                <a16:creationId xmlns:a16="http://schemas.microsoft.com/office/drawing/2014/main" id="{CCFFFDD7-2D2A-52F2-DBA7-910BA68E11C0}"/>
              </a:ext>
            </a:extLst>
          </p:cNvPr>
          <p:cNvGrpSpPr/>
          <p:nvPr/>
        </p:nvGrpSpPr>
        <p:grpSpPr>
          <a:xfrm>
            <a:off x="6138863" y="419861"/>
            <a:ext cx="1434190" cy="357027"/>
            <a:chOff x="6138863" y="419861"/>
            <a:chExt cx="1434190" cy="357027"/>
          </a:xfrm>
        </p:grpSpPr>
        <p:sp>
          <p:nvSpPr>
            <p:cNvPr id="234" name="矩形 233">
              <a:extLst>
                <a:ext uri="{FF2B5EF4-FFF2-40B4-BE49-F238E27FC236}">
                  <a16:creationId xmlns:a16="http://schemas.microsoft.com/office/drawing/2014/main" id="{E90F2A69-7C9F-6579-6BFA-DD1FC68C8786}"/>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a:extLst>
                <a:ext uri="{FF2B5EF4-FFF2-40B4-BE49-F238E27FC236}">
                  <a16:creationId xmlns:a16="http://schemas.microsoft.com/office/drawing/2014/main" id="{6D184BED-5472-59A1-5936-E3ED231737AD}"/>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36" name="文本框 235">
            <a:extLst>
              <a:ext uri="{FF2B5EF4-FFF2-40B4-BE49-F238E27FC236}">
                <a16:creationId xmlns:a16="http://schemas.microsoft.com/office/drawing/2014/main" id="{D398324D-896C-910C-F070-01B3155357C3}"/>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237" name="文本框 236">
            <a:extLst>
              <a:ext uri="{FF2B5EF4-FFF2-40B4-BE49-F238E27FC236}">
                <a16:creationId xmlns:a16="http://schemas.microsoft.com/office/drawing/2014/main" id="{CF8BFD3C-4508-28CC-A7F2-CBA8F3AC9DDC}"/>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238" name="文本框 237">
            <a:extLst>
              <a:ext uri="{FF2B5EF4-FFF2-40B4-BE49-F238E27FC236}">
                <a16:creationId xmlns:a16="http://schemas.microsoft.com/office/drawing/2014/main" id="{E4750C27-B944-FF62-D50F-AB3C003BF7AA}"/>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239" name="文本框 238">
            <a:extLst>
              <a:ext uri="{FF2B5EF4-FFF2-40B4-BE49-F238E27FC236}">
                <a16:creationId xmlns:a16="http://schemas.microsoft.com/office/drawing/2014/main" id="{CB84E45E-A70E-7153-AA8D-121CD15C7B3C}"/>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2" name="文本框 1">
            <a:extLst>
              <a:ext uri="{FF2B5EF4-FFF2-40B4-BE49-F238E27FC236}">
                <a16:creationId xmlns:a16="http://schemas.microsoft.com/office/drawing/2014/main" id="{997816A8-DDA0-9B67-7191-7763379AA379}"/>
              </a:ext>
            </a:extLst>
          </p:cNvPr>
          <p:cNvSpPr txBox="1"/>
          <p:nvPr/>
        </p:nvSpPr>
        <p:spPr>
          <a:xfrm>
            <a:off x="4335378" y="3017000"/>
            <a:ext cx="4884460" cy="707886"/>
          </a:xfrm>
          <a:prstGeom prst="rect">
            <a:avLst/>
          </a:prstGeom>
          <a:noFill/>
        </p:spPr>
        <p:txBody>
          <a:bodyPr wrap="square">
            <a:noAutofit/>
          </a:bodyPr>
          <a:lstStyle/>
          <a:p>
            <a:r>
              <a:rPr lang="zh-CN" altLang="en-US" sz="4000" b="1" spc="300" dirty="0">
                <a:solidFill>
                  <a:schemeClr val="bg2"/>
                </a:solidFill>
                <a:latin typeface="+mj-ea"/>
                <a:ea typeface="+mj-ea"/>
              </a:rPr>
              <a:t>元宇宙的发展历程</a:t>
            </a:r>
          </a:p>
        </p:txBody>
      </p:sp>
      <p:sp>
        <p:nvSpPr>
          <p:cNvPr id="3" name="文本框 2">
            <a:extLst>
              <a:ext uri="{FF2B5EF4-FFF2-40B4-BE49-F238E27FC236}">
                <a16:creationId xmlns:a16="http://schemas.microsoft.com/office/drawing/2014/main" id="{8C6F3AEB-0EF4-F76A-1722-661992A0E4C5}"/>
              </a:ext>
            </a:extLst>
          </p:cNvPr>
          <p:cNvSpPr txBox="1"/>
          <p:nvPr/>
        </p:nvSpPr>
        <p:spPr>
          <a:xfrm>
            <a:off x="4389806" y="3724886"/>
            <a:ext cx="5055131" cy="307777"/>
          </a:xfrm>
          <a:prstGeom prst="rect">
            <a:avLst/>
          </a:prstGeom>
          <a:noFill/>
        </p:spPr>
        <p:txBody>
          <a:bodyPr wrap="square">
            <a:noAutofit/>
          </a:bodyPr>
          <a:lstStyle/>
          <a:p>
            <a:r>
              <a:rPr lang="en-US" altLang="zh-CN" sz="1200" dirty="0">
                <a:solidFill>
                  <a:schemeClr val="bg1">
                    <a:lumMod val="75000"/>
                    <a:alpha val="98000"/>
                  </a:schemeClr>
                </a:solidFill>
              </a:rPr>
              <a:t>THE DEVELOPMENT OF THE METACOSM</a:t>
            </a:r>
            <a:endParaRPr lang="zh-CN" altLang="en-US" sz="1200" dirty="0">
              <a:solidFill>
                <a:schemeClr val="bg1">
                  <a:lumMod val="75000"/>
                  <a:alpha val="98000"/>
                </a:schemeClr>
              </a:solidFill>
            </a:endParaRPr>
          </a:p>
        </p:txBody>
      </p:sp>
    </p:spTree>
    <p:extLst>
      <p:ext uri="{BB962C8B-B14F-4D97-AF65-F5344CB8AC3E}">
        <p14:creationId xmlns:p14="http://schemas.microsoft.com/office/powerpoint/2010/main" val="181512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文本框 61">
            <a:extLst>
              <a:ext uri="{FF2B5EF4-FFF2-40B4-BE49-F238E27FC236}">
                <a16:creationId xmlns:a16="http://schemas.microsoft.com/office/drawing/2014/main" id="{261000F9-ED27-E372-FF43-BE67F8C95437}"/>
              </a:ext>
            </a:extLst>
          </p:cNvPr>
          <p:cNvSpPr txBox="1"/>
          <p:nvPr/>
        </p:nvSpPr>
        <p:spPr>
          <a:xfrm>
            <a:off x="3497758" y="3075732"/>
            <a:ext cx="5196483" cy="1704954"/>
          </a:xfrm>
          <a:prstGeom prst="rect">
            <a:avLst/>
          </a:prstGeom>
          <a:noFill/>
        </p:spPr>
        <p:txBody>
          <a:bodyPr wrap="square">
            <a:noAutofit/>
          </a:bodyPr>
          <a:lstStyle/>
          <a:p>
            <a:pPr>
              <a:lnSpc>
                <a:spcPct val="150000"/>
              </a:lnSpc>
            </a:pPr>
            <a:r>
              <a:rPr lang="zh-CN" altLang="en-US" b="0" i="0" dirty="0">
                <a:solidFill>
                  <a:schemeClr val="bg1"/>
                </a:solidFill>
                <a:effectLst/>
                <a:latin typeface="+mn-ea"/>
              </a:rPr>
              <a:t>由于元宇宙产业还处于初期发展阶段，相关政策尚不明晰，立法监管仍是空白。</a:t>
            </a:r>
            <a:r>
              <a:rPr lang="en-US" altLang="zh-CN" b="0" i="0" dirty="0">
                <a:solidFill>
                  <a:schemeClr val="bg1"/>
                </a:solidFill>
                <a:effectLst/>
                <a:latin typeface="+mn-ea"/>
              </a:rPr>
              <a:t>NFT</a:t>
            </a:r>
            <a:r>
              <a:rPr lang="zh-CN" altLang="en-US" b="0" i="0" dirty="0">
                <a:solidFill>
                  <a:schemeClr val="bg1"/>
                </a:solidFill>
                <a:effectLst/>
                <a:latin typeface="+mn-ea"/>
              </a:rPr>
              <a:t>等虚拟货币带来一定经济效益时也会伴随着一定的经济风险，而经济风险可能会从虚拟世界传导至现实世界。</a:t>
            </a:r>
            <a:endParaRPr lang="zh-CN" altLang="en-US" dirty="0">
              <a:solidFill>
                <a:schemeClr val="bg1"/>
              </a:solidFill>
              <a:latin typeface="+mn-ea"/>
            </a:endParaRPr>
          </a:p>
        </p:txBody>
      </p:sp>
      <p:sp>
        <p:nvSpPr>
          <p:cNvPr id="63" name="标题 62">
            <a:extLst>
              <a:ext uri="{FF2B5EF4-FFF2-40B4-BE49-F238E27FC236}">
                <a16:creationId xmlns:a16="http://schemas.microsoft.com/office/drawing/2014/main" id="{731F4AB7-FD45-6789-08B7-A5CB75A9AA29}"/>
              </a:ext>
            </a:extLst>
          </p:cNvPr>
          <p:cNvSpPr>
            <a:spLocks noGrp="1"/>
          </p:cNvSpPr>
          <p:nvPr>
            <p:ph type="title"/>
          </p:nvPr>
        </p:nvSpPr>
        <p:spPr>
          <a:xfrm>
            <a:off x="5154554" y="1567546"/>
            <a:ext cx="3888961" cy="509381"/>
          </a:xfrm>
        </p:spPr>
        <p:txBody>
          <a:bodyPr/>
          <a:lstStyle/>
          <a:p>
            <a:r>
              <a:rPr lang="zh-CN" altLang="en-US" dirty="0"/>
              <a:t>效益伴随风险</a:t>
            </a:r>
          </a:p>
        </p:txBody>
      </p:sp>
      <p:sp>
        <p:nvSpPr>
          <p:cNvPr id="3" name="PA-图片 64">
            <a:extLst>
              <a:ext uri="{FF2B5EF4-FFF2-40B4-BE49-F238E27FC236}">
                <a16:creationId xmlns:a16="http://schemas.microsoft.com/office/drawing/2014/main" id="{A8355EC5-8C5C-8765-5E7C-CACC9F98B594}"/>
              </a:ext>
            </a:extLst>
          </p:cNvPr>
          <p:cNvSpPr/>
          <p:nvPr>
            <p:custDataLst>
              <p:tags r:id="rId1"/>
            </p:custDataLst>
          </p:nvPr>
        </p:nvSpPr>
        <p:spPr>
          <a:xfrm>
            <a:off x="2088236" y="3318609"/>
            <a:ext cx="981076" cy="1095376"/>
          </a:xfrm>
          <a:custGeom>
            <a:avLst/>
            <a:gdLst/>
            <a:ahLst/>
            <a:cxnLst/>
            <a:rect l="0" t="0" r="0" b="0"/>
            <a:pathLst>
              <a:path w="981076" h="1095376">
                <a:moveTo>
                  <a:pt x="0" y="0"/>
                </a:moveTo>
                <a:lnTo>
                  <a:pt x="981075" y="0"/>
                </a:lnTo>
                <a:lnTo>
                  <a:pt x="981075" y="1095375"/>
                </a:lnTo>
                <a:lnTo>
                  <a:pt x="0" y="1095375"/>
                </a:lnTo>
                <a:close/>
              </a:path>
            </a:pathLst>
          </a:cu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66">
            <a:extLst>
              <a:ext uri="{FF2B5EF4-FFF2-40B4-BE49-F238E27FC236}">
                <a16:creationId xmlns:a16="http://schemas.microsoft.com/office/drawing/2014/main" id="{50A41103-D000-732C-F5E1-F5A33F903133}"/>
              </a:ext>
            </a:extLst>
          </p:cNvPr>
          <p:cNvSpPr/>
          <p:nvPr/>
        </p:nvSpPr>
        <p:spPr>
          <a:xfrm>
            <a:off x="0" y="2304147"/>
            <a:ext cx="7776000" cy="540000"/>
          </a:xfrm>
          <a:custGeom>
            <a:avLst/>
            <a:gdLst>
              <a:gd name="connsiteX0" fmla="*/ 0 w 5821680"/>
              <a:gd name="connsiteY0" fmla="*/ 274320 h 495300"/>
              <a:gd name="connsiteX1" fmla="*/ 2255520 w 5821680"/>
              <a:gd name="connsiteY1" fmla="*/ 274320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821680"/>
              <a:gd name="connsiteY0" fmla="*/ 274320 h 495300"/>
              <a:gd name="connsiteX1" fmla="*/ 2259216 w 5821680"/>
              <a:gd name="connsiteY1" fmla="*/ 257651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821680"/>
              <a:gd name="connsiteY0" fmla="*/ 274320 h 495300"/>
              <a:gd name="connsiteX1" fmla="*/ 2259216 w 5821680"/>
              <a:gd name="connsiteY1" fmla="*/ 255270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795805"/>
              <a:gd name="connsiteY0" fmla="*/ 248127 h 495300"/>
              <a:gd name="connsiteX1" fmla="*/ 2233341 w 5795805"/>
              <a:gd name="connsiteY1" fmla="*/ 255270 h 495300"/>
              <a:gd name="connsiteX2" fmla="*/ 2328705 w 5795805"/>
              <a:gd name="connsiteY2" fmla="*/ 0 h 495300"/>
              <a:gd name="connsiteX3" fmla="*/ 2458245 w 5795805"/>
              <a:gd name="connsiteY3" fmla="*/ 495300 h 495300"/>
              <a:gd name="connsiteX4" fmla="*/ 2572545 w 5795805"/>
              <a:gd name="connsiteY4" fmla="*/ 144780 h 495300"/>
              <a:gd name="connsiteX5" fmla="*/ 2717325 w 5795805"/>
              <a:gd name="connsiteY5" fmla="*/ 419100 h 495300"/>
              <a:gd name="connsiteX6" fmla="*/ 2778285 w 5795805"/>
              <a:gd name="connsiteY6" fmla="*/ 251460 h 495300"/>
              <a:gd name="connsiteX7" fmla="*/ 3753645 w 5795805"/>
              <a:gd name="connsiteY7" fmla="*/ 251460 h 495300"/>
              <a:gd name="connsiteX8" fmla="*/ 3791745 w 5795805"/>
              <a:gd name="connsiteY8" fmla="*/ 68580 h 495300"/>
              <a:gd name="connsiteX9" fmla="*/ 3867945 w 5795805"/>
              <a:gd name="connsiteY9" fmla="*/ 396240 h 495300"/>
              <a:gd name="connsiteX10" fmla="*/ 3967005 w 5795805"/>
              <a:gd name="connsiteY10" fmla="*/ 243840 h 495300"/>
              <a:gd name="connsiteX11" fmla="*/ 5795805 w 5795805"/>
              <a:gd name="connsiteY11" fmla="*/ 243840 h 495300"/>
              <a:gd name="connsiteX0" fmla="*/ 0 w 5795805"/>
              <a:gd name="connsiteY0" fmla="*/ 248127 h 495300"/>
              <a:gd name="connsiteX1" fmla="*/ 2233341 w 5795805"/>
              <a:gd name="connsiteY1" fmla="*/ 255270 h 495300"/>
              <a:gd name="connsiteX2" fmla="*/ 2328705 w 5795805"/>
              <a:gd name="connsiteY2" fmla="*/ 0 h 495300"/>
              <a:gd name="connsiteX3" fmla="*/ 2458245 w 5795805"/>
              <a:gd name="connsiteY3" fmla="*/ 495300 h 495300"/>
              <a:gd name="connsiteX4" fmla="*/ 2616903 w 5795805"/>
              <a:gd name="connsiteY4" fmla="*/ 137637 h 495300"/>
              <a:gd name="connsiteX5" fmla="*/ 2717325 w 5795805"/>
              <a:gd name="connsiteY5" fmla="*/ 419100 h 495300"/>
              <a:gd name="connsiteX6" fmla="*/ 2778285 w 5795805"/>
              <a:gd name="connsiteY6" fmla="*/ 251460 h 495300"/>
              <a:gd name="connsiteX7" fmla="*/ 3753645 w 5795805"/>
              <a:gd name="connsiteY7" fmla="*/ 251460 h 495300"/>
              <a:gd name="connsiteX8" fmla="*/ 3791745 w 5795805"/>
              <a:gd name="connsiteY8" fmla="*/ 68580 h 495300"/>
              <a:gd name="connsiteX9" fmla="*/ 3867945 w 5795805"/>
              <a:gd name="connsiteY9" fmla="*/ 396240 h 495300"/>
              <a:gd name="connsiteX10" fmla="*/ 3967005 w 5795805"/>
              <a:gd name="connsiteY10" fmla="*/ 243840 h 495300"/>
              <a:gd name="connsiteX11" fmla="*/ 5795805 w 5795805"/>
              <a:gd name="connsiteY11" fmla="*/ 243840 h 495300"/>
              <a:gd name="connsiteX0" fmla="*/ 0 w 5795805"/>
              <a:gd name="connsiteY0" fmla="*/ 340996 h 588169"/>
              <a:gd name="connsiteX1" fmla="*/ 2233341 w 5795805"/>
              <a:gd name="connsiteY1" fmla="*/ 348139 h 588169"/>
              <a:gd name="connsiteX2" fmla="*/ 2330554 w 5795805"/>
              <a:gd name="connsiteY2" fmla="*/ 0 h 588169"/>
              <a:gd name="connsiteX3" fmla="*/ 2458245 w 5795805"/>
              <a:gd name="connsiteY3" fmla="*/ 588169 h 588169"/>
              <a:gd name="connsiteX4" fmla="*/ 2616903 w 5795805"/>
              <a:gd name="connsiteY4" fmla="*/ 230506 h 588169"/>
              <a:gd name="connsiteX5" fmla="*/ 2717325 w 5795805"/>
              <a:gd name="connsiteY5" fmla="*/ 511969 h 588169"/>
              <a:gd name="connsiteX6" fmla="*/ 2778285 w 5795805"/>
              <a:gd name="connsiteY6" fmla="*/ 344329 h 588169"/>
              <a:gd name="connsiteX7" fmla="*/ 3753645 w 5795805"/>
              <a:gd name="connsiteY7" fmla="*/ 344329 h 588169"/>
              <a:gd name="connsiteX8" fmla="*/ 3791745 w 5795805"/>
              <a:gd name="connsiteY8" fmla="*/ 161449 h 588169"/>
              <a:gd name="connsiteX9" fmla="*/ 3867945 w 5795805"/>
              <a:gd name="connsiteY9" fmla="*/ 489109 h 588169"/>
              <a:gd name="connsiteX10" fmla="*/ 3967005 w 5795805"/>
              <a:gd name="connsiteY10" fmla="*/ 336709 h 588169"/>
              <a:gd name="connsiteX11" fmla="*/ 5795805 w 5795805"/>
              <a:gd name="connsiteY11" fmla="*/ 336709 h 588169"/>
              <a:gd name="connsiteX0" fmla="*/ 0 w 5795805"/>
              <a:gd name="connsiteY0" fmla="*/ 340996 h 714376"/>
              <a:gd name="connsiteX1" fmla="*/ 2233341 w 5795805"/>
              <a:gd name="connsiteY1" fmla="*/ 348139 h 714376"/>
              <a:gd name="connsiteX2" fmla="*/ 2330554 w 5795805"/>
              <a:gd name="connsiteY2" fmla="*/ 0 h 714376"/>
              <a:gd name="connsiteX3" fmla="*/ 2484120 w 5795805"/>
              <a:gd name="connsiteY3" fmla="*/ 714376 h 714376"/>
              <a:gd name="connsiteX4" fmla="*/ 2616903 w 5795805"/>
              <a:gd name="connsiteY4" fmla="*/ 230506 h 714376"/>
              <a:gd name="connsiteX5" fmla="*/ 2717325 w 5795805"/>
              <a:gd name="connsiteY5" fmla="*/ 511969 h 714376"/>
              <a:gd name="connsiteX6" fmla="*/ 2778285 w 5795805"/>
              <a:gd name="connsiteY6" fmla="*/ 344329 h 714376"/>
              <a:gd name="connsiteX7" fmla="*/ 3753645 w 5795805"/>
              <a:gd name="connsiteY7" fmla="*/ 344329 h 714376"/>
              <a:gd name="connsiteX8" fmla="*/ 3791745 w 5795805"/>
              <a:gd name="connsiteY8" fmla="*/ 161449 h 714376"/>
              <a:gd name="connsiteX9" fmla="*/ 3867945 w 5795805"/>
              <a:gd name="connsiteY9" fmla="*/ 489109 h 714376"/>
              <a:gd name="connsiteX10" fmla="*/ 3967005 w 5795805"/>
              <a:gd name="connsiteY10" fmla="*/ 336709 h 714376"/>
              <a:gd name="connsiteX11" fmla="*/ 5795805 w 5795805"/>
              <a:gd name="connsiteY11" fmla="*/ 336709 h 714376"/>
              <a:gd name="connsiteX0" fmla="*/ 0 w 5795805"/>
              <a:gd name="connsiteY0" fmla="*/ 340996 h 714376"/>
              <a:gd name="connsiteX1" fmla="*/ 2233341 w 5795805"/>
              <a:gd name="connsiteY1" fmla="*/ 348139 h 714376"/>
              <a:gd name="connsiteX2" fmla="*/ 2330554 w 5795805"/>
              <a:gd name="connsiteY2" fmla="*/ 0 h 714376"/>
              <a:gd name="connsiteX3" fmla="*/ 2484120 w 5795805"/>
              <a:gd name="connsiteY3" fmla="*/ 714376 h 714376"/>
              <a:gd name="connsiteX4" fmla="*/ 2616903 w 5795805"/>
              <a:gd name="connsiteY4" fmla="*/ 230506 h 714376"/>
              <a:gd name="connsiteX5" fmla="*/ 2717325 w 5795805"/>
              <a:gd name="connsiteY5" fmla="*/ 511969 h 714376"/>
              <a:gd name="connsiteX6" fmla="*/ 2778285 w 5795805"/>
              <a:gd name="connsiteY6" fmla="*/ 344329 h 714376"/>
              <a:gd name="connsiteX7" fmla="*/ 3753645 w 5795805"/>
              <a:gd name="connsiteY7" fmla="*/ 344329 h 714376"/>
              <a:gd name="connsiteX8" fmla="*/ 3791745 w 5795805"/>
              <a:gd name="connsiteY8" fmla="*/ 161449 h 714376"/>
              <a:gd name="connsiteX9" fmla="*/ 3915999 w 5795805"/>
              <a:gd name="connsiteY9" fmla="*/ 543878 h 714376"/>
              <a:gd name="connsiteX10" fmla="*/ 3967005 w 5795805"/>
              <a:gd name="connsiteY10" fmla="*/ 336709 h 714376"/>
              <a:gd name="connsiteX11" fmla="*/ 5795805 w 5795805"/>
              <a:gd name="connsiteY11" fmla="*/ 336709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5805" h="714376">
                <a:moveTo>
                  <a:pt x="0" y="340996"/>
                </a:moveTo>
                <a:lnTo>
                  <a:pt x="2233341" y="348139"/>
                </a:lnTo>
                <a:lnTo>
                  <a:pt x="2330554" y="0"/>
                </a:lnTo>
                <a:lnTo>
                  <a:pt x="2484120" y="714376"/>
                </a:lnTo>
                <a:lnTo>
                  <a:pt x="2616903" y="230506"/>
                </a:lnTo>
                <a:lnTo>
                  <a:pt x="2717325" y="511969"/>
                </a:lnTo>
                <a:lnTo>
                  <a:pt x="2778285" y="344329"/>
                </a:lnTo>
                <a:lnTo>
                  <a:pt x="3753645" y="344329"/>
                </a:lnTo>
                <a:lnTo>
                  <a:pt x="3791745" y="161449"/>
                </a:lnTo>
                <a:lnTo>
                  <a:pt x="3915999" y="543878"/>
                </a:lnTo>
                <a:lnTo>
                  <a:pt x="3967005" y="336709"/>
                </a:lnTo>
                <a:lnTo>
                  <a:pt x="5795805" y="336709"/>
                </a:lnTo>
              </a:path>
            </a:pathLst>
          </a:custGeom>
          <a:noFill/>
          <a:ln>
            <a:gradFill flip="none" rotWithShape="1">
              <a:gsLst>
                <a:gs pos="67000">
                  <a:schemeClr val="accent1">
                    <a:alpha val="8000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C2B189EF-39F2-2257-CCCC-2940A09CD9E7}"/>
              </a:ext>
            </a:extLst>
          </p:cNvPr>
          <p:cNvSpPr/>
          <p:nvPr/>
        </p:nvSpPr>
        <p:spPr>
          <a:xfrm flipH="1">
            <a:off x="4416000" y="5034269"/>
            <a:ext cx="7776000" cy="540000"/>
          </a:xfrm>
          <a:custGeom>
            <a:avLst/>
            <a:gdLst>
              <a:gd name="connsiteX0" fmla="*/ 0 w 5821680"/>
              <a:gd name="connsiteY0" fmla="*/ 274320 h 495300"/>
              <a:gd name="connsiteX1" fmla="*/ 2255520 w 5821680"/>
              <a:gd name="connsiteY1" fmla="*/ 274320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821680"/>
              <a:gd name="connsiteY0" fmla="*/ 274320 h 495300"/>
              <a:gd name="connsiteX1" fmla="*/ 2259216 w 5821680"/>
              <a:gd name="connsiteY1" fmla="*/ 257651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821680"/>
              <a:gd name="connsiteY0" fmla="*/ 274320 h 495300"/>
              <a:gd name="connsiteX1" fmla="*/ 2259216 w 5821680"/>
              <a:gd name="connsiteY1" fmla="*/ 255270 h 495300"/>
              <a:gd name="connsiteX2" fmla="*/ 2354580 w 5821680"/>
              <a:gd name="connsiteY2" fmla="*/ 0 h 495300"/>
              <a:gd name="connsiteX3" fmla="*/ 2484120 w 5821680"/>
              <a:gd name="connsiteY3" fmla="*/ 495300 h 495300"/>
              <a:gd name="connsiteX4" fmla="*/ 2598420 w 5821680"/>
              <a:gd name="connsiteY4" fmla="*/ 144780 h 495300"/>
              <a:gd name="connsiteX5" fmla="*/ 2743200 w 5821680"/>
              <a:gd name="connsiteY5" fmla="*/ 419100 h 495300"/>
              <a:gd name="connsiteX6" fmla="*/ 2804160 w 5821680"/>
              <a:gd name="connsiteY6" fmla="*/ 251460 h 495300"/>
              <a:gd name="connsiteX7" fmla="*/ 3779520 w 5821680"/>
              <a:gd name="connsiteY7" fmla="*/ 251460 h 495300"/>
              <a:gd name="connsiteX8" fmla="*/ 3817620 w 5821680"/>
              <a:gd name="connsiteY8" fmla="*/ 68580 h 495300"/>
              <a:gd name="connsiteX9" fmla="*/ 3893820 w 5821680"/>
              <a:gd name="connsiteY9" fmla="*/ 396240 h 495300"/>
              <a:gd name="connsiteX10" fmla="*/ 3992880 w 5821680"/>
              <a:gd name="connsiteY10" fmla="*/ 243840 h 495300"/>
              <a:gd name="connsiteX11" fmla="*/ 5821680 w 5821680"/>
              <a:gd name="connsiteY11" fmla="*/ 243840 h 495300"/>
              <a:gd name="connsiteX0" fmla="*/ 0 w 5795805"/>
              <a:gd name="connsiteY0" fmla="*/ 248127 h 495300"/>
              <a:gd name="connsiteX1" fmla="*/ 2233341 w 5795805"/>
              <a:gd name="connsiteY1" fmla="*/ 255270 h 495300"/>
              <a:gd name="connsiteX2" fmla="*/ 2328705 w 5795805"/>
              <a:gd name="connsiteY2" fmla="*/ 0 h 495300"/>
              <a:gd name="connsiteX3" fmla="*/ 2458245 w 5795805"/>
              <a:gd name="connsiteY3" fmla="*/ 495300 h 495300"/>
              <a:gd name="connsiteX4" fmla="*/ 2572545 w 5795805"/>
              <a:gd name="connsiteY4" fmla="*/ 144780 h 495300"/>
              <a:gd name="connsiteX5" fmla="*/ 2717325 w 5795805"/>
              <a:gd name="connsiteY5" fmla="*/ 419100 h 495300"/>
              <a:gd name="connsiteX6" fmla="*/ 2778285 w 5795805"/>
              <a:gd name="connsiteY6" fmla="*/ 251460 h 495300"/>
              <a:gd name="connsiteX7" fmla="*/ 3753645 w 5795805"/>
              <a:gd name="connsiteY7" fmla="*/ 251460 h 495300"/>
              <a:gd name="connsiteX8" fmla="*/ 3791745 w 5795805"/>
              <a:gd name="connsiteY8" fmla="*/ 68580 h 495300"/>
              <a:gd name="connsiteX9" fmla="*/ 3867945 w 5795805"/>
              <a:gd name="connsiteY9" fmla="*/ 396240 h 495300"/>
              <a:gd name="connsiteX10" fmla="*/ 3967005 w 5795805"/>
              <a:gd name="connsiteY10" fmla="*/ 243840 h 495300"/>
              <a:gd name="connsiteX11" fmla="*/ 5795805 w 5795805"/>
              <a:gd name="connsiteY11" fmla="*/ 243840 h 495300"/>
              <a:gd name="connsiteX0" fmla="*/ 0 w 5795805"/>
              <a:gd name="connsiteY0" fmla="*/ 248127 h 495300"/>
              <a:gd name="connsiteX1" fmla="*/ 2233341 w 5795805"/>
              <a:gd name="connsiteY1" fmla="*/ 255270 h 495300"/>
              <a:gd name="connsiteX2" fmla="*/ 2328705 w 5795805"/>
              <a:gd name="connsiteY2" fmla="*/ 0 h 495300"/>
              <a:gd name="connsiteX3" fmla="*/ 2458245 w 5795805"/>
              <a:gd name="connsiteY3" fmla="*/ 495300 h 495300"/>
              <a:gd name="connsiteX4" fmla="*/ 2616903 w 5795805"/>
              <a:gd name="connsiteY4" fmla="*/ 137637 h 495300"/>
              <a:gd name="connsiteX5" fmla="*/ 2717325 w 5795805"/>
              <a:gd name="connsiteY5" fmla="*/ 419100 h 495300"/>
              <a:gd name="connsiteX6" fmla="*/ 2778285 w 5795805"/>
              <a:gd name="connsiteY6" fmla="*/ 251460 h 495300"/>
              <a:gd name="connsiteX7" fmla="*/ 3753645 w 5795805"/>
              <a:gd name="connsiteY7" fmla="*/ 251460 h 495300"/>
              <a:gd name="connsiteX8" fmla="*/ 3791745 w 5795805"/>
              <a:gd name="connsiteY8" fmla="*/ 68580 h 495300"/>
              <a:gd name="connsiteX9" fmla="*/ 3867945 w 5795805"/>
              <a:gd name="connsiteY9" fmla="*/ 396240 h 495300"/>
              <a:gd name="connsiteX10" fmla="*/ 3967005 w 5795805"/>
              <a:gd name="connsiteY10" fmla="*/ 243840 h 495300"/>
              <a:gd name="connsiteX11" fmla="*/ 5795805 w 5795805"/>
              <a:gd name="connsiteY11" fmla="*/ 243840 h 495300"/>
              <a:gd name="connsiteX0" fmla="*/ 0 w 5795805"/>
              <a:gd name="connsiteY0" fmla="*/ 340996 h 588169"/>
              <a:gd name="connsiteX1" fmla="*/ 2233341 w 5795805"/>
              <a:gd name="connsiteY1" fmla="*/ 348139 h 588169"/>
              <a:gd name="connsiteX2" fmla="*/ 2330554 w 5795805"/>
              <a:gd name="connsiteY2" fmla="*/ 0 h 588169"/>
              <a:gd name="connsiteX3" fmla="*/ 2458245 w 5795805"/>
              <a:gd name="connsiteY3" fmla="*/ 588169 h 588169"/>
              <a:gd name="connsiteX4" fmla="*/ 2616903 w 5795805"/>
              <a:gd name="connsiteY4" fmla="*/ 230506 h 588169"/>
              <a:gd name="connsiteX5" fmla="*/ 2717325 w 5795805"/>
              <a:gd name="connsiteY5" fmla="*/ 511969 h 588169"/>
              <a:gd name="connsiteX6" fmla="*/ 2778285 w 5795805"/>
              <a:gd name="connsiteY6" fmla="*/ 344329 h 588169"/>
              <a:gd name="connsiteX7" fmla="*/ 3753645 w 5795805"/>
              <a:gd name="connsiteY7" fmla="*/ 344329 h 588169"/>
              <a:gd name="connsiteX8" fmla="*/ 3791745 w 5795805"/>
              <a:gd name="connsiteY8" fmla="*/ 161449 h 588169"/>
              <a:gd name="connsiteX9" fmla="*/ 3867945 w 5795805"/>
              <a:gd name="connsiteY9" fmla="*/ 489109 h 588169"/>
              <a:gd name="connsiteX10" fmla="*/ 3967005 w 5795805"/>
              <a:gd name="connsiteY10" fmla="*/ 336709 h 588169"/>
              <a:gd name="connsiteX11" fmla="*/ 5795805 w 5795805"/>
              <a:gd name="connsiteY11" fmla="*/ 336709 h 588169"/>
              <a:gd name="connsiteX0" fmla="*/ 0 w 5795805"/>
              <a:gd name="connsiteY0" fmla="*/ 340996 h 714376"/>
              <a:gd name="connsiteX1" fmla="*/ 2233341 w 5795805"/>
              <a:gd name="connsiteY1" fmla="*/ 348139 h 714376"/>
              <a:gd name="connsiteX2" fmla="*/ 2330554 w 5795805"/>
              <a:gd name="connsiteY2" fmla="*/ 0 h 714376"/>
              <a:gd name="connsiteX3" fmla="*/ 2484120 w 5795805"/>
              <a:gd name="connsiteY3" fmla="*/ 714376 h 714376"/>
              <a:gd name="connsiteX4" fmla="*/ 2616903 w 5795805"/>
              <a:gd name="connsiteY4" fmla="*/ 230506 h 714376"/>
              <a:gd name="connsiteX5" fmla="*/ 2717325 w 5795805"/>
              <a:gd name="connsiteY5" fmla="*/ 511969 h 714376"/>
              <a:gd name="connsiteX6" fmla="*/ 2778285 w 5795805"/>
              <a:gd name="connsiteY6" fmla="*/ 344329 h 714376"/>
              <a:gd name="connsiteX7" fmla="*/ 3753645 w 5795805"/>
              <a:gd name="connsiteY7" fmla="*/ 344329 h 714376"/>
              <a:gd name="connsiteX8" fmla="*/ 3791745 w 5795805"/>
              <a:gd name="connsiteY8" fmla="*/ 161449 h 714376"/>
              <a:gd name="connsiteX9" fmla="*/ 3867945 w 5795805"/>
              <a:gd name="connsiteY9" fmla="*/ 489109 h 714376"/>
              <a:gd name="connsiteX10" fmla="*/ 3967005 w 5795805"/>
              <a:gd name="connsiteY10" fmla="*/ 336709 h 714376"/>
              <a:gd name="connsiteX11" fmla="*/ 5795805 w 5795805"/>
              <a:gd name="connsiteY11" fmla="*/ 336709 h 714376"/>
              <a:gd name="connsiteX0" fmla="*/ 0 w 5795805"/>
              <a:gd name="connsiteY0" fmla="*/ 340996 h 714376"/>
              <a:gd name="connsiteX1" fmla="*/ 2233341 w 5795805"/>
              <a:gd name="connsiteY1" fmla="*/ 348139 h 714376"/>
              <a:gd name="connsiteX2" fmla="*/ 2330554 w 5795805"/>
              <a:gd name="connsiteY2" fmla="*/ 0 h 714376"/>
              <a:gd name="connsiteX3" fmla="*/ 2484120 w 5795805"/>
              <a:gd name="connsiteY3" fmla="*/ 714376 h 714376"/>
              <a:gd name="connsiteX4" fmla="*/ 2616903 w 5795805"/>
              <a:gd name="connsiteY4" fmla="*/ 230506 h 714376"/>
              <a:gd name="connsiteX5" fmla="*/ 2717325 w 5795805"/>
              <a:gd name="connsiteY5" fmla="*/ 511969 h 714376"/>
              <a:gd name="connsiteX6" fmla="*/ 2778285 w 5795805"/>
              <a:gd name="connsiteY6" fmla="*/ 344329 h 714376"/>
              <a:gd name="connsiteX7" fmla="*/ 3753645 w 5795805"/>
              <a:gd name="connsiteY7" fmla="*/ 344329 h 714376"/>
              <a:gd name="connsiteX8" fmla="*/ 3791745 w 5795805"/>
              <a:gd name="connsiteY8" fmla="*/ 161449 h 714376"/>
              <a:gd name="connsiteX9" fmla="*/ 3915999 w 5795805"/>
              <a:gd name="connsiteY9" fmla="*/ 543878 h 714376"/>
              <a:gd name="connsiteX10" fmla="*/ 3967005 w 5795805"/>
              <a:gd name="connsiteY10" fmla="*/ 336709 h 714376"/>
              <a:gd name="connsiteX11" fmla="*/ 5795805 w 5795805"/>
              <a:gd name="connsiteY11" fmla="*/ 336709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5805" h="714376">
                <a:moveTo>
                  <a:pt x="0" y="340996"/>
                </a:moveTo>
                <a:lnTo>
                  <a:pt x="2233341" y="348139"/>
                </a:lnTo>
                <a:lnTo>
                  <a:pt x="2330554" y="0"/>
                </a:lnTo>
                <a:lnTo>
                  <a:pt x="2484120" y="714376"/>
                </a:lnTo>
                <a:lnTo>
                  <a:pt x="2616903" y="230506"/>
                </a:lnTo>
                <a:lnTo>
                  <a:pt x="2717325" y="511969"/>
                </a:lnTo>
                <a:lnTo>
                  <a:pt x="2778285" y="344329"/>
                </a:lnTo>
                <a:lnTo>
                  <a:pt x="3753645" y="344329"/>
                </a:lnTo>
                <a:lnTo>
                  <a:pt x="3791745" y="161449"/>
                </a:lnTo>
                <a:lnTo>
                  <a:pt x="3915999" y="543878"/>
                </a:lnTo>
                <a:lnTo>
                  <a:pt x="3967005" y="336709"/>
                </a:lnTo>
                <a:lnTo>
                  <a:pt x="5795805" y="336709"/>
                </a:lnTo>
              </a:path>
            </a:pathLst>
          </a:custGeom>
          <a:noFill/>
          <a:ln>
            <a:gradFill flip="none" rotWithShape="1">
              <a:gsLst>
                <a:gs pos="67000">
                  <a:schemeClr val="accent2">
                    <a:alpha val="80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形 12">
            <a:extLst>
              <a:ext uri="{FF2B5EF4-FFF2-40B4-BE49-F238E27FC236}">
                <a16:creationId xmlns:a16="http://schemas.microsoft.com/office/drawing/2014/main" id="{DB0B6323-8924-18F5-F73A-8831DE2AF2A5}"/>
              </a:ext>
            </a:extLst>
          </p:cNvPr>
          <p:cNvPicPr>
            <a:picLocks noChangeAspect="1"/>
          </p:cNvPicPr>
          <p:nvPr/>
        </p:nvPicPr>
        <p:blipFill rotWithShape="1">
          <a:blip r:embed="rId4">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r="45349" b="-4904"/>
          <a:stretch/>
        </p:blipFill>
        <p:spPr>
          <a:xfrm>
            <a:off x="613267" y="424635"/>
            <a:ext cx="1634515" cy="239811"/>
          </a:xfrm>
          <a:prstGeom prst="rect">
            <a:avLst/>
          </a:prstGeom>
        </p:spPr>
      </p:pic>
      <p:pic>
        <p:nvPicPr>
          <p:cNvPr id="2" name="图片 1">
            <a:extLst>
              <a:ext uri="{FF2B5EF4-FFF2-40B4-BE49-F238E27FC236}">
                <a16:creationId xmlns:a16="http://schemas.microsoft.com/office/drawing/2014/main" id="{3070417C-1676-6F12-3475-7843A939138B}"/>
              </a:ext>
            </a:extLst>
          </p:cNvPr>
          <p:cNvPicPr>
            <a:picLocks noChangeAspect="1"/>
          </p:cNvPicPr>
          <p:nvPr/>
        </p:nvPicPr>
        <p:blipFill>
          <a:blip r:embed="rId6"/>
          <a:srcRect l="14966" t="8844" r="15646" b="9524"/>
          <a:stretch>
            <a:fillRect/>
          </a:stretch>
        </p:blipFill>
        <p:spPr>
          <a:xfrm>
            <a:off x="9022498" y="3260433"/>
            <a:ext cx="968727" cy="1139678"/>
          </a:xfrm>
          <a:prstGeom prst="rect">
            <a:avLst/>
          </a:prstGeom>
          <a:noFill/>
        </p:spPr>
      </p:pic>
      <p:sp>
        <p:nvSpPr>
          <p:cNvPr id="15" name="矩形 14">
            <a:extLst>
              <a:ext uri="{FF2B5EF4-FFF2-40B4-BE49-F238E27FC236}">
                <a16:creationId xmlns:a16="http://schemas.microsoft.com/office/drawing/2014/main" id="{8AF57806-ECD2-98EE-BDF5-3FEEC6343D61}"/>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BA8B9981-31DB-4288-8DBF-462981DCB225}"/>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23" name="组合 22">
            <a:extLst>
              <a:ext uri="{FF2B5EF4-FFF2-40B4-BE49-F238E27FC236}">
                <a16:creationId xmlns:a16="http://schemas.microsoft.com/office/drawing/2014/main" id="{40106B5D-E205-2885-9045-DEDBF6E6E2BE}"/>
              </a:ext>
            </a:extLst>
          </p:cNvPr>
          <p:cNvGrpSpPr/>
          <p:nvPr/>
        </p:nvGrpSpPr>
        <p:grpSpPr>
          <a:xfrm>
            <a:off x="10449252" y="419861"/>
            <a:ext cx="1436644" cy="357027"/>
            <a:chOff x="7572399" y="419861"/>
            <a:chExt cx="1436644" cy="357027"/>
          </a:xfrm>
        </p:grpSpPr>
        <p:sp>
          <p:nvSpPr>
            <p:cNvPr id="24" name="矩形 23">
              <a:extLst>
                <a:ext uri="{FF2B5EF4-FFF2-40B4-BE49-F238E27FC236}">
                  <a16:creationId xmlns:a16="http://schemas.microsoft.com/office/drawing/2014/main" id="{969CBBA1-402F-8048-A9FD-8D70B3F6383E}"/>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E371CD1-06DB-A118-B54B-FA59804F810A}"/>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6" name="文本框 25">
            <a:extLst>
              <a:ext uri="{FF2B5EF4-FFF2-40B4-BE49-F238E27FC236}">
                <a16:creationId xmlns:a16="http://schemas.microsoft.com/office/drawing/2014/main" id="{8E643EFE-AC03-6A1D-94F5-F88A05FAF2C2}"/>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27" name="文本框 26">
            <a:extLst>
              <a:ext uri="{FF2B5EF4-FFF2-40B4-BE49-F238E27FC236}">
                <a16:creationId xmlns:a16="http://schemas.microsoft.com/office/drawing/2014/main" id="{1600624F-6D82-E1D3-7445-5B8DC78B69DD}"/>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28" name="文本框 27">
            <a:extLst>
              <a:ext uri="{FF2B5EF4-FFF2-40B4-BE49-F238E27FC236}">
                <a16:creationId xmlns:a16="http://schemas.microsoft.com/office/drawing/2014/main" id="{FF1B4765-A4B3-7BCA-CE33-5D6496B2A03C}"/>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Tree>
    <p:extLst>
      <p:ext uri="{BB962C8B-B14F-4D97-AF65-F5344CB8AC3E}">
        <p14:creationId xmlns:p14="http://schemas.microsoft.com/office/powerpoint/2010/main" val="287596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任意多边形: 形状 239">
            <a:extLst>
              <a:ext uri="{FF2B5EF4-FFF2-40B4-BE49-F238E27FC236}">
                <a16:creationId xmlns:a16="http://schemas.microsoft.com/office/drawing/2014/main" id="{B4951DA4-CA4C-B10F-2CED-3D4FF3D673F4}"/>
              </a:ext>
            </a:extLst>
          </p:cNvPr>
          <p:cNvSpPr/>
          <p:nvPr/>
        </p:nvSpPr>
        <p:spPr>
          <a:xfrm>
            <a:off x="0" y="2409238"/>
            <a:ext cx="12192000" cy="2556462"/>
          </a:xfrm>
          <a:custGeom>
            <a:avLst/>
            <a:gdLst>
              <a:gd name="connsiteX0" fmla="*/ 0 w 12192000"/>
              <a:gd name="connsiteY0" fmla="*/ 0 h 2556462"/>
              <a:gd name="connsiteX1" fmla="*/ 12192000 w 12192000"/>
              <a:gd name="connsiteY1" fmla="*/ 0 h 2556462"/>
              <a:gd name="connsiteX2" fmla="*/ 12192000 w 12192000"/>
              <a:gd name="connsiteY2" fmla="*/ 2556462 h 2556462"/>
              <a:gd name="connsiteX3" fmla="*/ 0 w 12192000"/>
              <a:gd name="connsiteY3" fmla="*/ 2556462 h 2556462"/>
            </a:gdLst>
            <a:ahLst/>
            <a:cxnLst>
              <a:cxn ang="0">
                <a:pos x="connsiteX0" y="connsiteY0"/>
              </a:cxn>
              <a:cxn ang="0">
                <a:pos x="connsiteX1" y="connsiteY1"/>
              </a:cxn>
              <a:cxn ang="0">
                <a:pos x="connsiteX2" y="connsiteY2"/>
              </a:cxn>
              <a:cxn ang="0">
                <a:pos x="connsiteX3" y="connsiteY3"/>
              </a:cxn>
            </a:cxnLst>
            <a:rect l="l" t="t" r="r" b="b"/>
            <a:pathLst>
              <a:path w="12192000" h="2556462">
                <a:moveTo>
                  <a:pt x="0" y="0"/>
                </a:moveTo>
                <a:lnTo>
                  <a:pt x="12192000" y="0"/>
                </a:lnTo>
                <a:lnTo>
                  <a:pt x="12192000" y="2556462"/>
                </a:lnTo>
                <a:lnTo>
                  <a:pt x="0" y="2556462"/>
                </a:lnTo>
                <a:close/>
              </a:path>
            </a:pathLst>
          </a:custGeom>
          <a:gradFill flip="none" rotWithShape="1">
            <a:gsLst>
              <a:gs pos="100000">
                <a:schemeClr val="accent2">
                  <a:alpha val="0"/>
                </a:schemeClr>
              </a:gs>
              <a:gs pos="92000">
                <a:schemeClr val="accent2">
                  <a:alpha val="70000"/>
                </a:schemeClr>
              </a:gs>
              <a:gs pos="0">
                <a:schemeClr val="accent1">
                  <a:alpha val="0"/>
                </a:schemeClr>
              </a:gs>
              <a:gs pos="13000">
                <a:schemeClr val="accent1">
                  <a:alpha val="7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标题 2">
            <a:extLst>
              <a:ext uri="{FF2B5EF4-FFF2-40B4-BE49-F238E27FC236}">
                <a16:creationId xmlns:a16="http://schemas.microsoft.com/office/drawing/2014/main" id="{4353B14D-C3CD-FFF8-B403-AEDEA8675FF2}"/>
              </a:ext>
            </a:extLst>
          </p:cNvPr>
          <p:cNvSpPr>
            <a:spLocks noGrp="1"/>
          </p:cNvSpPr>
          <p:nvPr>
            <p:ph type="title"/>
          </p:nvPr>
        </p:nvSpPr>
        <p:spPr>
          <a:xfrm>
            <a:off x="4143412" y="1567546"/>
            <a:ext cx="3888961" cy="509381"/>
          </a:xfrm>
        </p:spPr>
        <p:txBody>
          <a:bodyPr/>
          <a:lstStyle/>
          <a:p>
            <a:r>
              <a:rPr lang="zh-CN" altLang="en-US" i="0" dirty="0">
                <a:effectLst/>
                <a:latin typeface="Arial" panose="020B0604020202020204" pitchFamily="34" charset="0"/>
              </a:rPr>
              <a:t>线上办公进化成元宇宙办公</a:t>
            </a:r>
            <a:endParaRPr lang="zh-CN" altLang="en-US" dirty="0"/>
          </a:p>
        </p:txBody>
      </p:sp>
      <p:sp>
        <p:nvSpPr>
          <p:cNvPr id="210" name="文本框 209">
            <a:extLst>
              <a:ext uri="{FF2B5EF4-FFF2-40B4-BE49-F238E27FC236}">
                <a16:creationId xmlns:a16="http://schemas.microsoft.com/office/drawing/2014/main" id="{8226BB9E-C438-E5C5-8957-C1889D3F45CB}"/>
              </a:ext>
            </a:extLst>
          </p:cNvPr>
          <p:cNvSpPr txBox="1"/>
          <p:nvPr/>
        </p:nvSpPr>
        <p:spPr>
          <a:xfrm>
            <a:off x="1430524" y="5173031"/>
            <a:ext cx="9483725" cy="879087"/>
          </a:xfrm>
          <a:prstGeom prst="rect">
            <a:avLst/>
          </a:prstGeom>
          <a:noFill/>
        </p:spPr>
        <p:txBody>
          <a:bodyPr wrap="square">
            <a:noAutofit/>
          </a:bodyPr>
          <a:lstStyle/>
          <a:p>
            <a:pPr algn="l">
              <a:lnSpc>
                <a:spcPct val="150000"/>
              </a:lnSpc>
            </a:pPr>
            <a:r>
              <a:rPr lang="en-US" altLang="zh-CN" sz="16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AR/VR</a:t>
            </a:r>
            <a:r>
              <a:rPr lang="zh-CN" altLang="en-US" sz="16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的虚拟会议、虚拟协作软件，可以达到类似于当面沟通的效果，并且在一些工具的加持下，在一些特定场景比如讨论模型设计时，甚至可以获得比当面沟通更高效的结果。</a:t>
            </a:r>
          </a:p>
        </p:txBody>
      </p:sp>
      <p:pic>
        <p:nvPicPr>
          <p:cNvPr id="218" name="图片 217" descr="图片包含 人, 食物, 男人, 水&#10;&#10;描述已自动生成">
            <a:extLst>
              <a:ext uri="{FF2B5EF4-FFF2-40B4-BE49-F238E27FC236}">
                <a16:creationId xmlns:a16="http://schemas.microsoft.com/office/drawing/2014/main" id="{5267F175-89A5-612B-1FC9-BE0153B7C0F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a14:imgEffect>
                    <a14:imgEffect>
                      <a14:saturation/>
                    </a14:imgEffect>
                  </a14:imgLayer>
                </a14:imgProps>
              </a:ext>
              <a:ext uri="{28A0092B-C50C-407E-A947-70E740481C1C}">
                <a14:useLocalDpi xmlns:a14="http://schemas.microsoft.com/office/drawing/2010/main" val="0"/>
              </a:ext>
            </a:extLst>
          </a:blip>
          <a:stretch>
            <a:fillRect/>
          </a:stretch>
        </p:blipFill>
        <p:spPr>
          <a:xfrm flipH="1">
            <a:off x="2660704" y="2585165"/>
            <a:ext cx="3294687" cy="219590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24" name="图片 223">
            <a:extLst>
              <a:ext uri="{FF2B5EF4-FFF2-40B4-BE49-F238E27FC236}">
                <a16:creationId xmlns:a16="http://schemas.microsoft.com/office/drawing/2014/main" id="{CA196E0F-EF9E-BA83-47F0-70AEB90A96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a14:imgEffect>
                    <a14:imgEffect>
                      <a14:saturation/>
                    </a14:imgEffect>
                  </a14:imgLayer>
                </a14:imgProps>
              </a:ext>
              <a:ext uri="{28A0092B-C50C-407E-A947-70E740481C1C}">
                <a14:useLocalDpi xmlns:a14="http://schemas.microsoft.com/office/drawing/2010/main" val="0"/>
              </a:ext>
            </a:extLst>
          </a:blip>
          <a:stretch>
            <a:fillRect/>
          </a:stretch>
        </p:blipFill>
        <p:spPr>
          <a:xfrm>
            <a:off x="6132513" y="2585165"/>
            <a:ext cx="3294687" cy="219590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36" name="图片 235" descr="人在舞台上弹吉他&#10;&#10;低可信度描述已自动生成">
            <a:extLst>
              <a:ext uri="{FF2B5EF4-FFF2-40B4-BE49-F238E27FC236}">
                <a16:creationId xmlns:a16="http://schemas.microsoft.com/office/drawing/2014/main" id="{59595BAD-9AF9-0FD5-F2D5-625F46E896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a14:imgEffect>
                    <a14:imgEffect>
                      <a14:saturation/>
                    </a14:imgEffect>
                  </a14:imgLayer>
                </a14:imgProps>
              </a:ext>
              <a:ext uri="{28A0092B-C50C-407E-A947-70E740481C1C}">
                <a14:useLocalDpi xmlns:a14="http://schemas.microsoft.com/office/drawing/2010/main" val="0"/>
              </a:ext>
            </a:extLst>
          </a:blip>
          <a:srcRect l="24619"/>
          <a:stretch>
            <a:fillRect/>
          </a:stretch>
        </p:blipFill>
        <p:spPr>
          <a:xfrm>
            <a:off x="0" y="2583518"/>
            <a:ext cx="2483582" cy="2197556"/>
          </a:xfrm>
          <a:custGeom>
            <a:avLst/>
            <a:gdLst>
              <a:gd name="connsiteX0" fmla="*/ 0 w 2483582"/>
              <a:gd name="connsiteY0" fmla="*/ 0 h 2197556"/>
              <a:gd name="connsiteX1" fmla="*/ 2483582 w 2483582"/>
              <a:gd name="connsiteY1" fmla="*/ 0 h 2197556"/>
              <a:gd name="connsiteX2" fmla="*/ 2483582 w 2483582"/>
              <a:gd name="connsiteY2" fmla="*/ 1831289 h 2197556"/>
              <a:gd name="connsiteX3" fmla="*/ 2117315 w 2483582"/>
              <a:gd name="connsiteY3" fmla="*/ 2197556 h 2197556"/>
              <a:gd name="connsiteX4" fmla="*/ 0 w 2483582"/>
              <a:gd name="connsiteY4" fmla="*/ 2197556 h 219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582" h="2197556">
                <a:moveTo>
                  <a:pt x="0" y="0"/>
                </a:moveTo>
                <a:lnTo>
                  <a:pt x="2483582" y="0"/>
                </a:lnTo>
                <a:lnTo>
                  <a:pt x="2483582" y="1831289"/>
                </a:lnTo>
                <a:cubicBezTo>
                  <a:pt x="2483582" y="2033573"/>
                  <a:pt x="2319599" y="2197556"/>
                  <a:pt x="2117315" y="2197556"/>
                </a:cubicBezTo>
                <a:lnTo>
                  <a:pt x="0" y="2197556"/>
                </a:lnTo>
                <a:close/>
              </a:path>
            </a:pathLst>
          </a:custGeom>
          <a:ln w="38100" cap="sq">
            <a:solidFill>
              <a:srgbClr val="FFFFFF"/>
            </a:solidFill>
            <a:miter lim="800000"/>
          </a:ln>
          <a:effectLst>
            <a:outerShdw blurRad="254000" algn="tl" rotWithShape="0">
              <a:srgbClr val="000000">
                <a:alpha val="43000"/>
              </a:srgbClr>
            </a:outerShdw>
          </a:effectLst>
        </p:spPr>
      </p:pic>
      <p:pic>
        <p:nvPicPr>
          <p:cNvPr id="238" name="图片 237" descr="男人拿着笔记本电脑&#10;&#10;低可信度描述已自动生成">
            <a:extLst>
              <a:ext uri="{FF2B5EF4-FFF2-40B4-BE49-F238E27FC236}">
                <a16:creationId xmlns:a16="http://schemas.microsoft.com/office/drawing/2014/main" id="{9A155DA8-1D5F-2FF7-C5FD-B92FC4F7CC8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a14:imgEffect>
                    <a14:imgEffect>
                      <a14:saturation/>
                    </a14:imgEffect>
                  </a14:imgLayer>
                </a14:imgProps>
              </a:ext>
              <a:ext uri="{28A0092B-C50C-407E-A947-70E740481C1C}">
                <a14:useLocalDpi xmlns:a14="http://schemas.microsoft.com/office/drawing/2010/main" val="0"/>
              </a:ext>
            </a:extLst>
          </a:blip>
          <a:srcRect l="25911" r="7804"/>
          <a:stretch>
            <a:fillRect/>
          </a:stretch>
        </p:blipFill>
        <p:spPr>
          <a:xfrm flipH="1">
            <a:off x="9604323" y="2585165"/>
            <a:ext cx="2587677" cy="2195909"/>
          </a:xfrm>
          <a:custGeom>
            <a:avLst/>
            <a:gdLst>
              <a:gd name="connsiteX0" fmla="*/ 2587677 w 2587677"/>
              <a:gd name="connsiteY0" fmla="*/ 0 h 2195909"/>
              <a:gd name="connsiteX1" fmla="*/ 0 w 2587677"/>
              <a:gd name="connsiteY1" fmla="*/ 0 h 2195909"/>
              <a:gd name="connsiteX2" fmla="*/ 0 w 2587677"/>
              <a:gd name="connsiteY2" fmla="*/ 2195909 h 2195909"/>
              <a:gd name="connsiteX3" fmla="*/ 2221685 w 2587677"/>
              <a:gd name="connsiteY3" fmla="*/ 2195909 h 2195909"/>
              <a:gd name="connsiteX4" fmla="*/ 2587677 w 2587677"/>
              <a:gd name="connsiteY4" fmla="*/ 1829917 h 2195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77" h="2195909">
                <a:moveTo>
                  <a:pt x="2587677" y="0"/>
                </a:moveTo>
                <a:lnTo>
                  <a:pt x="0" y="0"/>
                </a:lnTo>
                <a:lnTo>
                  <a:pt x="0" y="2195909"/>
                </a:lnTo>
                <a:lnTo>
                  <a:pt x="2221685" y="2195909"/>
                </a:lnTo>
                <a:cubicBezTo>
                  <a:pt x="2423817" y="2195909"/>
                  <a:pt x="2587677" y="2032049"/>
                  <a:pt x="2587677" y="1829917"/>
                </a:cubicBezTo>
                <a:close/>
              </a:path>
            </a:pathLst>
          </a:custGeom>
          <a:ln w="38100" cap="sq">
            <a:solidFill>
              <a:srgbClr val="FFFFFF"/>
            </a:solidFill>
            <a:miter lim="800000"/>
          </a:ln>
          <a:effectLst>
            <a:outerShdw blurRad="254000" algn="tl" rotWithShape="0">
              <a:srgbClr val="000000">
                <a:alpha val="43000"/>
              </a:srgbClr>
            </a:outerShdw>
          </a:effectLst>
        </p:spPr>
      </p:pic>
      <p:pic>
        <p:nvPicPr>
          <p:cNvPr id="13" name="图形 12">
            <a:extLst>
              <a:ext uri="{FF2B5EF4-FFF2-40B4-BE49-F238E27FC236}">
                <a16:creationId xmlns:a16="http://schemas.microsoft.com/office/drawing/2014/main" id="{7FBC0812-9DF8-EEA1-9B73-BE0A575AC361}"/>
              </a:ext>
            </a:extLst>
          </p:cNvPr>
          <p:cNvPicPr>
            <a:picLocks noChangeAspect="1"/>
          </p:cNvPicPr>
          <p:nvPr/>
        </p:nvPicPr>
        <p:blipFill rotWithShape="1">
          <a:blip r:embed="rId10">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 r="45349" b="-4904"/>
          <a:stretch/>
        </p:blipFill>
        <p:spPr>
          <a:xfrm>
            <a:off x="613267" y="424635"/>
            <a:ext cx="1634515" cy="239811"/>
          </a:xfrm>
          <a:prstGeom prst="rect">
            <a:avLst/>
          </a:prstGeom>
        </p:spPr>
      </p:pic>
      <p:sp>
        <p:nvSpPr>
          <p:cNvPr id="16" name="矩形 15">
            <a:extLst>
              <a:ext uri="{FF2B5EF4-FFF2-40B4-BE49-F238E27FC236}">
                <a16:creationId xmlns:a16="http://schemas.microsoft.com/office/drawing/2014/main" id="{DCE0CEDB-AF0A-43D4-D656-1978FA3902C3}"/>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86359E2D-6565-0592-E557-77B42D236253}"/>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grpSp>
        <p:nvGrpSpPr>
          <p:cNvPr id="18" name="组合 17">
            <a:extLst>
              <a:ext uri="{FF2B5EF4-FFF2-40B4-BE49-F238E27FC236}">
                <a16:creationId xmlns:a16="http://schemas.microsoft.com/office/drawing/2014/main" id="{029A39EF-76A9-BA83-A482-3163D82523CE}"/>
              </a:ext>
            </a:extLst>
          </p:cNvPr>
          <p:cNvGrpSpPr/>
          <p:nvPr/>
        </p:nvGrpSpPr>
        <p:grpSpPr>
          <a:xfrm>
            <a:off x="10449252" y="419861"/>
            <a:ext cx="1436644" cy="357027"/>
            <a:chOff x="7572399" y="419861"/>
            <a:chExt cx="1436644" cy="357027"/>
          </a:xfrm>
        </p:grpSpPr>
        <p:sp>
          <p:nvSpPr>
            <p:cNvPr id="19" name="矩形 18">
              <a:extLst>
                <a:ext uri="{FF2B5EF4-FFF2-40B4-BE49-F238E27FC236}">
                  <a16:creationId xmlns:a16="http://schemas.microsoft.com/office/drawing/2014/main" id="{C501CE1E-53B4-2F31-7A2A-EE87FD06570D}"/>
                </a:ext>
              </a:extLst>
            </p:cNvPr>
            <p:cNvSpPr/>
            <p:nvPr/>
          </p:nvSpPr>
          <p:spPr>
            <a:xfrm>
              <a:off x="757485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DD90565C-D0B8-EBAF-65D0-99235BB1CB31}"/>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21" name="文本框 20">
            <a:extLst>
              <a:ext uri="{FF2B5EF4-FFF2-40B4-BE49-F238E27FC236}">
                <a16:creationId xmlns:a16="http://schemas.microsoft.com/office/drawing/2014/main" id="{013B02FA-E95C-0968-514E-507058A61F5B}"/>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未来趋势</a:t>
            </a:r>
          </a:p>
        </p:txBody>
      </p:sp>
      <p:sp>
        <p:nvSpPr>
          <p:cNvPr id="28" name="文本框 27">
            <a:extLst>
              <a:ext uri="{FF2B5EF4-FFF2-40B4-BE49-F238E27FC236}">
                <a16:creationId xmlns:a16="http://schemas.microsoft.com/office/drawing/2014/main" id="{C3A834ED-989C-14D5-9AB7-C5C827B45E95}"/>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29" name="文本框 28">
            <a:extLst>
              <a:ext uri="{FF2B5EF4-FFF2-40B4-BE49-F238E27FC236}">
                <a16:creationId xmlns:a16="http://schemas.microsoft.com/office/drawing/2014/main" id="{B0390220-148F-E1D9-B855-8887C1E20795}"/>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pic>
        <p:nvPicPr>
          <p:cNvPr id="30" name="图片 29" descr="黑暗中的光&#10;&#10;描述已自动生成">
            <a:extLst>
              <a:ext uri="{FF2B5EF4-FFF2-40B4-BE49-F238E27FC236}">
                <a16:creationId xmlns:a16="http://schemas.microsoft.com/office/drawing/2014/main" id="{1DFA87F0-5C82-57A6-1B5F-E5C17FB29C4F}"/>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Tree>
    <p:extLst>
      <p:ext uri="{BB962C8B-B14F-4D97-AF65-F5344CB8AC3E}">
        <p14:creationId xmlns:p14="http://schemas.microsoft.com/office/powerpoint/2010/main" val="3104564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62">
            <a:extLst>
              <a:ext uri="{FF2B5EF4-FFF2-40B4-BE49-F238E27FC236}">
                <a16:creationId xmlns:a16="http://schemas.microsoft.com/office/drawing/2014/main" id="{E1FF01BB-7076-0A34-DDDA-8563FA9AA4B9}"/>
              </a:ext>
            </a:extLst>
          </p:cNvPr>
          <p:cNvSpPr txBox="1">
            <a:spLocks/>
          </p:cNvSpPr>
          <p:nvPr/>
        </p:nvSpPr>
        <p:spPr>
          <a:xfrm>
            <a:off x="506413" y="2092784"/>
            <a:ext cx="11252200" cy="984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3800" b="1" dirty="0">
                <a:solidFill>
                  <a:schemeClr val="bg1">
                    <a:alpha val="15000"/>
                  </a:schemeClr>
                </a:solidFill>
                <a:ea typeface="+mn-ea"/>
              </a:rPr>
              <a:t>THANKS</a:t>
            </a:r>
            <a:endParaRPr lang="zh-CN" altLang="en-US" sz="13800" b="1" dirty="0">
              <a:solidFill>
                <a:schemeClr val="bg1">
                  <a:alpha val="15000"/>
                </a:schemeClr>
              </a:solidFill>
              <a:ea typeface="+mn-ea"/>
            </a:endParaRPr>
          </a:p>
        </p:txBody>
      </p:sp>
      <p:sp>
        <p:nvSpPr>
          <p:cNvPr id="2" name="标题 62">
            <a:extLst>
              <a:ext uri="{FF2B5EF4-FFF2-40B4-BE49-F238E27FC236}">
                <a16:creationId xmlns:a16="http://schemas.microsoft.com/office/drawing/2014/main" id="{9223BCB5-B040-FA70-BD64-CBC52B049435}"/>
              </a:ext>
            </a:extLst>
          </p:cNvPr>
          <p:cNvSpPr txBox="1">
            <a:spLocks/>
          </p:cNvSpPr>
          <p:nvPr/>
        </p:nvSpPr>
        <p:spPr>
          <a:xfrm>
            <a:off x="506413" y="2980659"/>
            <a:ext cx="11252200" cy="984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7200" b="1" dirty="0">
                <a:solidFill>
                  <a:schemeClr val="bg1"/>
                </a:solidFill>
                <a:ea typeface="+mn-ea"/>
              </a:rPr>
              <a:t>THANKS</a:t>
            </a:r>
            <a:endParaRPr lang="zh-CN" altLang="en-US" sz="7200" b="1" dirty="0">
              <a:solidFill>
                <a:schemeClr val="bg1"/>
              </a:solidFill>
              <a:ea typeface="+mn-ea"/>
            </a:endParaRPr>
          </a:p>
        </p:txBody>
      </p:sp>
      <p:grpSp>
        <p:nvGrpSpPr>
          <p:cNvPr id="3" name="组合 2">
            <a:extLst>
              <a:ext uri="{FF2B5EF4-FFF2-40B4-BE49-F238E27FC236}">
                <a16:creationId xmlns:a16="http://schemas.microsoft.com/office/drawing/2014/main" id="{8A6E3410-F464-CACF-B63E-A5DCB4B4A035}"/>
              </a:ext>
            </a:extLst>
          </p:cNvPr>
          <p:cNvGrpSpPr/>
          <p:nvPr/>
        </p:nvGrpSpPr>
        <p:grpSpPr>
          <a:xfrm>
            <a:off x="3868027" y="4087450"/>
            <a:ext cx="2268000" cy="720000"/>
            <a:chOff x="2598130" y="4488280"/>
            <a:chExt cx="2268000" cy="720000"/>
          </a:xfrm>
        </p:grpSpPr>
        <p:sp>
          <p:nvSpPr>
            <p:cNvPr id="4" name="矩形: 圆角 3">
              <a:extLst>
                <a:ext uri="{FF2B5EF4-FFF2-40B4-BE49-F238E27FC236}">
                  <a16:creationId xmlns:a16="http://schemas.microsoft.com/office/drawing/2014/main" id="{181D70AA-5A3F-F7E2-21B9-DA5C91D3E55C}"/>
                </a:ext>
              </a:extLst>
            </p:cNvPr>
            <p:cNvSpPr/>
            <p:nvPr/>
          </p:nvSpPr>
          <p:spPr>
            <a:xfrm>
              <a:off x="2598130" y="4488280"/>
              <a:ext cx="2268000" cy="720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4">
              <a:extLst>
                <a:ext uri="{FF2B5EF4-FFF2-40B4-BE49-F238E27FC236}">
                  <a16:creationId xmlns:a16="http://schemas.microsoft.com/office/drawing/2014/main" id="{AC538D22-F730-D1C9-37DC-4F522E40C34E}"/>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22791F55-147A-2004-F664-6FE7464A7C37}"/>
              </a:ext>
            </a:extLst>
          </p:cNvPr>
          <p:cNvSpPr txBox="1"/>
          <p:nvPr/>
        </p:nvSpPr>
        <p:spPr>
          <a:xfrm>
            <a:off x="4016029" y="4302064"/>
            <a:ext cx="1836373" cy="307777"/>
          </a:xfrm>
          <a:prstGeom prst="rect">
            <a:avLst/>
          </a:prstGeom>
          <a:noFill/>
        </p:spPr>
        <p:txBody>
          <a:bodyPr wrap="square">
            <a:noAutofit/>
          </a:bodyPr>
          <a:lstStyle/>
          <a:p>
            <a:r>
              <a:rPr lang="zh-CN" altLang="en-US" sz="1400" dirty="0">
                <a:solidFill>
                  <a:schemeClr val="bg2"/>
                </a:solidFill>
                <a:latin typeface="+mj-ea"/>
                <a:ea typeface="+mj-ea"/>
              </a:rPr>
              <a:t>主讲人：</a:t>
            </a:r>
            <a:r>
              <a:rPr lang="en-US" altLang="zh-CN" sz="1400" dirty="0" err="1">
                <a:solidFill>
                  <a:schemeClr val="bg2"/>
                </a:solidFill>
                <a:latin typeface="+mj-ea"/>
                <a:ea typeface="+mj-ea"/>
              </a:rPr>
              <a:t>OfficePLUS</a:t>
            </a:r>
            <a:endParaRPr lang="zh-CN" altLang="en-US" sz="1400" dirty="0">
              <a:solidFill>
                <a:schemeClr val="bg2"/>
              </a:solidFill>
              <a:latin typeface="+mj-ea"/>
              <a:ea typeface="+mj-ea"/>
            </a:endParaRPr>
          </a:p>
        </p:txBody>
      </p:sp>
      <p:grpSp>
        <p:nvGrpSpPr>
          <p:cNvPr id="7" name="组合 6">
            <a:extLst>
              <a:ext uri="{FF2B5EF4-FFF2-40B4-BE49-F238E27FC236}">
                <a16:creationId xmlns:a16="http://schemas.microsoft.com/office/drawing/2014/main" id="{363002CA-54C6-D727-A7BA-ADF4CF65AD52}"/>
              </a:ext>
            </a:extLst>
          </p:cNvPr>
          <p:cNvGrpSpPr/>
          <p:nvPr/>
        </p:nvGrpSpPr>
        <p:grpSpPr>
          <a:xfrm>
            <a:off x="6230227" y="4087450"/>
            <a:ext cx="2268000" cy="720000"/>
            <a:chOff x="2598130" y="4488280"/>
            <a:chExt cx="2268000" cy="720000"/>
          </a:xfrm>
        </p:grpSpPr>
        <p:sp>
          <p:nvSpPr>
            <p:cNvPr id="8" name="矩形: 圆角 7">
              <a:extLst>
                <a:ext uri="{FF2B5EF4-FFF2-40B4-BE49-F238E27FC236}">
                  <a16:creationId xmlns:a16="http://schemas.microsoft.com/office/drawing/2014/main" id="{4AFAF3C3-E660-5E92-066B-FD11F390A2FA}"/>
                </a:ext>
              </a:extLst>
            </p:cNvPr>
            <p:cNvSpPr/>
            <p:nvPr/>
          </p:nvSpPr>
          <p:spPr>
            <a:xfrm>
              <a:off x="2598130" y="4488280"/>
              <a:ext cx="2268000" cy="720000"/>
            </a:xfrm>
            <a:prstGeom prst="roundRect">
              <a:avLst/>
            </a:prstGeom>
            <a:gradFill flip="none" rotWithShape="1">
              <a:gsLst>
                <a:gs pos="0">
                  <a:schemeClr val="accent1"/>
                </a:gs>
                <a:gs pos="100000">
                  <a:schemeClr val="accent2"/>
                </a:gs>
              </a:gsLst>
              <a:lin ang="2700000" scaled="1"/>
              <a:tileRect/>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20FD18CB-DE54-FC56-DC42-CB1625C70A9D}"/>
                </a:ext>
              </a:extLst>
            </p:cNvPr>
            <p:cNvSpPr/>
            <p:nvPr/>
          </p:nvSpPr>
          <p:spPr>
            <a:xfrm>
              <a:off x="2719682" y="4609712"/>
              <a:ext cx="1997756" cy="448316"/>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46BD9D25-7817-1F4A-44D7-336F3E7132DF}"/>
              </a:ext>
            </a:extLst>
          </p:cNvPr>
          <p:cNvSpPr txBox="1"/>
          <p:nvPr/>
        </p:nvSpPr>
        <p:spPr>
          <a:xfrm>
            <a:off x="6378229" y="4302064"/>
            <a:ext cx="1836373" cy="307777"/>
          </a:xfrm>
          <a:prstGeom prst="rect">
            <a:avLst/>
          </a:prstGeom>
          <a:noFill/>
        </p:spPr>
        <p:txBody>
          <a:bodyPr wrap="square">
            <a:noAutofit/>
          </a:bodyPr>
          <a:lstStyle/>
          <a:p>
            <a:pPr algn="ctr"/>
            <a:r>
              <a:rPr lang="en-US" altLang="zh-CN" sz="1400" dirty="0">
                <a:solidFill>
                  <a:schemeClr val="bg2"/>
                </a:solidFill>
                <a:latin typeface="+mj-ea"/>
                <a:ea typeface="+mj-ea"/>
              </a:rPr>
              <a:t>20XX</a:t>
            </a:r>
            <a:r>
              <a:rPr lang="zh-CN" altLang="en-US" sz="1400" dirty="0">
                <a:solidFill>
                  <a:schemeClr val="bg2"/>
                </a:solidFill>
                <a:latin typeface="+mj-ea"/>
                <a:ea typeface="+mj-ea"/>
              </a:rPr>
              <a:t>年</a:t>
            </a:r>
            <a:r>
              <a:rPr lang="en-US" altLang="zh-CN" sz="1400" dirty="0">
                <a:solidFill>
                  <a:schemeClr val="bg2"/>
                </a:solidFill>
                <a:latin typeface="+mj-ea"/>
                <a:ea typeface="+mj-ea"/>
              </a:rPr>
              <a:t>X</a:t>
            </a:r>
            <a:r>
              <a:rPr lang="zh-CN" altLang="en-US" sz="1400" dirty="0">
                <a:solidFill>
                  <a:schemeClr val="bg2"/>
                </a:solidFill>
                <a:latin typeface="+mj-ea"/>
                <a:ea typeface="+mj-ea"/>
              </a:rPr>
              <a:t>月</a:t>
            </a:r>
            <a:r>
              <a:rPr lang="en-US" altLang="zh-CN" sz="1400" dirty="0">
                <a:solidFill>
                  <a:schemeClr val="bg2"/>
                </a:solidFill>
                <a:latin typeface="+mj-ea"/>
                <a:ea typeface="+mj-ea"/>
              </a:rPr>
              <a:t>X</a:t>
            </a:r>
            <a:r>
              <a:rPr lang="zh-CN" altLang="en-US" sz="1400" dirty="0">
                <a:solidFill>
                  <a:schemeClr val="bg2"/>
                </a:solidFill>
                <a:latin typeface="+mj-ea"/>
                <a:ea typeface="+mj-ea"/>
              </a:rPr>
              <a:t>日</a:t>
            </a:r>
          </a:p>
        </p:txBody>
      </p:sp>
    </p:spTree>
    <p:extLst>
      <p:ext uri="{BB962C8B-B14F-4D97-AF65-F5344CB8AC3E}">
        <p14:creationId xmlns:p14="http://schemas.microsoft.com/office/powerpoint/2010/main" val="223086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
            <a:extLst>
              <a:ext uri="{FF2B5EF4-FFF2-40B4-BE49-F238E27FC236}">
                <a16:creationId xmlns:a16="http://schemas.microsoft.com/office/drawing/2014/main" id="{1B6FEB81-4ACD-526A-B53C-8472AD08D302}"/>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Segoe UI Light" charset="0"/>
            </a:endParaRPr>
          </a:p>
        </p:txBody>
      </p:sp>
      <p:sp>
        <p:nvSpPr>
          <p:cNvPr id="7" name="文本占位符 2">
            <a:extLst>
              <a:ext uri="{FF2B5EF4-FFF2-40B4-BE49-F238E27FC236}">
                <a16:creationId xmlns:a16="http://schemas.microsoft.com/office/drawing/2014/main" id="{67D689C6-45EA-BF75-64B6-EF4F1437FA45}"/>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中文 微软雅黑</a:t>
            </a:r>
            <a:endPar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英文 </a:t>
            </a:r>
            <a:r>
              <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Arail</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标题 </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正文 </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1.5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F</a:t>
            </a:r>
            <a:r>
              <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reepik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PPT </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模板、</a:t>
            </a:r>
            <a:r>
              <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Word </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文档、</a:t>
            </a:r>
            <a:r>
              <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Excel </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雪小神</a:t>
            </a:r>
            <a:endParaRPr kumimoji="1" lang="en"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8" name="文本占位符 4">
            <a:extLst>
              <a:ext uri="{FF2B5EF4-FFF2-40B4-BE49-F238E27FC236}">
                <a16:creationId xmlns:a16="http://schemas.microsoft.com/office/drawing/2014/main" id="{B84F5852-FC37-3CF4-3037-E92E60FB5B55}"/>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标注</a:t>
            </a:r>
          </a:p>
        </p:txBody>
      </p:sp>
      <p:sp>
        <p:nvSpPr>
          <p:cNvPr id="9" name="文本占位符 7">
            <a:extLst>
              <a:ext uri="{FF2B5EF4-FFF2-40B4-BE49-F238E27FC236}">
                <a16:creationId xmlns:a16="http://schemas.microsoft.com/office/drawing/2014/main" id="{3D39DF5B-E13B-9853-7F34-A04AA1C4C319}"/>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作者</a:t>
            </a:r>
          </a:p>
        </p:txBody>
      </p:sp>
    </p:spTree>
    <p:extLst>
      <p:ext uri="{BB962C8B-B14F-4D97-AF65-F5344CB8AC3E}">
        <p14:creationId xmlns:p14="http://schemas.microsoft.com/office/powerpoint/2010/main" val="2817915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E3CC7185-D2D4-5310-6890-8E32783448B0}"/>
              </a:ext>
            </a:extLst>
          </p:cNvPr>
          <p:cNvSpPr/>
          <p:nvPr/>
        </p:nvSpPr>
        <p:spPr>
          <a:xfrm rot="19568565">
            <a:off x="1635039" y="2035189"/>
            <a:ext cx="3976206" cy="3976206"/>
          </a:xfrm>
          <a:prstGeom prst="ellipse">
            <a:avLst/>
          </a:prstGeom>
          <a:gradFill>
            <a:gsLst>
              <a:gs pos="27000">
                <a:schemeClr val="accent2">
                  <a:alpha val="64000"/>
                </a:schemeClr>
              </a:gs>
              <a:gs pos="82000">
                <a:schemeClr val="accent1">
                  <a:alpha val="43000"/>
                </a:schemeClr>
              </a:gs>
            </a:gsLst>
            <a:lin ang="5400000" scaled="0"/>
          </a:gradFill>
          <a:ln>
            <a:noFill/>
          </a:ln>
          <a:effectLst>
            <a:softEdge rad="698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6">
            <a:extLst>
              <a:ext uri="{FF2B5EF4-FFF2-40B4-BE49-F238E27FC236}">
                <a16:creationId xmlns:a16="http://schemas.microsoft.com/office/drawing/2014/main" id="{0B2A8BD7-06E0-9F16-ACA9-72B70F608D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97883" y="2728295"/>
            <a:ext cx="1706197" cy="2479040"/>
          </a:xfrm>
          <a:prstGeom prst="rect">
            <a:avLst/>
          </a:prstGeom>
          <a:effectLst/>
          <a:scene3d>
            <a:camera prst="isometricOffAxis1Right">
              <a:rot lat="480000" lon="20039998" rev="300000"/>
            </a:camera>
            <a:lightRig rig="threePt" dir="t"/>
          </a:scene3d>
          <a:sp3d extrusionH="317500" prstMaterial="matte">
            <a:extrusionClr>
              <a:schemeClr val="tx1">
                <a:lumMod val="75000"/>
                <a:lumOff val="25000"/>
              </a:schemeClr>
            </a:extrusionClr>
          </a:sp3d>
        </p:spPr>
      </p:pic>
      <p:grpSp>
        <p:nvGrpSpPr>
          <p:cNvPr id="4" name="组合 3">
            <a:extLst>
              <a:ext uri="{FF2B5EF4-FFF2-40B4-BE49-F238E27FC236}">
                <a16:creationId xmlns:a16="http://schemas.microsoft.com/office/drawing/2014/main" id="{2D8FB809-5D39-33ED-49BF-68DE9328E6C8}"/>
              </a:ext>
            </a:extLst>
          </p:cNvPr>
          <p:cNvGrpSpPr/>
          <p:nvPr/>
        </p:nvGrpSpPr>
        <p:grpSpPr>
          <a:xfrm>
            <a:off x="5952283" y="2594867"/>
            <a:ext cx="5375174" cy="372025"/>
            <a:chOff x="5952283" y="2528765"/>
            <a:chExt cx="5375174" cy="372025"/>
          </a:xfrm>
        </p:grpSpPr>
        <p:sp>
          <p:nvSpPr>
            <p:cNvPr id="2" name="菱形 1">
              <a:extLst>
                <a:ext uri="{FF2B5EF4-FFF2-40B4-BE49-F238E27FC236}">
                  <a16:creationId xmlns:a16="http://schemas.microsoft.com/office/drawing/2014/main" id="{5E5E055E-B3FA-CF3F-4FC2-779BEA8F2969}"/>
                </a:ext>
              </a:extLst>
            </p:cNvPr>
            <p:cNvSpPr/>
            <p:nvPr/>
          </p:nvSpPr>
          <p:spPr>
            <a:xfrm>
              <a:off x="5952283" y="2662193"/>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10" name="文本框 9">
              <a:extLst>
                <a:ext uri="{FF2B5EF4-FFF2-40B4-BE49-F238E27FC236}">
                  <a16:creationId xmlns:a16="http://schemas.microsoft.com/office/drawing/2014/main" id="{DED6925A-BD47-94D0-4052-3CB33F1EF6B3}"/>
                </a:ext>
              </a:extLst>
            </p:cNvPr>
            <p:cNvSpPr txBox="1"/>
            <p:nvPr/>
          </p:nvSpPr>
          <p:spPr>
            <a:xfrm>
              <a:off x="6291168" y="2528765"/>
              <a:ext cx="5036289" cy="372025"/>
            </a:xfrm>
            <a:prstGeom prst="rect">
              <a:avLst/>
            </a:prstGeom>
            <a:noFill/>
          </p:spPr>
          <p:txBody>
            <a:bodyPr wrap="square">
              <a:noAutofit/>
            </a:bodyPr>
            <a:lstStyle/>
            <a:p>
              <a:pPr>
                <a:lnSpc>
                  <a:spcPct val="125000"/>
                </a:lnSpc>
              </a:pPr>
              <a:r>
                <a:rPr lang="zh-CN" altLang="en-US" sz="1600" b="0" i="0" dirty="0">
                  <a:solidFill>
                    <a:schemeClr val="bg1"/>
                  </a:solidFill>
                  <a:effectLst/>
                  <a:latin typeface="+mj-ea"/>
                  <a:ea typeface="+mj-ea"/>
                </a:rPr>
                <a:t>元宇宙</a:t>
              </a:r>
              <a:r>
                <a:rPr lang="en-US" altLang="zh-CN" sz="1600" b="0" i="0" dirty="0">
                  <a:solidFill>
                    <a:schemeClr val="bg1"/>
                  </a:solidFill>
                  <a:effectLst/>
                  <a:latin typeface="+mj-ea"/>
                  <a:ea typeface="+mj-ea"/>
                </a:rPr>
                <a:t>(Metaverse)</a:t>
              </a:r>
              <a:r>
                <a:rPr lang="zh-CN" altLang="en-US" sz="1600" b="0" i="0" dirty="0">
                  <a:solidFill>
                    <a:schemeClr val="bg1"/>
                  </a:solidFill>
                  <a:effectLst/>
                  <a:latin typeface="+mj-ea"/>
                  <a:ea typeface="+mj-ea"/>
                </a:rPr>
                <a:t>诞生于</a:t>
              </a:r>
              <a:r>
                <a:rPr lang="en-US" altLang="zh-CN" sz="1600" b="0" i="0" dirty="0">
                  <a:solidFill>
                    <a:schemeClr val="bg1"/>
                  </a:solidFill>
                  <a:effectLst/>
                  <a:latin typeface="+mj-ea"/>
                  <a:ea typeface="+mj-ea"/>
                </a:rPr>
                <a:t>1992</a:t>
              </a:r>
              <a:r>
                <a:rPr lang="zh-CN" altLang="en-US" sz="1600" b="0" i="0" dirty="0">
                  <a:solidFill>
                    <a:schemeClr val="bg1"/>
                  </a:solidFill>
                  <a:effectLst/>
                  <a:latin typeface="+mj-ea"/>
                  <a:ea typeface="+mj-ea"/>
                </a:rPr>
                <a:t>年的科幻小说</a:t>
              </a:r>
              <a:r>
                <a:rPr lang="en-US" altLang="zh-CN" sz="1600" b="0" i="0" dirty="0">
                  <a:solidFill>
                    <a:schemeClr val="bg1"/>
                  </a:solidFill>
                  <a:effectLst/>
                  <a:latin typeface="+mj-ea"/>
                  <a:ea typeface="+mj-ea"/>
                </a:rPr>
                <a:t>《</a:t>
              </a:r>
              <a:r>
                <a:rPr lang="zh-CN" altLang="en-US" sz="1600" b="0" i="0" dirty="0">
                  <a:solidFill>
                    <a:schemeClr val="bg1"/>
                  </a:solidFill>
                  <a:effectLst/>
                  <a:latin typeface="+mj-ea"/>
                  <a:ea typeface="+mj-ea"/>
                </a:rPr>
                <a:t>雪崩</a:t>
              </a:r>
              <a:r>
                <a:rPr lang="en-US" altLang="zh-CN" sz="1600" b="0" i="0" dirty="0">
                  <a:solidFill>
                    <a:schemeClr val="bg1"/>
                  </a:solidFill>
                  <a:effectLst/>
                  <a:latin typeface="+mj-ea"/>
                  <a:ea typeface="+mj-ea"/>
                </a:rPr>
                <a:t>》</a:t>
              </a:r>
              <a:endParaRPr lang="zh-CN" altLang="en-US" sz="1600" dirty="0">
                <a:solidFill>
                  <a:schemeClr val="bg1"/>
                </a:solidFill>
                <a:latin typeface="+mj-ea"/>
                <a:ea typeface="+mj-ea"/>
              </a:endParaRPr>
            </a:p>
          </p:txBody>
        </p:sp>
      </p:grpSp>
      <p:grpSp>
        <p:nvGrpSpPr>
          <p:cNvPr id="7" name="组合 6">
            <a:extLst>
              <a:ext uri="{FF2B5EF4-FFF2-40B4-BE49-F238E27FC236}">
                <a16:creationId xmlns:a16="http://schemas.microsoft.com/office/drawing/2014/main" id="{0547386C-4BE1-7CE1-591C-8FC28D812467}"/>
              </a:ext>
            </a:extLst>
          </p:cNvPr>
          <p:cNvGrpSpPr/>
          <p:nvPr/>
        </p:nvGrpSpPr>
        <p:grpSpPr>
          <a:xfrm>
            <a:off x="5952283" y="3112199"/>
            <a:ext cx="5375174" cy="372025"/>
            <a:chOff x="5952283" y="3101879"/>
            <a:chExt cx="5375174" cy="372025"/>
          </a:xfrm>
        </p:grpSpPr>
        <p:sp>
          <p:nvSpPr>
            <p:cNvPr id="16" name="菱形 15">
              <a:extLst>
                <a:ext uri="{FF2B5EF4-FFF2-40B4-BE49-F238E27FC236}">
                  <a16:creationId xmlns:a16="http://schemas.microsoft.com/office/drawing/2014/main" id="{F54F045A-C945-5E83-A90E-E752C1E537FA}"/>
                </a:ext>
              </a:extLst>
            </p:cNvPr>
            <p:cNvSpPr/>
            <p:nvPr/>
          </p:nvSpPr>
          <p:spPr>
            <a:xfrm>
              <a:off x="5952283" y="3235307"/>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17" name="文本框 16">
              <a:extLst>
                <a:ext uri="{FF2B5EF4-FFF2-40B4-BE49-F238E27FC236}">
                  <a16:creationId xmlns:a16="http://schemas.microsoft.com/office/drawing/2014/main" id="{D0994D11-58FE-6E46-4EC9-F305BC806E8C}"/>
                </a:ext>
              </a:extLst>
            </p:cNvPr>
            <p:cNvSpPr txBox="1"/>
            <p:nvPr/>
          </p:nvSpPr>
          <p:spPr>
            <a:xfrm>
              <a:off x="6291168" y="3101879"/>
              <a:ext cx="5036289" cy="372025"/>
            </a:xfrm>
            <a:prstGeom prst="rect">
              <a:avLst/>
            </a:prstGeom>
            <a:noFill/>
          </p:spPr>
          <p:txBody>
            <a:bodyPr wrap="square">
              <a:noAutofit/>
            </a:bodyPr>
            <a:lstStyle/>
            <a:p>
              <a:pPr>
                <a:lnSpc>
                  <a:spcPct val="125000"/>
                </a:lnSpc>
              </a:pPr>
              <a:r>
                <a:rPr lang="zh-CN" altLang="en-US" sz="1600" b="0" i="0" dirty="0">
                  <a:solidFill>
                    <a:schemeClr val="bg1"/>
                  </a:solidFill>
                  <a:effectLst/>
                  <a:latin typeface="+mj-ea"/>
                  <a:ea typeface="+mj-ea"/>
                </a:rPr>
                <a:t>作者描绘了平行于现实世界的三维数字空间</a:t>
              </a:r>
              <a:endParaRPr lang="zh-CN" altLang="en-US" sz="1600" dirty="0">
                <a:solidFill>
                  <a:schemeClr val="bg1"/>
                </a:solidFill>
                <a:latin typeface="+mj-ea"/>
                <a:ea typeface="+mj-ea"/>
              </a:endParaRPr>
            </a:p>
          </p:txBody>
        </p:sp>
      </p:grpSp>
      <p:grpSp>
        <p:nvGrpSpPr>
          <p:cNvPr id="9" name="组合 8">
            <a:extLst>
              <a:ext uri="{FF2B5EF4-FFF2-40B4-BE49-F238E27FC236}">
                <a16:creationId xmlns:a16="http://schemas.microsoft.com/office/drawing/2014/main" id="{713CC01A-863A-5086-23A2-B330FAEB27CE}"/>
              </a:ext>
            </a:extLst>
          </p:cNvPr>
          <p:cNvGrpSpPr/>
          <p:nvPr/>
        </p:nvGrpSpPr>
        <p:grpSpPr>
          <a:xfrm>
            <a:off x="5952283" y="3629531"/>
            <a:ext cx="5375174" cy="679801"/>
            <a:chOff x="5952283" y="3653498"/>
            <a:chExt cx="5375174" cy="679801"/>
          </a:xfrm>
        </p:grpSpPr>
        <p:sp>
          <p:nvSpPr>
            <p:cNvPr id="18" name="菱形 17">
              <a:extLst>
                <a:ext uri="{FF2B5EF4-FFF2-40B4-BE49-F238E27FC236}">
                  <a16:creationId xmlns:a16="http://schemas.microsoft.com/office/drawing/2014/main" id="{A27F15E8-8834-5CEB-447C-DEBDF347E6E6}"/>
                </a:ext>
              </a:extLst>
            </p:cNvPr>
            <p:cNvSpPr/>
            <p:nvPr/>
          </p:nvSpPr>
          <p:spPr>
            <a:xfrm>
              <a:off x="5952283" y="3786926"/>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19" name="文本框 18">
              <a:extLst>
                <a:ext uri="{FF2B5EF4-FFF2-40B4-BE49-F238E27FC236}">
                  <a16:creationId xmlns:a16="http://schemas.microsoft.com/office/drawing/2014/main" id="{C503CCA7-556E-DDB0-695E-498E0FF1C6A8}"/>
                </a:ext>
              </a:extLst>
            </p:cNvPr>
            <p:cNvSpPr txBox="1"/>
            <p:nvPr/>
          </p:nvSpPr>
          <p:spPr>
            <a:xfrm>
              <a:off x="6291168" y="3653498"/>
              <a:ext cx="5036289" cy="679801"/>
            </a:xfrm>
            <a:prstGeom prst="rect">
              <a:avLst/>
            </a:prstGeom>
            <a:noFill/>
          </p:spPr>
          <p:txBody>
            <a:bodyPr wrap="square">
              <a:noAutofit/>
            </a:bodyPr>
            <a:lstStyle/>
            <a:p>
              <a:pPr>
                <a:lnSpc>
                  <a:spcPct val="125000"/>
                </a:lnSpc>
              </a:pPr>
              <a:r>
                <a:rPr lang="zh-CN" altLang="en-US" sz="1600" b="0" i="0" dirty="0">
                  <a:solidFill>
                    <a:schemeClr val="bg1"/>
                  </a:solidFill>
                  <a:effectLst/>
                  <a:latin typeface="+mj-ea"/>
                  <a:ea typeface="+mj-ea"/>
                </a:rPr>
                <a:t>当前对元宇宙的定义是指通过多种科技所构建起来的一种虚拟的宇宙形式</a:t>
              </a:r>
              <a:endParaRPr lang="zh-CN" altLang="en-US" sz="1600" dirty="0">
                <a:solidFill>
                  <a:schemeClr val="bg1"/>
                </a:solidFill>
                <a:latin typeface="+mj-ea"/>
                <a:ea typeface="+mj-ea"/>
              </a:endParaRPr>
            </a:p>
          </p:txBody>
        </p:sp>
      </p:grpSp>
      <p:grpSp>
        <p:nvGrpSpPr>
          <p:cNvPr id="23" name="组合 22">
            <a:extLst>
              <a:ext uri="{FF2B5EF4-FFF2-40B4-BE49-F238E27FC236}">
                <a16:creationId xmlns:a16="http://schemas.microsoft.com/office/drawing/2014/main" id="{0D239D98-B0CD-3231-C7D2-78434219DEA8}"/>
              </a:ext>
            </a:extLst>
          </p:cNvPr>
          <p:cNvGrpSpPr/>
          <p:nvPr/>
        </p:nvGrpSpPr>
        <p:grpSpPr>
          <a:xfrm>
            <a:off x="5952283" y="4516194"/>
            <a:ext cx="5375174" cy="679801"/>
            <a:chOff x="5952283" y="4450092"/>
            <a:chExt cx="5375174" cy="679801"/>
          </a:xfrm>
        </p:grpSpPr>
        <p:sp>
          <p:nvSpPr>
            <p:cNvPr id="21" name="菱形 20">
              <a:extLst>
                <a:ext uri="{FF2B5EF4-FFF2-40B4-BE49-F238E27FC236}">
                  <a16:creationId xmlns:a16="http://schemas.microsoft.com/office/drawing/2014/main" id="{2815E201-22AE-3006-EE87-81C019B450FB}"/>
                </a:ext>
              </a:extLst>
            </p:cNvPr>
            <p:cNvSpPr/>
            <p:nvPr/>
          </p:nvSpPr>
          <p:spPr>
            <a:xfrm>
              <a:off x="5952283" y="4583520"/>
              <a:ext cx="151334" cy="151334"/>
            </a:xfrm>
            <a:prstGeom prst="diamond">
              <a:avLst/>
            </a:prstGeom>
            <a:gradFill flip="none" rotWithShape="1">
              <a:gsLst>
                <a:gs pos="78000">
                  <a:schemeClr val="accent2">
                    <a:alpha val="95000"/>
                  </a:schemeClr>
                </a:gs>
                <a:gs pos="0">
                  <a:schemeClr val="accent1">
                    <a:alpha val="79000"/>
                  </a:schemeClr>
                </a:gs>
              </a:gsLst>
              <a:path path="circle">
                <a:fillToRect l="50000" t="50000" r="50000" b="50000"/>
              </a:path>
              <a:tileRect/>
            </a:gradFill>
            <a:ln>
              <a:noFill/>
            </a:ln>
            <a:scene3d>
              <a:camera prst="orthographicFront"/>
              <a:lightRig rig="threePt" dir="t"/>
            </a:scene3d>
            <a:sp3d prstMaterial="metal">
              <a:bevelT w="1333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22" name="文本框 21">
              <a:extLst>
                <a:ext uri="{FF2B5EF4-FFF2-40B4-BE49-F238E27FC236}">
                  <a16:creationId xmlns:a16="http://schemas.microsoft.com/office/drawing/2014/main" id="{9AA736D4-3E50-4B77-E259-9F50AFCDA450}"/>
                </a:ext>
              </a:extLst>
            </p:cNvPr>
            <p:cNvSpPr txBox="1"/>
            <p:nvPr/>
          </p:nvSpPr>
          <p:spPr>
            <a:xfrm>
              <a:off x="6291168" y="4450092"/>
              <a:ext cx="5036289" cy="679801"/>
            </a:xfrm>
            <a:prstGeom prst="rect">
              <a:avLst/>
            </a:prstGeom>
            <a:noFill/>
          </p:spPr>
          <p:txBody>
            <a:bodyPr wrap="square">
              <a:noAutofit/>
            </a:bodyPr>
            <a:lstStyle/>
            <a:p>
              <a:pPr>
                <a:lnSpc>
                  <a:spcPct val="125000"/>
                </a:lnSpc>
              </a:pPr>
              <a:r>
                <a:rPr lang="zh-CN" altLang="en-US" sz="1600" b="0" i="0" dirty="0">
                  <a:solidFill>
                    <a:schemeClr val="bg1"/>
                  </a:solidFill>
                  <a:effectLst/>
                  <a:latin typeface="+mj-ea"/>
                  <a:ea typeface="+mj-ea"/>
                </a:rPr>
                <a:t>即人们可利用脑机接口、</a:t>
              </a:r>
              <a:r>
                <a:rPr lang="en-US" altLang="zh-CN" sz="1600" b="0" i="0" dirty="0">
                  <a:solidFill>
                    <a:schemeClr val="bg1"/>
                  </a:solidFill>
                  <a:effectLst/>
                  <a:latin typeface="+mj-ea"/>
                  <a:ea typeface="+mj-ea"/>
                </a:rPr>
                <a:t>VR</a:t>
              </a:r>
              <a:r>
                <a:rPr lang="zh-CN" altLang="en-US" sz="1600" b="0" i="0" dirty="0">
                  <a:solidFill>
                    <a:schemeClr val="bg1"/>
                  </a:solidFill>
                  <a:effectLst/>
                  <a:latin typeface="+mj-ea"/>
                  <a:ea typeface="+mj-ea"/>
                </a:rPr>
                <a:t>等科学技术沉浸式进入的数据世界</a:t>
              </a:r>
              <a:endParaRPr lang="zh-CN" altLang="en-US" sz="1600" dirty="0">
                <a:solidFill>
                  <a:schemeClr val="bg1"/>
                </a:solidFill>
                <a:latin typeface="+mj-ea"/>
                <a:ea typeface="+mj-ea"/>
              </a:endParaRPr>
            </a:p>
          </p:txBody>
        </p:sp>
      </p:grpSp>
      <p:sp>
        <p:nvSpPr>
          <p:cNvPr id="15" name="标题 14">
            <a:extLst>
              <a:ext uri="{FF2B5EF4-FFF2-40B4-BE49-F238E27FC236}">
                <a16:creationId xmlns:a16="http://schemas.microsoft.com/office/drawing/2014/main" id="{1726E943-3A5A-5850-1BE3-7319C7723830}"/>
              </a:ext>
            </a:extLst>
          </p:cNvPr>
          <p:cNvSpPr>
            <a:spLocks noGrp="1"/>
          </p:cNvSpPr>
          <p:nvPr>
            <p:ph type="title"/>
          </p:nvPr>
        </p:nvSpPr>
        <p:spPr>
          <a:xfrm>
            <a:off x="3944039" y="1567546"/>
            <a:ext cx="4329627" cy="509381"/>
          </a:xfrm>
        </p:spPr>
        <p:txBody>
          <a:bodyPr>
            <a:noAutofit/>
          </a:bodyPr>
          <a:lstStyle/>
          <a:p>
            <a:r>
              <a:rPr lang="zh-CN" altLang="en-US" sz="2400" dirty="0">
                <a:solidFill>
                  <a:schemeClr val="bg1"/>
                </a:solidFill>
                <a:latin typeface="+mj-ea"/>
                <a:ea typeface="+mj-ea"/>
              </a:rPr>
              <a:t>一个从小说走进现实的新概念</a:t>
            </a:r>
            <a:endParaRPr lang="zh-CN" altLang="en-US" dirty="0"/>
          </a:p>
        </p:txBody>
      </p:sp>
      <p:pic>
        <p:nvPicPr>
          <p:cNvPr id="20" name="图形 19">
            <a:extLst>
              <a:ext uri="{FF2B5EF4-FFF2-40B4-BE49-F238E27FC236}">
                <a16:creationId xmlns:a16="http://schemas.microsoft.com/office/drawing/2014/main" id="{4F9BF067-33B5-7C31-A441-E67B52AE8F06}"/>
              </a:ext>
            </a:extLst>
          </p:cNvPr>
          <p:cNvPicPr>
            <a:picLocks noChangeAspect="1"/>
          </p:cNvPicPr>
          <p:nvPr/>
        </p:nvPicPr>
        <p:blipFill rotWithShape="1">
          <a:blip r:embed="rId3">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r="45349" b="-4904"/>
          <a:stretch/>
        </p:blipFill>
        <p:spPr>
          <a:xfrm>
            <a:off x="613267" y="424635"/>
            <a:ext cx="1634515" cy="239811"/>
          </a:xfrm>
          <a:prstGeom prst="rect">
            <a:avLst/>
          </a:prstGeom>
        </p:spPr>
      </p:pic>
      <p:sp>
        <p:nvSpPr>
          <p:cNvPr id="28" name="矩形 27">
            <a:extLst>
              <a:ext uri="{FF2B5EF4-FFF2-40B4-BE49-F238E27FC236}">
                <a16:creationId xmlns:a16="http://schemas.microsoft.com/office/drawing/2014/main" id="{44701018-BE14-2382-7CDA-4EB6B0B969B6}"/>
              </a:ext>
            </a:extLst>
          </p:cNvPr>
          <p:cNvSpPr/>
          <p:nvPr userDrawn="1"/>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a:extLst>
              <a:ext uri="{FF2B5EF4-FFF2-40B4-BE49-F238E27FC236}">
                <a16:creationId xmlns:a16="http://schemas.microsoft.com/office/drawing/2014/main" id="{7C9D2904-995D-C520-DCBD-432750A40FCE}"/>
              </a:ext>
            </a:extLst>
          </p:cNvPr>
          <p:cNvGrpSpPr/>
          <p:nvPr/>
        </p:nvGrpSpPr>
        <p:grpSpPr>
          <a:xfrm>
            <a:off x="6138863" y="419861"/>
            <a:ext cx="1434190" cy="357027"/>
            <a:chOff x="6138863" y="419861"/>
            <a:chExt cx="1434190" cy="357027"/>
          </a:xfrm>
        </p:grpSpPr>
        <p:sp>
          <p:nvSpPr>
            <p:cNvPr id="3" name="矩形 2">
              <a:extLst>
                <a:ext uri="{FF2B5EF4-FFF2-40B4-BE49-F238E27FC236}">
                  <a16:creationId xmlns:a16="http://schemas.microsoft.com/office/drawing/2014/main" id="{7C709700-1383-90AF-CABF-F97BEA77A1AF}"/>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50403BCF-61C9-55DA-3AAC-40967C37C221}"/>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30" name="文本框 29">
            <a:extLst>
              <a:ext uri="{FF2B5EF4-FFF2-40B4-BE49-F238E27FC236}">
                <a16:creationId xmlns:a16="http://schemas.microsoft.com/office/drawing/2014/main" id="{01ECE996-9983-4EE7-29E4-841204C14C36}"/>
              </a:ext>
            </a:extLst>
          </p:cNvPr>
          <p:cNvSpPr txBox="1"/>
          <p:nvPr userDrawn="1"/>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27" name="文本框 26">
            <a:extLst>
              <a:ext uri="{FF2B5EF4-FFF2-40B4-BE49-F238E27FC236}">
                <a16:creationId xmlns:a16="http://schemas.microsoft.com/office/drawing/2014/main" id="{B9E3F7E4-F899-DE3B-8184-BBB542FD706B}"/>
              </a:ext>
            </a:extLst>
          </p:cNvPr>
          <p:cNvSpPr txBox="1"/>
          <p:nvPr userDrawn="1"/>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26" name="文本框 25">
            <a:extLst>
              <a:ext uri="{FF2B5EF4-FFF2-40B4-BE49-F238E27FC236}">
                <a16:creationId xmlns:a16="http://schemas.microsoft.com/office/drawing/2014/main" id="{E29E308D-75B5-ED9F-E491-0C733D21DB40}"/>
              </a:ext>
            </a:extLst>
          </p:cNvPr>
          <p:cNvSpPr txBox="1"/>
          <p:nvPr userDrawn="1"/>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25" name="文本框 24">
            <a:extLst>
              <a:ext uri="{FF2B5EF4-FFF2-40B4-BE49-F238E27FC236}">
                <a16:creationId xmlns:a16="http://schemas.microsoft.com/office/drawing/2014/main" id="{0A0B2BF5-99FD-A3FD-8C91-6F5060F88583}"/>
              </a:ext>
            </a:extLst>
          </p:cNvPr>
          <p:cNvSpPr txBox="1"/>
          <p:nvPr userDrawn="1"/>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pic>
        <p:nvPicPr>
          <p:cNvPr id="5" name="图片 4" descr="黑暗中的光&#10;&#10;描述已自动生成">
            <a:extLst>
              <a:ext uri="{FF2B5EF4-FFF2-40B4-BE49-F238E27FC236}">
                <a16:creationId xmlns:a16="http://schemas.microsoft.com/office/drawing/2014/main" id="{15203791-426D-C782-B0E3-D0931BBEFA3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Tree>
    <p:extLst>
      <p:ext uri="{BB962C8B-B14F-4D97-AF65-F5344CB8AC3E}">
        <p14:creationId xmlns:p14="http://schemas.microsoft.com/office/powerpoint/2010/main" val="29550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任意多边形: 形状 78">
            <a:extLst>
              <a:ext uri="{FF2B5EF4-FFF2-40B4-BE49-F238E27FC236}">
                <a16:creationId xmlns:a16="http://schemas.microsoft.com/office/drawing/2014/main" id="{8D17167F-53A6-F07B-7C08-A3A5A786BE93}"/>
              </a:ext>
            </a:extLst>
          </p:cNvPr>
          <p:cNvSpPr/>
          <p:nvPr/>
        </p:nvSpPr>
        <p:spPr>
          <a:xfrm rot="17284556">
            <a:off x="3980531" y="-2300073"/>
            <a:ext cx="4230938" cy="11444045"/>
          </a:xfrm>
          <a:custGeom>
            <a:avLst/>
            <a:gdLst>
              <a:gd name="connsiteX0" fmla="*/ 0 w 2628900"/>
              <a:gd name="connsiteY0" fmla="*/ 0 h 1981200"/>
              <a:gd name="connsiteX1" fmla="*/ 971550 w 2628900"/>
              <a:gd name="connsiteY1" fmla="*/ 514350 h 1981200"/>
              <a:gd name="connsiteX2" fmla="*/ 1714500 w 2628900"/>
              <a:gd name="connsiteY2" fmla="*/ 1695450 h 1981200"/>
              <a:gd name="connsiteX3" fmla="*/ 2628900 w 262890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628900" h="1981200">
                <a:moveTo>
                  <a:pt x="0" y="0"/>
                </a:moveTo>
                <a:cubicBezTo>
                  <a:pt x="342900" y="115887"/>
                  <a:pt x="685800" y="231775"/>
                  <a:pt x="971550" y="514350"/>
                </a:cubicBezTo>
                <a:cubicBezTo>
                  <a:pt x="1257300" y="796925"/>
                  <a:pt x="1438275" y="1450975"/>
                  <a:pt x="1714500" y="1695450"/>
                </a:cubicBezTo>
                <a:cubicBezTo>
                  <a:pt x="1990725" y="1939925"/>
                  <a:pt x="2449513" y="1947863"/>
                  <a:pt x="2628900" y="1981200"/>
                </a:cubicBezTo>
              </a:path>
            </a:pathLst>
          </a:custGeom>
          <a:noFill/>
          <a:ln>
            <a:gradFill>
              <a:gsLst>
                <a:gs pos="0">
                  <a:schemeClr val="accent1">
                    <a:alpha val="60000"/>
                  </a:schemeClr>
                </a:gs>
                <a:gs pos="72000">
                  <a:schemeClr val="accent2"/>
                </a:gs>
                <a:gs pos="30000">
                  <a:schemeClr val="accent1"/>
                </a:gs>
                <a:gs pos="100000">
                  <a:schemeClr val="accent2">
                    <a:alpha val="3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4B6EC686-F737-5449-B359-93950B3B2644}"/>
              </a:ext>
            </a:extLst>
          </p:cNvPr>
          <p:cNvSpPr>
            <a:spLocks noGrp="1"/>
          </p:cNvSpPr>
          <p:nvPr>
            <p:ph type="title"/>
          </p:nvPr>
        </p:nvSpPr>
        <p:spPr/>
        <p:txBody>
          <a:bodyPr/>
          <a:lstStyle/>
          <a:p>
            <a:r>
              <a:rPr lang="zh-CN" altLang="en-US" dirty="0"/>
              <a:t>元宇宙四大发展阶段</a:t>
            </a:r>
          </a:p>
        </p:txBody>
      </p:sp>
      <p:grpSp>
        <p:nvGrpSpPr>
          <p:cNvPr id="5" name="组合 4">
            <a:extLst>
              <a:ext uri="{FF2B5EF4-FFF2-40B4-BE49-F238E27FC236}">
                <a16:creationId xmlns:a16="http://schemas.microsoft.com/office/drawing/2014/main" id="{6DCFFAC0-9FE3-9C36-43EB-5C9F0241EBD2}"/>
              </a:ext>
            </a:extLst>
          </p:cNvPr>
          <p:cNvGrpSpPr/>
          <p:nvPr/>
        </p:nvGrpSpPr>
        <p:grpSpPr>
          <a:xfrm>
            <a:off x="1356144" y="1673769"/>
            <a:ext cx="2109675" cy="3514622"/>
            <a:chOff x="1356144" y="1673769"/>
            <a:chExt cx="2109675" cy="3514622"/>
          </a:xfrm>
        </p:grpSpPr>
        <p:sp>
          <p:nvSpPr>
            <p:cNvPr id="153" name="任意多边形: 形状 152">
              <a:extLst>
                <a:ext uri="{FF2B5EF4-FFF2-40B4-BE49-F238E27FC236}">
                  <a16:creationId xmlns:a16="http://schemas.microsoft.com/office/drawing/2014/main" id="{0DEE2E18-BE7D-E813-AD96-424535A9E7DA}"/>
                </a:ext>
              </a:extLst>
            </p:cNvPr>
            <p:cNvSpPr/>
            <p:nvPr/>
          </p:nvSpPr>
          <p:spPr>
            <a:xfrm>
              <a:off x="1413225"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任意多边形: 形状 128">
              <a:extLst>
                <a:ext uri="{FF2B5EF4-FFF2-40B4-BE49-F238E27FC236}">
                  <a16:creationId xmlns:a16="http://schemas.microsoft.com/office/drawing/2014/main" id="{69B382B8-CDFC-A209-FB75-4C1B961AB6E3}"/>
                </a:ext>
              </a:extLst>
            </p:cNvPr>
            <p:cNvSpPr/>
            <p:nvPr/>
          </p:nvSpPr>
          <p:spPr>
            <a:xfrm>
              <a:off x="1418248"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gradFill>
              <a:gsLst>
                <a:gs pos="66359">
                  <a:schemeClr val="accent1">
                    <a:alpha val="0"/>
                  </a:schemeClr>
                </a:gs>
                <a:gs pos="35000">
                  <a:schemeClr val="accent2">
                    <a:alpha val="0"/>
                  </a:schemeClr>
                </a:gs>
                <a:gs pos="0">
                  <a:schemeClr val="accent2">
                    <a:alpha val="20000"/>
                  </a:schemeClr>
                </a:gs>
                <a:gs pos="100000">
                  <a:schemeClr val="accent1">
                    <a:alpha val="2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62">
              <a:extLst>
                <a:ext uri="{FF2B5EF4-FFF2-40B4-BE49-F238E27FC236}">
                  <a16:creationId xmlns:a16="http://schemas.microsoft.com/office/drawing/2014/main" id="{B0FA0AF1-0C9F-594E-9BF5-7828F758978A}"/>
                </a:ext>
              </a:extLst>
            </p:cNvPr>
            <p:cNvSpPr/>
            <p:nvPr/>
          </p:nvSpPr>
          <p:spPr>
            <a:xfrm>
              <a:off x="1410154" y="1917599"/>
              <a:ext cx="1940200" cy="3042165"/>
            </a:xfrm>
            <a:custGeom>
              <a:avLst/>
              <a:gdLst>
                <a:gd name="connsiteX0" fmla="*/ 216013 w 1940200"/>
                <a:gd name="connsiteY0" fmla="*/ 0 h 3042165"/>
                <a:gd name="connsiteX1" fmla="*/ 1856112 w 1940200"/>
                <a:gd name="connsiteY1" fmla="*/ 0 h 3042165"/>
                <a:gd name="connsiteX2" fmla="*/ 1940200 w 1940200"/>
                <a:gd name="connsiteY2" fmla="*/ 84088 h 3042165"/>
                <a:gd name="connsiteX3" fmla="*/ 1940200 w 1940200"/>
                <a:gd name="connsiteY3" fmla="*/ 2958077 h 3042165"/>
                <a:gd name="connsiteX4" fmla="*/ 1856112 w 1940200"/>
                <a:gd name="connsiteY4" fmla="*/ 3042165 h 3042165"/>
                <a:gd name="connsiteX5" fmla="*/ 216059 w 1940200"/>
                <a:gd name="connsiteY5" fmla="*/ 3042165 h 3042165"/>
                <a:gd name="connsiteX6" fmla="*/ 208499 w 1940200"/>
                <a:gd name="connsiteY6" fmla="*/ 3040654 h 3042165"/>
                <a:gd name="connsiteX7" fmla="*/ 10185 w 1940200"/>
                <a:gd name="connsiteY7" fmla="*/ 2907878 h 3042165"/>
                <a:gd name="connsiteX8" fmla="*/ 6789 w 1940200"/>
                <a:gd name="connsiteY8" fmla="*/ 2902785 h 3042165"/>
                <a:gd name="connsiteX9" fmla="*/ 4108 w 1940200"/>
                <a:gd name="connsiteY9" fmla="*/ 2901674 h 3042165"/>
                <a:gd name="connsiteX10" fmla="*/ 926 w 1940200"/>
                <a:gd name="connsiteY10" fmla="*/ 2893991 h 3042165"/>
                <a:gd name="connsiteX11" fmla="*/ 0 w 1940200"/>
                <a:gd name="connsiteY11" fmla="*/ 2892604 h 3042165"/>
                <a:gd name="connsiteX12" fmla="*/ 0 w 1940200"/>
                <a:gd name="connsiteY12" fmla="*/ 149498 h 3042165"/>
                <a:gd name="connsiteX13" fmla="*/ 884 w 1940200"/>
                <a:gd name="connsiteY13" fmla="*/ 148173 h 3042165"/>
                <a:gd name="connsiteX14" fmla="*/ 4066 w 1940200"/>
                <a:gd name="connsiteY14" fmla="*/ 140490 h 3042165"/>
                <a:gd name="connsiteX15" fmla="*/ 6747 w 1940200"/>
                <a:gd name="connsiteY15" fmla="*/ 139379 h 3042165"/>
                <a:gd name="connsiteX16" fmla="*/ 10143 w 1940200"/>
                <a:gd name="connsiteY16" fmla="*/ 134287 h 3042165"/>
                <a:gd name="connsiteX17" fmla="*/ 208457 w 1940200"/>
                <a:gd name="connsiteY17" fmla="*/ 1510 h 30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200" h="3042165">
                  <a:moveTo>
                    <a:pt x="216013" y="0"/>
                  </a:moveTo>
                  <a:lnTo>
                    <a:pt x="1856112" y="0"/>
                  </a:lnTo>
                  <a:cubicBezTo>
                    <a:pt x="1902553" y="0"/>
                    <a:pt x="1940200" y="37647"/>
                    <a:pt x="1940200" y="84088"/>
                  </a:cubicBezTo>
                  <a:lnTo>
                    <a:pt x="1940200" y="2958077"/>
                  </a:lnTo>
                  <a:cubicBezTo>
                    <a:pt x="1940200" y="3004518"/>
                    <a:pt x="1902553" y="3042165"/>
                    <a:pt x="1856112" y="3042165"/>
                  </a:cubicBezTo>
                  <a:lnTo>
                    <a:pt x="216059" y="3042165"/>
                  </a:lnTo>
                  <a:lnTo>
                    <a:pt x="208499" y="3040654"/>
                  </a:lnTo>
                  <a:lnTo>
                    <a:pt x="10185" y="2907878"/>
                  </a:lnTo>
                  <a:lnTo>
                    <a:pt x="6789" y="2902785"/>
                  </a:lnTo>
                  <a:lnTo>
                    <a:pt x="4108" y="2901674"/>
                  </a:lnTo>
                  <a:lnTo>
                    <a:pt x="926" y="2893991"/>
                  </a:lnTo>
                  <a:lnTo>
                    <a:pt x="0" y="2892604"/>
                  </a:lnTo>
                  <a:lnTo>
                    <a:pt x="0" y="149498"/>
                  </a:lnTo>
                  <a:lnTo>
                    <a:pt x="884" y="148173"/>
                  </a:lnTo>
                  <a:lnTo>
                    <a:pt x="4066" y="140490"/>
                  </a:lnTo>
                  <a:lnTo>
                    <a:pt x="6747" y="139379"/>
                  </a:lnTo>
                  <a:lnTo>
                    <a:pt x="10143" y="134287"/>
                  </a:lnTo>
                  <a:lnTo>
                    <a:pt x="208457" y="1510"/>
                  </a:lnTo>
                  <a:close/>
                </a:path>
              </a:pathLst>
            </a:custGeom>
            <a:noFill/>
            <a:ln w="6350">
              <a:gradFill flip="none" rotWithShape="1">
                <a:gsLst>
                  <a:gs pos="0">
                    <a:schemeClr val="accent2"/>
                  </a:gs>
                  <a:gs pos="61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6" name="图片 165" descr="黑暗中的光&#10;&#10;描述已自动生成">
              <a:extLst>
                <a:ext uri="{FF2B5EF4-FFF2-40B4-BE49-F238E27FC236}">
                  <a16:creationId xmlns:a16="http://schemas.microsoft.com/office/drawing/2014/main" id="{7DC175B9-D5C7-4541-F336-822050F203EF}"/>
                </a:ext>
              </a:extLst>
            </p:cNvPr>
            <p:cNvPicPr>
              <a:picLocks noChangeAspect="1"/>
            </p:cNvPicPr>
            <p:nvPr/>
          </p:nvPicPr>
          <p:blipFill>
            <a:blip r:embed="rId2">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6144" y="1673769"/>
              <a:ext cx="1077471" cy="476303"/>
            </a:xfrm>
            <a:prstGeom prst="rect">
              <a:avLst/>
            </a:prstGeom>
          </p:spPr>
        </p:pic>
        <p:pic>
          <p:nvPicPr>
            <p:cNvPr id="131" name="图片 130" descr="黑暗中的光&#10;&#10;描述已自动生成">
              <a:extLst>
                <a:ext uri="{FF2B5EF4-FFF2-40B4-BE49-F238E27FC236}">
                  <a16:creationId xmlns:a16="http://schemas.microsoft.com/office/drawing/2014/main" id="{156756E6-873B-F7C6-2C1B-065C3A1BC09C}"/>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88348" y="4712088"/>
              <a:ext cx="1077471" cy="476303"/>
            </a:xfrm>
            <a:prstGeom prst="rect">
              <a:avLst/>
            </a:prstGeom>
          </p:spPr>
        </p:pic>
      </p:grpSp>
      <p:grpSp>
        <p:nvGrpSpPr>
          <p:cNvPr id="11" name="组合 10">
            <a:extLst>
              <a:ext uri="{FF2B5EF4-FFF2-40B4-BE49-F238E27FC236}">
                <a16:creationId xmlns:a16="http://schemas.microsoft.com/office/drawing/2014/main" id="{8048CF4D-A695-6FEA-4D77-5C0C029BDBC7}"/>
              </a:ext>
            </a:extLst>
          </p:cNvPr>
          <p:cNvGrpSpPr/>
          <p:nvPr/>
        </p:nvGrpSpPr>
        <p:grpSpPr>
          <a:xfrm>
            <a:off x="3814112" y="1673769"/>
            <a:ext cx="2055745" cy="3514622"/>
            <a:chOff x="3814112" y="1673769"/>
            <a:chExt cx="2055745" cy="3514622"/>
          </a:xfrm>
        </p:grpSpPr>
        <p:sp>
          <p:nvSpPr>
            <p:cNvPr id="159" name="任意多边形: 形状 158">
              <a:extLst>
                <a:ext uri="{FF2B5EF4-FFF2-40B4-BE49-F238E27FC236}">
                  <a16:creationId xmlns:a16="http://schemas.microsoft.com/office/drawing/2014/main" id="{27AB461A-B126-E46E-1E4D-E7485804B15D}"/>
                </a:ext>
              </a:extLst>
            </p:cNvPr>
            <p:cNvSpPr/>
            <p:nvPr/>
          </p:nvSpPr>
          <p:spPr>
            <a:xfrm>
              <a:off x="3831809"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任意多边形: 形状 94">
              <a:extLst>
                <a:ext uri="{FF2B5EF4-FFF2-40B4-BE49-F238E27FC236}">
                  <a16:creationId xmlns:a16="http://schemas.microsoft.com/office/drawing/2014/main" id="{39B8E96C-24B8-601A-12A1-B89088B17490}"/>
                </a:ext>
              </a:extLst>
            </p:cNvPr>
            <p:cNvSpPr/>
            <p:nvPr/>
          </p:nvSpPr>
          <p:spPr>
            <a:xfrm>
              <a:off x="3822286"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gradFill>
              <a:gsLst>
                <a:gs pos="66359">
                  <a:schemeClr val="accent1">
                    <a:alpha val="0"/>
                  </a:schemeClr>
                </a:gs>
                <a:gs pos="35000">
                  <a:schemeClr val="accent2">
                    <a:alpha val="0"/>
                  </a:schemeClr>
                </a:gs>
                <a:gs pos="0">
                  <a:schemeClr val="accent2">
                    <a:alpha val="20000"/>
                  </a:schemeClr>
                </a:gs>
                <a:gs pos="100000">
                  <a:schemeClr val="accent1">
                    <a:alpha val="2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形状 72">
              <a:extLst>
                <a:ext uri="{FF2B5EF4-FFF2-40B4-BE49-F238E27FC236}">
                  <a16:creationId xmlns:a16="http://schemas.microsoft.com/office/drawing/2014/main" id="{63F15B8F-9BB8-66D7-BB3C-822C29A0B537}"/>
                </a:ext>
              </a:extLst>
            </p:cNvPr>
            <p:cNvSpPr/>
            <p:nvPr/>
          </p:nvSpPr>
          <p:spPr>
            <a:xfrm>
              <a:off x="3829562" y="1908074"/>
              <a:ext cx="1940200" cy="3042165"/>
            </a:xfrm>
            <a:custGeom>
              <a:avLst/>
              <a:gdLst>
                <a:gd name="connsiteX0" fmla="*/ 216013 w 1940200"/>
                <a:gd name="connsiteY0" fmla="*/ 0 h 3042165"/>
                <a:gd name="connsiteX1" fmla="*/ 1856112 w 1940200"/>
                <a:gd name="connsiteY1" fmla="*/ 0 h 3042165"/>
                <a:gd name="connsiteX2" fmla="*/ 1940200 w 1940200"/>
                <a:gd name="connsiteY2" fmla="*/ 84088 h 3042165"/>
                <a:gd name="connsiteX3" fmla="*/ 1940200 w 1940200"/>
                <a:gd name="connsiteY3" fmla="*/ 2958077 h 3042165"/>
                <a:gd name="connsiteX4" fmla="*/ 1856112 w 1940200"/>
                <a:gd name="connsiteY4" fmla="*/ 3042165 h 3042165"/>
                <a:gd name="connsiteX5" fmla="*/ 216059 w 1940200"/>
                <a:gd name="connsiteY5" fmla="*/ 3042165 h 3042165"/>
                <a:gd name="connsiteX6" fmla="*/ 208499 w 1940200"/>
                <a:gd name="connsiteY6" fmla="*/ 3040654 h 3042165"/>
                <a:gd name="connsiteX7" fmla="*/ 10185 w 1940200"/>
                <a:gd name="connsiteY7" fmla="*/ 2907878 h 3042165"/>
                <a:gd name="connsiteX8" fmla="*/ 6789 w 1940200"/>
                <a:gd name="connsiteY8" fmla="*/ 2902785 h 3042165"/>
                <a:gd name="connsiteX9" fmla="*/ 4108 w 1940200"/>
                <a:gd name="connsiteY9" fmla="*/ 2901674 h 3042165"/>
                <a:gd name="connsiteX10" fmla="*/ 926 w 1940200"/>
                <a:gd name="connsiteY10" fmla="*/ 2893991 h 3042165"/>
                <a:gd name="connsiteX11" fmla="*/ 0 w 1940200"/>
                <a:gd name="connsiteY11" fmla="*/ 2892604 h 3042165"/>
                <a:gd name="connsiteX12" fmla="*/ 0 w 1940200"/>
                <a:gd name="connsiteY12" fmla="*/ 149498 h 3042165"/>
                <a:gd name="connsiteX13" fmla="*/ 884 w 1940200"/>
                <a:gd name="connsiteY13" fmla="*/ 148173 h 3042165"/>
                <a:gd name="connsiteX14" fmla="*/ 4066 w 1940200"/>
                <a:gd name="connsiteY14" fmla="*/ 140490 h 3042165"/>
                <a:gd name="connsiteX15" fmla="*/ 6747 w 1940200"/>
                <a:gd name="connsiteY15" fmla="*/ 139379 h 3042165"/>
                <a:gd name="connsiteX16" fmla="*/ 10143 w 1940200"/>
                <a:gd name="connsiteY16" fmla="*/ 134287 h 3042165"/>
                <a:gd name="connsiteX17" fmla="*/ 208457 w 1940200"/>
                <a:gd name="connsiteY17" fmla="*/ 1510 h 30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200" h="3042165">
                  <a:moveTo>
                    <a:pt x="216013" y="0"/>
                  </a:moveTo>
                  <a:lnTo>
                    <a:pt x="1856112" y="0"/>
                  </a:lnTo>
                  <a:cubicBezTo>
                    <a:pt x="1902553" y="0"/>
                    <a:pt x="1940200" y="37647"/>
                    <a:pt x="1940200" y="84088"/>
                  </a:cubicBezTo>
                  <a:lnTo>
                    <a:pt x="1940200" y="2958077"/>
                  </a:lnTo>
                  <a:cubicBezTo>
                    <a:pt x="1940200" y="3004518"/>
                    <a:pt x="1902553" y="3042165"/>
                    <a:pt x="1856112" y="3042165"/>
                  </a:cubicBezTo>
                  <a:lnTo>
                    <a:pt x="216059" y="3042165"/>
                  </a:lnTo>
                  <a:lnTo>
                    <a:pt x="208499" y="3040654"/>
                  </a:lnTo>
                  <a:lnTo>
                    <a:pt x="10185" y="2907878"/>
                  </a:lnTo>
                  <a:lnTo>
                    <a:pt x="6789" y="2902785"/>
                  </a:lnTo>
                  <a:lnTo>
                    <a:pt x="4108" y="2901674"/>
                  </a:lnTo>
                  <a:lnTo>
                    <a:pt x="926" y="2893991"/>
                  </a:lnTo>
                  <a:lnTo>
                    <a:pt x="0" y="2892604"/>
                  </a:lnTo>
                  <a:lnTo>
                    <a:pt x="0" y="149498"/>
                  </a:lnTo>
                  <a:lnTo>
                    <a:pt x="884" y="148173"/>
                  </a:lnTo>
                  <a:lnTo>
                    <a:pt x="4066" y="140490"/>
                  </a:lnTo>
                  <a:lnTo>
                    <a:pt x="6747" y="139379"/>
                  </a:lnTo>
                  <a:lnTo>
                    <a:pt x="10143" y="134287"/>
                  </a:lnTo>
                  <a:lnTo>
                    <a:pt x="208457" y="1510"/>
                  </a:lnTo>
                  <a:close/>
                </a:path>
              </a:pathLst>
            </a:custGeom>
            <a:noFill/>
            <a:ln w="6350">
              <a:gradFill flip="none" rotWithShape="1">
                <a:gsLst>
                  <a:gs pos="0">
                    <a:schemeClr val="accent2"/>
                  </a:gs>
                  <a:gs pos="61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7" name="图片 166" descr="黑暗中的光&#10;&#10;描述已自动生成">
              <a:extLst>
                <a:ext uri="{FF2B5EF4-FFF2-40B4-BE49-F238E27FC236}">
                  <a16:creationId xmlns:a16="http://schemas.microsoft.com/office/drawing/2014/main" id="{C76E2FA0-4899-0459-0937-8BEEFEACEB10}"/>
                </a:ext>
              </a:extLst>
            </p:cNvPr>
            <p:cNvPicPr>
              <a:picLocks noChangeAspect="1"/>
            </p:cNvPicPr>
            <p:nvPr/>
          </p:nvPicPr>
          <p:blipFill>
            <a:blip r:embed="rId2">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14112" y="1673769"/>
              <a:ext cx="1077471" cy="476303"/>
            </a:xfrm>
            <a:prstGeom prst="rect">
              <a:avLst/>
            </a:prstGeom>
          </p:spPr>
        </p:pic>
        <p:pic>
          <p:nvPicPr>
            <p:cNvPr id="23" name="图片 22" descr="黑暗中的光&#10;&#10;描述已自动生成">
              <a:extLst>
                <a:ext uri="{FF2B5EF4-FFF2-40B4-BE49-F238E27FC236}">
                  <a16:creationId xmlns:a16="http://schemas.microsoft.com/office/drawing/2014/main" id="{9DF95ED5-D958-F803-4F65-712A075CBF45}"/>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92386" y="4712088"/>
              <a:ext cx="1077471" cy="476303"/>
            </a:xfrm>
            <a:prstGeom prst="rect">
              <a:avLst/>
            </a:prstGeom>
          </p:spPr>
        </p:pic>
      </p:grpSp>
      <p:grpSp>
        <p:nvGrpSpPr>
          <p:cNvPr id="12" name="组合 11">
            <a:extLst>
              <a:ext uri="{FF2B5EF4-FFF2-40B4-BE49-F238E27FC236}">
                <a16:creationId xmlns:a16="http://schemas.microsoft.com/office/drawing/2014/main" id="{5B73F8B7-9677-F406-84DA-48ADB43C96C7}"/>
              </a:ext>
            </a:extLst>
          </p:cNvPr>
          <p:cNvGrpSpPr/>
          <p:nvPr/>
        </p:nvGrpSpPr>
        <p:grpSpPr>
          <a:xfrm>
            <a:off x="6134127" y="1673769"/>
            <a:ext cx="2053498" cy="3514622"/>
            <a:chOff x="6134127" y="1673769"/>
            <a:chExt cx="2053498" cy="3514622"/>
          </a:xfrm>
        </p:grpSpPr>
        <p:sp>
          <p:nvSpPr>
            <p:cNvPr id="160" name="任意多边形: 形状 159">
              <a:extLst>
                <a:ext uri="{FF2B5EF4-FFF2-40B4-BE49-F238E27FC236}">
                  <a16:creationId xmlns:a16="http://schemas.microsoft.com/office/drawing/2014/main" id="{CF3F4538-4E0B-FB24-D567-735E6EB9E9AD}"/>
                </a:ext>
              </a:extLst>
            </p:cNvPr>
            <p:cNvSpPr/>
            <p:nvPr/>
          </p:nvSpPr>
          <p:spPr>
            <a:xfrm>
              <a:off x="6141403"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任意多边形: 形状 132">
              <a:extLst>
                <a:ext uri="{FF2B5EF4-FFF2-40B4-BE49-F238E27FC236}">
                  <a16:creationId xmlns:a16="http://schemas.microsoft.com/office/drawing/2014/main" id="{8ED8EE43-9AF9-CDA7-43F1-85B2DD9D388F}"/>
                </a:ext>
              </a:extLst>
            </p:cNvPr>
            <p:cNvSpPr/>
            <p:nvPr/>
          </p:nvSpPr>
          <p:spPr>
            <a:xfrm>
              <a:off x="6140054"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gradFill>
              <a:gsLst>
                <a:gs pos="66359">
                  <a:schemeClr val="accent1">
                    <a:alpha val="0"/>
                  </a:schemeClr>
                </a:gs>
                <a:gs pos="35000">
                  <a:schemeClr val="accent2">
                    <a:alpha val="0"/>
                  </a:schemeClr>
                </a:gs>
                <a:gs pos="0">
                  <a:schemeClr val="accent2">
                    <a:alpha val="20000"/>
                  </a:schemeClr>
                </a:gs>
                <a:gs pos="100000">
                  <a:schemeClr val="accent1">
                    <a:alpha val="2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任意多边形: 形状 73">
              <a:extLst>
                <a:ext uri="{FF2B5EF4-FFF2-40B4-BE49-F238E27FC236}">
                  <a16:creationId xmlns:a16="http://schemas.microsoft.com/office/drawing/2014/main" id="{D4224CEA-8FA4-A331-4DC0-2E481A2AFFBF}"/>
                </a:ext>
              </a:extLst>
            </p:cNvPr>
            <p:cNvSpPr/>
            <p:nvPr/>
          </p:nvSpPr>
          <p:spPr>
            <a:xfrm>
              <a:off x="6134127" y="1908074"/>
              <a:ext cx="1940200" cy="3042165"/>
            </a:xfrm>
            <a:custGeom>
              <a:avLst/>
              <a:gdLst>
                <a:gd name="connsiteX0" fmla="*/ 216013 w 1940200"/>
                <a:gd name="connsiteY0" fmla="*/ 0 h 3042165"/>
                <a:gd name="connsiteX1" fmla="*/ 1856112 w 1940200"/>
                <a:gd name="connsiteY1" fmla="*/ 0 h 3042165"/>
                <a:gd name="connsiteX2" fmla="*/ 1940200 w 1940200"/>
                <a:gd name="connsiteY2" fmla="*/ 84088 h 3042165"/>
                <a:gd name="connsiteX3" fmla="*/ 1940200 w 1940200"/>
                <a:gd name="connsiteY3" fmla="*/ 2958077 h 3042165"/>
                <a:gd name="connsiteX4" fmla="*/ 1856112 w 1940200"/>
                <a:gd name="connsiteY4" fmla="*/ 3042165 h 3042165"/>
                <a:gd name="connsiteX5" fmla="*/ 216059 w 1940200"/>
                <a:gd name="connsiteY5" fmla="*/ 3042165 h 3042165"/>
                <a:gd name="connsiteX6" fmla="*/ 208499 w 1940200"/>
                <a:gd name="connsiteY6" fmla="*/ 3040654 h 3042165"/>
                <a:gd name="connsiteX7" fmla="*/ 10185 w 1940200"/>
                <a:gd name="connsiteY7" fmla="*/ 2907878 h 3042165"/>
                <a:gd name="connsiteX8" fmla="*/ 6789 w 1940200"/>
                <a:gd name="connsiteY8" fmla="*/ 2902785 h 3042165"/>
                <a:gd name="connsiteX9" fmla="*/ 4108 w 1940200"/>
                <a:gd name="connsiteY9" fmla="*/ 2901674 h 3042165"/>
                <a:gd name="connsiteX10" fmla="*/ 926 w 1940200"/>
                <a:gd name="connsiteY10" fmla="*/ 2893991 h 3042165"/>
                <a:gd name="connsiteX11" fmla="*/ 0 w 1940200"/>
                <a:gd name="connsiteY11" fmla="*/ 2892604 h 3042165"/>
                <a:gd name="connsiteX12" fmla="*/ 0 w 1940200"/>
                <a:gd name="connsiteY12" fmla="*/ 149498 h 3042165"/>
                <a:gd name="connsiteX13" fmla="*/ 884 w 1940200"/>
                <a:gd name="connsiteY13" fmla="*/ 148173 h 3042165"/>
                <a:gd name="connsiteX14" fmla="*/ 4066 w 1940200"/>
                <a:gd name="connsiteY14" fmla="*/ 140490 h 3042165"/>
                <a:gd name="connsiteX15" fmla="*/ 6747 w 1940200"/>
                <a:gd name="connsiteY15" fmla="*/ 139379 h 3042165"/>
                <a:gd name="connsiteX16" fmla="*/ 10143 w 1940200"/>
                <a:gd name="connsiteY16" fmla="*/ 134287 h 3042165"/>
                <a:gd name="connsiteX17" fmla="*/ 208457 w 1940200"/>
                <a:gd name="connsiteY17" fmla="*/ 1510 h 30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200" h="3042165">
                  <a:moveTo>
                    <a:pt x="216013" y="0"/>
                  </a:moveTo>
                  <a:lnTo>
                    <a:pt x="1856112" y="0"/>
                  </a:lnTo>
                  <a:cubicBezTo>
                    <a:pt x="1902553" y="0"/>
                    <a:pt x="1940200" y="37647"/>
                    <a:pt x="1940200" y="84088"/>
                  </a:cubicBezTo>
                  <a:lnTo>
                    <a:pt x="1940200" y="2958077"/>
                  </a:lnTo>
                  <a:cubicBezTo>
                    <a:pt x="1940200" y="3004518"/>
                    <a:pt x="1902553" y="3042165"/>
                    <a:pt x="1856112" y="3042165"/>
                  </a:cubicBezTo>
                  <a:lnTo>
                    <a:pt x="216059" y="3042165"/>
                  </a:lnTo>
                  <a:lnTo>
                    <a:pt x="208499" y="3040654"/>
                  </a:lnTo>
                  <a:lnTo>
                    <a:pt x="10185" y="2907878"/>
                  </a:lnTo>
                  <a:lnTo>
                    <a:pt x="6789" y="2902785"/>
                  </a:lnTo>
                  <a:lnTo>
                    <a:pt x="4108" y="2901674"/>
                  </a:lnTo>
                  <a:lnTo>
                    <a:pt x="926" y="2893991"/>
                  </a:lnTo>
                  <a:lnTo>
                    <a:pt x="0" y="2892604"/>
                  </a:lnTo>
                  <a:lnTo>
                    <a:pt x="0" y="149498"/>
                  </a:lnTo>
                  <a:lnTo>
                    <a:pt x="884" y="148173"/>
                  </a:lnTo>
                  <a:lnTo>
                    <a:pt x="4066" y="140490"/>
                  </a:lnTo>
                  <a:lnTo>
                    <a:pt x="6747" y="139379"/>
                  </a:lnTo>
                  <a:lnTo>
                    <a:pt x="10143" y="134287"/>
                  </a:lnTo>
                  <a:lnTo>
                    <a:pt x="208457" y="1510"/>
                  </a:lnTo>
                  <a:close/>
                </a:path>
              </a:pathLst>
            </a:custGeom>
            <a:noFill/>
            <a:ln w="6350">
              <a:gradFill flip="none" rotWithShape="1">
                <a:gsLst>
                  <a:gs pos="0">
                    <a:schemeClr val="accent2"/>
                  </a:gs>
                  <a:gs pos="61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5" name="图片 134" descr="黑暗中的光&#10;&#10;描述已自动生成">
              <a:extLst>
                <a:ext uri="{FF2B5EF4-FFF2-40B4-BE49-F238E27FC236}">
                  <a16:creationId xmlns:a16="http://schemas.microsoft.com/office/drawing/2014/main" id="{38AE4581-7B5E-2C24-FCBC-BFC5DF7DF661}"/>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10154" y="4712088"/>
              <a:ext cx="1077471" cy="476303"/>
            </a:xfrm>
            <a:prstGeom prst="rect">
              <a:avLst/>
            </a:prstGeom>
          </p:spPr>
        </p:pic>
        <p:pic>
          <p:nvPicPr>
            <p:cNvPr id="168" name="图片 167" descr="黑暗中的光&#10;&#10;描述已自动生成">
              <a:extLst>
                <a:ext uri="{FF2B5EF4-FFF2-40B4-BE49-F238E27FC236}">
                  <a16:creationId xmlns:a16="http://schemas.microsoft.com/office/drawing/2014/main" id="{3876FDBD-609B-59F7-1B58-3DEC154F14D8}"/>
                </a:ext>
              </a:extLst>
            </p:cNvPr>
            <p:cNvPicPr>
              <a:picLocks noChangeAspect="1"/>
            </p:cNvPicPr>
            <p:nvPr/>
          </p:nvPicPr>
          <p:blipFill>
            <a:blip r:embed="rId2">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57780" y="1673769"/>
              <a:ext cx="1077471" cy="476303"/>
            </a:xfrm>
            <a:prstGeom prst="rect">
              <a:avLst/>
            </a:prstGeom>
          </p:spPr>
        </p:pic>
      </p:grpSp>
      <p:grpSp>
        <p:nvGrpSpPr>
          <p:cNvPr id="13" name="组合 12">
            <a:extLst>
              <a:ext uri="{FF2B5EF4-FFF2-40B4-BE49-F238E27FC236}">
                <a16:creationId xmlns:a16="http://schemas.microsoft.com/office/drawing/2014/main" id="{8885A982-66D7-9427-D10F-D9581AE68D45}"/>
              </a:ext>
            </a:extLst>
          </p:cNvPr>
          <p:cNvGrpSpPr/>
          <p:nvPr/>
        </p:nvGrpSpPr>
        <p:grpSpPr>
          <a:xfrm>
            <a:off x="8599510" y="1673769"/>
            <a:ext cx="2075164" cy="3514622"/>
            <a:chOff x="8599510" y="1673769"/>
            <a:chExt cx="2075164" cy="3514622"/>
          </a:xfrm>
        </p:grpSpPr>
        <p:sp>
          <p:nvSpPr>
            <p:cNvPr id="161" name="任意多边形: 形状 160">
              <a:extLst>
                <a:ext uri="{FF2B5EF4-FFF2-40B4-BE49-F238E27FC236}">
                  <a16:creationId xmlns:a16="http://schemas.microsoft.com/office/drawing/2014/main" id="{41B6BC0D-1BA7-320F-F9C9-A12D508CAED3}"/>
                </a:ext>
              </a:extLst>
            </p:cNvPr>
            <p:cNvSpPr/>
            <p:nvPr/>
          </p:nvSpPr>
          <p:spPr>
            <a:xfrm>
              <a:off x="8619827"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任意多边形: 形状 136">
              <a:extLst>
                <a:ext uri="{FF2B5EF4-FFF2-40B4-BE49-F238E27FC236}">
                  <a16:creationId xmlns:a16="http://schemas.microsoft.com/office/drawing/2014/main" id="{0A8D6FA5-E815-7B67-A177-E6CB5EF25FD9}"/>
                </a:ext>
              </a:extLst>
            </p:cNvPr>
            <p:cNvSpPr/>
            <p:nvPr/>
          </p:nvSpPr>
          <p:spPr>
            <a:xfrm>
              <a:off x="8627103" y="1908072"/>
              <a:ext cx="1940200" cy="3042168"/>
            </a:xfrm>
            <a:custGeom>
              <a:avLst/>
              <a:gdLst>
                <a:gd name="connsiteX0" fmla="*/ 223657 w 1940200"/>
                <a:gd name="connsiteY0" fmla="*/ 0 h 3042168"/>
                <a:gd name="connsiteX1" fmla="*/ 1869712 w 1940200"/>
                <a:gd name="connsiteY1" fmla="*/ 0 h 3042168"/>
                <a:gd name="connsiteX2" fmla="*/ 1940200 w 1940200"/>
                <a:gd name="connsiteY2" fmla="*/ 70484 h 3042168"/>
                <a:gd name="connsiteX3" fmla="*/ 1940200 w 1940200"/>
                <a:gd name="connsiteY3" fmla="*/ 2971684 h 3042168"/>
                <a:gd name="connsiteX4" fmla="*/ 1869712 w 1940200"/>
                <a:gd name="connsiteY4" fmla="*/ 3042168 h 3042168"/>
                <a:gd name="connsiteX5" fmla="*/ 224492 w 1940200"/>
                <a:gd name="connsiteY5" fmla="*/ 3042168 h 3042168"/>
                <a:gd name="connsiteX6" fmla="*/ 0 w 1940200"/>
                <a:gd name="connsiteY6" fmla="*/ 2875589 h 3042168"/>
                <a:gd name="connsiteX7" fmla="*/ 0 w 1940200"/>
                <a:gd name="connsiteY7" fmla="*/ 161807 h 30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200" h="3042168">
                  <a:moveTo>
                    <a:pt x="223657" y="0"/>
                  </a:moveTo>
                  <a:lnTo>
                    <a:pt x="1869712" y="0"/>
                  </a:lnTo>
                  <a:cubicBezTo>
                    <a:pt x="1908641" y="0"/>
                    <a:pt x="1940200" y="31557"/>
                    <a:pt x="1940200" y="70484"/>
                  </a:cubicBezTo>
                  <a:lnTo>
                    <a:pt x="1940200" y="2971684"/>
                  </a:lnTo>
                  <a:cubicBezTo>
                    <a:pt x="1940200" y="3010611"/>
                    <a:pt x="1908641" y="3042168"/>
                    <a:pt x="1869712" y="3042168"/>
                  </a:cubicBezTo>
                  <a:lnTo>
                    <a:pt x="224492" y="3042168"/>
                  </a:lnTo>
                  <a:lnTo>
                    <a:pt x="0" y="2875589"/>
                  </a:lnTo>
                  <a:lnTo>
                    <a:pt x="0" y="161807"/>
                  </a:lnTo>
                  <a:close/>
                </a:path>
              </a:pathLst>
            </a:custGeom>
            <a:gradFill>
              <a:gsLst>
                <a:gs pos="66359">
                  <a:schemeClr val="accent1">
                    <a:alpha val="0"/>
                  </a:schemeClr>
                </a:gs>
                <a:gs pos="35000">
                  <a:schemeClr val="accent2">
                    <a:alpha val="0"/>
                  </a:schemeClr>
                </a:gs>
                <a:gs pos="0">
                  <a:schemeClr val="accent2">
                    <a:alpha val="20000"/>
                  </a:schemeClr>
                </a:gs>
                <a:gs pos="100000">
                  <a:schemeClr val="accent1">
                    <a:alpha val="2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任意多边形: 形状 74">
              <a:extLst>
                <a:ext uri="{FF2B5EF4-FFF2-40B4-BE49-F238E27FC236}">
                  <a16:creationId xmlns:a16="http://schemas.microsoft.com/office/drawing/2014/main" id="{18A75793-9895-7902-8610-F9E4114B5AE6}"/>
                </a:ext>
              </a:extLst>
            </p:cNvPr>
            <p:cNvSpPr/>
            <p:nvPr/>
          </p:nvSpPr>
          <p:spPr>
            <a:xfrm>
              <a:off x="8629175" y="1908074"/>
              <a:ext cx="1940200" cy="3042165"/>
            </a:xfrm>
            <a:custGeom>
              <a:avLst/>
              <a:gdLst>
                <a:gd name="connsiteX0" fmla="*/ 216013 w 1940200"/>
                <a:gd name="connsiteY0" fmla="*/ 0 h 3042165"/>
                <a:gd name="connsiteX1" fmla="*/ 1856112 w 1940200"/>
                <a:gd name="connsiteY1" fmla="*/ 0 h 3042165"/>
                <a:gd name="connsiteX2" fmla="*/ 1940200 w 1940200"/>
                <a:gd name="connsiteY2" fmla="*/ 84088 h 3042165"/>
                <a:gd name="connsiteX3" fmla="*/ 1940200 w 1940200"/>
                <a:gd name="connsiteY3" fmla="*/ 2958077 h 3042165"/>
                <a:gd name="connsiteX4" fmla="*/ 1856112 w 1940200"/>
                <a:gd name="connsiteY4" fmla="*/ 3042165 h 3042165"/>
                <a:gd name="connsiteX5" fmla="*/ 216059 w 1940200"/>
                <a:gd name="connsiteY5" fmla="*/ 3042165 h 3042165"/>
                <a:gd name="connsiteX6" fmla="*/ 208499 w 1940200"/>
                <a:gd name="connsiteY6" fmla="*/ 3040654 h 3042165"/>
                <a:gd name="connsiteX7" fmla="*/ 10185 w 1940200"/>
                <a:gd name="connsiteY7" fmla="*/ 2907878 h 3042165"/>
                <a:gd name="connsiteX8" fmla="*/ 6789 w 1940200"/>
                <a:gd name="connsiteY8" fmla="*/ 2902785 h 3042165"/>
                <a:gd name="connsiteX9" fmla="*/ 4108 w 1940200"/>
                <a:gd name="connsiteY9" fmla="*/ 2901674 h 3042165"/>
                <a:gd name="connsiteX10" fmla="*/ 926 w 1940200"/>
                <a:gd name="connsiteY10" fmla="*/ 2893991 h 3042165"/>
                <a:gd name="connsiteX11" fmla="*/ 0 w 1940200"/>
                <a:gd name="connsiteY11" fmla="*/ 2892604 h 3042165"/>
                <a:gd name="connsiteX12" fmla="*/ 0 w 1940200"/>
                <a:gd name="connsiteY12" fmla="*/ 149498 h 3042165"/>
                <a:gd name="connsiteX13" fmla="*/ 884 w 1940200"/>
                <a:gd name="connsiteY13" fmla="*/ 148173 h 3042165"/>
                <a:gd name="connsiteX14" fmla="*/ 4066 w 1940200"/>
                <a:gd name="connsiteY14" fmla="*/ 140490 h 3042165"/>
                <a:gd name="connsiteX15" fmla="*/ 6747 w 1940200"/>
                <a:gd name="connsiteY15" fmla="*/ 139379 h 3042165"/>
                <a:gd name="connsiteX16" fmla="*/ 10143 w 1940200"/>
                <a:gd name="connsiteY16" fmla="*/ 134287 h 3042165"/>
                <a:gd name="connsiteX17" fmla="*/ 208457 w 1940200"/>
                <a:gd name="connsiteY17" fmla="*/ 1510 h 30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200" h="3042165">
                  <a:moveTo>
                    <a:pt x="216013" y="0"/>
                  </a:moveTo>
                  <a:lnTo>
                    <a:pt x="1856112" y="0"/>
                  </a:lnTo>
                  <a:cubicBezTo>
                    <a:pt x="1902553" y="0"/>
                    <a:pt x="1940200" y="37647"/>
                    <a:pt x="1940200" y="84088"/>
                  </a:cubicBezTo>
                  <a:lnTo>
                    <a:pt x="1940200" y="2958077"/>
                  </a:lnTo>
                  <a:cubicBezTo>
                    <a:pt x="1940200" y="3004518"/>
                    <a:pt x="1902553" y="3042165"/>
                    <a:pt x="1856112" y="3042165"/>
                  </a:cubicBezTo>
                  <a:lnTo>
                    <a:pt x="216059" y="3042165"/>
                  </a:lnTo>
                  <a:lnTo>
                    <a:pt x="208499" y="3040654"/>
                  </a:lnTo>
                  <a:lnTo>
                    <a:pt x="10185" y="2907878"/>
                  </a:lnTo>
                  <a:lnTo>
                    <a:pt x="6789" y="2902785"/>
                  </a:lnTo>
                  <a:lnTo>
                    <a:pt x="4108" y="2901674"/>
                  </a:lnTo>
                  <a:lnTo>
                    <a:pt x="926" y="2893991"/>
                  </a:lnTo>
                  <a:lnTo>
                    <a:pt x="0" y="2892604"/>
                  </a:lnTo>
                  <a:lnTo>
                    <a:pt x="0" y="149498"/>
                  </a:lnTo>
                  <a:lnTo>
                    <a:pt x="884" y="148173"/>
                  </a:lnTo>
                  <a:lnTo>
                    <a:pt x="4066" y="140490"/>
                  </a:lnTo>
                  <a:lnTo>
                    <a:pt x="6747" y="139379"/>
                  </a:lnTo>
                  <a:lnTo>
                    <a:pt x="10143" y="134287"/>
                  </a:lnTo>
                  <a:lnTo>
                    <a:pt x="208457" y="1510"/>
                  </a:lnTo>
                  <a:close/>
                </a:path>
              </a:pathLst>
            </a:custGeom>
            <a:noFill/>
            <a:ln w="6350">
              <a:gradFill flip="none" rotWithShape="1">
                <a:gsLst>
                  <a:gs pos="0">
                    <a:schemeClr val="accent2"/>
                  </a:gs>
                  <a:gs pos="61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1" name="图片 190" descr="黑暗中的光&#10;&#10;描述已自动生成">
              <a:extLst>
                <a:ext uri="{FF2B5EF4-FFF2-40B4-BE49-F238E27FC236}">
                  <a16:creationId xmlns:a16="http://schemas.microsoft.com/office/drawing/2014/main" id="{956E8732-C0F2-1D3D-B3B3-45EA29B184CF}"/>
                </a:ext>
              </a:extLst>
            </p:cNvPr>
            <p:cNvPicPr>
              <a:picLocks noChangeAspect="1"/>
            </p:cNvPicPr>
            <p:nvPr/>
          </p:nvPicPr>
          <p:blipFill>
            <a:blip r:embed="rId2">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99510" y="1673769"/>
              <a:ext cx="1077471" cy="476303"/>
            </a:xfrm>
            <a:prstGeom prst="rect">
              <a:avLst/>
            </a:prstGeom>
          </p:spPr>
        </p:pic>
        <p:pic>
          <p:nvPicPr>
            <p:cNvPr id="139" name="图片 138" descr="黑暗中的光&#10;&#10;描述已自动生成">
              <a:extLst>
                <a:ext uri="{FF2B5EF4-FFF2-40B4-BE49-F238E27FC236}">
                  <a16:creationId xmlns:a16="http://schemas.microsoft.com/office/drawing/2014/main" id="{CEB20837-C6C4-59A9-3622-8A7AD382A09A}"/>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97203" y="4712088"/>
              <a:ext cx="1077471" cy="476303"/>
            </a:xfrm>
            <a:prstGeom prst="rect">
              <a:avLst/>
            </a:prstGeom>
          </p:spPr>
        </p:pic>
      </p:grpSp>
      <p:grpSp>
        <p:nvGrpSpPr>
          <p:cNvPr id="67" name="组合 66">
            <a:extLst>
              <a:ext uri="{FF2B5EF4-FFF2-40B4-BE49-F238E27FC236}">
                <a16:creationId xmlns:a16="http://schemas.microsoft.com/office/drawing/2014/main" id="{71F0A818-1CE6-88AC-AE52-8B53CFA14021}"/>
              </a:ext>
            </a:extLst>
          </p:cNvPr>
          <p:cNvGrpSpPr/>
          <p:nvPr/>
        </p:nvGrpSpPr>
        <p:grpSpPr>
          <a:xfrm>
            <a:off x="1614034" y="2563346"/>
            <a:ext cx="1656000" cy="1882954"/>
            <a:chOff x="1614034" y="1968986"/>
            <a:chExt cx="1656000" cy="1882954"/>
          </a:xfrm>
        </p:grpSpPr>
        <p:sp>
          <p:nvSpPr>
            <p:cNvPr id="27" name="文本框 26">
              <a:extLst>
                <a:ext uri="{FF2B5EF4-FFF2-40B4-BE49-F238E27FC236}">
                  <a16:creationId xmlns:a16="http://schemas.microsoft.com/office/drawing/2014/main" id="{7945611C-9BFF-ED5D-74BC-B69C25896C71}"/>
                </a:ext>
              </a:extLst>
            </p:cNvPr>
            <p:cNvSpPr txBox="1">
              <a:spLocks/>
            </p:cNvSpPr>
            <p:nvPr/>
          </p:nvSpPr>
          <p:spPr>
            <a:xfrm>
              <a:off x="1614034" y="2591940"/>
              <a:ext cx="1656000" cy="1260000"/>
            </a:xfrm>
            <a:prstGeom prst="rect">
              <a:avLst/>
            </a:prstGeom>
            <a:noFill/>
          </p:spPr>
          <p:txBody>
            <a:bodyPr wrap="square" lIns="0" tIns="0" rIns="0" bIns="0" rtlCol="0">
              <a:no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以文学、艺术、宗教为载体；典型代表有</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圣经</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神曲</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易经</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河洛图</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西游记</a:t>
              </a:r>
              <a:r>
                <a:rPr lang="en-US" altLang="zh-CN" sz="1200" dirty="0">
                  <a:solidFill>
                    <a:schemeClr val="bg1"/>
                  </a:solidFill>
                  <a:latin typeface="微软雅黑" panose="020B0503020204020204" pitchFamily="34" charset="-122"/>
                  <a:ea typeface="微软雅黑" panose="020B0503020204020204" pitchFamily="34" charset="-122"/>
                </a:rPr>
                <a:t>》</a:t>
              </a:r>
            </a:p>
            <a:p>
              <a:pPr algn="ctr">
                <a:lnSpc>
                  <a:spcPct val="150000"/>
                </a:lnSpc>
              </a:pPr>
              <a:endParaRPr lang="en-US" altLang="zh-CN" sz="1600"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B8A9F34D-722A-A4D4-12B1-A1442B4982C1}"/>
                </a:ext>
              </a:extLst>
            </p:cNvPr>
            <p:cNvCxnSpPr>
              <a:cxnSpLocks/>
            </p:cNvCxnSpPr>
            <p:nvPr/>
          </p:nvCxnSpPr>
          <p:spPr>
            <a:xfrm>
              <a:off x="1809273" y="2406648"/>
              <a:ext cx="1265523" cy="0"/>
            </a:xfrm>
            <a:prstGeom prst="line">
              <a:avLst/>
            </a:prstGeom>
            <a:ln w="31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FD97E3B7-AC0E-C1F7-8EEE-96DE5ADADEF5}"/>
                </a:ext>
              </a:extLst>
            </p:cNvPr>
            <p:cNvSpPr txBox="1"/>
            <p:nvPr/>
          </p:nvSpPr>
          <p:spPr>
            <a:xfrm>
              <a:off x="1843404" y="1968986"/>
              <a:ext cx="1197260" cy="369332"/>
            </a:xfrm>
            <a:prstGeom prst="rect">
              <a:avLst/>
            </a:prstGeom>
            <a:noFill/>
          </p:spPr>
          <p:txBody>
            <a:bodyPr wrap="square" rtlCol="0">
              <a:noAutofit/>
            </a:bodyPr>
            <a:lstStyle/>
            <a:p>
              <a:pPr algn="l"/>
              <a:r>
                <a:rPr lang="zh-CN" altLang="en-US" sz="1800" dirty="0">
                  <a:solidFill>
                    <a:schemeClr val="accent2"/>
                  </a:solidFill>
                  <a:effectLst>
                    <a:outerShdw blurRad="38100" dist="38100" dir="2700000" algn="tl">
                      <a:srgbClr val="000000">
                        <a:alpha val="43137"/>
                      </a:srgbClr>
                    </a:outerShdw>
                  </a:effectLst>
                  <a:latin typeface="+mj-ea"/>
                  <a:ea typeface="+mj-ea"/>
                </a:rPr>
                <a:t>古典形态</a:t>
              </a:r>
            </a:p>
          </p:txBody>
        </p:sp>
      </p:grpSp>
      <p:grpSp>
        <p:nvGrpSpPr>
          <p:cNvPr id="6" name="组合 5">
            <a:extLst>
              <a:ext uri="{FF2B5EF4-FFF2-40B4-BE49-F238E27FC236}">
                <a16:creationId xmlns:a16="http://schemas.microsoft.com/office/drawing/2014/main" id="{EF53771B-CCF4-016A-5252-27CAFD2FE058}"/>
              </a:ext>
            </a:extLst>
          </p:cNvPr>
          <p:cNvGrpSpPr/>
          <p:nvPr/>
        </p:nvGrpSpPr>
        <p:grpSpPr>
          <a:xfrm>
            <a:off x="4007468" y="2563346"/>
            <a:ext cx="1656000" cy="1525189"/>
            <a:chOff x="4007468" y="2563346"/>
            <a:chExt cx="1656000" cy="1525189"/>
          </a:xfrm>
        </p:grpSpPr>
        <p:sp>
          <p:nvSpPr>
            <p:cNvPr id="38" name="文本框 37">
              <a:extLst>
                <a:ext uri="{FF2B5EF4-FFF2-40B4-BE49-F238E27FC236}">
                  <a16:creationId xmlns:a16="http://schemas.microsoft.com/office/drawing/2014/main" id="{2834F3FE-B3E7-DCDF-A66C-254571D1A235}"/>
                </a:ext>
              </a:extLst>
            </p:cNvPr>
            <p:cNvSpPr txBox="1"/>
            <p:nvPr/>
          </p:nvSpPr>
          <p:spPr>
            <a:xfrm>
              <a:off x="4007468" y="3186300"/>
              <a:ext cx="1656000" cy="902235"/>
            </a:xfrm>
            <a:prstGeom prst="rect">
              <a:avLst/>
            </a:prstGeom>
            <a:noFill/>
          </p:spPr>
          <p:txBody>
            <a:bodyPr wrap="square" lIns="0" tIns="0" rIns="0" bIns="0" rtlCol="0">
              <a:no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以科幻、电子游戏为载体；典型代表有</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弗兰肯斯坦</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哈利</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波特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黑客帝国</a:t>
              </a:r>
              <a:r>
                <a:rPr lang="en-US" altLang="zh-CN" sz="1200" dirty="0">
                  <a:solidFill>
                    <a:schemeClr val="bg1"/>
                  </a:solidFill>
                  <a:latin typeface="微软雅黑" panose="020B0503020204020204" pitchFamily="34" charset="-122"/>
                  <a:ea typeface="微软雅黑" panose="020B0503020204020204" pitchFamily="34" charset="-122"/>
                </a:rPr>
                <a:t>》 </a:t>
              </a:r>
            </a:p>
          </p:txBody>
        </p:sp>
        <p:cxnSp>
          <p:nvCxnSpPr>
            <p:cNvPr id="34" name="直接连接符 33">
              <a:extLst>
                <a:ext uri="{FF2B5EF4-FFF2-40B4-BE49-F238E27FC236}">
                  <a16:creationId xmlns:a16="http://schemas.microsoft.com/office/drawing/2014/main" id="{21C14759-2407-98E9-BCD9-EA78A6A7F23E}"/>
                </a:ext>
              </a:extLst>
            </p:cNvPr>
            <p:cNvCxnSpPr>
              <a:cxnSpLocks/>
            </p:cNvCxnSpPr>
            <p:nvPr/>
          </p:nvCxnSpPr>
          <p:spPr>
            <a:xfrm>
              <a:off x="4202707" y="3001008"/>
              <a:ext cx="1265523" cy="0"/>
            </a:xfrm>
            <a:prstGeom prst="line">
              <a:avLst/>
            </a:prstGeom>
            <a:ln w="31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5C86039-EB78-6CF5-83E0-9EDAFD457E97}"/>
                </a:ext>
              </a:extLst>
            </p:cNvPr>
            <p:cNvSpPr txBox="1"/>
            <p:nvPr/>
          </p:nvSpPr>
          <p:spPr>
            <a:xfrm>
              <a:off x="4116226" y="2563346"/>
              <a:ext cx="1438485" cy="369332"/>
            </a:xfrm>
            <a:prstGeom prst="rect">
              <a:avLst/>
            </a:prstGeom>
            <a:noFill/>
          </p:spPr>
          <p:txBody>
            <a:bodyPr wrap="square" rtlCol="0">
              <a:noAutofit/>
            </a:bodyPr>
            <a:lstStyle/>
            <a:p>
              <a:r>
                <a:rPr lang="zh-CN" altLang="en-US" sz="1800" dirty="0">
                  <a:solidFill>
                    <a:schemeClr val="accent2"/>
                  </a:solidFill>
                  <a:effectLst>
                    <a:outerShdw blurRad="38100" dist="38100" dir="2700000" algn="tl">
                      <a:srgbClr val="000000">
                        <a:alpha val="43137"/>
                      </a:srgbClr>
                    </a:outerShdw>
                  </a:effectLst>
                  <a:latin typeface="+mj-ea"/>
                  <a:ea typeface="+mj-ea"/>
                </a:rPr>
                <a:t>新古典形态</a:t>
              </a:r>
            </a:p>
          </p:txBody>
        </p:sp>
      </p:grpSp>
      <p:grpSp>
        <p:nvGrpSpPr>
          <p:cNvPr id="65" name="组合 64">
            <a:extLst>
              <a:ext uri="{FF2B5EF4-FFF2-40B4-BE49-F238E27FC236}">
                <a16:creationId xmlns:a16="http://schemas.microsoft.com/office/drawing/2014/main" id="{6F759A33-691A-DCC3-5B4F-5FF1A8BBFBC6}"/>
              </a:ext>
            </a:extLst>
          </p:cNvPr>
          <p:cNvGrpSpPr/>
          <p:nvPr/>
        </p:nvGrpSpPr>
        <p:grpSpPr>
          <a:xfrm>
            <a:off x="6214896" y="2563346"/>
            <a:ext cx="1859431" cy="1756021"/>
            <a:chOff x="6214896" y="1968986"/>
            <a:chExt cx="1859431" cy="1756021"/>
          </a:xfrm>
        </p:grpSpPr>
        <p:sp>
          <p:nvSpPr>
            <p:cNvPr id="41" name="文本框 40">
              <a:extLst>
                <a:ext uri="{FF2B5EF4-FFF2-40B4-BE49-F238E27FC236}">
                  <a16:creationId xmlns:a16="http://schemas.microsoft.com/office/drawing/2014/main" id="{EED2A2DA-DE50-9B86-A41F-6736EA3E2946}"/>
                </a:ext>
              </a:extLst>
            </p:cNvPr>
            <p:cNvSpPr txBox="1"/>
            <p:nvPr/>
          </p:nvSpPr>
          <p:spPr>
            <a:xfrm>
              <a:off x="6316611" y="2591940"/>
              <a:ext cx="1656000" cy="1133067"/>
            </a:xfrm>
            <a:prstGeom prst="rect">
              <a:avLst/>
            </a:prstGeom>
            <a:noFill/>
          </p:spPr>
          <p:txBody>
            <a:bodyPr wrap="square" lIns="0" tIns="0" rIns="0" bIns="0" rtlCol="0">
              <a:no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以“非中心化”游戏为载体；典型代表</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我的世界</a:t>
              </a:r>
              <a:r>
                <a:rPr lang="en-US" altLang="zh-CN" sz="1200" dirty="0">
                  <a:solidFill>
                    <a:schemeClr val="bg1"/>
                  </a:solidFill>
                  <a:latin typeface="微软雅黑" panose="020B0503020204020204" pitchFamily="34" charset="-122"/>
                  <a:ea typeface="微软雅黑" panose="020B0503020204020204" pitchFamily="34" charset="-122"/>
                </a:rPr>
                <a:t>》《</a:t>
              </a:r>
              <a:r>
                <a:rPr lang="en-US" altLang="zh-CN" sz="1200" dirty="0" err="1">
                  <a:solidFill>
                    <a:schemeClr val="bg1"/>
                  </a:solidFill>
                  <a:latin typeface="微软雅黑" panose="020B0503020204020204" pitchFamily="34" charset="-122"/>
                  <a:ea typeface="微软雅黑" panose="020B0503020204020204" pitchFamily="34" charset="-122"/>
                </a:rPr>
                <a:t>Roblox》Facebook</a:t>
              </a:r>
              <a:r>
                <a:rPr lang="en-US" altLang="zh-CN" sz="1200" dirty="0">
                  <a:solidFill>
                    <a:schemeClr val="bg1"/>
                  </a:solidFill>
                  <a:latin typeface="微软雅黑" panose="020B0503020204020204" pitchFamily="34" charset="-122"/>
                  <a:ea typeface="微软雅黑" panose="020B0503020204020204" pitchFamily="34" charset="-122"/>
                </a:rPr>
                <a:t> Horizon</a:t>
              </a:r>
              <a:r>
                <a:rPr lang="zh-CN" altLang="en-US" sz="1200" dirty="0">
                  <a:solidFill>
                    <a:schemeClr val="bg1"/>
                  </a:solidFill>
                  <a:latin typeface="微软雅黑" panose="020B0503020204020204" pitchFamily="34" charset="-122"/>
                  <a:ea typeface="微软雅黑" panose="020B0503020204020204" pitchFamily="34" charset="-122"/>
                </a:rPr>
                <a:t>成为社交</a:t>
              </a:r>
              <a:r>
                <a:rPr lang="en-US" altLang="zh-CN" sz="1200" dirty="0">
                  <a:solidFill>
                    <a:schemeClr val="bg1"/>
                  </a:solidFill>
                  <a:latin typeface="微软雅黑" panose="020B0503020204020204" pitchFamily="34" charset="-122"/>
                  <a:ea typeface="微软雅黑" panose="020B0503020204020204" pitchFamily="34" charset="-122"/>
                </a:rPr>
                <a:t>VR</a:t>
              </a:r>
              <a:r>
                <a:rPr lang="zh-CN" altLang="en-US" sz="1200" dirty="0">
                  <a:solidFill>
                    <a:schemeClr val="bg1"/>
                  </a:solidFill>
                  <a:latin typeface="微软雅黑" panose="020B0503020204020204" pitchFamily="34" charset="-122"/>
                  <a:ea typeface="微软雅黑" panose="020B0503020204020204" pitchFamily="34" charset="-122"/>
                </a:rPr>
                <a:t>世界</a:t>
              </a:r>
            </a:p>
          </p:txBody>
        </p:sp>
        <p:cxnSp>
          <p:nvCxnSpPr>
            <p:cNvPr id="32" name="直接连接符 31">
              <a:extLst>
                <a:ext uri="{FF2B5EF4-FFF2-40B4-BE49-F238E27FC236}">
                  <a16:creationId xmlns:a16="http://schemas.microsoft.com/office/drawing/2014/main" id="{DE03A1E8-4FBD-9DFB-D8AD-9D647D823012}"/>
                </a:ext>
              </a:extLst>
            </p:cNvPr>
            <p:cNvCxnSpPr>
              <a:cxnSpLocks/>
            </p:cNvCxnSpPr>
            <p:nvPr/>
          </p:nvCxnSpPr>
          <p:spPr>
            <a:xfrm>
              <a:off x="6511850" y="2406648"/>
              <a:ext cx="1265523" cy="0"/>
            </a:xfrm>
            <a:prstGeom prst="line">
              <a:avLst/>
            </a:prstGeom>
            <a:ln w="31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C331E2EF-86A7-1450-3656-F1CCEDAA3572}"/>
                </a:ext>
              </a:extLst>
            </p:cNvPr>
            <p:cNvSpPr txBox="1"/>
            <p:nvPr/>
          </p:nvSpPr>
          <p:spPr>
            <a:xfrm>
              <a:off x="6214896" y="1968986"/>
              <a:ext cx="1859431" cy="369332"/>
            </a:xfrm>
            <a:prstGeom prst="rect">
              <a:avLst/>
            </a:prstGeom>
            <a:noFill/>
          </p:spPr>
          <p:txBody>
            <a:bodyPr wrap="square" rtlCol="0">
              <a:noAutofit/>
            </a:bodyPr>
            <a:lstStyle/>
            <a:p>
              <a:r>
                <a:rPr lang="zh-CN" altLang="en-US" sz="1800" dirty="0">
                  <a:solidFill>
                    <a:schemeClr val="accent2"/>
                  </a:solidFill>
                  <a:effectLst>
                    <a:outerShdw blurRad="38100" dist="38100" dir="2700000" algn="tl">
                      <a:srgbClr val="000000">
                        <a:alpha val="43137"/>
                      </a:srgbClr>
                    </a:outerShdw>
                  </a:effectLst>
                  <a:latin typeface="+mj-ea"/>
                  <a:ea typeface="+mj-ea"/>
                </a:rPr>
                <a:t>高度智能化形态</a:t>
              </a:r>
            </a:p>
          </p:txBody>
        </p:sp>
      </p:grpSp>
      <p:grpSp>
        <p:nvGrpSpPr>
          <p:cNvPr id="64" name="组合 63">
            <a:extLst>
              <a:ext uri="{FF2B5EF4-FFF2-40B4-BE49-F238E27FC236}">
                <a16:creationId xmlns:a16="http://schemas.microsoft.com/office/drawing/2014/main" id="{AF3A7B91-B024-1C13-413E-95D628C0C106}"/>
              </a:ext>
            </a:extLst>
          </p:cNvPr>
          <p:cNvGrpSpPr/>
          <p:nvPr/>
        </p:nvGrpSpPr>
        <p:grpSpPr>
          <a:xfrm>
            <a:off x="8792403" y="2563346"/>
            <a:ext cx="1656000" cy="1756021"/>
            <a:chOff x="8792403" y="1968986"/>
            <a:chExt cx="1656000" cy="1756021"/>
          </a:xfrm>
        </p:grpSpPr>
        <p:sp>
          <p:nvSpPr>
            <p:cNvPr id="42" name="文本框 41">
              <a:extLst>
                <a:ext uri="{FF2B5EF4-FFF2-40B4-BE49-F238E27FC236}">
                  <a16:creationId xmlns:a16="http://schemas.microsoft.com/office/drawing/2014/main" id="{069654E1-D236-3A86-9653-8050DA0FE462}"/>
                </a:ext>
              </a:extLst>
            </p:cNvPr>
            <p:cNvSpPr txBox="1"/>
            <p:nvPr/>
          </p:nvSpPr>
          <p:spPr>
            <a:xfrm>
              <a:off x="8792403" y="2591940"/>
              <a:ext cx="1656000" cy="1133067"/>
            </a:xfrm>
            <a:prstGeom prst="rect">
              <a:avLst/>
            </a:prstGeom>
            <a:noFill/>
          </p:spPr>
          <p:txBody>
            <a:bodyPr wrap="square" lIns="0" tIns="0" rIns="0" bIns="0" rtlCol="0">
              <a:no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走出游戏以现实为载体；典型代表虚拟演唱会、虚拟教育、学术虚拟化、虚拟金融</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A0C4A8FC-B38F-2302-F80E-24E2D02C4F93}"/>
                </a:ext>
              </a:extLst>
            </p:cNvPr>
            <p:cNvSpPr txBox="1"/>
            <p:nvPr/>
          </p:nvSpPr>
          <p:spPr>
            <a:xfrm>
              <a:off x="9055630" y="1968986"/>
              <a:ext cx="1129547" cy="369332"/>
            </a:xfrm>
            <a:prstGeom prst="rect">
              <a:avLst/>
            </a:prstGeom>
            <a:noFill/>
          </p:spPr>
          <p:txBody>
            <a:bodyPr wrap="square" rtlCol="0">
              <a:noAutofit/>
            </a:bodyPr>
            <a:lstStyle/>
            <a:p>
              <a:r>
                <a:rPr lang="zh-CN" altLang="en-US" sz="1800" dirty="0">
                  <a:solidFill>
                    <a:schemeClr val="accent2"/>
                  </a:solidFill>
                  <a:effectLst>
                    <a:outerShdw blurRad="38100" dist="38100" dir="2700000" algn="tl">
                      <a:srgbClr val="000000">
                        <a:alpha val="43137"/>
                      </a:srgbClr>
                    </a:outerShdw>
                  </a:effectLst>
                  <a:latin typeface="+mj-ea"/>
                  <a:ea typeface="+mj-ea"/>
                </a:rPr>
                <a:t>多元形态</a:t>
              </a:r>
            </a:p>
          </p:txBody>
        </p:sp>
        <p:cxnSp>
          <p:nvCxnSpPr>
            <p:cNvPr id="52" name="直接连接符 51">
              <a:extLst>
                <a:ext uri="{FF2B5EF4-FFF2-40B4-BE49-F238E27FC236}">
                  <a16:creationId xmlns:a16="http://schemas.microsoft.com/office/drawing/2014/main" id="{F71C31F0-A997-9EDE-ACB8-08337AD58A08}"/>
                </a:ext>
              </a:extLst>
            </p:cNvPr>
            <p:cNvCxnSpPr>
              <a:cxnSpLocks/>
            </p:cNvCxnSpPr>
            <p:nvPr/>
          </p:nvCxnSpPr>
          <p:spPr>
            <a:xfrm>
              <a:off x="8987642" y="2406648"/>
              <a:ext cx="1265523" cy="0"/>
            </a:xfrm>
            <a:prstGeom prst="line">
              <a:avLst/>
            </a:prstGeom>
            <a:ln w="31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sp>
        <p:nvSpPr>
          <p:cNvPr id="72" name="矩形 71">
            <a:extLst>
              <a:ext uri="{FF2B5EF4-FFF2-40B4-BE49-F238E27FC236}">
                <a16:creationId xmlns:a16="http://schemas.microsoft.com/office/drawing/2014/main" id="{6E6DB34C-9C47-1982-33E8-906AECAD2722}"/>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6" name="组合 75">
            <a:extLst>
              <a:ext uri="{FF2B5EF4-FFF2-40B4-BE49-F238E27FC236}">
                <a16:creationId xmlns:a16="http://schemas.microsoft.com/office/drawing/2014/main" id="{CCD5B358-FA95-010E-E6EA-F862631A1C79}"/>
              </a:ext>
            </a:extLst>
          </p:cNvPr>
          <p:cNvGrpSpPr/>
          <p:nvPr/>
        </p:nvGrpSpPr>
        <p:grpSpPr>
          <a:xfrm>
            <a:off x="6138863" y="419861"/>
            <a:ext cx="1434190" cy="357027"/>
            <a:chOff x="6138863" y="419861"/>
            <a:chExt cx="1434190" cy="357027"/>
          </a:xfrm>
        </p:grpSpPr>
        <p:sp>
          <p:nvSpPr>
            <p:cNvPr id="77" name="矩形 76">
              <a:extLst>
                <a:ext uri="{FF2B5EF4-FFF2-40B4-BE49-F238E27FC236}">
                  <a16:creationId xmlns:a16="http://schemas.microsoft.com/office/drawing/2014/main" id="{F4B0EBBD-90BF-2298-3C3D-B1D7B420A34E}"/>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D02912FB-231E-A3E4-076B-E727CAD7B666}"/>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80" name="文本框 79">
            <a:extLst>
              <a:ext uri="{FF2B5EF4-FFF2-40B4-BE49-F238E27FC236}">
                <a16:creationId xmlns:a16="http://schemas.microsoft.com/office/drawing/2014/main" id="{A772CF80-945D-6FFF-A0AF-8F0090CDB887}"/>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81" name="文本框 80">
            <a:extLst>
              <a:ext uri="{FF2B5EF4-FFF2-40B4-BE49-F238E27FC236}">
                <a16:creationId xmlns:a16="http://schemas.microsoft.com/office/drawing/2014/main" id="{F701A278-3B10-F311-1011-C315B7649425}"/>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82" name="文本框 81">
            <a:extLst>
              <a:ext uri="{FF2B5EF4-FFF2-40B4-BE49-F238E27FC236}">
                <a16:creationId xmlns:a16="http://schemas.microsoft.com/office/drawing/2014/main" id="{B9BB8868-8AF2-7A1E-753B-D961576C428F}"/>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83" name="文本框 82">
            <a:extLst>
              <a:ext uri="{FF2B5EF4-FFF2-40B4-BE49-F238E27FC236}">
                <a16:creationId xmlns:a16="http://schemas.microsoft.com/office/drawing/2014/main" id="{69424AA2-DA5A-9001-44F7-E538DF72F740}"/>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Tree>
    <p:extLst>
      <p:ext uri="{BB962C8B-B14F-4D97-AF65-F5344CB8AC3E}">
        <p14:creationId xmlns:p14="http://schemas.microsoft.com/office/powerpoint/2010/main" val="242596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7" name="Picture 3003">
            <a:extLst>
              <a:ext uri="{FF2B5EF4-FFF2-40B4-BE49-F238E27FC236}">
                <a16:creationId xmlns:a16="http://schemas.microsoft.com/office/drawing/2014/main" id="{DC5454FE-A92B-7270-E6F5-DDF65EC4333F}"/>
              </a:ext>
            </a:extLst>
          </p:cNvPr>
          <p:cNvPicPr>
            <a:picLocks noChangeAspect="1"/>
          </p:cNvPicPr>
          <p:nvPr/>
        </p:nvPicPr>
        <p:blipFill>
          <a:blip r:embed="rId3"/>
          <a:stretch>
            <a:fillRect/>
          </a:stretch>
        </p:blipFill>
        <p:spPr>
          <a:xfrm>
            <a:off x="4333505" y="3394128"/>
            <a:ext cx="3394452" cy="2594265"/>
          </a:xfrm>
          <a:prstGeom prst="rect">
            <a:avLst/>
          </a:prstGeom>
        </p:spPr>
      </p:pic>
      <p:grpSp>
        <p:nvGrpSpPr>
          <p:cNvPr id="2962" name="组合 2961">
            <a:extLst>
              <a:ext uri="{FF2B5EF4-FFF2-40B4-BE49-F238E27FC236}">
                <a16:creationId xmlns:a16="http://schemas.microsoft.com/office/drawing/2014/main" id="{E0E49AA5-E2E1-9A86-B790-A56A1C73B298}"/>
              </a:ext>
            </a:extLst>
          </p:cNvPr>
          <p:cNvGrpSpPr/>
          <p:nvPr/>
        </p:nvGrpSpPr>
        <p:grpSpPr>
          <a:xfrm>
            <a:off x="1343339" y="1664896"/>
            <a:ext cx="2990166" cy="3235165"/>
            <a:chOff x="1778160" y="2004797"/>
            <a:chExt cx="1644265" cy="1778988"/>
          </a:xfrm>
        </p:grpSpPr>
        <p:grpSp>
          <p:nvGrpSpPr>
            <p:cNvPr id="2845" name="组合 2844">
              <a:extLst>
                <a:ext uri="{FF2B5EF4-FFF2-40B4-BE49-F238E27FC236}">
                  <a16:creationId xmlns:a16="http://schemas.microsoft.com/office/drawing/2014/main" id="{FF8D961F-79F5-90EE-D373-EFD9056F6724}"/>
                </a:ext>
              </a:extLst>
            </p:cNvPr>
            <p:cNvGrpSpPr/>
            <p:nvPr/>
          </p:nvGrpSpPr>
          <p:grpSpPr>
            <a:xfrm>
              <a:off x="1778160" y="2004797"/>
              <a:ext cx="1644265" cy="1545677"/>
              <a:chOff x="1538789" y="1808902"/>
              <a:chExt cx="2468927" cy="2320893"/>
            </a:xfrm>
          </p:grpSpPr>
          <p:sp>
            <p:nvSpPr>
              <p:cNvPr id="24" name="圆: 空心 23">
                <a:extLst>
                  <a:ext uri="{FF2B5EF4-FFF2-40B4-BE49-F238E27FC236}">
                    <a16:creationId xmlns:a16="http://schemas.microsoft.com/office/drawing/2014/main" id="{E3BF23EF-02D1-C3F5-1759-4DCE9AA389D0}"/>
                  </a:ext>
                </a:extLst>
              </p:cNvPr>
              <p:cNvSpPr/>
              <p:nvPr/>
            </p:nvSpPr>
            <p:spPr>
              <a:xfrm>
                <a:off x="1538789" y="2188865"/>
                <a:ext cx="1940930" cy="1940930"/>
              </a:xfrm>
              <a:prstGeom prst="donut">
                <a:avLst>
                  <a:gd name="adj" fmla="val 7968"/>
                </a:avLst>
              </a:prstGeom>
              <a:solidFill>
                <a:schemeClr val="bg1"/>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844" name="图片 2843" descr="小孩戴着帽子&#10;&#10;中度可信度描述已自动生成">
                <a:extLst>
                  <a:ext uri="{FF2B5EF4-FFF2-40B4-BE49-F238E27FC236}">
                    <a16:creationId xmlns:a16="http://schemas.microsoft.com/office/drawing/2014/main" id="{E4BC7191-D3EA-A379-A381-7F1D0BAACA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99740" l="2817" r="89940">
                            <a14:foregroundMark x1="9256" y1="25521" x2="8451" y2="39063"/>
                            <a14:foregroundMark x1="11670" y1="14583" x2="9256" y2="17448"/>
                            <a14:foregroundMark x1="9256" y1="17448" x2="5634" y2="25000"/>
                            <a14:foregroundMark x1="5634" y1="25000" x2="5030" y2="34375"/>
                            <a14:foregroundMark x1="5030" y1="34375" x2="5634" y2="40104"/>
                            <a14:foregroundMark x1="19316" y1="9375" x2="19718" y2="9896"/>
                            <a14:foregroundMark x1="39235" y1="15365" x2="43260" y2="20313"/>
                            <a14:foregroundMark x1="44467" y1="17708" x2="46278" y2="23958"/>
                            <a14:foregroundMark x1="11066" y1="76563" x2="11066" y2="90885"/>
                            <a14:foregroundMark x1="24950" y1="92969" x2="7847" y2="94792"/>
                            <a14:foregroundMark x1="34004" y1="91406" x2="27364" y2="99740"/>
                            <a14:foregroundMark x1="2817" y1="92188" x2="3219" y2="97396"/>
                            <a14:foregroundMark x1="4829" y1="21875" x2="4829" y2="21875"/>
                            <a14:foregroundMark x1="10262" y1="22656" x2="10262" y2="22656"/>
                            <a14:foregroundMark x1="26358" y1="11979" x2="26358" y2="11979"/>
                            <a14:backgroundMark x1="5030" y1="60417" x2="5231" y2="62500"/>
                            <a14:backgroundMark x1="2414" y1="72656" x2="2012" y2="74479"/>
                            <a14:backgroundMark x1="67002" y1="61458" x2="67203" y2="63281"/>
                            <a14:backgroundMark x1="50101" y1="75000" x2="53320" y2="79948"/>
                            <a14:backgroundMark x1="61972" y1="92448" x2="63783" y2="96094"/>
                            <a14:backgroundMark x1="57344" y1="84635" x2="59557" y2="87760"/>
                            <a14:backgroundMark x1="42455" y1="83073" x2="45875" y2="89063"/>
                            <a14:backgroundMark x1="42455" y1="88281" x2="43461" y2="90885"/>
                          </a14:backgroundRemoval>
                        </a14:imgEffect>
                      </a14:imgLayer>
                    </a14:imgProps>
                  </a:ext>
                  <a:ext uri="{28A0092B-C50C-407E-A947-70E740481C1C}">
                    <a14:useLocalDpi xmlns:a14="http://schemas.microsoft.com/office/drawing/2010/main" val="0"/>
                  </a:ext>
                </a:extLst>
              </a:blip>
              <a:srcRect r="20882"/>
              <a:stretch>
                <a:fillRect/>
              </a:stretch>
            </p:blipFill>
            <p:spPr>
              <a:xfrm>
                <a:off x="1720506" y="1808902"/>
                <a:ext cx="2287210" cy="2233610"/>
              </a:xfrm>
              <a:custGeom>
                <a:avLst/>
                <a:gdLst>
                  <a:gd name="connsiteX0" fmla="*/ 0 w 2287210"/>
                  <a:gd name="connsiteY0" fmla="*/ 0 h 2233610"/>
                  <a:gd name="connsiteX1" fmla="*/ 2018418 w 2287210"/>
                  <a:gd name="connsiteY1" fmla="*/ 0 h 2233610"/>
                  <a:gd name="connsiteX2" fmla="*/ 2045465 w 2287210"/>
                  <a:gd name="connsiteY2" fmla="*/ 36170 h 2233610"/>
                  <a:gd name="connsiteX3" fmla="*/ 2287210 w 2287210"/>
                  <a:gd name="connsiteY3" fmla="*/ 827588 h 2233610"/>
                  <a:gd name="connsiteX4" fmla="*/ 1156984 w 2287210"/>
                  <a:gd name="connsiteY4" fmla="*/ 2214328 h 2233610"/>
                  <a:gd name="connsiteX5" fmla="*/ 1030644 w 2287210"/>
                  <a:gd name="connsiteY5" fmla="*/ 2233610 h 2233610"/>
                  <a:gd name="connsiteX6" fmla="*/ 712781 w 2287210"/>
                  <a:gd name="connsiteY6" fmla="*/ 2233610 h 2233610"/>
                  <a:gd name="connsiteX7" fmla="*/ 586440 w 2287210"/>
                  <a:gd name="connsiteY7" fmla="*/ 2214328 h 2233610"/>
                  <a:gd name="connsiteX8" fmla="*/ 80294 w 2287210"/>
                  <a:gd name="connsiteY8" fmla="*/ 2001341 h 2233610"/>
                  <a:gd name="connsiteX9" fmla="*/ 0 w 2287210"/>
                  <a:gd name="connsiteY9" fmla="*/ 1941299 h 223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7210" h="2233610">
                    <a:moveTo>
                      <a:pt x="0" y="0"/>
                    </a:moveTo>
                    <a:lnTo>
                      <a:pt x="2018418" y="0"/>
                    </a:lnTo>
                    <a:lnTo>
                      <a:pt x="2045465" y="36170"/>
                    </a:lnTo>
                    <a:cubicBezTo>
                      <a:pt x="2198090" y="262085"/>
                      <a:pt x="2287210" y="534429"/>
                      <a:pt x="2287210" y="827588"/>
                    </a:cubicBezTo>
                    <a:cubicBezTo>
                      <a:pt x="2287210" y="1511626"/>
                      <a:pt x="1802003" y="2082338"/>
                      <a:pt x="1156984" y="2214328"/>
                    </a:cubicBezTo>
                    <a:lnTo>
                      <a:pt x="1030644" y="2233610"/>
                    </a:lnTo>
                    <a:lnTo>
                      <a:pt x="712781" y="2233610"/>
                    </a:lnTo>
                    <a:lnTo>
                      <a:pt x="586440" y="2214328"/>
                    </a:lnTo>
                    <a:cubicBezTo>
                      <a:pt x="402149" y="2176617"/>
                      <a:pt x="230904" y="2103091"/>
                      <a:pt x="80294" y="2001341"/>
                    </a:cubicBezTo>
                    <a:lnTo>
                      <a:pt x="0" y="1941299"/>
                    </a:lnTo>
                    <a:close/>
                  </a:path>
                </a:pathLst>
              </a:custGeom>
            </p:spPr>
          </p:pic>
          <p:sp>
            <p:nvSpPr>
              <p:cNvPr id="29" name="任意多边形: 形状 28">
                <a:extLst>
                  <a:ext uri="{FF2B5EF4-FFF2-40B4-BE49-F238E27FC236}">
                    <a16:creationId xmlns:a16="http://schemas.microsoft.com/office/drawing/2014/main" id="{4AFEE021-F368-EB62-7E45-55E79089D23C}"/>
                  </a:ext>
                </a:extLst>
              </p:cNvPr>
              <p:cNvSpPr>
                <a:spLocks noChangeAspect="1"/>
              </p:cNvSpPr>
              <p:nvPr/>
            </p:nvSpPr>
            <p:spPr>
              <a:xfrm>
                <a:off x="1556162" y="3306598"/>
                <a:ext cx="1913126" cy="822709"/>
              </a:xfrm>
              <a:custGeom>
                <a:avLst/>
                <a:gdLst>
                  <a:gd name="connsiteX0" fmla="*/ 0 w 1913126"/>
                  <a:gd name="connsiteY0" fmla="*/ 0 h 822709"/>
                  <a:gd name="connsiteX1" fmla="*/ 154829 w 1913126"/>
                  <a:gd name="connsiteY1" fmla="*/ 0 h 822709"/>
                  <a:gd name="connsiteX2" fmla="*/ 156416 w 1913126"/>
                  <a:gd name="connsiteY2" fmla="*/ 15742 h 822709"/>
                  <a:gd name="connsiteX3" fmla="*/ 956563 w 1913126"/>
                  <a:gd name="connsiteY3" fmla="*/ 667880 h 822709"/>
                  <a:gd name="connsiteX4" fmla="*/ 1756711 w 1913126"/>
                  <a:gd name="connsiteY4" fmla="*/ 15742 h 822709"/>
                  <a:gd name="connsiteX5" fmla="*/ 1758298 w 1913126"/>
                  <a:gd name="connsiteY5" fmla="*/ 0 h 822709"/>
                  <a:gd name="connsiteX6" fmla="*/ 1913126 w 1913126"/>
                  <a:gd name="connsiteY6" fmla="*/ 0 h 822709"/>
                  <a:gd name="connsiteX7" fmla="*/ 1908394 w 1913126"/>
                  <a:gd name="connsiteY7" fmla="*/ 46946 h 822709"/>
                  <a:gd name="connsiteX8" fmla="*/ 956563 w 1913126"/>
                  <a:gd name="connsiteY8" fmla="*/ 822709 h 822709"/>
                  <a:gd name="connsiteX9" fmla="*/ 4732 w 1913126"/>
                  <a:gd name="connsiteY9" fmla="*/ 46946 h 82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126" h="822709">
                    <a:moveTo>
                      <a:pt x="0" y="0"/>
                    </a:moveTo>
                    <a:lnTo>
                      <a:pt x="154829" y="0"/>
                    </a:lnTo>
                    <a:lnTo>
                      <a:pt x="156416" y="15742"/>
                    </a:lnTo>
                    <a:cubicBezTo>
                      <a:pt x="232573" y="387917"/>
                      <a:pt x="561873" y="667880"/>
                      <a:pt x="956563" y="667880"/>
                    </a:cubicBezTo>
                    <a:cubicBezTo>
                      <a:pt x="1351252" y="667880"/>
                      <a:pt x="1680553" y="387917"/>
                      <a:pt x="1756711" y="15742"/>
                    </a:cubicBezTo>
                    <a:lnTo>
                      <a:pt x="1758298" y="0"/>
                    </a:lnTo>
                    <a:lnTo>
                      <a:pt x="1913126" y="0"/>
                    </a:lnTo>
                    <a:lnTo>
                      <a:pt x="1908394" y="46946"/>
                    </a:lnTo>
                    <a:cubicBezTo>
                      <a:pt x="1817799" y="489673"/>
                      <a:pt x="1426073" y="822709"/>
                      <a:pt x="956563" y="822709"/>
                    </a:cubicBezTo>
                    <a:cubicBezTo>
                      <a:pt x="487053" y="822709"/>
                      <a:pt x="95327" y="489673"/>
                      <a:pt x="4732" y="46946"/>
                    </a:cubicBez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sp>
          <p:nvSpPr>
            <p:cNvPr id="2919" name="文本框 2918">
              <a:extLst>
                <a:ext uri="{FF2B5EF4-FFF2-40B4-BE49-F238E27FC236}">
                  <a16:creationId xmlns:a16="http://schemas.microsoft.com/office/drawing/2014/main" id="{8E7DBCF3-4CD4-F07E-054E-C40F5546C762}"/>
                </a:ext>
              </a:extLst>
            </p:cNvPr>
            <p:cNvSpPr txBox="1"/>
            <p:nvPr/>
          </p:nvSpPr>
          <p:spPr>
            <a:xfrm>
              <a:off x="2148369" y="3531436"/>
              <a:ext cx="1183948" cy="252349"/>
            </a:xfrm>
            <a:prstGeom prst="rect">
              <a:avLst/>
            </a:prstGeom>
            <a:noFill/>
          </p:spPr>
          <p:txBody>
            <a:bodyPr wrap="square">
              <a:noAutofit/>
            </a:bodyPr>
            <a:lstStyle/>
            <a:p>
              <a:pPr>
                <a:lnSpc>
                  <a:spcPct val="150000"/>
                </a:lnSpc>
              </a:pPr>
              <a:r>
                <a:rPr lang="zh-CN" altLang="en-US" dirty="0">
                  <a:solidFill>
                    <a:schemeClr val="bg1"/>
                  </a:solidFill>
                  <a:latin typeface="+mj-ea"/>
                  <a:ea typeface="+mj-ea"/>
                </a:rPr>
                <a:t>脑机接口</a:t>
              </a:r>
            </a:p>
          </p:txBody>
        </p:sp>
      </p:grpSp>
      <p:grpSp>
        <p:nvGrpSpPr>
          <p:cNvPr id="2963" name="组合 2962">
            <a:extLst>
              <a:ext uri="{FF2B5EF4-FFF2-40B4-BE49-F238E27FC236}">
                <a16:creationId xmlns:a16="http://schemas.microsoft.com/office/drawing/2014/main" id="{E4BC0574-3B4E-AB52-0B57-F70D75C1BA86}"/>
              </a:ext>
            </a:extLst>
          </p:cNvPr>
          <p:cNvGrpSpPr>
            <a:grpSpLocks noChangeAspect="1"/>
          </p:cNvGrpSpPr>
          <p:nvPr/>
        </p:nvGrpSpPr>
        <p:grpSpPr>
          <a:xfrm>
            <a:off x="7955322" y="1323159"/>
            <a:ext cx="3543824" cy="3827595"/>
            <a:chOff x="1492845" y="3988718"/>
            <a:chExt cx="2015762" cy="2177174"/>
          </a:xfrm>
        </p:grpSpPr>
        <p:grpSp>
          <p:nvGrpSpPr>
            <p:cNvPr id="40" name="组合 39">
              <a:extLst>
                <a:ext uri="{FF2B5EF4-FFF2-40B4-BE49-F238E27FC236}">
                  <a16:creationId xmlns:a16="http://schemas.microsoft.com/office/drawing/2014/main" id="{2A92FC41-EC87-4A73-1999-1C936F196199}"/>
                </a:ext>
              </a:extLst>
            </p:cNvPr>
            <p:cNvGrpSpPr/>
            <p:nvPr/>
          </p:nvGrpSpPr>
          <p:grpSpPr>
            <a:xfrm>
              <a:off x="1492845" y="3988718"/>
              <a:ext cx="2015762" cy="1761788"/>
              <a:chOff x="5865373" y="3540419"/>
              <a:chExt cx="2979202" cy="2603841"/>
            </a:xfrm>
          </p:grpSpPr>
          <p:sp>
            <p:nvSpPr>
              <p:cNvPr id="34" name="圆: 空心 33">
                <a:extLst>
                  <a:ext uri="{FF2B5EF4-FFF2-40B4-BE49-F238E27FC236}">
                    <a16:creationId xmlns:a16="http://schemas.microsoft.com/office/drawing/2014/main" id="{556DAEA0-3EB6-79C4-76F9-20630F0FE7D1}"/>
                  </a:ext>
                </a:extLst>
              </p:cNvPr>
              <p:cNvSpPr/>
              <p:nvPr/>
            </p:nvSpPr>
            <p:spPr>
              <a:xfrm>
                <a:off x="6208659" y="4203330"/>
                <a:ext cx="1940930" cy="1940930"/>
              </a:xfrm>
              <a:prstGeom prst="donut">
                <a:avLst>
                  <a:gd name="adj" fmla="val 7968"/>
                </a:avLst>
              </a:prstGeom>
              <a:solidFill>
                <a:schemeClr val="bg1"/>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8" name="图片 37" descr="人拿着手机&#10;&#10;中度可信度描述已自动生成">
                <a:extLst>
                  <a:ext uri="{FF2B5EF4-FFF2-40B4-BE49-F238E27FC236}">
                    <a16:creationId xmlns:a16="http://schemas.microsoft.com/office/drawing/2014/main" id="{D3655345-12F4-60F5-6A61-74712B8CF162}"/>
                  </a:ext>
                </a:extLst>
              </p:cNvPr>
              <p:cNvPicPr>
                <a:picLocks noChangeAspect="1"/>
              </p:cNvPicPr>
              <p:nvPr/>
            </p:nvPicPr>
            <p:blipFill rotWithShape="1">
              <a:blip r:embed="rId6">
                <a:extLst>
                  <a:ext uri="{28A0092B-C50C-407E-A947-70E740481C1C}">
                    <a14:useLocalDpi xmlns:a14="http://schemas.microsoft.com/office/drawing/2010/main" val="0"/>
                  </a:ext>
                </a:extLst>
              </a:blip>
              <a:srcRect l="7471" t="23955" r="10041" b="21533"/>
              <a:stretch/>
            </p:blipFill>
            <p:spPr>
              <a:xfrm>
                <a:off x="6208659" y="3540419"/>
                <a:ext cx="2635916" cy="2449491"/>
              </a:xfrm>
              <a:custGeom>
                <a:avLst/>
                <a:gdLst>
                  <a:gd name="connsiteX0" fmla="*/ 1243833 w 2487666"/>
                  <a:gd name="connsiteY0" fmla="*/ 0 h 2311726"/>
                  <a:gd name="connsiteX1" fmla="*/ 2487666 w 2487666"/>
                  <a:gd name="connsiteY1" fmla="*/ 1243833 h 2311726"/>
                  <a:gd name="connsiteX2" fmla="*/ 1939272 w 2487666"/>
                  <a:gd name="connsiteY2" fmla="*/ 2275239 h 2311726"/>
                  <a:gd name="connsiteX3" fmla="*/ 1879212 w 2487666"/>
                  <a:gd name="connsiteY3" fmla="*/ 2311726 h 2311726"/>
                  <a:gd name="connsiteX4" fmla="*/ 608454 w 2487666"/>
                  <a:gd name="connsiteY4" fmla="*/ 2311726 h 2311726"/>
                  <a:gd name="connsiteX5" fmla="*/ 548394 w 2487666"/>
                  <a:gd name="connsiteY5" fmla="*/ 2275239 h 2311726"/>
                  <a:gd name="connsiteX6" fmla="*/ 0 w 2487666"/>
                  <a:gd name="connsiteY6" fmla="*/ 1243833 h 2311726"/>
                  <a:gd name="connsiteX7" fmla="*/ 1243833 w 2487666"/>
                  <a:gd name="connsiteY7" fmla="*/ 0 h 231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7666" h="2311726">
                    <a:moveTo>
                      <a:pt x="1243833" y="0"/>
                    </a:moveTo>
                    <a:cubicBezTo>
                      <a:pt x="1930783" y="0"/>
                      <a:pt x="2487666" y="556883"/>
                      <a:pt x="2487666" y="1243833"/>
                    </a:cubicBezTo>
                    <a:cubicBezTo>
                      <a:pt x="2487666" y="1673177"/>
                      <a:pt x="2270134" y="2051713"/>
                      <a:pt x="1939272" y="2275239"/>
                    </a:cubicBezTo>
                    <a:lnTo>
                      <a:pt x="1879212" y="2311726"/>
                    </a:lnTo>
                    <a:lnTo>
                      <a:pt x="608454" y="2311726"/>
                    </a:lnTo>
                    <a:lnTo>
                      <a:pt x="548394" y="2275239"/>
                    </a:lnTo>
                    <a:cubicBezTo>
                      <a:pt x="217533" y="2051713"/>
                      <a:pt x="0" y="1673177"/>
                      <a:pt x="0" y="1243833"/>
                    </a:cubicBezTo>
                    <a:cubicBezTo>
                      <a:pt x="0" y="556883"/>
                      <a:pt x="556883" y="0"/>
                      <a:pt x="1243833" y="0"/>
                    </a:cubicBezTo>
                    <a:close/>
                  </a:path>
                </a:pathLst>
              </a:custGeom>
            </p:spPr>
          </p:pic>
          <p:sp>
            <p:nvSpPr>
              <p:cNvPr id="36" name="任意多边形: 形状 35">
                <a:extLst>
                  <a:ext uri="{FF2B5EF4-FFF2-40B4-BE49-F238E27FC236}">
                    <a16:creationId xmlns:a16="http://schemas.microsoft.com/office/drawing/2014/main" id="{45E06A4B-DF0E-B1E8-6A78-8930EED555EC}"/>
                  </a:ext>
                </a:extLst>
              </p:cNvPr>
              <p:cNvSpPr>
                <a:spLocks noChangeAspect="1"/>
              </p:cNvSpPr>
              <p:nvPr/>
            </p:nvSpPr>
            <p:spPr>
              <a:xfrm rot="2388761">
                <a:off x="5865373" y="5189544"/>
                <a:ext cx="1913126" cy="822709"/>
              </a:xfrm>
              <a:custGeom>
                <a:avLst/>
                <a:gdLst>
                  <a:gd name="connsiteX0" fmla="*/ 0 w 1913126"/>
                  <a:gd name="connsiteY0" fmla="*/ 0 h 822709"/>
                  <a:gd name="connsiteX1" fmla="*/ 154829 w 1913126"/>
                  <a:gd name="connsiteY1" fmla="*/ 0 h 822709"/>
                  <a:gd name="connsiteX2" fmla="*/ 156416 w 1913126"/>
                  <a:gd name="connsiteY2" fmla="*/ 15742 h 822709"/>
                  <a:gd name="connsiteX3" fmla="*/ 956563 w 1913126"/>
                  <a:gd name="connsiteY3" fmla="*/ 667880 h 822709"/>
                  <a:gd name="connsiteX4" fmla="*/ 1756711 w 1913126"/>
                  <a:gd name="connsiteY4" fmla="*/ 15742 h 822709"/>
                  <a:gd name="connsiteX5" fmla="*/ 1758298 w 1913126"/>
                  <a:gd name="connsiteY5" fmla="*/ 0 h 822709"/>
                  <a:gd name="connsiteX6" fmla="*/ 1913126 w 1913126"/>
                  <a:gd name="connsiteY6" fmla="*/ 0 h 822709"/>
                  <a:gd name="connsiteX7" fmla="*/ 1908394 w 1913126"/>
                  <a:gd name="connsiteY7" fmla="*/ 46946 h 822709"/>
                  <a:gd name="connsiteX8" fmla="*/ 956563 w 1913126"/>
                  <a:gd name="connsiteY8" fmla="*/ 822709 h 822709"/>
                  <a:gd name="connsiteX9" fmla="*/ 4732 w 1913126"/>
                  <a:gd name="connsiteY9" fmla="*/ 46946 h 82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126" h="822709">
                    <a:moveTo>
                      <a:pt x="0" y="0"/>
                    </a:moveTo>
                    <a:lnTo>
                      <a:pt x="154829" y="0"/>
                    </a:lnTo>
                    <a:lnTo>
                      <a:pt x="156416" y="15742"/>
                    </a:lnTo>
                    <a:cubicBezTo>
                      <a:pt x="232573" y="387917"/>
                      <a:pt x="561873" y="667880"/>
                      <a:pt x="956563" y="667880"/>
                    </a:cubicBezTo>
                    <a:cubicBezTo>
                      <a:pt x="1351252" y="667880"/>
                      <a:pt x="1680553" y="387917"/>
                      <a:pt x="1756711" y="15742"/>
                    </a:cubicBezTo>
                    <a:lnTo>
                      <a:pt x="1758298" y="0"/>
                    </a:lnTo>
                    <a:lnTo>
                      <a:pt x="1913126" y="0"/>
                    </a:lnTo>
                    <a:lnTo>
                      <a:pt x="1908394" y="46946"/>
                    </a:lnTo>
                    <a:cubicBezTo>
                      <a:pt x="1817799" y="489673"/>
                      <a:pt x="1426073" y="822709"/>
                      <a:pt x="956563" y="822709"/>
                    </a:cubicBezTo>
                    <a:cubicBezTo>
                      <a:pt x="487053" y="822709"/>
                      <a:pt x="95327" y="489673"/>
                      <a:pt x="4732" y="46946"/>
                    </a:cubicBez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sp>
          <p:nvSpPr>
            <p:cNvPr id="2920" name="文本框 2919">
              <a:extLst>
                <a:ext uri="{FF2B5EF4-FFF2-40B4-BE49-F238E27FC236}">
                  <a16:creationId xmlns:a16="http://schemas.microsoft.com/office/drawing/2014/main" id="{F9CC58FB-7627-4823-1C08-46F9389B704A}"/>
                </a:ext>
              </a:extLst>
            </p:cNvPr>
            <p:cNvSpPr txBox="1"/>
            <p:nvPr/>
          </p:nvSpPr>
          <p:spPr>
            <a:xfrm>
              <a:off x="2175876" y="5747701"/>
              <a:ext cx="906680" cy="418191"/>
            </a:xfrm>
            <a:prstGeom prst="rect">
              <a:avLst/>
            </a:prstGeom>
            <a:noFill/>
          </p:spPr>
          <p:txBody>
            <a:bodyPr wrap="square">
              <a:noAutofit/>
            </a:bodyPr>
            <a:lstStyle/>
            <a:p>
              <a:pPr>
                <a:lnSpc>
                  <a:spcPct val="150000"/>
                </a:lnSpc>
              </a:pPr>
              <a:r>
                <a:rPr lang="en-US" altLang="zh-CN" sz="1600" dirty="0">
                  <a:solidFill>
                    <a:schemeClr val="bg1"/>
                  </a:solidFill>
                  <a:latin typeface="+mj-ea"/>
                  <a:ea typeface="+mj-ea"/>
                </a:rPr>
                <a:t>VR</a:t>
              </a:r>
              <a:r>
                <a:rPr lang="zh-CN" altLang="en-US" sz="1600" dirty="0">
                  <a:solidFill>
                    <a:schemeClr val="bg1"/>
                  </a:solidFill>
                  <a:latin typeface="+mj-ea"/>
                  <a:ea typeface="+mj-ea"/>
                </a:rPr>
                <a:t>技术</a:t>
              </a:r>
            </a:p>
          </p:txBody>
        </p:sp>
      </p:grpSp>
      <p:sp>
        <p:nvSpPr>
          <p:cNvPr id="3005" name="矩形: 圆角 3004">
            <a:extLst>
              <a:ext uri="{FF2B5EF4-FFF2-40B4-BE49-F238E27FC236}">
                <a16:creationId xmlns:a16="http://schemas.microsoft.com/office/drawing/2014/main" id="{DBAD795D-DC75-6240-807F-9F3DFC2E21D4}"/>
              </a:ext>
            </a:extLst>
          </p:cNvPr>
          <p:cNvSpPr/>
          <p:nvPr/>
        </p:nvSpPr>
        <p:spPr>
          <a:xfrm>
            <a:off x="4418947" y="4642789"/>
            <a:ext cx="3131203" cy="491080"/>
          </a:xfrm>
          <a:prstGeom prst="round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2" name="文本框 2921">
            <a:extLst>
              <a:ext uri="{FF2B5EF4-FFF2-40B4-BE49-F238E27FC236}">
                <a16:creationId xmlns:a16="http://schemas.microsoft.com/office/drawing/2014/main" id="{8EFE4719-63DB-9A72-2E54-7EEC6F7B1266}"/>
              </a:ext>
            </a:extLst>
          </p:cNvPr>
          <p:cNvSpPr txBox="1"/>
          <p:nvPr/>
        </p:nvSpPr>
        <p:spPr>
          <a:xfrm>
            <a:off x="5313799" y="4664037"/>
            <a:ext cx="1665717" cy="461665"/>
          </a:xfrm>
          <a:prstGeom prst="rect">
            <a:avLst/>
          </a:prstGeom>
          <a:noFill/>
        </p:spPr>
        <p:txBody>
          <a:bodyPr wrap="square" rtlCol="0">
            <a:noAutofit/>
          </a:bodyPr>
          <a:lstStyle/>
          <a:p>
            <a:pPr algn="l"/>
            <a:r>
              <a:rPr lang="zh-CN" altLang="en-US" sz="2400" b="1" spc="300" dirty="0">
                <a:solidFill>
                  <a:schemeClr val="accent2"/>
                </a:solidFill>
                <a:effectLst>
                  <a:glow rad="63500">
                    <a:schemeClr val="accent2">
                      <a:satMod val="175000"/>
                      <a:alpha val="40000"/>
                    </a:schemeClr>
                  </a:glow>
                </a:effectLst>
                <a:latin typeface="+mj-ea"/>
                <a:ea typeface="+mj-ea"/>
              </a:rPr>
              <a:t>数据世界</a:t>
            </a:r>
          </a:p>
        </p:txBody>
      </p:sp>
      <p:sp>
        <p:nvSpPr>
          <p:cNvPr id="3001" name="任意多边形: 形状 3000">
            <a:extLst>
              <a:ext uri="{FF2B5EF4-FFF2-40B4-BE49-F238E27FC236}">
                <a16:creationId xmlns:a16="http://schemas.microsoft.com/office/drawing/2014/main" id="{13695CA6-D34E-C63D-E4D1-CF30E44132D8}"/>
              </a:ext>
            </a:extLst>
          </p:cNvPr>
          <p:cNvSpPr/>
          <p:nvPr/>
        </p:nvSpPr>
        <p:spPr>
          <a:xfrm rot="20617904">
            <a:off x="3574463" y="3452593"/>
            <a:ext cx="953381" cy="718491"/>
          </a:xfrm>
          <a:custGeom>
            <a:avLst/>
            <a:gdLst>
              <a:gd name="connsiteX0" fmla="*/ 0 w 2628900"/>
              <a:gd name="connsiteY0" fmla="*/ 0 h 1981200"/>
              <a:gd name="connsiteX1" fmla="*/ 971550 w 2628900"/>
              <a:gd name="connsiteY1" fmla="*/ 514350 h 1981200"/>
              <a:gd name="connsiteX2" fmla="*/ 1714500 w 2628900"/>
              <a:gd name="connsiteY2" fmla="*/ 1695450 h 1981200"/>
              <a:gd name="connsiteX3" fmla="*/ 2628900 w 262890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628900" h="1981200">
                <a:moveTo>
                  <a:pt x="0" y="0"/>
                </a:moveTo>
                <a:cubicBezTo>
                  <a:pt x="342900" y="115887"/>
                  <a:pt x="685800" y="231775"/>
                  <a:pt x="971550" y="514350"/>
                </a:cubicBezTo>
                <a:cubicBezTo>
                  <a:pt x="1257300" y="796925"/>
                  <a:pt x="1438275" y="1450975"/>
                  <a:pt x="1714500" y="1695450"/>
                </a:cubicBezTo>
                <a:cubicBezTo>
                  <a:pt x="1990725" y="1939925"/>
                  <a:pt x="2449513" y="1947863"/>
                  <a:pt x="2628900" y="1981200"/>
                </a:cubicBezTo>
              </a:path>
            </a:pathLst>
          </a:custGeom>
          <a:noFill/>
          <a:ln>
            <a:gradFill>
              <a:gsLst>
                <a:gs pos="0">
                  <a:schemeClr val="accent1">
                    <a:alpha val="0"/>
                  </a:schemeClr>
                </a:gs>
                <a:gs pos="72000">
                  <a:schemeClr val="accent2"/>
                </a:gs>
                <a:gs pos="30000">
                  <a:schemeClr val="accent1"/>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2" name="任意多边形: 形状 3001">
            <a:extLst>
              <a:ext uri="{FF2B5EF4-FFF2-40B4-BE49-F238E27FC236}">
                <a16:creationId xmlns:a16="http://schemas.microsoft.com/office/drawing/2014/main" id="{8E9C7803-A96F-44DF-BF38-FBFE5CA76AC0}"/>
              </a:ext>
            </a:extLst>
          </p:cNvPr>
          <p:cNvSpPr/>
          <p:nvPr/>
        </p:nvSpPr>
        <p:spPr>
          <a:xfrm rot="982096" flipH="1">
            <a:off x="7510994" y="3452592"/>
            <a:ext cx="953381" cy="718491"/>
          </a:xfrm>
          <a:custGeom>
            <a:avLst/>
            <a:gdLst>
              <a:gd name="connsiteX0" fmla="*/ 0 w 2628900"/>
              <a:gd name="connsiteY0" fmla="*/ 0 h 1981200"/>
              <a:gd name="connsiteX1" fmla="*/ 971550 w 2628900"/>
              <a:gd name="connsiteY1" fmla="*/ 514350 h 1981200"/>
              <a:gd name="connsiteX2" fmla="*/ 1714500 w 2628900"/>
              <a:gd name="connsiteY2" fmla="*/ 1695450 h 1981200"/>
              <a:gd name="connsiteX3" fmla="*/ 2628900 w 262890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2628900" h="1981200">
                <a:moveTo>
                  <a:pt x="0" y="0"/>
                </a:moveTo>
                <a:cubicBezTo>
                  <a:pt x="342900" y="115887"/>
                  <a:pt x="685800" y="231775"/>
                  <a:pt x="971550" y="514350"/>
                </a:cubicBezTo>
                <a:cubicBezTo>
                  <a:pt x="1257300" y="796925"/>
                  <a:pt x="1438275" y="1450975"/>
                  <a:pt x="1714500" y="1695450"/>
                </a:cubicBezTo>
                <a:cubicBezTo>
                  <a:pt x="1990725" y="1939925"/>
                  <a:pt x="2449513" y="1947863"/>
                  <a:pt x="2628900" y="1981200"/>
                </a:cubicBezTo>
              </a:path>
            </a:pathLst>
          </a:custGeom>
          <a:noFill/>
          <a:ln>
            <a:gradFill>
              <a:gsLst>
                <a:gs pos="0">
                  <a:schemeClr val="accent1">
                    <a:alpha val="0"/>
                  </a:schemeClr>
                </a:gs>
                <a:gs pos="72000">
                  <a:schemeClr val="accent2"/>
                </a:gs>
                <a:gs pos="30000">
                  <a:schemeClr val="accent1"/>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08" name="图片 3007" descr="黑暗中的光&#10;&#10;描述已自动生成">
            <a:extLst>
              <a:ext uri="{FF2B5EF4-FFF2-40B4-BE49-F238E27FC236}">
                <a16:creationId xmlns:a16="http://schemas.microsoft.com/office/drawing/2014/main" id="{2A0A5280-3AB8-3072-B526-5BE4AAFEB9FC}"/>
              </a:ext>
            </a:extLst>
          </p:cNvPr>
          <p:cNvPicPr>
            <a:picLocks noChangeAspect="1"/>
          </p:cNvPicPr>
          <p:nvPr/>
        </p:nvPicPr>
        <p:blipFill>
          <a:blip r:embed="rId7">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820588">
            <a:off x="6462219" y="5533155"/>
            <a:ext cx="1303001" cy="576000"/>
          </a:xfrm>
          <a:prstGeom prst="rect">
            <a:avLst/>
          </a:prstGeom>
        </p:spPr>
      </p:pic>
      <p:pic>
        <p:nvPicPr>
          <p:cNvPr id="3009" name="图片 3008" descr="黑暗中的光&#10;&#10;描述已自动生成">
            <a:extLst>
              <a:ext uri="{FF2B5EF4-FFF2-40B4-BE49-F238E27FC236}">
                <a16:creationId xmlns:a16="http://schemas.microsoft.com/office/drawing/2014/main" id="{A24874EB-9C2C-E3C4-1C5E-6C69BAA63E69}"/>
              </a:ext>
            </a:extLst>
          </p:cNvPr>
          <p:cNvPicPr>
            <a:picLocks noChangeAspect="1"/>
          </p:cNvPicPr>
          <p:nvPr/>
        </p:nvPicPr>
        <p:blipFill>
          <a:blip r:embed="rId7">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762112">
            <a:off x="4436312" y="5556532"/>
            <a:ext cx="1303001" cy="576000"/>
          </a:xfrm>
          <a:prstGeom prst="rect">
            <a:avLst/>
          </a:prstGeom>
        </p:spPr>
      </p:pic>
      <p:pic>
        <p:nvPicPr>
          <p:cNvPr id="3011" name="图片 3010" descr="黑暗里有星球&#10;&#10;描述已自动生成">
            <a:extLst>
              <a:ext uri="{FF2B5EF4-FFF2-40B4-BE49-F238E27FC236}">
                <a16:creationId xmlns:a16="http://schemas.microsoft.com/office/drawing/2014/main" id="{43F238F0-5BE8-5560-63FB-E1B015681704}"/>
              </a:ext>
            </a:extLst>
          </p:cNvPr>
          <p:cNvPicPr>
            <a:picLocks noChangeAspect="1"/>
          </p:cNvPicPr>
          <p:nvPr/>
        </p:nvPicPr>
        <p:blipFill>
          <a:blip r:embed="rId8">
            <a:alphaModFix amt="8000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V="1">
            <a:off x="4045798" y="3816335"/>
            <a:ext cx="228630" cy="248406"/>
          </a:xfrm>
          <a:prstGeom prst="rect">
            <a:avLst/>
          </a:prstGeom>
        </p:spPr>
      </p:pic>
      <p:pic>
        <p:nvPicPr>
          <p:cNvPr id="3015" name="图片 3014" descr="黑暗里有星球&#10;&#10;描述已自动生成">
            <a:extLst>
              <a:ext uri="{FF2B5EF4-FFF2-40B4-BE49-F238E27FC236}">
                <a16:creationId xmlns:a16="http://schemas.microsoft.com/office/drawing/2014/main" id="{ED85C000-7C96-1C81-8258-5CDAFF7855A0}"/>
              </a:ext>
            </a:extLst>
          </p:cNvPr>
          <p:cNvPicPr>
            <a:picLocks noChangeAspect="1"/>
          </p:cNvPicPr>
          <p:nvPr/>
        </p:nvPicPr>
        <p:blipFill>
          <a:blip r:embed="rId8">
            <a:alphaModFix amt="8000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V="1">
            <a:off x="7780393" y="3816335"/>
            <a:ext cx="228630" cy="248406"/>
          </a:xfrm>
          <a:prstGeom prst="rect">
            <a:avLst/>
          </a:prstGeom>
        </p:spPr>
      </p:pic>
      <p:grpSp>
        <p:nvGrpSpPr>
          <p:cNvPr id="2" name="组合 1">
            <a:extLst>
              <a:ext uri="{FF2B5EF4-FFF2-40B4-BE49-F238E27FC236}">
                <a16:creationId xmlns:a16="http://schemas.microsoft.com/office/drawing/2014/main" id="{7A4EA868-66D0-6BDC-4578-F223A1287061}"/>
              </a:ext>
            </a:extLst>
          </p:cNvPr>
          <p:cNvGrpSpPr/>
          <p:nvPr/>
        </p:nvGrpSpPr>
        <p:grpSpPr>
          <a:xfrm>
            <a:off x="4006451" y="4944379"/>
            <a:ext cx="4071219" cy="1383278"/>
            <a:chOff x="4006451" y="4944379"/>
            <a:chExt cx="4071219" cy="1383278"/>
          </a:xfrm>
        </p:grpSpPr>
        <p:grpSp>
          <p:nvGrpSpPr>
            <p:cNvPr id="2964" name="组合 2963">
              <a:extLst>
                <a:ext uri="{FF2B5EF4-FFF2-40B4-BE49-F238E27FC236}">
                  <a16:creationId xmlns:a16="http://schemas.microsoft.com/office/drawing/2014/main" id="{83A4EB03-268A-5DD0-C503-822E0306C030}"/>
                </a:ext>
              </a:extLst>
            </p:cNvPr>
            <p:cNvGrpSpPr/>
            <p:nvPr/>
          </p:nvGrpSpPr>
          <p:grpSpPr>
            <a:xfrm>
              <a:off x="4006451" y="4944379"/>
              <a:ext cx="4071219" cy="1256396"/>
              <a:chOff x="2422967" y="2154177"/>
              <a:chExt cx="7346066" cy="3406246"/>
            </a:xfrm>
          </p:grpSpPr>
          <p:sp>
            <p:nvSpPr>
              <p:cNvPr id="2965" name="任意多边形: 形状 2964">
                <a:extLst>
                  <a:ext uri="{FF2B5EF4-FFF2-40B4-BE49-F238E27FC236}">
                    <a16:creationId xmlns:a16="http://schemas.microsoft.com/office/drawing/2014/main" id="{69FD7C14-DFE3-1C73-B08F-8CB4EC69A843}"/>
                  </a:ext>
                </a:extLst>
              </p:cNvPr>
              <p:cNvSpPr/>
              <p:nvPr/>
            </p:nvSpPr>
            <p:spPr>
              <a:xfrm>
                <a:off x="3167270" y="2310643"/>
                <a:ext cx="5857460" cy="2845749"/>
              </a:xfrm>
              <a:custGeom>
                <a:avLst/>
                <a:gdLst>
                  <a:gd name="connsiteX0" fmla="*/ 0 w 5857460"/>
                  <a:gd name="connsiteY0" fmla="*/ 0 h 2845750"/>
                  <a:gd name="connsiteX1" fmla="*/ 5857460 w 5857460"/>
                  <a:gd name="connsiteY1" fmla="*/ 0 h 2845750"/>
                  <a:gd name="connsiteX2" fmla="*/ 5857460 w 5857460"/>
                  <a:gd name="connsiteY2" fmla="*/ 1895364 h 2845750"/>
                  <a:gd name="connsiteX3" fmla="*/ 5857460 w 5857460"/>
                  <a:gd name="connsiteY3" fmla="*/ 1900772 h 2845750"/>
                  <a:gd name="connsiteX4" fmla="*/ 5840795 w 5857460"/>
                  <a:gd name="connsiteY4" fmla="*/ 1900772 h 2845750"/>
                  <a:gd name="connsiteX5" fmla="*/ 2928730 w 5857460"/>
                  <a:gd name="connsiteY5" fmla="*/ 2845750 h 2845750"/>
                  <a:gd name="connsiteX6" fmla="*/ 16666 w 5857460"/>
                  <a:gd name="connsiteY6" fmla="*/ 1900772 h 2845750"/>
                  <a:gd name="connsiteX7" fmla="*/ 0 w 5857460"/>
                  <a:gd name="connsiteY7" fmla="*/ 1900772 h 2845750"/>
                  <a:gd name="connsiteX8" fmla="*/ 0 w 5857460"/>
                  <a:gd name="connsiteY8" fmla="*/ 1895364 h 2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460" h="2845750">
                    <a:moveTo>
                      <a:pt x="0" y="0"/>
                    </a:moveTo>
                    <a:lnTo>
                      <a:pt x="5857460" y="0"/>
                    </a:lnTo>
                    <a:lnTo>
                      <a:pt x="5857460" y="1895364"/>
                    </a:lnTo>
                    <a:lnTo>
                      <a:pt x="5857460" y="1900772"/>
                    </a:lnTo>
                    <a:lnTo>
                      <a:pt x="5840795" y="1900772"/>
                    </a:lnTo>
                    <a:lnTo>
                      <a:pt x="2928730" y="2845750"/>
                    </a:lnTo>
                    <a:lnTo>
                      <a:pt x="16666" y="1900772"/>
                    </a:lnTo>
                    <a:lnTo>
                      <a:pt x="0" y="1900772"/>
                    </a:lnTo>
                    <a:lnTo>
                      <a:pt x="0" y="1895364"/>
                    </a:lnTo>
                    <a:close/>
                  </a:path>
                </a:pathLst>
              </a:custGeom>
              <a:gradFill>
                <a:gsLst>
                  <a:gs pos="2000">
                    <a:schemeClr val="tx2">
                      <a:lumMod val="20000"/>
                      <a:lumOff val="80000"/>
                      <a:alpha val="0"/>
                    </a:schemeClr>
                  </a:gs>
                  <a:gs pos="100000">
                    <a:schemeClr val="tx2">
                      <a:lumMod val="20000"/>
                      <a:lumOff val="80000"/>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6" name="菱形 2965">
                <a:extLst>
                  <a:ext uri="{FF2B5EF4-FFF2-40B4-BE49-F238E27FC236}">
                    <a16:creationId xmlns:a16="http://schemas.microsoft.com/office/drawing/2014/main" id="{5D8434AE-2F9C-4A78-20E6-EA8D0CC98FC7}"/>
                  </a:ext>
                </a:extLst>
              </p:cNvPr>
              <p:cNvSpPr/>
              <p:nvPr/>
            </p:nvSpPr>
            <p:spPr>
              <a:xfrm>
                <a:off x="2422967" y="2980339"/>
                <a:ext cx="7346066" cy="2580084"/>
              </a:xfrm>
              <a:prstGeom prst="diamond">
                <a:avLst/>
              </a:prstGeom>
              <a:gradFill>
                <a:gsLst>
                  <a:gs pos="31000">
                    <a:schemeClr val="tx2">
                      <a:lumMod val="20000"/>
                      <a:lumOff val="80000"/>
                      <a:alpha val="0"/>
                    </a:schemeClr>
                  </a:gs>
                  <a:gs pos="100000">
                    <a:schemeClr val="tx2">
                      <a:lumMod val="20000"/>
                      <a:lumOff val="80000"/>
                      <a:alpha val="10000"/>
                    </a:schemeClr>
                  </a:gs>
                </a:gsLst>
                <a:lin ang="5400000" scaled="1"/>
              </a:gradFill>
              <a:ln w="6350">
                <a:gradFill>
                  <a:gsLst>
                    <a:gs pos="13000">
                      <a:schemeClr val="tx2">
                        <a:lumMod val="20000"/>
                        <a:lumOff val="80000"/>
                        <a:alpha val="0"/>
                      </a:schemeClr>
                    </a:gs>
                    <a:gs pos="100000">
                      <a:schemeClr val="tx2">
                        <a:lumMod val="20000"/>
                        <a:lumOff val="80000"/>
                        <a:alpha val="40000"/>
                      </a:schemeClr>
                    </a:gs>
                  </a:gsLst>
                  <a:lin ang="5400000" scaled="1"/>
                </a:gradFill>
              </a:ln>
              <a:effectLst>
                <a:outerShdw blurRad="50800" algn="ctr" rotWithShape="0">
                  <a:schemeClr val="tx2">
                    <a:lumMod val="20000"/>
                    <a:lumOff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67" name="菱形 2966">
                <a:extLst>
                  <a:ext uri="{FF2B5EF4-FFF2-40B4-BE49-F238E27FC236}">
                    <a16:creationId xmlns:a16="http://schemas.microsoft.com/office/drawing/2014/main" id="{602DB034-9DAD-11C0-5086-2EAE0272B68D}"/>
                  </a:ext>
                </a:extLst>
              </p:cNvPr>
              <p:cNvSpPr/>
              <p:nvPr/>
            </p:nvSpPr>
            <p:spPr>
              <a:xfrm>
                <a:off x="3167270" y="3252728"/>
                <a:ext cx="5857460" cy="1900772"/>
              </a:xfrm>
              <a:prstGeom prst="diamond">
                <a:avLst/>
              </a:prstGeom>
              <a:noFill/>
              <a:ln w="19050">
                <a:gradFill>
                  <a:gsLst>
                    <a:gs pos="9000">
                      <a:schemeClr val="tx2">
                        <a:lumMod val="20000"/>
                        <a:lumOff val="80000"/>
                        <a:alpha val="0"/>
                      </a:schemeClr>
                    </a:gs>
                    <a:gs pos="100000">
                      <a:schemeClr val="tx2">
                        <a:lumMod val="20000"/>
                        <a:lumOff val="80000"/>
                      </a:schemeClr>
                    </a:gs>
                  </a:gsLst>
                  <a:lin ang="5400000" scaled="1"/>
                </a:gradFill>
              </a:ln>
              <a:effectLst>
                <a:outerShdw blurRad="50800" algn="ctr" rotWithShape="0">
                  <a:schemeClr val="tx2">
                    <a:lumMod val="20000"/>
                    <a:lumOff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68" name="直接连接符 2967">
                <a:extLst>
                  <a:ext uri="{FF2B5EF4-FFF2-40B4-BE49-F238E27FC236}">
                    <a16:creationId xmlns:a16="http://schemas.microsoft.com/office/drawing/2014/main" id="{04EBEC54-B27B-AE87-EEC1-7379D79A346C}"/>
                  </a:ext>
                </a:extLst>
              </p:cNvPr>
              <p:cNvCxnSpPr>
                <a:cxnSpLocks/>
              </p:cNvCxnSpPr>
              <p:nvPr/>
            </p:nvCxnSpPr>
            <p:spPr>
              <a:xfrm flipV="1">
                <a:off x="8027573" y="3974660"/>
                <a:ext cx="0" cy="537173"/>
              </a:xfrm>
              <a:prstGeom prst="line">
                <a:avLst/>
              </a:prstGeom>
              <a:ln>
                <a:gradFill>
                  <a:gsLst>
                    <a:gs pos="0">
                      <a:schemeClr val="tx2">
                        <a:lumMod val="20000"/>
                        <a:lumOff val="8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69" name="直接连接符 2968">
                <a:extLst>
                  <a:ext uri="{FF2B5EF4-FFF2-40B4-BE49-F238E27FC236}">
                    <a16:creationId xmlns:a16="http://schemas.microsoft.com/office/drawing/2014/main" id="{26420E39-12BF-A32D-3B17-742E7D158E1B}"/>
                  </a:ext>
                </a:extLst>
              </p:cNvPr>
              <p:cNvCxnSpPr>
                <a:cxnSpLocks/>
              </p:cNvCxnSpPr>
              <p:nvPr/>
            </p:nvCxnSpPr>
            <p:spPr>
              <a:xfrm flipV="1">
                <a:off x="7991816" y="4311717"/>
                <a:ext cx="0" cy="204601"/>
              </a:xfrm>
              <a:prstGeom prst="line">
                <a:avLst/>
              </a:prstGeom>
              <a:ln>
                <a:gradFill>
                  <a:gsLst>
                    <a:gs pos="0">
                      <a:schemeClr val="tx2">
                        <a:lumMod val="20000"/>
                        <a:lumOff val="80000"/>
                        <a:alpha val="5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0" name="直接连接符 2969">
                <a:extLst>
                  <a:ext uri="{FF2B5EF4-FFF2-40B4-BE49-F238E27FC236}">
                    <a16:creationId xmlns:a16="http://schemas.microsoft.com/office/drawing/2014/main" id="{0209807B-E3DD-9CCE-D214-98F4F0FE9E9E}"/>
                  </a:ext>
                </a:extLst>
              </p:cNvPr>
              <p:cNvCxnSpPr>
                <a:cxnSpLocks/>
              </p:cNvCxnSpPr>
              <p:nvPr/>
            </p:nvCxnSpPr>
            <p:spPr>
              <a:xfrm flipV="1">
                <a:off x="8065464" y="4105008"/>
                <a:ext cx="0" cy="392018"/>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71" name="菱形 2970">
                <a:extLst>
                  <a:ext uri="{FF2B5EF4-FFF2-40B4-BE49-F238E27FC236}">
                    <a16:creationId xmlns:a16="http://schemas.microsoft.com/office/drawing/2014/main" id="{DF2B23C7-8E09-0D7E-42A1-CE27352AC98D}"/>
                  </a:ext>
                </a:extLst>
              </p:cNvPr>
              <p:cNvSpPr/>
              <p:nvPr/>
            </p:nvSpPr>
            <p:spPr>
              <a:xfrm>
                <a:off x="4122421" y="3686858"/>
                <a:ext cx="3947160" cy="1200440"/>
              </a:xfrm>
              <a:prstGeom prst="diamond">
                <a:avLst/>
              </a:prstGeom>
              <a:noFill/>
              <a:ln w="6350">
                <a:gradFill>
                  <a:gsLst>
                    <a:gs pos="36000">
                      <a:schemeClr val="tx2">
                        <a:lumMod val="20000"/>
                        <a:lumOff val="80000"/>
                        <a:alpha val="0"/>
                      </a:schemeClr>
                    </a:gs>
                    <a:gs pos="100000">
                      <a:schemeClr val="tx2">
                        <a:lumMod val="20000"/>
                        <a:lumOff val="80000"/>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72" name="直接连接符 2971">
                <a:extLst>
                  <a:ext uri="{FF2B5EF4-FFF2-40B4-BE49-F238E27FC236}">
                    <a16:creationId xmlns:a16="http://schemas.microsoft.com/office/drawing/2014/main" id="{EE6F74DC-8C63-10C6-0CB9-ECAA617BAB9E}"/>
                  </a:ext>
                </a:extLst>
              </p:cNvPr>
              <p:cNvCxnSpPr>
                <a:cxnSpLocks/>
              </p:cNvCxnSpPr>
              <p:nvPr/>
            </p:nvCxnSpPr>
            <p:spPr>
              <a:xfrm flipV="1">
                <a:off x="8429438" y="3998062"/>
                <a:ext cx="0" cy="392018"/>
              </a:xfrm>
              <a:prstGeom prst="line">
                <a:avLst/>
              </a:prstGeom>
              <a:ln>
                <a:gradFill>
                  <a:gsLst>
                    <a:gs pos="0">
                      <a:schemeClr val="tx2">
                        <a:lumMod val="20000"/>
                        <a:lumOff val="80000"/>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3" name="直接连接符 2972">
                <a:extLst>
                  <a:ext uri="{FF2B5EF4-FFF2-40B4-BE49-F238E27FC236}">
                    <a16:creationId xmlns:a16="http://schemas.microsoft.com/office/drawing/2014/main" id="{0F4AD2D7-10A2-0537-4540-C6627FBAEDFE}"/>
                  </a:ext>
                </a:extLst>
              </p:cNvPr>
              <p:cNvCxnSpPr>
                <a:cxnSpLocks/>
              </p:cNvCxnSpPr>
              <p:nvPr/>
            </p:nvCxnSpPr>
            <p:spPr>
              <a:xfrm flipV="1">
                <a:off x="8461843" y="3926402"/>
                <a:ext cx="0" cy="436116"/>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4" name="直接连接符 2973">
                <a:extLst>
                  <a:ext uri="{FF2B5EF4-FFF2-40B4-BE49-F238E27FC236}">
                    <a16:creationId xmlns:a16="http://schemas.microsoft.com/office/drawing/2014/main" id="{D7DC847B-1024-F8CF-E2C9-46E3B9E8880B}"/>
                  </a:ext>
                </a:extLst>
              </p:cNvPr>
              <p:cNvCxnSpPr>
                <a:cxnSpLocks/>
              </p:cNvCxnSpPr>
              <p:nvPr/>
            </p:nvCxnSpPr>
            <p:spPr>
              <a:xfrm flipV="1">
                <a:off x="8494248" y="4077719"/>
                <a:ext cx="0" cy="279016"/>
              </a:xfrm>
              <a:prstGeom prst="line">
                <a:avLst/>
              </a:prstGeom>
              <a:ln>
                <a:gradFill>
                  <a:gsLst>
                    <a:gs pos="0">
                      <a:schemeClr val="tx2">
                        <a:lumMod val="20000"/>
                        <a:lumOff val="80000"/>
                        <a:alpha val="5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5" name="直接连接符 2974">
                <a:extLst>
                  <a:ext uri="{FF2B5EF4-FFF2-40B4-BE49-F238E27FC236}">
                    <a16:creationId xmlns:a16="http://schemas.microsoft.com/office/drawing/2014/main" id="{D29B227F-01BB-D614-0111-018034F38C0E}"/>
                  </a:ext>
                </a:extLst>
              </p:cNvPr>
              <p:cNvCxnSpPr>
                <a:cxnSpLocks/>
              </p:cNvCxnSpPr>
              <p:nvPr/>
            </p:nvCxnSpPr>
            <p:spPr>
              <a:xfrm flipV="1">
                <a:off x="8526654" y="3904893"/>
                <a:ext cx="0" cy="447142"/>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976" name="组合 2975">
                <a:extLst>
                  <a:ext uri="{FF2B5EF4-FFF2-40B4-BE49-F238E27FC236}">
                    <a16:creationId xmlns:a16="http://schemas.microsoft.com/office/drawing/2014/main" id="{49684AAD-6741-6CFA-6EA0-4148A987EE79}"/>
                  </a:ext>
                </a:extLst>
              </p:cNvPr>
              <p:cNvGrpSpPr/>
              <p:nvPr/>
            </p:nvGrpSpPr>
            <p:grpSpPr>
              <a:xfrm>
                <a:off x="7152513" y="4340172"/>
                <a:ext cx="73879" cy="462758"/>
                <a:chOff x="6774031" y="5572125"/>
                <a:chExt cx="47625" cy="388433"/>
              </a:xfrm>
            </p:grpSpPr>
            <p:cxnSp>
              <p:nvCxnSpPr>
                <p:cNvPr id="2985" name="直接连接符 2984">
                  <a:extLst>
                    <a:ext uri="{FF2B5EF4-FFF2-40B4-BE49-F238E27FC236}">
                      <a16:creationId xmlns:a16="http://schemas.microsoft.com/office/drawing/2014/main" id="{AE34C470-E978-5AF7-CE61-6CD6D68C5A14}"/>
                    </a:ext>
                  </a:extLst>
                </p:cNvPr>
                <p:cNvCxnSpPr>
                  <a:cxnSpLocks/>
                </p:cNvCxnSpPr>
                <p:nvPr/>
              </p:nvCxnSpPr>
              <p:spPr>
                <a:xfrm flipV="1">
                  <a:off x="6798796" y="5572125"/>
                  <a:ext cx="0" cy="371288"/>
                </a:xfrm>
                <a:prstGeom prst="line">
                  <a:avLst/>
                </a:prstGeom>
                <a:ln>
                  <a:gradFill>
                    <a:gsLst>
                      <a:gs pos="0">
                        <a:schemeClr val="tx2">
                          <a:lumMod val="20000"/>
                          <a:lumOff val="8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86" name="直接连接符 2985">
                  <a:extLst>
                    <a:ext uri="{FF2B5EF4-FFF2-40B4-BE49-F238E27FC236}">
                      <a16:creationId xmlns:a16="http://schemas.microsoft.com/office/drawing/2014/main" id="{DE377FF8-4C25-31E0-F402-FA007113D255}"/>
                    </a:ext>
                  </a:extLst>
                </p:cNvPr>
                <p:cNvCxnSpPr>
                  <a:cxnSpLocks/>
                </p:cNvCxnSpPr>
                <p:nvPr/>
              </p:nvCxnSpPr>
              <p:spPr>
                <a:xfrm flipV="1">
                  <a:off x="6774031" y="5819140"/>
                  <a:ext cx="0" cy="141418"/>
                </a:xfrm>
                <a:prstGeom prst="line">
                  <a:avLst/>
                </a:prstGeom>
                <a:ln>
                  <a:gradFill>
                    <a:gsLst>
                      <a:gs pos="0">
                        <a:schemeClr val="tx2">
                          <a:lumMod val="20000"/>
                          <a:lumOff val="80000"/>
                          <a:alpha val="5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87" name="直接连接符 2986">
                  <a:extLst>
                    <a:ext uri="{FF2B5EF4-FFF2-40B4-BE49-F238E27FC236}">
                      <a16:creationId xmlns:a16="http://schemas.microsoft.com/office/drawing/2014/main" id="{612A7793-13FA-799A-6C91-64264BD3001D}"/>
                    </a:ext>
                  </a:extLst>
                </p:cNvPr>
                <p:cNvCxnSpPr>
                  <a:cxnSpLocks/>
                </p:cNvCxnSpPr>
                <p:nvPr/>
              </p:nvCxnSpPr>
              <p:spPr>
                <a:xfrm flipV="1">
                  <a:off x="6821656" y="5659209"/>
                  <a:ext cx="0" cy="270958"/>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977" name="组合 2976">
                <a:extLst>
                  <a:ext uri="{FF2B5EF4-FFF2-40B4-BE49-F238E27FC236}">
                    <a16:creationId xmlns:a16="http://schemas.microsoft.com/office/drawing/2014/main" id="{642ADB86-9B0A-DDEB-0131-F3E5BBE4ED2B}"/>
                  </a:ext>
                </a:extLst>
              </p:cNvPr>
              <p:cNvGrpSpPr/>
              <p:nvPr/>
            </p:nvGrpSpPr>
            <p:grpSpPr>
              <a:xfrm flipH="1">
                <a:off x="3848165" y="3976101"/>
                <a:ext cx="73879" cy="454486"/>
                <a:chOff x="6774031" y="5572126"/>
                <a:chExt cx="47625" cy="381489"/>
              </a:xfrm>
            </p:grpSpPr>
            <p:cxnSp>
              <p:nvCxnSpPr>
                <p:cNvPr id="2982" name="直接连接符 2981">
                  <a:extLst>
                    <a:ext uri="{FF2B5EF4-FFF2-40B4-BE49-F238E27FC236}">
                      <a16:creationId xmlns:a16="http://schemas.microsoft.com/office/drawing/2014/main" id="{59B769F1-4560-6BD3-D0BA-0E559371C9FB}"/>
                    </a:ext>
                  </a:extLst>
                </p:cNvPr>
                <p:cNvCxnSpPr>
                  <a:cxnSpLocks/>
                </p:cNvCxnSpPr>
                <p:nvPr/>
              </p:nvCxnSpPr>
              <p:spPr>
                <a:xfrm flipH="1" flipV="1">
                  <a:off x="6798796" y="5572126"/>
                  <a:ext cx="0" cy="367605"/>
                </a:xfrm>
                <a:prstGeom prst="line">
                  <a:avLst/>
                </a:prstGeom>
                <a:ln>
                  <a:gradFill>
                    <a:gsLst>
                      <a:gs pos="0">
                        <a:schemeClr val="tx2">
                          <a:lumMod val="20000"/>
                          <a:lumOff val="8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83" name="直接连接符 2982">
                  <a:extLst>
                    <a:ext uri="{FF2B5EF4-FFF2-40B4-BE49-F238E27FC236}">
                      <a16:creationId xmlns:a16="http://schemas.microsoft.com/office/drawing/2014/main" id="{117C1F86-0C5F-A22A-3C98-0C02944E24BD}"/>
                    </a:ext>
                  </a:extLst>
                </p:cNvPr>
                <p:cNvCxnSpPr>
                  <a:cxnSpLocks/>
                </p:cNvCxnSpPr>
                <p:nvPr/>
              </p:nvCxnSpPr>
              <p:spPr>
                <a:xfrm flipH="1" flipV="1">
                  <a:off x="6774031" y="5819140"/>
                  <a:ext cx="0" cy="134475"/>
                </a:xfrm>
                <a:prstGeom prst="line">
                  <a:avLst/>
                </a:prstGeom>
                <a:ln>
                  <a:gradFill>
                    <a:gsLst>
                      <a:gs pos="0">
                        <a:schemeClr val="tx2">
                          <a:lumMod val="20000"/>
                          <a:lumOff val="80000"/>
                          <a:alpha val="5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84" name="直接连接符 2983">
                  <a:extLst>
                    <a:ext uri="{FF2B5EF4-FFF2-40B4-BE49-F238E27FC236}">
                      <a16:creationId xmlns:a16="http://schemas.microsoft.com/office/drawing/2014/main" id="{F2C5CA49-7452-CABD-476F-6BB99788B682}"/>
                    </a:ext>
                  </a:extLst>
                </p:cNvPr>
                <p:cNvCxnSpPr>
                  <a:cxnSpLocks/>
                </p:cNvCxnSpPr>
                <p:nvPr/>
              </p:nvCxnSpPr>
              <p:spPr>
                <a:xfrm flipH="1" flipV="1">
                  <a:off x="6821656" y="5676267"/>
                  <a:ext cx="0" cy="251897"/>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2978" name="直接连接符 2977">
                <a:extLst>
                  <a:ext uri="{FF2B5EF4-FFF2-40B4-BE49-F238E27FC236}">
                    <a16:creationId xmlns:a16="http://schemas.microsoft.com/office/drawing/2014/main" id="{2EA2F41E-F29C-B97C-8E15-B2AD5DE91EA0}"/>
                  </a:ext>
                </a:extLst>
              </p:cNvPr>
              <p:cNvCxnSpPr>
                <a:cxnSpLocks/>
              </p:cNvCxnSpPr>
              <p:nvPr/>
            </p:nvCxnSpPr>
            <p:spPr>
              <a:xfrm flipV="1">
                <a:off x="4428075" y="4365354"/>
                <a:ext cx="0" cy="232434"/>
              </a:xfrm>
              <a:prstGeom prst="line">
                <a:avLst/>
              </a:prstGeom>
              <a:ln>
                <a:gradFill>
                  <a:gsLst>
                    <a:gs pos="0">
                      <a:schemeClr val="tx2">
                        <a:lumMod val="20000"/>
                        <a:lumOff val="8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9" name="直接连接符 2978">
                <a:extLst>
                  <a:ext uri="{FF2B5EF4-FFF2-40B4-BE49-F238E27FC236}">
                    <a16:creationId xmlns:a16="http://schemas.microsoft.com/office/drawing/2014/main" id="{286149A8-D6C5-137C-F713-ACE54BF86B40}"/>
                  </a:ext>
                </a:extLst>
              </p:cNvPr>
              <p:cNvCxnSpPr>
                <a:cxnSpLocks/>
              </p:cNvCxnSpPr>
              <p:nvPr/>
            </p:nvCxnSpPr>
            <p:spPr>
              <a:xfrm flipV="1">
                <a:off x="4348653" y="4421049"/>
                <a:ext cx="0" cy="160206"/>
              </a:xfrm>
              <a:prstGeom prst="line">
                <a:avLst/>
              </a:prstGeom>
              <a:ln>
                <a:gradFill>
                  <a:gsLst>
                    <a:gs pos="0">
                      <a:schemeClr val="tx2">
                        <a:lumMod val="20000"/>
                        <a:lumOff val="80000"/>
                        <a:alpha val="5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80" name="直接连接符 2979">
                <a:extLst>
                  <a:ext uri="{FF2B5EF4-FFF2-40B4-BE49-F238E27FC236}">
                    <a16:creationId xmlns:a16="http://schemas.microsoft.com/office/drawing/2014/main" id="{570EEC69-1EAD-FE5C-15A7-E1F00143BCFE}"/>
                  </a:ext>
                </a:extLst>
              </p:cNvPr>
              <p:cNvCxnSpPr>
                <a:cxnSpLocks/>
              </p:cNvCxnSpPr>
              <p:nvPr/>
            </p:nvCxnSpPr>
            <p:spPr>
              <a:xfrm flipV="1">
                <a:off x="4392612" y="4019921"/>
                <a:ext cx="0" cy="564089"/>
              </a:xfrm>
              <a:prstGeom prst="line">
                <a:avLst/>
              </a:prstGeom>
              <a:ln>
                <a:gradFill>
                  <a:gsLst>
                    <a:gs pos="0">
                      <a:schemeClr val="tx2">
                        <a:lumMod val="20000"/>
                        <a:lumOff val="80000"/>
                        <a:alpha val="30000"/>
                      </a:schemeClr>
                    </a:gs>
                    <a:gs pos="100000">
                      <a:schemeClr val="tx2">
                        <a:lumMod val="20000"/>
                        <a:lumOff val="8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81" name="任意多边形: 形状 2980">
                <a:extLst>
                  <a:ext uri="{FF2B5EF4-FFF2-40B4-BE49-F238E27FC236}">
                    <a16:creationId xmlns:a16="http://schemas.microsoft.com/office/drawing/2014/main" id="{10EE4B3B-AB60-6E19-3D97-F8837F042416}"/>
                  </a:ext>
                </a:extLst>
              </p:cNvPr>
              <p:cNvSpPr/>
              <p:nvPr/>
            </p:nvSpPr>
            <p:spPr>
              <a:xfrm>
                <a:off x="2958942" y="2154177"/>
                <a:ext cx="6278880" cy="3184750"/>
              </a:xfrm>
              <a:custGeom>
                <a:avLst/>
                <a:gdLst>
                  <a:gd name="connsiteX0" fmla="*/ 0 w 5857460"/>
                  <a:gd name="connsiteY0" fmla="*/ 0 h 2845750"/>
                  <a:gd name="connsiteX1" fmla="*/ 5857460 w 5857460"/>
                  <a:gd name="connsiteY1" fmla="*/ 0 h 2845750"/>
                  <a:gd name="connsiteX2" fmla="*/ 5857460 w 5857460"/>
                  <a:gd name="connsiteY2" fmla="*/ 1895364 h 2845750"/>
                  <a:gd name="connsiteX3" fmla="*/ 5857460 w 5857460"/>
                  <a:gd name="connsiteY3" fmla="*/ 1900772 h 2845750"/>
                  <a:gd name="connsiteX4" fmla="*/ 5840795 w 5857460"/>
                  <a:gd name="connsiteY4" fmla="*/ 1900772 h 2845750"/>
                  <a:gd name="connsiteX5" fmla="*/ 2928730 w 5857460"/>
                  <a:gd name="connsiteY5" fmla="*/ 2845750 h 2845750"/>
                  <a:gd name="connsiteX6" fmla="*/ 16666 w 5857460"/>
                  <a:gd name="connsiteY6" fmla="*/ 1900772 h 2845750"/>
                  <a:gd name="connsiteX7" fmla="*/ 0 w 5857460"/>
                  <a:gd name="connsiteY7" fmla="*/ 1900772 h 2845750"/>
                  <a:gd name="connsiteX8" fmla="*/ 0 w 5857460"/>
                  <a:gd name="connsiteY8" fmla="*/ 1895364 h 2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460" h="2845750">
                    <a:moveTo>
                      <a:pt x="0" y="0"/>
                    </a:moveTo>
                    <a:lnTo>
                      <a:pt x="5857460" y="0"/>
                    </a:lnTo>
                    <a:lnTo>
                      <a:pt x="5857460" y="1895364"/>
                    </a:lnTo>
                    <a:lnTo>
                      <a:pt x="5857460" y="1900772"/>
                    </a:lnTo>
                    <a:lnTo>
                      <a:pt x="5840795" y="1900772"/>
                    </a:lnTo>
                    <a:lnTo>
                      <a:pt x="2928730" y="2845750"/>
                    </a:lnTo>
                    <a:lnTo>
                      <a:pt x="16666" y="1900772"/>
                    </a:lnTo>
                    <a:lnTo>
                      <a:pt x="0" y="1900772"/>
                    </a:lnTo>
                    <a:lnTo>
                      <a:pt x="0" y="1895364"/>
                    </a:lnTo>
                    <a:close/>
                  </a:path>
                </a:pathLst>
              </a:custGeom>
              <a:gradFill>
                <a:gsLst>
                  <a:gs pos="44000">
                    <a:schemeClr val="tx2">
                      <a:lumMod val="20000"/>
                      <a:lumOff val="80000"/>
                      <a:alpha val="0"/>
                    </a:schemeClr>
                  </a:gs>
                  <a:gs pos="100000">
                    <a:schemeClr val="tx2">
                      <a:lumMod val="20000"/>
                      <a:lumOff val="80000"/>
                      <a:alpha val="18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016" name="图片 3015" descr="黑暗中的光&#10;&#10;描述已自动生成">
              <a:extLst>
                <a:ext uri="{FF2B5EF4-FFF2-40B4-BE49-F238E27FC236}">
                  <a16:creationId xmlns:a16="http://schemas.microsoft.com/office/drawing/2014/main" id="{087A68AA-A659-A173-643E-77703DD22277}"/>
                </a:ext>
              </a:extLst>
            </p:cNvPr>
            <p:cNvPicPr>
              <a:picLocks noChangeAspect="1"/>
            </p:cNvPicPr>
            <p:nvPr/>
          </p:nvPicPr>
          <p:blipFill>
            <a:blip r:embed="rId7">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820588">
              <a:off x="6096820" y="5751657"/>
              <a:ext cx="1303001" cy="576000"/>
            </a:xfrm>
            <a:prstGeom prst="rect">
              <a:avLst/>
            </a:prstGeom>
          </p:spPr>
        </p:pic>
      </p:grpSp>
      <p:pic>
        <p:nvPicPr>
          <p:cNvPr id="3018" name="图片 3017" descr="游戏机里面的人物&#10;&#10;中度可信度描述已自动生成">
            <a:extLst>
              <a:ext uri="{FF2B5EF4-FFF2-40B4-BE49-F238E27FC236}">
                <a16:creationId xmlns:a16="http://schemas.microsoft.com/office/drawing/2014/main" id="{CBEB9FB0-F35B-ECE4-E352-16786AA17B48}"/>
              </a:ext>
            </a:extLst>
          </p:cNvPr>
          <p:cNvPicPr>
            <a:picLocks noChangeAspect="1"/>
          </p:cNvPicPr>
          <p:nvPr/>
        </p:nvPicPr>
        <p:blipFill rotWithShape="1">
          <a:blip r:embed="rId9">
            <a:clrChange>
              <a:clrFrom>
                <a:srgbClr val="25036F"/>
              </a:clrFrom>
              <a:clrTo>
                <a:srgbClr val="25036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6217" t="7577"/>
          <a:stretch/>
        </p:blipFill>
        <p:spPr>
          <a:xfrm>
            <a:off x="4907182" y="4698721"/>
            <a:ext cx="445170" cy="491081"/>
          </a:xfrm>
          <a:prstGeom prst="rect">
            <a:avLst/>
          </a:prstGeom>
        </p:spPr>
      </p:pic>
      <p:sp>
        <p:nvSpPr>
          <p:cNvPr id="3021" name="标题 3020">
            <a:extLst>
              <a:ext uri="{FF2B5EF4-FFF2-40B4-BE49-F238E27FC236}">
                <a16:creationId xmlns:a16="http://schemas.microsoft.com/office/drawing/2014/main" id="{A36B0824-F868-1750-3579-24B82F0C2818}"/>
              </a:ext>
            </a:extLst>
          </p:cNvPr>
          <p:cNvSpPr>
            <a:spLocks noGrp="1"/>
          </p:cNvSpPr>
          <p:nvPr>
            <p:ph type="title"/>
          </p:nvPr>
        </p:nvSpPr>
        <p:spPr>
          <a:xfrm>
            <a:off x="5035035" y="1567546"/>
            <a:ext cx="3888961" cy="509381"/>
          </a:xfrm>
        </p:spPr>
        <p:txBody>
          <a:bodyPr>
            <a:noAutofit/>
          </a:bodyPr>
          <a:lstStyle/>
          <a:p>
            <a:r>
              <a:rPr lang="zh-CN" altLang="en-US" sz="2400" dirty="0">
                <a:solidFill>
                  <a:schemeClr val="bg1"/>
                </a:solidFill>
                <a:latin typeface="+mj-ea"/>
                <a:ea typeface="+mj-ea"/>
              </a:rPr>
              <a:t>虚拟的宇宙世界</a:t>
            </a:r>
            <a:endParaRPr lang="zh-CN" altLang="en-US" dirty="0"/>
          </a:p>
        </p:txBody>
      </p:sp>
      <p:pic>
        <p:nvPicPr>
          <p:cNvPr id="50" name="图形 49">
            <a:extLst>
              <a:ext uri="{FF2B5EF4-FFF2-40B4-BE49-F238E27FC236}">
                <a16:creationId xmlns:a16="http://schemas.microsoft.com/office/drawing/2014/main" id="{E606A06E-1910-1495-D19B-365C2A2BE4F4}"/>
              </a:ext>
            </a:extLst>
          </p:cNvPr>
          <p:cNvPicPr>
            <a:picLocks noChangeAspect="1"/>
          </p:cNvPicPr>
          <p:nvPr/>
        </p:nvPicPr>
        <p:blipFill rotWithShape="1">
          <a:blip r:embed="rId10">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 r="45349" b="-4904"/>
          <a:stretch/>
        </p:blipFill>
        <p:spPr>
          <a:xfrm>
            <a:off x="613267" y="424635"/>
            <a:ext cx="1634515" cy="239811"/>
          </a:xfrm>
          <a:prstGeom prst="rect">
            <a:avLst/>
          </a:prstGeom>
        </p:spPr>
      </p:pic>
      <p:pic>
        <p:nvPicPr>
          <p:cNvPr id="65" name="图片 64" descr="黑暗中的光&#10;&#10;描述已自动生成">
            <a:extLst>
              <a:ext uri="{FF2B5EF4-FFF2-40B4-BE49-F238E27FC236}">
                <a16:creationId xmlns:a16="http://schemas.microsoft.com/office/drawing/2014/main" id="{79FF8B50-047A-9BCD-B6B4-0DEC22D982BC}"/>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75" name="矩形 74">
            <a:extLst>
              <a:ext uri="{FF2B5EF4-FFF2-40B4-BE49-F238E27FC236}">
                <a16:creationId xmlns:a16="http://schemas.microsoft.com/office/drawing/2014/main" id="{9972B405-40FF-EA78-E697-48634F56634E}"/>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6" name="组合 75">
            <a:extLst>
              <a:ext uri="{FF2B5EF4-FFF2-40B4-BE49-F238E27FC236}">
                <a16:creationId xmlns:a16="http://schemas.microsoft.com/office/drawing/2014/main" id="{F4867607-E17B-911B-7628-0C77324328C5}"/>
              </a:ext>
            </a:extLst>
          </p:cNvPr>
          <p:cNvGrpSpPr/>
          <p:nvPr/>
        </p:nvGrpSpPr>
        <p:grpSpPr>
          <a:xfrm>
            <a:off x="6138863" y="419861"/>
            <a:ext cx="1434190" cy="357027"/>
            <a:chOff x="6138863" y="419861"/>
            <a:chExt cx="1434190" cy="357027"/>
          </a:xfrm>
        </p:grpSpPr>
        <p:sp>
          <p:nvSpPr>
            <p:cNvPr id="77" name="矩形 76">
              <a:extLst>
                <a:ext uri="{FF2B5EF4-FFF2-40B4-BE49-F238E27FC236}">
                  <a16:creationId xmlns:a16="http://schemas.microsoft.com/office/drawing/2014/main" id="{B962D414-EFDF-601C-EB79-41F41411B443}"/>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3CA399C1-43AA-440F-EC8A-E916566909A2}"/>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79" name="文本框 78">
            <a:extLst>
              <a:ext uri="{FF2B5EF4-FFF2-40B4-BE49-F238E27FC236}">
                <a16:creationId xmlns:a16="http://schemas.microsoft.com/office/drawing/2014/main" id="{F04CF856-47FF-C1F6-3F79-D11110588685}"/>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80" name="文本框 79">
            <a:extLst>
              <a:ext uri="{FF2B5EF4-FFF2-40B4-BE49-F238E27FC236}">
                <a16:creationId xmlns:a16="http://schemas.microsoft.com/office/drawing/2014/main" id="{3D5A99DD-43EE-AD69-35DC-9DB88AD5606C}"/>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81" name="文本框 80">
            <a:extLst>
              <a:ext uri="{FF2B5EF4-FFF2-40B4-BE49-F238E27FC236}">
                <a16:creationId xmlns:a16="http://schemas.microsoft.com/office/drawing/2014/main" id="{DD6F40D9-54A7-F00E-E82D-37323C169688}"/>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82" name="文本框 81">
            <a:extLst>
              <a:ext uri="{FF2B5EF4-FFF2-40B4-BE49-F238E27FC236}">
                <a16:creationId xmlns:a16="http://schemas.microsoft.com/office/drawing/2014/main" id="{CBD6FC7C-BA1C-8B53-9C6E-D88FBE1114BE}"/>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Tree>
    <p:extLst>
      <p:ext uri="{BB962C8B-B14F-4D97-AF65-F5344CB8AC3E}">
        <p14:creationId xmlns:p14="http://schemas.microsoft.com/office/powerpoint/2010/main" val="358953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Freeform 10">
            <a:extLst>
              <a:ext uri="{FF2B5EF4-FFF2-40B4-BE49-F238E27FC236}">
                <a16:creationId xmlns:a16="http://schemas.microsoft.com/office/drawing/2014/main" id="{F52AB61D-C83D-682E-7738-3BFBF6F17DA9}"/>
              </a:ext>
            </a:extLst>
          </p:cNvPr>
          <p:cNvSpPr>
            <a:spLocks/>
          </p:cNvSpPr>
          <p:nvPr/>
        </p:nvSpPr>
        <p:spPr bwMode="auto">
          <a:xfrm>
            <a:off x="3623766" y="2041327"/>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66" name="Freeform 10">
            <a:extLst>
              <a:ext uri="{FF2B5EF4-FFF2-40B4-BE49-F238E27FC236}">
                <a16:creationId xmlns:a16="http://schemas.microsoft.com/office/drawing/2014/main" id="{4102621A-E4E0-FAE2-60C7-8FC7CC204917}"/>
              </a:ext>
            </a:extLst>
          </p:cNvPr>
          <p:cNvSpPr>
            <a:spLocks/>
          </p:cNvSpPr>
          <p:nvPr/>
        </p:nvSpPr>
        <p:spPr bwMode="auto">
          <a:xfrm>
            <a:off x="6102590" y="2041327"/>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sz="2000"/>
          </a:p>
        </p:txBody>
      </p:sp>
      <p:sp>
        <p:nvSpPr>
          <p:cNvPr id="167" name="Freeform 10">
            <a:extLst>
              <a:ext uri="{FF2B5EF4-FFF2-40B4-BE49-F238E27FC236}">
                <a16:creationId xmlns:a16="http://schemas.microsoft.com/office/drawing/2014/main" id="{64CF8686-1157-1966-043A-D1992361A2FE}"/>
              </a:ext>
            </a:extLst>
          </p:cNvPr>
          <p:cNvSpPr>
            <a:spLocks/>
          </p:cNvSpPr>
          <p:nvPr/>
        </p:nvSpPr>
        <p:spPr bwMode="auto">
          <a:xfrm>
            <a:off x="8685333" y="2041327"/>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sz="2000"/>
          </a:p>
        </p:txBody>
      </p:sp>
      <p:sp>
        <p:nvSpPr>
          <p:cNvPr id="169" name="Freeform 10">
            <a:extLst>
              <a:ext uri="{FF2B5EF4-FFF2-40B4-BE49-F238E27FC236}">
                <a16:creationId xmlns:a16="http://schemas.microsoft.com/office/drawing/2014/main" id="{F92161E0-A095-E91E-4C85-C3578AA6AEDA}"/>
              </a:ext>
            </a:extLst>
          </p:cNvPr>
          <p:cNvSpPr>
            <a:spLocks/>
          </p:cNvSpPr>
          <p:nvPr/>
        </p:nvSpPr>
        <p:spPr bwMode="auto">
          <a:xfrm>
            <a:off x="3623766" y="3560668"/>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bodyPr>
          <a:lstStyle/>
          <a:p>
            <a:pPr>
              <a:lnSpc>
                <a:spcPct val="125000"/>
              </a:lnSpc>
            </a:pPr>
            <a:endParaRPr lang="zh-CN" altLang="en-US"/>
          </a:p>
        </p:txBody>
      </p:sp>
      <p:sp>
        <p:nvSpPr>
          <p:cNvPr id="171" name="Freeform 10">
            <a:extLst>
              <a:ext uri="{FF2B5EF4-FFF2-40B4-BE49-F238E27FC236}">
                <a16:creationId xmlns:a16="http://schemas.microsoft.com/office/drawing/2014/main" id="{C68C860B-66B2-4546-5294-19127C9A8662}"/>
              </a:ext>
            </a:extLst>
          </p:cNvPr>
          <p:cNvSpPr>
            <a:spLocks/>
          </p:cNvSpPr>
          <p:nvPr/>
        </p:nvSpPr>
        <p:spPr bwMode="auto">
          <a:xfrm>
            <a:off x="8685333" y="3560668"/>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bodyPr>
          <a:lstStyle/>
          <a:p>
            <a:pPr>
              <a:lnSpc>
                <a:spcPct val="125000"/>
              </a:lnSpc>
            </a:pPr>
            <a:endParaRPr lang="zh-CN" altLang="en-US" sz="2000"/>
          </a:p>
        </p:txBody>
      </p:sp>
      <p:sp>
        <p:nvSpPr>
          <p:cNvPr id="172" name="Freeform 10">
            <a:extLst>
              <a:ext uri="{FF2B5EF4-FFF2-40B4-BE49-F238E27FC236}">
                <a16:creationId xmlns:a16="http://schemas.microsoft.com/office/drawing/2014/main" id="{BFB99B03-8E23-E5EB-371D-848928AA29A2}"/>
              </a:ext>
            </a:extLst>
          </p:cNvPr>
          <p:cNvSpPr>
            <a:spLocks/>
          </p:cNvSpPr>
          <p:nvPr/>
        </p:nvSpPr>
        <p:spPr bwMode="auto">
          <a:xfrm>
            <a:off x="1040656" y="3560668"/>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bodyPr>
          <a:lstStyle/>
          <a:p>
            <a:pPr>
              <a:lnSpc>
                <a:spcPct val="125000"/>
              </a:lnSpc>
            </a:pPr>
            <a:endParaRPr lang="zh-CN" altLang="en-US"/>
          </a:p>
        </p:txBody>
      </p:sp>
      <p:sp>
        <p:nvSpPr>
          <p:cNvPr id="163" name="Freeform 10">
            <a:extLst>
              <a:ext uri="{FF2B5EF4-FFF2-40B4-BE49-F238E27FC236}">
                <a16:creationId xmlns:a16="http://schemas.microsoft.com/office/drawing/2014/main" id="{43A76E74-9B80-CBE1-282B-17F283311ADC}"/>
              </a:ext>
            </a:extLst>
          </p:cNvPr>
          <p:cNvSpPr>
            <a:spLocks/>
          </p:cNvSpPr>
          <p:nvPr/>
        </p:nvSpPr>
        <p:spPr bwMode="auto">
          <a:xfrm>
            <a:off x="1053260" y="2041327"/>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2" name="标题 1">
            <a:extLst>
              <a:ext uri="{FF2B5EF4-FFF2-40B4-BE49-F238E27FC236}">
                <a16:creationId xmlns:a16="http://schemas.microsoft.com/office/drawing/2014/main" id="{23F54CA9-9794-C82A-2785-302762E97C82}"/>
              </a:ext>
            </a:extLst>
          </p:cNvPr>
          <p:cNvSpPr>
            <a:spLocks noGrp="1"/>
          </p:cNvSpPr>
          <p:nvPr>
            <p:ph type="title"/>
          </p:nvPr>
        </p:nvSpPr>
        <p:spPr/>
        <p:txBody>
          <a:bodyPr/>
          <a:lstStyle/>
          <a:p>
            <a:r>
              <a:rPr lang="zh-CN" altLang="en-US" dirty="0"/>
              <a:t>八个关键特点</a:t>
            </a:r>
          </a:p>
        </p:txBody>
      </p:sp>
      <p:grpSp>
        <p:nvGrpSpPr>
          <p:cNvPr id="109" name="组合 108">
            <a:extLst>
              <a:ext uri="{FF2B5EF4-FFF2-40B4-BE49-F238E27FC236}">
                <a16:creationId xmlns:a16="http://schemas.microsoft.com/office/drawing/2014/main" id="{8D54D027-B20B-9131-C711-F30CF46889FD}"/>
              </a:ext>
            </a:extLst>
          </p:cNvPr>
          <p:cNvGrpSpPr/>
          <p:nvPr/>
        </p:nvGrpSpPr>
        <p:grpSpPr>
          <a:xfrm>
            <a:off x="1259656" y="2239145"/>
            <a:ext cx="2133413" cy="1106334"/>
            <a:chOff x="1970856" y="3920000"/>
            <a:chExt cx="2133413" cy="1106334"/>
          </a:xfrm>
        </p:grpSpPr>
        <p:sp>
          <p:nvSpPr>
            <p:cNvPr id="105" name="Freeform 10">
              <a:extLst>
                <a:ext uri="{FF2B5EF4-FFF2-40B4-BE49-F238E27FC236}">
                  <a16:creationId xmlns:a16="http://schemas.microsoft.com/office/drawing/2014/main" id="{3ECC96FA-8186-3B44-EB2F-DF4EC080C985}"/>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65" name="文本框 64">
              <a:extLst>
                <a:ext uri="{FF2B5EF4-FFF2-40B4-BE49-F238E27FC236}">
                  <a16:creationId xmlns:a16="http://schemas.microsoft.com/office/drawing/2014/main" id="{9663C6A6-D56B-FC33-CF1D-25095ABF8F38}"/>
                </a:ext>
              </a:extLst>
            </p:cNvPr>
            <p:cNvSpPr txBox="1"/>
            <p:nvPr/>
          </p:nvSpPr>
          <p:spPr>
            <a:xfrm>
              <a:off x="2239557" y="4021795"/>
              <a:ext cx="646331" cy="411651"/>
            </a:xfrm>
            <a:prstGeom prst="rect">
              <a:avLst/>
            </a:prstGeom>
            <a:noFill/>
          </p:spPr>
          <p:txBody>
            <a:bodyPr wrap="none" rtlCol="0">
              <a:noAutofit/>
            </a:bodyPr>
            <a:lstStyle/>
            <a:p>
              <a:pPr algn="just">
                <a:lnSpc>
                  <a:spcPct val="125000"/>
                </a:lnSpc>
              </a:pPr>
              <a:r>
                <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rPr>
                <a:t>身</a:t>
              </a:r>
              <a:r>
                <a:rPr lang="zh-CN" altLang="en-US"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份</a:t>
              </a:r>
              <a:endPar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文本框 65">
              <a:extLst>
                <a:ext uri="{FF2B5EF4-FFF2-40B4-BE49-F238E27FC236}">
                  <a16:creationId xmlns:a16="http://schemas.microsoft.com/office/drawing/2014/main" id="{D2A24EFA-FD5A-2696-04C2-9888E22F89F0}"/>
                </a:ext>
              </a:extLst>
            </p:cNvPr>
            <p:cNvSpPr txBox="1"/>
            <p:nvPr/>
          </p:nvSpPr>
          <p:spPr>
            <a:xfrm>
              <a:off x="3009107" y="4052574"/>
              <a:ext cx="909477" cy="369845"/>
            </a:xfrm>
            <a:prstGeom prst="rect">
              <a:avLst/>
            </a:prstGeom>
            <a:noFill/>
          </p:spPr>
          <p:txBody>
            <a:bodyPr wrap="square" rtlCol="0">
              <a:noAutofit/>
            </a:bodyPr>
            <a:lstStyle/>
            <a:p>
              <a:pPr>
                <a:lnSpc>
                  <a:spcPct val="125000"/>
                </a:lnSpc>
              </a:pPr>
              <a:r>
                <a:rPr lang="en-US" altLang="zh-CN" sz="1600" b="1" i="0" dirty="0">
                  <a:solidFill>
                    <a:schemeClr val="bg1">
                      <a:alpha val="24000"/>
                    </a:schemeClr>
                  </a:solidFill>
                  <a:effectLst/>
                </a:rPr>
                <a:t>Identity</a:t>
              </a:r>
              <a:endParaRPr lang="zh-CN" altLang="en-US" sz="1600" b="0" i="0" dirty="0">
                <a:solidFill>
                  <a:schemeClr val="bg1">
                    <a:alpha val="24000"/>
                  </a:schemeClr>
                </a:solidFill>
                <a:effectLst/>
              </a:endParaRPr>
            </a:p>
          </p:txBody>
        </p:sp>
        <p:sp>
          <p:nvSpPr>
            <p:cNvPr id="79" name="文本框 78">
              <a:extLst>
                <a:ext uri="{FF2B5EF4-FFF2-40B4-BE49-F238E27FC236}">
                  <a16:creationId xmlns:a16="http://schemas.microsoft.com/office/drawing/2014/main" id="{C519B8A8-D35D-26F8-F4D2-AAC74CBE4BFC}"/>
                </a:ext>
              </a:extLst>
            </p:cNvPr>
            <p:cNvSpPr txBox="1"/>
            <p:nvPr/>
          </p:nvSpPr>
          <p:spPr>
            <a:xfrm>
              <a:off x="2228379" y="4382942"/>
              <a:ext cx="1614645" cy="609975"/>
            </a:xfrm>
            <a:prstGeom prst="rect">
              <a:avLst/>
            </a:prstGeom>
            <a:noFill/>
          </p:spPr>
          <p:txBody>
            <a:bodyPr wrap="square">
              <a:noAutofit/>
            </a:bodyPr>
            <a:lstStyle/>
            <a:p>
              <a:pPr>
                <a:lnSpc>
                  <a:spcPct val="125000"/>
                </a:lnSpc>
              </a:pPr>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自由创造虚拟形象，第二人生</a:t>
              </a:r>
            </a:p>
          </p:txBody>
        </p:sp>
        <p:sp>
          <p:nvSpPr>
            <p:cNvPr id="106" name="Freeform 11">
              <a:extLst>
                <a:ext uri="{FF2B5EF4-FFF2-40B4-BE49-F238E27FC236}">
                  <a16:creationId xmlns:a16="http://schemas.microsoft.com/office/drawing/2014/main" id="{46A3F45B-1E39-41A8-B4E2-D94D63A4014E}"/>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07" name="Freeform 12">
              <a:extLst>
                <a:ext uri="{FF2B5EF4-FFF2-40B4-BE49-F238E27FC236}">
                  <a16:creationId xmlns:a16="http://schemas.microsoft.com/office/drawing/2014/main" id="{128874EA-65FD-1D13-DA1D-6133A9ECC786}"/>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10" name="组合 109">
            <a:extLst>
              <a:ext uri="{FF2B5EF4-FFF2-40B4-BE49-F238E27FC236}">
                <a16:creationId xmlns:a16="http://schemas.microsoft.com/office/drawing/2014/main" id="{037CD829-BF05-42FB-8D68-D4A72F65FD66}"/>
              </a:ext>
            </a:extLst>
          </p:cNvPr>
          <p:cNvGrpSpPr/>
          <p:nvPr/>
        </p:nvGrpSpPr>
        <p:grpSpPr>
          <a:xfrm>
            <a:off x="3837756" y="2239145"/>
            <a:ext cx="2133413" cy="1106334"/>
            <a:chOff x="1970856" y="3920000"/>
            <a:chExt cx="2133413" cy="1106334"/>
          </a:xfrm>
        </p:grpSpPr>
        <p:sp>
          <p:nvSpPr>
            <p:cNvPr id="111" name="Freeform 10">
              <a:extLst>
                <a:ext uri="{FF2B5EF4-FFF2-40B4-BE49-F238E27FC236}">
                  <a16:creationId xmlns:a16="http://schemas.microsoft.com/office/drawing/2014/main" id="{28AA4828-5762-54C0-66BF-0204D6236250}"/>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12" name="文本框 111">
              <a:extLst>
                <a:ext uri="{FF2B5EF4-FFF2-40B4-BE49-F238E27FC236}">
                  <a16:creationId xmlns:a16="http://schemas.microsoft.com/office/drawing/2014/main" id="{B876AF3A-FEFB-B5A0-337F-77EF59F90F8F}"/>
                </a:ext>
              </a:extLst>
            </p:cNvPr>
            <p:cNvSpPr txBox="1"/>
            <p:nvPr/>
          </p:nvSpPr>
          <p:spPr>
            <a:xfrm>
              <a:off x="2239557" y="4021795"/>
              <a:ext cx="646331" cy="411651"/>
            </a:xfrm>
            <a:prstGeom prst="rect">
              <a:avLst/>
            </a:prstGeom>
            <a:noFill/>
          </p:spPr>
          <p:txBody>
            <a:bodyPr wrap="none" rtlCol="0">
              <a:noAutofit/>
            </a:bodyPr>
            <a:lstStyle/>
            <a:p>
              <a:pPr algn="just">
                <a:lnSpc>
                  <a:spcPct val="125000"/>
                </a:lnSpc>
              </a:pPr>
              <a:r>
                <a:rPr lang="zh-CN" altLang="en-US"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朋友</a:t>
              </a:r>
              <a:endPar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文本框 112">
              <a:extLst>
                <a:ext uri="{FF2B5EF4-FFF2-40B4-BE49-F238E27FC236}">
                  <a16:creationId xmlns:a16="http://schemas.microsoft.com/office/drawing/2014/main" id="{E34B193A-5473-EF3A-0C34-DBFD7585090E}"/>
                </a:ext>
              </a:extLst>
            </p:cNvPr>
            <p:cNvSpPr txBox="1"/>
            <p:nvPr/>
          </p:nvSpPr>
          <p:spPr>
            <a:xfrm>
              <a:off x="2885889" y="4052574"/>
              <a:ext cx="1032696" cy="369845"/>
            </a:xfrm>
            <a:prstGeom prst="rect">
              <a:avLst/>
            </a:prstGeom>
            <a:noFill/>
          </p:spPr>
          <p:txBody>
            <a:bodyPr wrap="square" rtlCol="0">
              <a:noAutofit/>
            </a:bodyPr>
            <a:lstStyle/>
            <a:p>
              <a:pPr>
                <a:lnSpc>
                  <a:spcPct val="125000"/>
                </a:lnSpc>
              </a:pPr>
              <a:r>
                <a:rPr lang="en-US" altLang="zh-CN" sz="1600" b="1" i="0" dirty="0">
                  <a:solidFill>
                    <a:schemeClr val="bg1">
                      <a:alpha val="24000"/>
                    </a:schemeClr>
                  </a:solidFill>
                  <a:effectLst/>
                </a:rPr>
                <a:t>Friends</a:t>
              </a:r>
              <a:endParaRPr lang="zh-CN" altLang="en-US" sz="1600" b="0" i="0" dirty="0">
                <a:solidFill>
                  <a:schemeClr val="bg1">
                    <a:alpha val="24000"/>
                  </a:schemeClr>
                </a:solidFill>
                <a:effectLst/>
              </a:endParaRPr>
            </a:p>
          </p:txBody>
        </p:sp>
        <p:sp>
          <p:nvSpPr>
            <p:cNvPr id="114" name="文本框 113">
              <a:extLst>
                <a:ext uri="{FF2B5EF4-FFF2-40B4-BE49-F238E27FC236}">
                  <a16:creationId xmlns:a16="http://schemas.microsoft.com/office/drawing/2014/main" id="{38171205-9CA2-2EA3-E58A-35122D751F28}"/>
                </a:ext>
              </a:extLst>
            </p:cNvPr>
            <p:cNvSpPr txBox="1"/>
            <p:nvPr/>
          </p:nvSpPr>
          <p:spPr>
            <a:xfrm>
              <a:off x="2228379" y="4382942"/>
              <a:ext cx="1614645" cy="609975"/>
            </a:xfrm>
            <a:prstGeom prst="rect">
              <a:avLst/>
            </a:prstGeom>
            <a:noFill/>
          </p:spPr>
          <p:txBody>
            <a:bodyPr wrap="square">
              <a:noAutofit/>
            </a:bodyPr>
            <a:lstStyle/>
            <a:p>
              <a:pPr>
                <a:lnSpc>
                  <a:spcPct val="125000"/>
                </a:lnSpc>
              </a:pPr>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跨越空间、实现多维社交</a:t>
              </a:r>
            </a:p>
          </p:txBody>
        </p:sp>
        <p:sp>
          <p:nvSpPr>
            <p:cNvPr id="115" name="Freeform 11">
              <a:extLst>
                <a:ext uri="{FF2B5EF4-FFF2-40B4-BE49-F238E27FC236}">
                  <a16:creationId xmlns:a16="http://schemas.microsoft.com/office/drawing/2014/main" id="{FDE9BB9B-EC86-04BF-112C-136E9F95183D}"/>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16" name="Freeform 12">
              <a:extLst>
                <a:ext uri="{FF2B5EF4-FFF2-40B4-BE49-F238E27FC236}">
                  <a16:creationId xmlns:a16="http://schemas.microsoft.com/office/drawing/2014/main" id="{5ED764A0-6D95-D473-3982-CF0A903CE5A0}"/>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17" name="组合 116">
            <a:extLst>
              <a:ext uri="{FF2B5EF4-FFF2-40B4-BE49-F238E27FC236}">
                <a16:creationId xmlns:a16="http://schemas.microsoft.com/office/drawing/2014/main" id="{5C2A1D93-2D33-B1F9-D78B-74A6D08069CC}"/>
              </a:ext>
            </a:extLst>
          </p:cNvPr>
          <p:cNvGrpSpPr/>
          <p:nvPr/>
        </p:nvGrpSpPr>
        <p:grpSpPr>
          <a:xfrm>
            <a:off x="6326956" y="2239145"/>
            <a:ext cx="2133413" cy="1106334"/>
            <a:chOff x="1970856" y="3920000"/>
            <a:chExt cx="2133413" cy="1106334"/>
          </a:xfrm>
        </p:grpSpPr>
        <p:sp>
          <p:nvSpPr>
            <p:cNvPr id="118" name="Freeform 10">
              <a:extLst>
                <a:ext uri="{FF2B5EF4-FFF2-40B4-BE49-F238E27FC236}">
                  <a16:creationId xmlns:a16="http://schemas.microsoft.com/office/drawing/2014/main" id="{D956C5DC-17D3-3107-473D-243A572C29AA}"/>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19" name="文本框 118">
              <a:extLst>
                <a:ext uri="{FF2B5EF4-FFF2-40B4-BE49-F238E27FC236}">
                  <a16:creationId xmlns:a16="http://schemas.microsoft.com/office/drawing/2014/main" id="{0A596651-2FA4-BCB4-42BE-687026EEF8E4}"/>
                </a:ext>
              </a:extLst>
            </p:cNvPr>
            <p:cNvSpPr txBox="1"/>
            <p:nvPr/>
          </p:nvSpPr>
          <p:spPr>
            <a:xfrm>
              <a:off x="2239557" y="4021795"/>
              <a:ext cx="909477" cy="411651"/>
            </a:xfrm>
            <a:prstGeom prst="rect">
              <a:avLst/>
            </a:prstGeom>
            <a:noFill/>
          </p:spPr>
          <p:txBody>
            <a:bodyPr wrap="square" rtlCol="0">
              <a:noAutofit/>
            </a:bodyPr>
            <a:lstStyle/>
            <a:p>
              <a:pPr algn="just">
                <a:lnSpc>
                  <a:spcPct val="125000"/>
                </a:lnSpc>
              </a:pPr>
              <a:r>
                <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rPr>
                <a:t>沉浸感</a:t>
              </a:r>
            </a:p>
          </p:txBody>
        </p:sp>
        <p:sp>
          <p:nvSpPr>
            <p:cNvPr id="120" name="文本框 119">
              <a:extLst>
                <a:ext uri="{FF2B5EF4-FFF2-40B4-BE49-F238E27FC236}">
                  <a16:creationId xmlns:a16="http://schemas.microsoft.com/office/drawing/2014/main" id="{FD1760C4-F527-0359-FFCE-DC9B67F89960}"/>
                </a:ext>
              </a:extLst>
            </p:cNvPr>
            <p:cNvSpPr txBox="1"/>
            <p:nvPr/>
          </p:nvSpPr>
          <p:spPr>
            <a:xfrm>
              <a:off x="2641600" y="4052574"/>
              <a:ext cx="1276985" cy="369845"/>
            </a:xfrm>
            <a:prstGeom prst="rect">
              <a:avLst/>
            </a:prstGeom>
            <a:noFill/>
          </p:spPr>
          <p:txBody>
            <a:bodyPr wrap="square" rtlCol="0">
              <a:noAutofit/>
            </a:bodyPr>
            <a:lstStyle/>
            <a:p>
              <a:pPr algn="r">
                <a:lnSpc>
                  <a:spcPct val="125000"/>
                </a:lnSpc>
              </a:pPr>
              <a:r>
                <a:rPr lang="en-US" altLang="zh-CN" sz="1600" b="1" i="0" dirty="0">
                  <a:solidFill>
                    <a:schemeClr val="bg1">
                      <a:alpha val="24000"/>
                    </a:schemeClr>
                  </a:solidFill>
                  <a:effectLst/>
                </a:rPr>
                <a:t>Immersive</a:t>
              </a:r>
              <a:endParaRPr lang="zh-CN" altLang="en-US" sz="1600" b="0" i="0" dirty="0">
                <a:solidFill>
                  <a:schemeClr val="bg1">
                    <a:alpha val="24000"/>
                  </a:schemeClr>
                </a:solidFill>
                <a:effectLst/>
              </a:endParaRPr>
            </a:p>
          </p:txBody>
        </p:sp>
        <p:sp>
          <p:nvSpPr>
            <p:cNvPr id="121" name="文本框 120">
              <a:extLst>
                <a:ext uri="{FF2B5EF4-FFF2-40B4-BE49-F238E27FC236}">
                  <a16:creationId xmlns:a16="http://schemas.microsoft.com/office/drawing/2014/main" id="{E01B0FE6-D169-A777-7478-B9616C709FE4}"/>
                </a:ext>
              </a:extLst>
            </p:cNvPr>
            <p:cNvSpPr txBox="1"/>
            <p:nvPr/>
          </p:nvSpPr>
          <p:spPr>
            <a:xfrm>
              <a:off x="2228379" y="4382942"/>
              <a:ext cx="1614645" cy="609975"/>
            </a:xfrm>
            <a:prstGeom prst="rect">
              <a:avLst/>
            </a:prstGeom>
            <a:noFill/>
          </p:spPr>
          <p:txBody>
            <a:bodyPr wrap="square">
              <a:noAutofit/>
            </a:bodyPr>
            <a:lstStyle/>
            <a:p>
              <a:pPr>
                <a:lnSpc>
                  <a:spcPct val="125000"/>
                </a:lnSpc>
              </a:pPr>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虚拟与现实世界无障碍连接</a:t>
              </a:r>
            </a:p>
          </p:txBody>
        </p:sp>
        <p:sp>
          <p:nvSpPr>
            <p:cNvPr id="122" name="Freeform 11">
              <a:extLst>
                <a:ext uri="{FF2B5EF4-FFF2-40B4-BE49-F238E27FC236}">
                  <a16:creationId xmlns:a16="http://schemas.microsoft.com/office/drawing/2014/main" id="{EC0A89F7-491B-71F3-B3A0-AEBDF7AB3F9B}"/>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23" name="Freeform 12">
              <a:extLst>
                <a:ext uri="{FF2B5EF4-FFF2-40B4-BE49-F238E27FC236}">
                  <a16:creationId xmlns:a16="http://schemas.microsoft.com/office/drawing/2014/main" id="{89A224A7-FA69-C380-FEF6-393487A8E00B}"/>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24" name="组合 123">
            <a:extLst>
              <a:ext uri="{FF2B5EF4-FFF2-40B4-BE49-F238E27FC236}">
                <a16:creationId xmlns:a16="http://schemas.microsoft.com/office/drawing/2014/main" id="{E8B2020C-3DDA-0AF7-9108-70B91EA1EB57}"/>
              </a:ext>
            </a:extLst>
          </p:cNvPr>
          <p:cNvGrpSpPr/>
          <p:nvPr/>
        </p:nvGrpSpPr>
        <p:grpSpPr>
          <a:xfrm>
            <a:off x="8930456" y="2239145"/>
            <a:ext cx="2133413" cy="1106334"/>
            <a:chOff x="1970856" y="3920000"/>
            <a:chExt cx="2133413" cy="1106334"/>
          </a:xfrm>
        </p:grpSpPr>
        <p:sp>
          <p:nvSpPr>
            <p:cNvPr id="125" name="Freeform 10">
              <a:extLst>
                <a:ext uri="{FF2B5EF4-FFF2-40B4-BE49-F238E27FC236}">
                  <a16:creationId xmlns:a16="http://schemas.microsoft.com/office/drawing/2014/main" id="{7208B543-9766-C7FB-EFC5-51F65B31872B}"/>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dirty="0"/>
            </a:p>
          </p:txBody>
        </p:sp>
        <p:sp>
          <p:nvSpPr>
            <p:cNvPr id="126" name="文本框 125">
              <a:extLst>
                <a:ext uri="{FF2B5EF4-FFF2-40B4-BE49-F238E27FC236}">
                  <a16:creationId xmlns:a16="http://schemas.microsoft.com/office/drawing/2014/main" id="{E7AA44DA-EC0C-67E5-3B16-5974CF04424E}"/>
                </a:ext>
              </a:extLst>
            </p:cNvPr>
            <p:cNvSpPr txBox="1"/>
            <p:nvPr/>
          </p:nvSpPr>
          <p:spPr>
            <a:xfrm>
              <a:off x="2239557" y="4021795"/>
              <a:ext cx="646331" cy="411651"/>
            </a:xfrm>
            <a:prstGeom prst="rect">
              <a:avLst/>
            </a:prstGeom>
            <a:noFill/>
          </p:spPr>
          <p:txBody>
            <a:bodyPr wrap="none" rtlCol="0">
              <a:noAutofit/>
            </a:bodyPr>
            <a:lstStyle/>
            <a:p>
              <a:pPr algn="just">
                <a:lnSpc>
                  <a:spcPct val="125000"/>
                </a:lnSpc>
              </a:pPr>
              <a:r>
                <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rPr>
                <a:t>随地</a:t>
              </a:r>
            </a:p>
          </p:txBody>
        </p:sp>
        <p:sp>
          <p:nvSpPr>
            <p:cNvPr id="127" name="文本框 126">
              <a:extLst>
                <a:ext uri="{FF2B5EF4-FFF2-40B4-BE49-F238E27FC236}">
                  <a16:creationId xmlns:a16="http://schemas.microsoft.com/office/drawing/2014/main" id="{B7898915-C9B8-E6ED-1723-B74424C595DC}"/>
                </a:ext>
              </a:extLst>
            </p:cNvPr>
            <p:cNvSpPr txBox="1"/>
            <p:nvPr/>
          </p:nvSpPr>
          <p:spPr>
            <a:xfrm>
              <a:off x="2692400" y="4052574"/>
              <a:ext cx="1226185" cy="369845"/>
            </a:xfrm>
            <a:prstGeom prst="rect">
              <a:avLst/>
            </a:prstGeom>
            <a:noFill/>
          </p:spPr>
          <p:txBody>
            <a:bodyPr wrap="square" rtlCol="0">
              <a:noAutofit/>
            </a:bodyPr>
            <a:lstStyle/>
            <a:p>
              <a:pPr algn="r">
                <a:lnSpc>
                  <a:spcPct val="125000"/>
                </a:lnSpc>
              </a:pPr>
              <a:r>
                <a:rPr lang="en-US" altLang="zh-CN" sz="1600" b="1" i="0" dirty="0">
                  <a:solidFill>
                    <a:schemeClr val="bg1">
                      <a:alpha val="24000"/>
                    </a:schemeClr>
                  </a:solidFill>
                  <a:effectLst/>
                </a:rPr>
                <a:t>Anywhere</a:t>
              </a:r>
              <a:endParaRPr lang="zh-CN" altLang="en-US" sz="1600" b="0" i="0" dirty="0">
                <a:solidFill>
                  <a:schemeClr val="bg1">
                    <a:alpha val="24000"/>
                  </a:schemeClr>
                </a:solidFill>
                <a:effectLst/>
              </a:endParaRPr>
            </a:p>
          </p:txBody>
        </p:sp>
        <p:sp>
          <p:nvSpPr>
            <p:cNvPr id="128" name="文本框 127">
              <a:extLst>
                <a:ext uri="{FF2B5EF4-FFF2-40B4-BE49-F238E27FC236}">
                  <a16:creationId xmlns:a16="http://schemas.microsoft.com/office/drawing/2014/main" id="{B0E499B7-D282-3DD5-F327-3BC719CB5920}"/>
                </a:ext>
              </a:extLst>
            </p:cNvPr>
            <p:cNvSpPr txBox="1"/>
            <p:nvPr/>
          </p:nvSpPr>
          <p:spPr>
            <a:xfrm>
              <a:off x="2228379" y="4382942"/>
              <a:ext cx="1614645" cy="609975"/>
            </a:xfrm>
            <a:prstGeom prst="rect">
              <a:avLst/>
            </a:prstGeom>
            <a:noFill/>
          </p:spPr>
          <p:txBody>
            <a:bodyPr wrap="square">
              <a:noAutofit/>
            </a:bodyPr>
            <a:lstStyle/>
            <a:p>
              <a:pPr>
                <a:lnSpc>
                  <a:spcPct val="125000"/>
                </a:lnSpc>
              </a:pPr>
              <a:r>
                <a:rPr lang="zh-CN" altLang="en-US" sz="1400" b="0" i="0" dirty="0">
                  <a:solidFill>
                    <a:schemeClr val="bg1"/>
                  </a:solidFill>
                  <a:effectLst/>
                  <a:latin typeface="+mn-ea"/>
                </a:rPr>
                <a:t>低门槛</a:t>
              </a:r>
              <a:r>
                <a:rPr lang="en-US" altLang="zh-CN" sz="1400" b="0" i="0" dirty="0">
                  <a:solidFill>
                    <a:schemeClr val="bg1"/>
                  </a:solidFill>
                  <a:effectLst/>
                  <a:latin typeface="+mn-ea"/>
                </a:rPr>
                <a:t>+</a:t>
              </a:r>
              <a:r>
                <a:rPr lang="zh-CN" altLang="en-US" sz="1400" b="0" i="0" dirty="0">
                  <a:solidFill>
                    <a:schemeClr val="bg1"/>
                  </a:solidFill>
                  <a:effectLst/>
                  <a:latin typeface="+mn-ea"/>
                </a:rPr>
                <a:t>高渗透率</a:t>
              </a:r>
              <a:r>
                <a:rPr lang="en-US" altLang="zh-CN" sz="1400" b="0" i="0" dirty="0">
                  <a:solidFill>
                    <a:schemeClr val="bg1"/>
                  </a:solidFill>
                  <a:effectLst/>
                  <a:latin typeface="+mn-ea"/>
                </a:rPr>
                <a:t>+</a:t>
              </a:r>
              <a:r>
                <a:rPr lang="zh-CN" altLang="en-US" sz="1400" b="0" i="0" dirty="0">
                  <a:solidFill>
                    <a:schemeClr val="bg1"/>
                  </a:solidFill>
                  <a:effectLst/>
                  <a:latin typeface="+mn-ea"/>
                </a:rPr>
                <a:t>多端入口</a:t>
              </a:r>
            </a:p>
          </p:txBody>
        </p:sp>
        <p:sp>
          <p:nvSpPr>
            <p:cNvPr id="129" name="Freeform 11">
              <a:extLst>
                <a:ext uri="{FF2B5EF4-FFF2-40B4-BE49-F238E27FC236}">
                  <a16:creationId xmlns:a16="http://schemas.microsoft.com/office/drawing/2014/main" id="{4F6308AE-8586-DC57-C0AC-D1C0F9DDD0E8}"/>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dirty="0"/>
            </a:p>
          </p:txBody>
        </p:sp>
        <p:sp>
          <p:nvSpPr>
            <p:cNvPr id="130" name="Freeform 12">
              <a:extLst>
                <a:ext uri="{FF2B5EF4-FFF2-40B4-BE49-F238E27FC236}">
                  <a16:creationId xmlns:a16="http://schemas.microsoft.com/office/drawing/2014/main" id="{807F0B83-632D-1E74-150F-B51B57B04AB2}"/>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31" name="组合 130">
            <a:extLst>
              <a:ext uri="{FF2B5EF4-FFF2-40B4-BE49-F238E27FC236}">
                <a16:creationId xmlns:a16="http://schemas.microsoft.com/office/drawing/2014/main" id="{1AF11AC0-E5E7-C759-2138-07B9501FB6E7}"/>
              </a:ext>
            </a:extLst>
          </p:cNvPr>
          <p:cNvGrpSpPr/>
          <p:nvPr/>
        </p:nvGrpSpPr>
        <p:grpSpPr>
          <a:xfrm>
            <a:off x="1259656" y="3750445"/>
            <a:ext cx="2133413" cy="1106334"/>
            <a:chOff x="1970856" y="3920000"/>
            <a:chExt cx="2133413" cy="1106334"/>
          </a:xfrm>
        </p:grpSpPr>
        <p:sp>
          <p:nvSpPr>
            <p:cNvPr id="132" name="Freeform 10">
              <a:extLst>
                <a:ext uri="{FF2B5EF4-FFF2-40B4-BE49-F238E27FC236}">
                  <a16:creationId xmlns:a16="http://schemas.microsoft.com/office/drawing/2014/main" id="{1EC835C0-A701-22EE-055D-9F0843731DF4}"/>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dirty="0"/>
            </a:p>
          </p:txBody>
        </p:sp>
        <p:sp>
          <p:nvSpPr>
            <p:cNvPr id="133" name="文本框 132">
              <a:extLst>
                <a:ext uri="{FF2B5EF4-FFF2-40B4-BE49-F238E27FC236}">
                  <a16:creationId xmlns:a16="http://schemas.microsoft.com/office/drawing/2014/main" id="{8444570B-F271-5E66-A3E2-9AFE059B9652}"/>
                </a:ext>
              </a:extLst>
            </p:cNvPr>
            <p:cNvSpPr txBox="1"/>
            <p:nvPr/>
          </p:nvSpPr>
          <p:spPr>
            <a:xfrm>
              <a:off x="2239557" y="4021795"/>
              <a:ext cx="909477" cy="411651"/>
            </a:xfrm>
            <a:prstGeom prst="rect">
              <a:avLst/>
            </a:prstGeom>
            <a:noFill/>
          </p:spPr>
          <p:txBody>
            <a:bodyPr wrap="square" rtlCol="0">
              <a:noAutofit/>
            </a:bodyPr>
            <a:lstStyle/>
            <a:p>
              <a:pPr algn="just">
                <a:lnSpc>
                  <a:spcPct val="125000"/>
                </a:lnSpc>
              </a:pPr>
              <a:r>
                <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rPr>
                <a:t>低延迟</a:t>
              </a:r>
            </a:p>
          </p:txBody>
        </p:sp>
        <p:sp>
          <p:nvSpPr>
            <p:cNvPr id="134" name="文本框 133">
              <a:extLst>
                <a:ext uri="{FF2B5EF4-FFF2-40B4-BE49-F238E27FC236}">
                  <a16:creationId xmlns:a16="http://schemas.microsoft.com/office/drawing/2014/main" id="{4CE69DFE-FD8C-E2F3-9600-E1BFB5D99FCC}"/>
                </a:ext>
              </a:extLst>
            </p:cNvPr>
            <p:cNvSpPr txBox="1"/>
            <p:nvPr/>
          </p:nvSpPr>
          <p:spPr>
            <a:xfrm>
              <a:off x="2514600" y="4052574"/>
              <a:ext cx="1403985" cy="369845"/>
            </a:xfrm>
            <a:prstGeom prst="rect">
              <a:avLst/>
            </a:prstGeom>
            <a:noFill/>
          </p:spPr>
          <p:txBody>
            <a:bodyPr wrap="square" rtlCol="0">
              <a:noAutofit/>
            </a:bodyPr>
            <a:lstStyle/>
            <a:p>
              <a:pPr algn="r">
                <a:lnSpc>
                  <a:spcPct val="125000"/>
                </a:lnSpc>
              </a:pPr>
              <a:r>
                <a:rPr lang="en-US" altLang="zh-CN" sz="1600" b="1" i="0" dirty="0">
                  <a:solidFill>
                    <a:schemeClr val="bg1">
                      <a:alpha val="24000"/>
                    </a:schemeClr>
                  </a:solidFill>
                  <a:effectLst/>
                </a:rPr>
                <a:t>Low Friction</a:t>
              </a:r>
              <a:endParaRPr lang="zh-CN" altLang="en-US" sz="1600" b="0" i="0" dirty="0">
                <a:solidFill>
                  <a:schemeClr val="bg1">
                    <a:alpha val="24000"/>
                  </a:schemeClr>
                </a:solidFill>
                <a:effectLst/>
              </a:endParaRPr>
            </a:p>
          </p:txBody>
        </p:sp>
        <p:sp>
          <p:nvSpPr>
            <p:cNvPr id="135" name="文本框 134">
              <a:extLst>
                <a:ext uri="{FF2B5EF4-FFF2-40B4-BE49-F238E27FC236}">
                  <a16:creationId xmlns:a16="http://schemas.microsoft.com/office/drawing/2014/main" id="{9B0DEFB5-B5A6-30B1-2460-A3E4AEEFD727}"/>
                </a:ext>
              </a:extLst>
            </p:cNvPr>
            <p:cNvSpPr txBox="1"/>
            <p:nvPr/>
          </p:nvSpPr>
          <p:spPr>
            <a:xfrm>
              <a:off x="2228379" y="4382942"/>
              <a:ext cx="1614645" cy="609975"/>
            </a:xfrm>
            <a:prstGeom prst="rect">
              <a:avLst/>
            </a:prstGeom>
            <a:noFill/>
          </p:spPr>
          <p:txBody>
            <a:bodyPr wrap="square">
              <a:noAutofit/>
            </a:bodyPr>
            <a:lstStyle/>
            <a:p>
              <a:pPr>
                <a:lnSpc>
                  <a:spcPct val="125000"/>
                </a:lnSpc>
              </a:pPr>
              <a:r>
                <a:rPr lang="en-US" altLang="zh-CN" sz="1400" b="0" i="0" dirty="0">
                  <a:solidFill>
                    <a:schemeClr val="bg1"/>
                  </a:solidFill>
                  <a:effectLst/>
                  <a:latin typeface="+mn-ea"/>
                </a:rPr>
                <a:t>5G</a:t>
              </a:r>
              <a:r>
                <a:rPr lang="zh-CN" altLang="en-US" sz="1400" b="0" i="0" dirty="0">
                  <a:solidFill>
                    <a:schemeClr val="bg1"/>
                  </a:solidFill>
                  <a:effectLst/>
                  <a:latin typeface="+mn-ea"/>
                </a:rPr>
                <a:t>应用、边缘计算，消除失真感</a:t>
              </a:r>
            </a:p>
          </p:txBody>
        </p:sp>
        <p:sp>
          <p:nvSpPr>
            <p:cNvPr id="136" name="Freeform 11">
              <a:extLst>
                <a:ext uri="{FF2B5EF4-FFF2-40B4-BE49-F238E27FC236}">
                  <a16:creationId xmlns:a16="http://schemas.microsoft.com/office/drawing/2014/main" id="{EB60D03C-5EA3-E1B7-F236-821FEFC3773E}"/>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37" name="Freeform 12">
              <a:extLst>
                <a:ext uri="{FF2B5EF4-FFF2-40B4-BE49-F238E27FC236}">
                  <a16:creationId xmlns:a16="http://schemas.microsoft.com/office/drawing/2014/main" id="{B137D1DF-ED81-14F5-A10F-A8542F6214EC}"/>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38" name="组合 137">
            <a:extLst>
              <a:ext uri="{FF2B5EF4-FFF2-40B4-BE49-F238E27FC236}">
                <a16:creationId xmlns:a16="http://schemas.microsoft.com/office/drawing/2014/main" id="{BA63D487-3472-7E50-7AE6-EC157266D04E}"/>
              </a:ext>
            </a:extLst>
          </p:cNvPr>
          <p:cNvGrpSpPr/>
          <p:nvPr/>
        </p:nvGrpSpPr>
        <p:grpSpPr>
          <a:xfrm>
            <a:off x="3837756" y="3750445"/>
            <a:ext cx="2133413" cy="1106334"/>
            <a:chOff x="1970856" y="3920000"/>
            <a:chExt cx="2133413" cy="1106334"/>
          </a:xfrm>
        </p:grpSpPr>
        <p:sp>
          <p:nvSpPr>
            <p:cNvPr id="139" name="Freeform 10">
              <a:extLst>
                <a:ext uri="{FF2B5EF4-FFF2-40B4-BE49-F238E27FC236}">
                  <a16:creationId xmlns:a16="http://schemas.microsoft.com/office/drawing/2014/main" id="{83D00861-3C2D-0E9A-1308-E990427D23B5}"/>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40" name="文本框 139">
              <a:extLst>
                <a:ext uri="{FF2B5EF4-FFF2-40B4-BE49-F238E27FC236}">
                  <a16:creationId xmlns:a16="http://schemas.microsoft.com/office/drawing/2014/main" id="{6F716877-269D-7A1C-6448-9E53EBF2F4D4}"/>
                </a:ext>
              </a:extLst>
            </p:cNvPr>
            <p:cNvSpPr txBox="1"/>
            <p:nvPr/>
          </p:nvSpPr>
          <p:spPr>
            <a:xfrm>
              <a:off x="2239557" y="4021795"/>
              <a:ext cx="646331" cy="411651"/>
            </a:xfrm>
            <a:prstGeom prst="rect">
              <a:avLst/>
            </a:prstGeom>
            <a:noFill/>
          </p:spPr>
          <p:txBody>
            <a:bodyPr wrap="none" rtlCol="0">
              <a:noAutofit/>
            </a:bodyPr>
            <a:lstStyle/>
            <a:p>
              <a:pPr algn="just">
                <a:lnSpc>
                  <a:spcPct val="125000"/>
                </a:lnSpc>
              </a:pPr>
              <a:r>
                <a:rPr lang="zh-CN" altLang="en-US"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经济</a:t>
              </a:r>
              <a:endPar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文本框 140">
              <a:extLst>
                <a:ext uri="{FF2B5EF4-FFF2-40B4-BE49-F238E27FC236}">
                  <a16:creationId xmlns:a16="http://schemas.microsoft.com/office/drawing/2014/main" id="{70FB6438-0715-96CC-E9C4-79C69D44998E}"/>
                </a:ext>
              </a:extLst>
            </p:cNvPr>
            <p:cNvSpPr txBox="1"/>
            <p:nvPr/>
          </p:nvSpPr>
          <p:spPr>
            <a:xfrm>
              <a:off x="2808630" y="4052574"/>
              <a:ext cx="1109955" cy="369845"/>
            </a:xfrm>
            <a:prstGeom prst="rect">
              <a:avLst/>
            </a:prstGeom>
            <a:noFill/>
          </p:spPr>
          <p:txBody>
            <a:bodyPr wrap="square" rtlCol="0">
              <a:noAutofit/>
            </a:bodyPr>
            <a:lstStyle/>
            <a:p>
              <a:pPr>
                <a:lnSpc>
                  <a:spcPct val="125000"/>
                </a:lnSpc>
              </a:pPr>
              <a:r>
                <a:rPr lang="en-US" altLang="zh-CN" sz="1600" b="1" i="0" dirty="0">
                  <a:solidFill>
                    <a:schemeClr val="bg1">
                      <a:alpha val="24000"/>
                    </a:schemeClr>
                  </a:solidFill>
                  <a:effectLst/>
                </a:rPr>
                <a:t>Economy</a:t>
              </a:r>
              <a:endParaRPr lang="zh-CN" altLang="en-US" sz="1600" b="0" i="0" dirty="0">
                <a:solidFill>
                  <a:schemeClr val="bg1">
                    <a:alpha val="24000"/>
                  </a:schemeClr>
                </a:solidFill>
                <a:effectLst/>
              </a:endParaRPr>
            </a:p>
          </p:txBody>
        </p:sp>
        <p:sp>
          <p:nvSpPr>
            <p:cNvPr id="142" name="文本框 141">
              <a:extLst>
                <a:ext uri="{FF2B5EF4-FFF2-40B4-BE49-F238E27FC236}">
                  <a16:creationId xmlns:a16="http://schemas.microsoft.com/office/drawing/2014/main" id="{6B437FD6-A3C2-FCE6-5EE0-82A624D1CDD8}"/>
                </a:ext>
              </a:extLst>
            </p:cNvPr>
            <p:cNvSpPr txBox="1"/>
            <p:nvPr/>
          </p:nvSpPr>
          <p:spPr>
            <a:xfrm>
              <a:off x="2228379" y="4382942"/>
              <a:ext cx="1614645" cy="609975"/>
            </a:xfrm>
            <a:prstGeom prst="rect">
              <a:avLst/>
            </a:prstGeom>
            <a:noFill/>
          </p:spPr>
          <p:txBody>
            <a:bodyPr wrap="square">
              <a:noAutofit/>
            </a:bodyPr>
            <a:lstStyle/>
            <a:p>
              <a:pPr>
                <a:lnSpc>
                  <a:spcPct val="125000"/>
                </a:lnSpc>
              </a:pPr>
              <a:r>
                <a:rPr lang="en-US" altLang="zh-CN" sz="1400" b="0" i="0" dirty="0">
                  <a:solidFill>
                    <a:schemeClr val="bg1"/>
                  </a:solidFill>
                  <a:effectLst/>
                  <a:latin typeface="+mn-ea"/>
                </a:rPr>
                <a:t>UGC </a:t>
              </a:r>
              <a:r>
                <a:rPr lang="zh-CN" altLang="en-US" sz="1400" b="0" i="0" dirty="0">
                  <a:solidFill>
                    <a:schemeClr val="bg1"/>
                  </a:solidFill>
                  <a:effectLst/>
                  <a:latin typeface="+mn-ea"/>
                </a:rPr>
                <a:t>创造价值、与现实经济打通</a:t>
              </a:r>
            </a:p>
          </p:txBody>
        </p:sp>
        <p:sp>
          <p:nvSpPr>
            <p:cNvPr id="143" name="Freeform 11">
              <a:extLst>
                <a:ext uri="{FF2B5EF4-FFF2-40B4-BE49-F238E27FC236}">
                  <a16:creationId xmlns:a16="http://schemas.microsoft.com/office/drawing/2014/main" id="{46E46F52-7973-83D0-DAC2-7D434FD40B6C}"/>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44" name="Freeform 12">
              <a:extLst>
                <a:ext uri="{FF2B5EF4-FFF2-40B4-BE49-F238E27FC236}">
                  <a16:creationId xmlns:a16="http://schemas.microsoft.com/office/drawing/2014/main" id="{BB64A9BA-BDEB-D7DE-5626-536B62AF4AA0}"/>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52" name="组合 151">
            <a:extLst>
              <a:ext uri="{FF2B5EF4-FFF2-40B4-BE49-F238E27FC236}">
                <a16:creationId xmlns:a16="http://schemas.microsoft.com/office/drawing/2014/main" id="{88148157-9DA5-0164-6E42-D5DF33E4DC17}"/>
              </a:ext>
            </a:extLst>
          </p:cNvPr>
          <p:cNvGrpSpPr/>
          <p:nvPr/>
        </p:nvGrpSpPr>
        <p:grpSpPr>
          <a:xfrm>
            <a:off x="8930456" y="3750445"/>
            <a:ext cx="2133413" cy="1106334"/>
            <a:chOff x="1970856" y="3920000"/>
            <a:chExt cx="2133413" cy="1106334"/>
          </a:xfrm>
        </p:grpSpPr>
        <p:sp>
          <p:nvSpPr>
            <p:cNvPr id="153" name="Freeform 10">
              <a:extLst>
                <a:ext uri="{FF2B5EF4-FFF2-40B4-BE49-F238E27FC236}">
                  <a16:creationId xmlns:a16="http://schemas.microsoft.com/office/drawing/2014/main" id="{BD59CF5C-C2C7-B212-CD6F-0124684556ED}"/>
                </a:ext>
              </a:extLst>
            </p:cNvPr>
            <p:cNvSpPr>
              <a:spLocks/>
            </p:cNvSpPr>
            <p:nvPr/>
          </p:nvSpPr>
          <p:spPr bwMode="auto">
            <a:xfrm>
              <a:off x="1970856" y="3920000"/>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dirty="0"/>
            </a:p>
          </p:txBody>
        </p:sp>
        <p:sp>
          <p:nvSpPr>
            <p:cNvPr id="154" name="文本框 153">
              <a:extLst>
                <a:ext uri="{FF2B5EF4-FFF2-40B4-BE49-F238E27FC236}">
                  <a16:creationId xmlns:a16="http://schemas.microsoft.com/office/drawing/2014/main" id="{635CCCB3-80B9-7D24-0FD5-5754C3E5D779}"/>
                </a:ext>
              </a:extLst>
            </p:cNvPr>
            <p:cNvSpPr txBox="1"/>
            <p:nvPr/>
          </p:nvSpPr>
          <p:spPr>
            <a:xfrm>
              <a:off x="2239557" y="4021795"/>
              <a:ext cx="646331" cy="411651"/>
            </a:xfrm>
            <a:prstGeom prst="rect">
              <a:avLst/>
            </a:prstGeom>
            <a:noFill/>
          </p:spPr>
          <p:txBody>
            <a:bodyPr wrap="none" rtlCol="0">
              <a:noAutofit/>
            </a:bodyPr>
            <a:lstStyle/>
            <a:p>
              <a:pPr algn="just">
                <a:lnSpc>
                  <a:spcPct val="125000"/>
                </a:lnSpc>
              </a:pPr>
              <a:r>
                <a:rPr lang="zh-CN" altLang="en-US" b="1" i="0" dirty="0">
                  <a:solidFill>
                    <a:schemeClr val="accent2"/>
                  </a:solidFill>
                  <a:effectLst/>
                  <a:latin typeface="微软雅黑" panose="020B0503020204020204" pitchFamily="34" charset="-122"/>
                  <a:ea typeface="微软雅黑" panose="020B0503020204020204" pitchFamily="34" charset="-122"/>
                  <a:sym typeface="微软雅黑" panose="020B0503020204020204" pitchFamily="34" charset="-122"/>
                </a:rPr>
                <a:t>文明</a:t>
              </a:r>
            </a:p>
          </p:txBody>
        </p:sp>
        <p:sp>
          <p:nvSpPr>
            <p:cNvPr id="155" name="文本框 154">
              <a:extLst>
                <a:ext uri="{FF2B5EF4-FFF2-40B4-BE49-F238E27FC236}">
                  <a16:creationId xmlns:a16="http://schemas.microsoft.com/office/drawing/2014/main" id="{D45108BA-9F75-E7EA-E5AA-85288DB9B71D}"/>
                </a:ext>
              </a:extLst>
            </p:cNvPr>
            <p:cNvSpPr txBox="1"/>
            <p:nvPr/>
          </p:nvSpPr>
          <p:spPr>
            <a:xfrm>
              <a:off x="2692400" y="4052574"/>
              <a:ext cx="1226185" cy="369845"/>
            </a:xfrm>
            <a:prstGeom prst="rect">
              <a:avLst/>
            </a:prstGeom>
            <a:noFill/>
          </p:spPr>
          <p:txBody>
            <a:bodyPr wrap="square" rtlCol="0">
              <a:noAutofit/>
            </a:bodyPr>
            <a:lstStyle/>
            <a:p>
              <a:pPr algn="r">
                <a:lnSpc>
                  <a:spcPct val="125000"/>
                </a:lnSpc>
              </a:pPr>
              <a:r>
                <a:rPr lang="en-US" altLang="zh-CN" sz="1600" b="1" i="0" dirty="0">
                  <a:solidFill>
                    <a:schemeClr val="bg1">
                      <a:alpha val="24000"/>
                    </a:schemeClr>
                  </a:solidFill>
                  <a:effectLst/>
                </a:rPr>
                <a:t>Civility</a:t>
              </a:r>
              <a:endParaRPr lang="zh-CN" altLang="en-US" sz="1600" b="0" i="0" dirty="0">
                <a:solidFill>
                  <a:schemeClr val="bg1">
                    <a:alpha val="24000"/>
                  </a:schemeClr>
                </a:solidFill>
                <a:effectLst/>
              </a:endParaRPr>
            </a:p>
          </p:txBody>
        </p:sp>
        <p:sp>
          <p:nvSpPr>
            <p:cNvPr id="156" name="文本框 155">
              <a:extLst>
                <a:ext uri="{FF2B5EF4-FFF2-40B4-BE49-F238E27FC236}">
                  <a16:creationId xmlns:a16="http://schemas.microsoft.com/office/drawing/2014/main" id="{51FF1569-B4E3-422D-794D-935F3CB0C4AD}"/>
                </a:ext>
              </a:extLst>
            </p:cNvPr>
            <p:cNvSpPr txBox="1"/>
            <p:nvPr/>
          </p:nvSpPr>
          <p:spPr>
            <a:xfrm>
              <a:off x="2228379" y="4382942"/>
              <a:ext cx="1614645" cy="609975"/>
            </a:xfrm>
            <a:prstGeom prst="rect">
              <a:avLst/>
            </a:prstGeom>
            <a:noFill/>
          </p:spPr>
          <p:txBody>
            <a:bodyPr wrap="square">
              <a:noAutofit/>
            </a:bodyPr>
            <a:lstStyle/>
            <a:p>
              <a:pPr>
                <a:lnSpc>
                  <a:spcPct val="125000"/>
                </a:lnSpc>
              </a:pPr>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最终发展方向，虚拟世界大繁荣</a:t>
              </a:r>
            </a:p>
          </p:txBody>
        </p:sp>
        <p:sp>
          <p:nvSpPr>
            <p:cNvPr id="157" name="Freeform 11">
              <a:extLst>
                <a:ext uri="{FF2B5EF4-FFF2-40B4-BE49-F238E27FC236}">
                  <a16:creationId xmlns:a16="http://schemas.microsoft.com/office/drawing/2014/main" id="{DB1C474A-A335-F3D7-6FF8-988F6E1EF55C}"/>
                </a:ext>
              </a:extLst>
            </p:cNvPr>
            <p:cNvSpPr>
              <a:spLocks/>
            </p:cNvSpPr>
            <p:nvPr/>
          </p:nvSpPr>
          <p:spPr bwMode="auto">
            <a:xfrm>
              <a:off x="3578181" y="4673090"/>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sp>
          <p:nvSpPr>
            <p:cNvPr id="158" name="Freeform 12">
              <a:extLst>
                <a:ext uri="{FF2B5EF4-FFF2-40B4-BE49-F238E27FC236}">
                  <a16:creationId xmlns:a16="http://schemas.microsoft.com/office/drawing/2014/main" id="{4335411B-9996-6C51-87EE-AAA4270CA3A7}"/>
                </a:ext>
              </a:extLst>
            </p:cNvPr>
            <p:cNvSpPr>
              <a:spLocks/>
            </p:cNvSpPr>
            <p:nvPr/>
          </p:nvSpPr>
          <p:spPr bwMode="auto">
            <a:xfrm>
              <a:off x="1970856" y="4866290"/>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5000"/>
                </a:lnSpc>
              </a:pPr>
              <a:endParaRPr lang="zh-CN" altLang="en-US"/>
            </a:p>
          </p:txBody>
        </p:sp>
      </p:grpSp>
      <p:grpSp>
        <p:nvGrpSpPr>
          <p:cNvPr id="181" name="组合 180">
            <a:extLst>
              <a:ext uri="{FF2B5EF4-FFF2-40B4-BE49-F238E27FC236}">
                <a16:creationId xmlns:a16="http://schemas.microsoft.com/office/drawing/2014/main" id="{B76C78AE-87BB-11FC-9764-A942E5AB3E03}"/>
              </a:ext>
            </a:extLst>
          </p:cNvPr>
          <p:cNvGrpSpPr/>
          <p:nvPr/>
        </p:nvGrpSpPr>
        <p:grpSpPr>
          <a:xfrm>
            <a:off x="6102590" y="3560668"/>
            <a:ext cx="2579389" cy="1496741"/>
            <a:chOff x="6102590" y="3820942"/>
            <a:chExt cx="2579389" cy="1496741"/>
          </a:xfrm>
        </p:grpSpPr>
        <p:sp>
          <p:nvSpPr>
            <p:cNvPr id="170" name="Freeform 10">
              <a:extLst>
                <a:ext uri="{FF2B5EF4-FFF2-40B4-BE49-F238E27FC236}">
                  <a16:creationId xmlns:a16="http://schemas.microsoft.com/office/drawing/2014/main" id="{493C490C-66EF-6B2B-948C-9404745A3994}"/>
                </a:ext>
              </a:extLst>
            </p:cNvPr>
            <p:cNvSpPr>
              <a:spLocks/>
            </p:cNvSpPr>
            <p:nvPr/>
          </p:nvSpPr>
          <p:spPr bwMode="auto">
            <a:xfrm>
              <a:off x="6102590" y="3820942"/>
              <a:ext cx="2579389" cy="1496741"/>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bg1">
                <a:alpha val="70000"/>
              </a:schemeClr>
            </a:solidFill>
            <a:ln w="12700" cap="flat">
              <a:noFill/>
              <a:prstDash val="solid"/>
              <a:miter lim="800000"/>
              <a:headEnd/>
              <a:tailEnd/>
            </a:ln>
            <a:effectLst>
              <a:softEdge rad="254000"/>
            </a:effectLst>
          </p:spPr>
          <p:txBody>
            <a:bodyPr vert="horz" wrap="square" lIns="91440" tIns="45720" rIns="91440" bIns="45720" numCol="1" anchor="t" anchorCtr="0" compatLnSpc="1">
              <a:prstTxWarp prst="textNoShape">
                <a:avLst/>
              </a:prstTxWarp>
            </a:bodyPr>
            <a:lstStyle/>
            <a:p>
              <a:pPr>
                <a:lnSpc>
                  <a:spcPct val="125000"/>
                </a:lnSpc>
              </a:pPr>
              <a:endParaRPr lang="zh-CN" altLang="en-US" sz="2000" dirty="0"/>
            </a:p>
          </p:txBody>
        </p:sp>
        <p:sp>
          <p:nvSpPr>
            <p:cNvPr id="146" name="Freeform 10">
              <a:extLst>
                <a:ext uri="{FF2B5EF4-FFF2-40B4-BE49-F238E27FC236}">
                  <a16:creationId xmlns:a16="http://schemas.microsoft.com/office/drawing/2014/main" id="{AC0E13F9-4FE6-E8CD-D591-B40E7C0EEF48}"/>
                </a:ext>
              </a:extLst>
            </p:cNvPr>
            <p:cNvSpPr>
              <a:spLocks/>
            </p:cNvSpPr>
            <p:nvPr/>
          </p:nvSpPr>
          <p:spPr bwMode="auto">
            <a:xfrm>
              <a:off x="6326956" y="4010719"/>
              <a:ext cx="2129692" cy="1096308"/>
            </a:xfrm>
            <a:custGeom>
              <a:avLst/>
              <a:gdLst>
                <a:gd name="T0" fmla="*/ 51 w 2591"/>
                <a:gd name="T1" fmla="*/ 0 h 256"/>
                <a:gd name="T2" fmla="*/ 0 w 2591"/>
                <a:gd name="T3" fmla="*/ 52 h 256"/>
                <a:gd name="T4" fmla="*/ 0 w 2591"/>
                <a:gd name="T5" fmla="*/ 256 h 256"/>
                <a:gd name="T6" fmla="*/ 2540 w 2591"/>
                <a:gd name="T7" fmla="*/ 256 h 256"/>
                <a:gd name="T8" fmla="*/ 2591 w 2591"/>
                <a:gd name="T9" fmla="*/ 206 h 256"/>
                <a:gd name="T10" fmla="*/ 2591 w 2591"/>
                <a:gd name="T11" fmla="*/ 0 h 256"/>
                <a:gd name="T12" fmla="*/ 51 w 2591"/>
                <a:gd name="T13" fmla="*/ 0 h 256"/>
                <a:gd name="connsiteX0" fmla="*/ 552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52 w 10000"/>
                <a:gd name="connsiteY6" fmla="*/ 58 h 10000"/>
                <a:gd name="connsiteX0" fmla="*/ 583 w 10000"/>
                <a:gd name="connsiteY0" fmla="*/ 58 h 10000"/>
                <a:gd name="connsiteX1" fmla="*/ 0 w 10000"/>
                <a:gd name="connsiteY1" fmla="*/ 2031 h 10000"/>
                <a:gd name="connsiteX2" fmla="*/ 0 w 10000"/>
                <a:gd name="connsiteY2" fmla="*/ 10000 h 10000"/>
                <a:gd name="connsiteX3" fmla="*/ 9803 w 10000"/>
                <a:gd name="connsiteY3" fmla="*/ 10000 h 10000"/>
                <a:gd name="connsiteX4" fmla="*/ 10000 w 10000"/>
                <a:gd name="connsiteY4" fmla="*/ 8047 h 10000"/>
                <a:gd name="connsiteX5" fmla="*/ 10000 w 10000"/>
                <a:gd name="connsiteY5" fmla="*/ 0 h 10000"/>
                <a:gd name="connsiteX6" fmla="*/ 583 w 10000"/>
                <a:gd name="connsiteY6" fmla="*/ 58 h 10000"/>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583 w 10000"/>
                <a:gd name="connsiteY0" fmla="*/ 58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583 w 10000"/>
                <a:gd name="connsiteY6" fmla="*/ 58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9525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29"/>
                <a:gd name="connsiteX1" fmla="*/ 0 w 10000"/>
                <a:gd name="connsiteY1" fmla="*/ 2031 h 10029"/>
                <a:gd name="connsiteX2" fmla="*/ 0 w 10000"/>
                <a:gd name="connsiteY2" fmla="*/ 10000 h 10029"/>
                <a:gd name="connsiteX3" fmla="*/ 8973 w 10000"/>
                <a:gd name="connsiteY3" fmla="*/ 10029 h 10029"/>
                <a:gd name="connsiteX4" fmla="*/ 10000 w 10000"/>
                <a:gd name="connsiteY4" fmla="*/ 8047 h 10029"/>
                <a:gd name="connsiteX5" fmla="*/ 10000 w 10000"/>
                <a:gd name="connsiteY5" fmla="*/ 0 h 10029"/>
                <a:gd name="connsiteX6" fmla="*/ 911 w 10000"/>
                <a:gd name="connsiteY6" fmla="*/ 116 h 10029"/>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10000 w 10000"/>
                <a:gd name="connsiteY4" fmla="*/ 8047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89 w 10000"/>
                <a:gd name="connsiteY4" fmla="*/ 8244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 name="connsiteX0" fmla="*/ 911 w 10000"/>
                <a:gd name="connsiteY0" fmla="*/ 116 h 10095"/>
                <a:gd name="connsiteX1" fmla="*/ 0 w 10000"/>
                <a:gd name="connsiteY1" fmla="*/ 2031 h 10095"/>
                <a:gd name="connsiteX2" fmla="*/ 0 w 10000"/>
                <a:gd name="connsiteY2" fmla="*/ 10000 h 10095"/>
                <a:gd name="connsiteX3" fmla="*/ 9185 w 10000"/>
                <a:gd name="connsiteY3" fmla="*/ 10095 h 10095"/>
                <a:gd name="connsiteX4" fmla="*/ 9978 w 10000"/>
                <a:gd name="connsiteY4" fmla="*/ 8419 h 10095"/>
                <a:gd name="connsiteX5" fmla="*/ 10000 w 10000"/>
                <a:gd name="connsiteY5" fmla="*/ 0 h 10095"/>
                <a:gd name="connsiteX6" fmla="*/ 911 w 10000"/>
                <a:gd name="connsiteY6" fmla="*/ 116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95">
                  <a:moveTo>
                    <a:pt x="911" y="116"/>
                  </a:moveTo>
                  <a:lnTo>
                    <a:pt x="0" y="2031"/>
                  </a:lnTo>
                  <a:lnTo>
                    <a:pt x="0" y="10000"/>
                  </a:lnTo>
                  <a:lnTo>
                    <a:pt x="9185" y="10095"/>
                  </a:lnTo>
                  <a:cubicBezTo>
                    <a:pt x="9862" y="8787"/>
                    <a:pt x="9643" y="9092"/>
                    <a:pt x="9978" y="8419"/>
                  </a:cubicBezTo>
                  <a:cubicBezTo>
                    <a:pt x="9982" y="5671"/>
                    <a:pt x="9996" y="2748"/>
                    <a:pt x="10000" y="0"/>
                  </a:cubicBezTo>
                  <a:lnTo>
                    <a:pt x="911" y="116"/>
                  </a:lnTo>
                  <a:close/>
                </a:path>
              </a:pathLst>
            </a:custGeom>
            <a:solidFill>
              <a:schemeClr val="tx1"/>
            </a:solidFill>
            <a:ln w="6350" cap="flat">
              <a:gradFill flip="none" rotWithShape="1">
                <a:gsLst>
                  <a:gs pos="0">
                    <a:schemeClr val="accent1"/>
                  </a:gs>
                  <a:gs pos="77000">
                    <a:schemeClr val="accent2"/>
                  </a:gs>
                </a:gsLst>
                <a:lin ang="8100000" scaled="1"/>
                <a:tileRect/>
              </a:gradFill>
              <a:prstDash val="solid"/>
              <a:miter lim="800000"/>
              <a:headEnd/>
              <a:tailEnd/>
            </a:ln>
            <a:effectLst/>
          </p:spPr>
          <p:txBody>
            <a:bodyPr vert="horz" wrap="square" lIns="91440" tIns="45720" rIns="91440" bIns="45720" numCol="1" anchor="t" anchorCtr="0" compatLnSpc="1">
              <a:prstTxWarp prst="textNoShape">
                <a:avLst/>
              </a:prstTxWarp>
            </a:bodyPr>
            <a:lstStyle/>
            <a:p>
              <a:pPr>
                <a:lnSpc>
                  <a:spcPct val="125000"/>
                </a:lnSpc>
              </a:pPr>
              <a:endParaRPr lang="zh-CN" altLang="en-US"/>
            </a:p>
          </p:txBody>
        </p:sp>
        <p:sp>
          <p:nvSpPr>
            <p:cNvPr id="147" name="文本框 146">
              <a:extLst>
                <a:ext uri="{FF2B5EF4-FFF2-40B4-BE49-F238E27FC236}">
                  <a16:creationId xmlns:a16="http://schemas.microsoft.com/office/drawing/2014/main" id="{49A8A464-A306-D90A-620C-19F0FDBCEFCC}"/>
                </a:ext>
              </a:extLst>
            </p:cNvPr>
            <p:cNvSpPr txBox="1"/>
            <p:nvPr/>
          </p:nvSpPr>
          <p:spPr>
            <a:xfrm>
              <a:off x="6595657" y="4112514"/>
              <a:ext cx="909477" cy="411651"/>
            </a:xfrm>
            <a:prstGeom prst="rect">
              <a:avLst/>
            </a:prstGeom>
            <a:noFill/>
          </p:spPr>
          <p:txBody>
            <a:bodyPr wrap="none" rtlCol="0">
              <a:spAutoFit/>
            </a:bodyPr>
            <a:lstStyle>
              <a:defPPr>
                <a:defRPr lang="zh-CN"/>
              </a:defPPr>
              <a:lvl1pPr algn="just">
                <a:lnSpc>
                  <a:spcPct val="125000"/>
                </a:lnSpc>
                <a:defRPr b="1">
                  <a:solidFill>
                    <a:schemeClr val="accent2"/>
                  </a:solidFill>
                  <a:latin typeface="PingFang SC"/>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多元化</a:t>
              </a:r>
            </a:p>
          </p:txBody>
        </p:sp>
        <p:sp>
          <p:nvSpPr>
            <p:cNvPr id="148" name="文本框 147">
              <a:extLst>
                <a:ext uri="{FF2B5EF4-FFF2-40B4-BE49-F238E27FC236}">
                  <a16:creationId xmlns:a16="http://schemas.microsoft.com/office/drawing/2014/main" id="{9A719CA3-DB3D-A5B7-9206-4EFA93664099}"/>
                </a:ext>
              </a:extLst>
            </p:cNvPr>
            <p:cNvSpPr txBox="1"/>
            <p:nvPr/>
          </p:nvSpPr>
          <p:spPr>
            <a:xfrm>
              <a:off x="6997700" y="4143293"/>
              <a:ext cx="1276985" cy="369845"/>
            </a:xfrm>
            <a:prstGeom prst="rect">
              <a:avLst/>
            </a:prstGeom>
            <a:noFill/>
          </p:spPr>
          <p:txBody>
            <a:bodyPr wrap="square" rtlCol="0">
              <a:spAutoFit/>
            </a:bodyPr>
            <a:lstStyle>
              <a:defPPr>
                <a:defRPr lang="zh-CN"/>
              </a:defPPr>
              <a:lvl1pPr>
                <a:lnSpc>
                  <a:spcPct val="125000"/>
                </a:lnSpc>
                <a:defRPr sz="1600" b="1" i="0">
                  <a:solidFill>
                    <a:schemeClr val="bg1">
                      <a:alpha val="24000"/>
                    </a:schemeClr>
                  </a:solidFill>
                  <a:effectLst/>
                </a:defRPr>
              </a:lvl1pPr>
            </a:lstStyle>
            <a:p>
              <a:pPr algn="r"/>
              <a:r>
                <a:rPr lang="en-US" altLang="zh-CN" dirty="0"/>
                <a:t>Variety</a:t>
              </a:r>
              <a:endParaRPr lang="zh-CN" altLang="en-US" dirty="0"/>
            </a:p>
          </p:txBody>
        </p:sp>
        <p:sp>
          <p:nvSpPr>
            <p:cNvPr id="149" name="文本框 148">
              <a:extLst>
                <a:ext uri="{FF2B5EF4-FFF2-40B4-BE49-F238E27FC236}">
                  <a16:creationId xmlns:a16="http://schemas.microsoft.com/office/drawing/2014/main" id="{BA0C05D9-04F9-CB19-D80A-5F74A3167A41}"/>
                </a:ext>
              </a:extLst>
            </p:cNvPr>
            <p:cNvSpPr txBox="1"/>
            <p:nvPr/>
          </p:nvSpPr>
          <p:spPr>
            <a:xfrm>
              <a:off x="6584479" y="4473661"/>
              <a:ext cx="1614645" cy="609975"/>
            </a:xfrm>
            <a:prstGeom prst="rect">
              <a:avLst/>
            </a:prstGeom>
            <a:noFill/>
          </p:spPr>
          <p:txBody>
            <a:bodyPr wrap="square">
              <a:spAutoFit/>
            </a:bodyPr>
            <a:lstStyle>
              <a:defPPr>
                <a:defRPr lang="zh-CN"/>
              </a:defPPr>
              <a:lvl1pPr>
                <a:lnSpc>
                  <a:spcPct val="125000"/>
                </a:lnSpc>
                <a:defRPr sz="1400" b="0" i="0">
                  <a:solidFill>
                    <a:schemeClr val="bg1"/>
                  </a:solidFill>
                  <a:effectLst/>
                  <a:latin typeface="PingFang SC"/>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拥有超越现实生活的自由</a:t>
              </a:r>
            </a:p>
          </p:txBody>
        </p:sp>
        <p:sp>
          <p:nvSpPr>
            <p:cNvPr id="151" name="Freeform 12">
              <a:extLst>
                <a:ext uri="{FF2B5EF4-FFF2-40B4-BE49-F238E27FC236}">
                  <a16:creationId xmlns:a16="http://schemas.microsoft.com/office/drawing/2014/main" id="{8CD8509C-1A06-BBA9-0A32-0BD6A9EBA8E0}"/>
                </a:ext>
              </a:extLst>
            </p:cNvPr>
            <p:cNvSpPr>
              <a:spLocks/>
            </p:cNvSpPr>
            <p:nvPr/>
          </p:nvSpPr>
          <p:spPr bwMode="auto">
            <a:xfrm>
              <a:off x="6326956" y="4957009"/>
              <a:ext cx="71511" cy="139700"/>
            </a:xfrm>
            <a:custGeom>
              <a:avLst/>
              <a:gdLst>
                <a:gd name="T0" fmla="*/ 0 w 87"/>
                <a:gd name="T1" fmla="*/ 0 h 88"/>
                <a:gd name="T2" fmla="*/ 0 w 87"/>
                <a:gd name="T3" fmla="*/ 88 h 88"/>
                <a:gd name="T4" fmla="*/ 87 w 87"/>
                <a:gd name="T5" fmla="*/ 88 h 88"/>
              </a:gdLst>
              <a:ahLst/>
              <a:cxnLst>
                <a:cxn ang="0">
                  <a:pos x="T0" y="T1"/>
                </a:cxn>
                <a:cxn ang="0">
                  <a:pos x="T2" y="T3"/>
                </a:cxn>
                <a:cxn ang="0">
                  <a:pos x="T4" y="T5"/>
                </a:cxn>
              </a:cxnLst>
              <a:rect l="0" t="0" r="r" b="b"/>
              <a:pathLst>
                <a:path w="87" h="88">
                  <a:moveTo>
                    <a:pt x="0" y="0"/>
                  </a:moveTo>
                  <a:lnTo>
                    <a:pt x="0" y="88"/>
                  </a:lnTo>
                  <a:lnTo>
                    <a:pt x="87" y="88"/>
                  </a:ln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25000"/>
                </a:lnSpc>
              </a:pPr>
              <a:endParaRPr lang="zh-CN" altLang="en-US"/>
            </a:p>
          </p:txBody>
        </p:sp>
        <p:sp>
          <p:nvSpPr>
            <p:cNvPr id="150" name="Freeform 11">
              <a:extLst>
                <a:ext uri="{FF2B5EF4-FFF2-40B4-BE49-F238E27FC236}">
                  <a16:creationId xmlns:a16="http://schemas.microsoft.com/office/drawing/2014/main" id="{C8AFE713-09E0-C4F4-C34D-0FC92AE1C512}"/>
                </a:ext>
              </a:extLst>
            </p:cNvPr>
            <p:cNvSpPr>
              <a:spLocks/>
            </p:cNvSpPr>
            <p:nvPr/>
          </p:nvSpPr>
          <p:spPr bwMode="auto">
            <a:xfrm>
              <a:off x="7934281" y="4763809"/>
              <a:ext cx="526088" cy="353244"/>
            </a:xfrm>
            <a:custGeom>
              <a:avLst/>
              <a:gdLst>
                <a:gd name="T0" fmla="*/ 0 w 340"/>
                <a:gd name="T1" fmla="*/ 173 h 173"/>
                <a:gd name="T2" fmla="*/ 289 w 340"/>
                <a:gd name="T3" fmla="*/ 173 h 173"/>
                <a:gd name="T4" fmla="*/ 340 w 340"/>
                <a:gd name="T5" fmla="*/ 123 h 173"/>
                <a:gd name="T6" fmla="*/ 340 w 340"/>
                <a:gd name="T7" fmla="*/ 0 h 173"/>
                <a:gd name="connsiteX0" fmla="*/ 0 w 10000"/>
                <a:gd name="connsiteY0" fmla="*/ 10000 h 10000"/>
                <a:gd name="connsiteX1" fmla="*/ 7300 w 10000"/>
                <a:gd name="connsiteY1" fmla="*/ 10000 h 10000"/>
                <a:gd name="connsiteX2" fmla="*/ 10000 w 10000"/>
                <a:gd name="connsiteY2" fmla="*/ 7110 h 10000"/>
                <a:gd name="connsiteX3" fmla="*/ 10000 w 10000"/>
                <a:gd name="connsiteY3" fmla="*/ 0 h 10000"/>
                <a:gd name="connsiteX0" fmla="*/ 0 w 10000"/>
                <a:gd name="connsiteY0" fmla="*/ 10000 h 10000"/>
                <a:gd name="connsiteX1" fmla="*/ 7300 w 10000"/>
                <a:gd name="connsiteY1" fmla="*/ 10000 h 10000"/>
                <a:gd name="connsiteX2" fmla="*/ 9954 w 10000"/>
                <a:gd name="connsiteY2" fmla="*/ 4389 h 10000"/>
                <a:gd name="connsiteX3" fmla="*/ 10000 w 10000"/>
                <a:gd name="connsiteY3" fmla="*/ 0 h 10000"/>
                <a:gd name="connsiteX0" fmla="*/ 0 w 10000"/>
                <a:gd name="connsiteY0" fmla="*/ 10000 h 10000"/>
                <a:gd name="connsiteX1" fmla="*/ 7115 w 10000"/>
                <a:gd name="connsiteY1" fmla="*/ 10000 h 10000"/>
                <a:gd name="connsiteX2" fmla="*/ 9954 w 10000"/>
                <a:gd name="connsiteY2" fmla="*/ 4389 h 10000"/>
                <a:gd name="connsiteX3" fmla="*/ 10000 w 10000"/>
                <a:gd name="connsiteY3" fmla="*/ 0 h 10000"/>
                <a:gd name="connsiteX0" fmla="*/ 0 w 14813"/>
                <a:gd name="connsiteY0" fmla="*/ 10000 h 10000"/>
                <a:gd name="connsiteX1" fmla="*/ 11928 w 14813"/>
                <a:gd name="connsiteY1" fmla="*/ 10000 h 10000"/>
                <a:gd name="connsiteX2" fmla="*/ 14767 w 14813"/>
                <a:gd name="connsiteY2" fmla="*/ 4389 h 10000"/>
                <a:gd name="connsiteX3" fmla="*/ 14813 w 14813"/>
                <a:gd name="connsiteY3" fmla="*/ 0 h 10000"/>
                <a:gd name="connsiteX0" fmla="*/ 0 w 14813"/>
                <a:gd name="connsiteY0" fmla="*/ 10000 h 10000"/>
                <a:gd name="connsiteX1" fmla="*/ 8274 w 14813"/>
                <a:gd name="connsiteY1" fmla="*/ 9819 h 10000"/>
                <a:gd name="connsiteX2" fmla="*/ 14767 w 14813"/>
                <a:gd name="connsiteY2" fmla="*/ 4389 h 10000"/>
                <a:gd name="connsiteX3" fmla="*/ 14813 w 14813"/>
                <a:gd name="connsiteY3" fmla="*/ 0 h 10000"/>
                <a:gd name="connsiteX0" fmla="*/ 0 w 14769"/>
                <a:gd name="connsiteY0" fmla="*/ 10091 h 10091"/>
                <a:gd name="connsiteX1" fmla="*/ 8274 w 14769"/>
                <a:gd name="connsiteY1" fmla="*/ 9910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 name="connsiteX0" fmla="*/ 0 w 14769"/>
                <a:gd name="connsiteY0" fmla="*/ 10091 h 10091"/>
                <a:gd name="connsiteX1" fmla="*/ 9611 w 14769"/>
                <a:gd name="connsiteY1" fmla="*/ 10046 h 10091"/>
                <a:gd name="connsiteX2" fmla="*/ 14767 w 14769"/>
                <a:gd name="connsiteY2" fmla="*/ 4480 h 10091"/>
                <a:gd name="connsiteX3" fmla="*/ 14724 w 14769"/>
                <a:gd name="connsiteY3" fmla="*/ 0 h 10091"/>
              </a:gdLst>
              <a:ahLst/>
              <a:cxnLst>
                <a:cxn ang="0">
                  <a:pos x="connsiteX0" y="connsiteY0"/>
                </a:cxn>
                <a:cxn ang="0">
                  <a:pos x="connsiteX1" y="connsiteY1"/>
                </a:cxn>
                <a:cxn ang="0">
                  <a:pos x="connsiteX2" y="connsiteY2"/>
                </a:cxn>
                <a:cxn ang="0">
                  <a:pos x="connsiteX3" y="connsiteY3"/>
                </a:cxn>
              </a:cxnLst>
              <a:rect l="l" t="t" r="r" b="b"/>
              <a:pathLst>
                <a:path w="14769" h="10091">
                  <a:moveTo>
                    <a:pt x="0" y="10091"/>
                  </a:moveTo>
                  <a:lnTo>
                    <a:pt x="9611" y="10046"/>
                  </a:lnTo>
                  <a:cubicBezTo>
                    <a:pt x="13937" y="5470"/>
                    <a:pt x="13048" y="6335"/>
                    <a:pt x="14767" y="4480"/>
                  </a:cubicBezTo>
                  <a:cubicBezTo>
                    <a:pt x="14782" y="3017"/>
                    <a:pt x="14709" y="1463"/>
                    <a:pt x="14724" y="0"/>
                  </a:cubicBezTo>
                </a:path>
              </a:pathLst>
            </a:custGeom>
            <a:noFill/>
            <a:ln w="381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25000"/>
                </a:lnSpc>
              </a:pPr>
              <a:endParaRPr lang="zh-CN" altLang="en-US"/>
            </a:p>
          </p:txBody>
        </p:sp>
      </p:grpSp>
      <p:pic>
        <p:nvPicPr>
          <p:cNvPr id="182" name="图片 181" descr="黑暗中的光&#10;&#10;描述已自动生成">
            <a:extLst>
              <a:ext uri="{FF2B5EF4-FFF2-40B4-BE49-F238E27FC236}">
                <a16:creationId xmlns:a16="http://schemas.microsoft.com/office/drawing/2014/main" id="{95F87BEA-A7D0-ACB7-FEE2-437530C67F75}"/>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24442" y="2035753"/>
            <a:ext cx="931219" cy="411651"/>
          </a:xfrm>
          <a:prstGeom prst="rect">
            <a:avLst/>
          </a:prstGeom>
        </p:spPr>
      </p:pic>
      <p:pic>
        <p:nvPicPr>
          <p:cNvPr id="183" name="图片 182" descr="黑暗中的光&#10;&#10;描述已自动生成">
            <a:extLst>
              <a:ext uri="{FF2B5EF4-FFF2-40B4-BE49-F238E27FC236}">
                <a16:creationId xmlns:a16="http://schemas.microsoft.com/office/drawing/2014/main" id="{09449FDF-1A6B-4D8E-332C-F16EA9EC5D53}"/>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64478" y="2035753"/>
            <a:ext cx="931219" cy="411651"/>
          </a:xfrm>
          <a:prstGeom prst="rect">
            <a:avLst/>
          </a:prstGeom>
        </p:spPr>
      </p:pic>
      <p:pic>
        <p:nvPicPr>
          <p:cNvPr id="184" name="图片 183" descr="黑暗中的光&#10;&#10;描述已自动生成">
            <a:extLst>
              <a:ext uri="{FF2B5EF4-FFF2-40B4-BE49-F238E27FC236}">
                <a16:creationId xmlns:a16="http://schemas.microsoft.com/office/drawing/2014/main" id="{1DE279E9-6B6A-75AA-076F-320EB7B6ABE9}"/>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6233" y="2035753"/>
            <a:ext cx="931219" cy="411651"/>
          </a:xfrm>
          <a:prstGeom prst="rect">
            <a:avLst/>
          </a:prstGeom>
        </p:spPr>
      </p:pic>
      <p:pic>
        <p:nvPicPr>
          <p:cNvPr id="185" name="图片 184" descr="黑暗中的光&#10;&#10;描述已自动生成">
            <a:extLst>
              <a:ext uri="{FF2B5EF4-FFF2-40B4-BE49-F238E27FC236}">
                <a16:creationId xmlns:a16="http://schemas.microsoft.com/office/drawing/2014/main" id="{BA311975-53F6-3758-5C12-95046D39CE92}"/>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14189" y="2035753"/>
            <a:ext cx="931219" cy="411651"/>
          </a:xfrm>
          <a:prstGeom prst="rect">
            <a:avLst/>
          </a:prstGeom>
        </p:spPr>
      </p:pic>
      <p:pic>
        <p:nvPicPr>
          <p:cNvPr id="186" name="图片 185" descr="黑暗中的光&#10;&#10;描述已自动生成">
            <a:extLst>
              <a:ext uri="{FF2B5EF4-FFF2-40B4-BE49-F238E27FC236}">
                <a16:creationId xmlns:a16="http://schemas.microsoft.com/office/drawing/2014/main" id="{4BE88C63-5ABD-003D-D0D3-5A6C3933C542}"/>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24442" y="3547052"/>
            <a:ext cx="931219" cy="411651"/>
          </a:xfrm>
          <a:prstGeom prst="rect">
            <a:avLst/>
          </a:prstGeom>
        </p:spPr>
      </p:pic>
      <p:pic>
        <p:nvPicPr>
          <p:cNvPr id="187" name="图片 186" descr="黑暗中的光&#10;&#10;描述已自动生成">
            <a:extLst>
              <a:ext uri="{FF2B5EF4-FFF2-40B4-BE49-F238E27FC236}">
                <a16:creationId xmlns:a16="http://schemas.microsoft.com/office/drawing/2014/main" id="{9CE19605-1B03-295C-AA4D-3800CE987FD8}"/>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64478" y="3547052"/>
            <a:ext cx="931219" cy="411651"/>
          </a:xfrm>
          <a:prstGeom prst="rect">
            <a:avLst/>
          </a:prstGeom>
        </p:spPr>
      </p:pic>
      <p:pic>
        <p:nvPicPr>
          <p:cNvPr id="188" name="图片 187" descr="黑暗中的光&#10;&#10;描述已自动生成">
            <a:extLst>
              <a:ext uri="{FF2B5EF4-FFF2-40B4-BE49-F238E27FC236}">
                <a16:creationId xmlns:a16="http://schemas.microsoft.com/office/drawing/2014/main" id="{676DA3E7-129B-292C-FC98-DC01EB4BB774}"/>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6233" y="3547052"/>
            <a:ext cx="931219" cy="411651"/>
          </a:xfrm>
          <a:prstGeom prst="rect">
            <a:avLst/>
          </a:prstGeom>
        </p:spPr>
      </p:pic>
      <p:pic>
        <p:nvPicPr>
          <p:cNvPr id="189" name="图片 188" descr="黑暗中的光&#10;&#10;描述已自动生成">
            <a:extLst>
              <a:ext uri="{FF2B5EF4-FFF2-40B4-BE49-F238E27FC236}">
                <a16:creationId xmlns:a16="http://schemas.microsoft.com/office/drawing/2014/main" id="{6699946E-2582-122B-EDF6-6401E5D442D8}"/>
              </a:ext>
            </a:extLst>
          </p:cNvPr>
          <p:cNvPicPr>
            <a:picLocks noChangeAspect="1"/>
          </p:cNvPicPr>
          <p:nvPr/>
        </p:nvPicPr>
        <p:blipFill>
          <a:blip r:embed="rId2">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14189" y="3547052"/>
            <a:ext cx="931219" cy="411651"/>
          </a:xfrm>
          <a:prstGeom prst="rect">
            <a:avLst/>
          </a:prstGeom>
        </p:spPr>
      </p:pic>
      <p:sp>
        <p:nvSpPr>
          <p:cNvPr id="98" name="矩形 97">
            <a:extLst>
              <a:ext uri="{FF2B5EF4-FFF2-40B4-BE49-F238E27FC236}">
                <a16:creationId xmlns:a16="http://schemas.microsoft.com/office/drawing/2014/main" id="{F836534F-E2D0-2E87-EE16-835313682230}"/>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9" name="组合 98">
            <a:extLst>
              <a:ext uri="{FF2B5EF4-FFF2-40B4-BE49-F238E27FC236}">
                <a16:creationId xmlns:a16="http://schemas.microsoft.com/office/drawing/2014/main" id="{DC037EAA-B6A9-FFFD-13A2-D5EF628C51B6}"/>
              </a:ext>
            </a:extLst>
          </p:cNvPr>
          <p:cNvGrpSpPr/>
          <p:nvPr/>
        </p:nvGrpSpPr>
        <p:grpSpPr>
          <a:xfrm>
            <a:off x="6138863" y="419861"/>
            <a:ext cx="1434190" cy="357027"/>
            <a:chOff x="6138863" y="419861"/>
            <a:chExt cx="1434190" cy="357027"/>
          </a:xfrm>
        </p:grpSpPr>
        <p:sp>
          <p:nvSpPr>
            <p:cNvPr id="100" name="矩形 99">
              <a:extLst>
                <a:ext uri="{FF2B5EF4-FFF2-40B4-BE49-F238E27FC236}">
                  <a16:creationId xmlns:a16="http://schemas.microsoft.com/office/drawing/2014/main" id="{A86E7C77-2CAA-7CD5-FC30-7A2AA4DF1223}"/>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B3FFD2D1-6E3B-A3A5-A714-6640D00DF011}"/>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102" name="文本框 101">
            <a:extLst>
              <a:ext uri="{FF2B5EF4-FFF2-40B4-BE49-F238E27FC236}">
                <a16:creationId xmlns:a16="http://schemas.microsoft.com/office/drawing/2014/main" id="{825595DA-04C5-0FF4-36C7-F050A0A41242}"/>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103" name="文本框 102">
            <a:extLst>
              <a:ext uri="{FF2B5EF4-FFF2-40B4-BE49-F238E27FC236}">
                <a16:creationId xmlns:a16="http://schemas.microsoft.com/office/drawing/2014/main" id="{EE60600F-E5D0-53EC-DB55-301DB24165A7}"/>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104" name="文本框 103">
            <a:extLst>
              <a:ext uri="{FF2B5EF4-FFF2-40B4-BE49-F238E27FC236}">
                <a16:creationId xmlns:a16="http://schemas.microsoft.com/office/drawing/2014/main" id="{81916383-3334-318E-9037-DD30FC9B461C}"/>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108" name="文本框 107">
            <a:extLst>
              <a:ext uri="{FF2B5EF4-FFF2-40B4-BE49-F238E27FC236}">
                <a16:creationId xmlns:a16="http://schemas.microsoft.com/office/drawing/2014/main" id="{8FAE8063-F133-6AA9-3378-372CDC4697FE}"/>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Tree>
    <p:extLst>
      <p:ext uri="{BB962C8B-B14F-4D97-AF65-F5344CB8AC3E}">
        <p14:creationId xmlns:p14="http://schemas.microsoft.com/office/powerpoint/2010/main" val="387140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F983C-05CD-DB34-73AF-83B934B416ED}"/>
              </a:ext>
            </a:extLst>
          </p:cNvPr>
          <p:cNvSpPr>
            <a:spLocks noGrp="1"/>
          </p:cNvSpPr>
          <p:nvPr>
            <p:ph type="title"/>
          </p:nvPr>
        </p:nvSpPr>
        <p:spPr>
          <a:xfrm>
            <a:off x="4989720" y="1567546"/>
            <a:ext cx="2465180" cy="509381"/>
          </a:xfrm>
          <a:ln>
            <a:noFill/>
          </a:ln>
        </p:spPr>
        <p:txBody>
          <a:bodyPr>
            <a:noAutofit/>
          </a:bodyPr>
          <a:lstStyle/>
          <a:p>
            <a:r>
              <a:rPr lang="zh-CN" altLang="en-US" dirty="0"/>
              <a:t>元宇宙的重要性</a:t>
            </a:r>
          </a:p>
        </p:txBody>
      </p:sp>
      <p:grpSp>
        <p:nvGrpSpPr>
          <p:cNvPr id="577" name="组合 576">
            <a:extLst>
              <a:ext uri="{FF2B5EF4-FFF2-40B4-BE49-F238E27FC236}">
                <a16:creationId xmlns:a16="http://schemas.microsoft.com/office/drawing/2014/main" id="{17D7C628-FF66-6B30-E975-C79FC5D820A9}"/>
              </a:ext>
            </a:extLst>
          </p:cNvPr>
          <p:cNvGrpSpPr/>
          <p:nvPr/>
        </p:nvGrpSpPr>
        <p:grpSpPr>
          <a:xfrm>
            <a:off x="1569292" y="2076927"/>
            <a:ext cx="2735081" cy="2592514"/>
            <a:chOff x="1432558" y="1952550"/>
            <a:chExt cx="2735081" cy="2592514"/>
          </a:xfrm>
        </p:grpSpPr>
        <p:grpSp>
          <p:nvGrpSpPr>
            <p:cNvPr id="532" name="组合 531">
              <a:extLst>
                <a:ext uri="{FF2B5EF4-FFF2-40B4-BE49-F238E27FC236}">
                  <a16:creationId xmlns:a16="http://schemas.microsoft.com/office/drawing/2014/main" id="{A24FCE2B-DA88-BE01-7298-3DF1DF6B6D88}"/>
                </a:ext>
              </a:extLst>
            </p:cNvPr>
            <p:cNvGrpSpPr/>
            <p:nvPr/>
          </p:nvGrpSpPr>
          <p:grpSpPr>
            <a:xfrm>
              <a:off x="1432558" y="1952550"/>
              <a:ext cx="2735081" cy="2592514"/>
              <a:chOff x="1263985" y="2759075"/>
              <a:chExt cx="2735081" cy="2592514"/>
            </a:xfrm>
          </p:grpSpPr>
          <p:grpSp>
            <p:nvGrpSpPr>
              <p:cNvPr id="509" name="组合 508">
                <a:extLst>
                  <a:ext uri="{FF2B5EF4-FFF2-40B4-BE49-F238E27FC236}">
                    <a16:creationId xmlns:a16="http://schemas.microsoft.com/office/drawing/2014/main" id="{A5FA8C44-F8B9-33CF-62E3-B94EF9D07837}"/>
                  </a:ext>
                </a:extLst>
              </p:cNvPr>
              <p:cNvGrpSpPr/>
              <p:nvPr/>
            </p:nvGrpSpPr>
            <p:grpSpPr>
              <a:xfrm>
                <a:off x="1263985" y="2759075"/>
                <a:ext cx="2735081" cy="1763681"/>
                <a:chOff x="1330660" y="2932053"/>
                <a:chExt cx="2735081" cy="1763681"/>
              </a:xfrm>
            </p:grpSpPr>
            <p:sp>
              <p:nvSpPr>
                <p:cNvPr id="502" name="任意多边形: 形状 501">
                  <a:extLst>
                    <a:ext uri="{FF2B5EF4-FFF2-40B4-BE49-F238E27FC236}">
                      <a16:creationId xmlns:a16="http://schemas.microsoft.com/office/drawing/2014/main" id="{1E12F56E-5484-4FFD-0DF8-EA09BD7A524E}"/>
                    </a:ext>
                  </a:extLst>
                </p:cNvPr>
                <p:cNvSpPr/>
                <p:nvPr/>
              </p:nvSpPr>
              <p:spPr>
                <a:xfrm>
                  <a:off x="1573406" y="2932053"/>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3" name="任意多边形: 形状 502">
                  <a:extLst>
                    <a:ext uri="{FF2B5EF4-FFF2-40B4-BE49-F238E27FC236}">
                      <a16:creationId xmlns:a16="http://schemas.microsoft.com/office/drawing/2014/main" id="{E3832E83-1450-E2BB-5552-24C524834717}"/>
                    </a:ext>
                  </a:extLst>
                </p:cNvPr>
                <p:cNvSpPr/>
                <p:nvPr/>
              </p:nvSpPr>
              <p:spPr>
                <a:xfrm>
                  <a:off x="1714837" y="3041739"/>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1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4" name="椭圆 503">
                  <a:extLst>
                    <a:ext uri="{FF2B5EF4-FFF2-40B4-BE49-F238E27FC236}">
                      <a16:creationId xmlns:a16="http://schemas.microsoft.com/office/drawing/2014/main" id="{199C086D-EE08-08EE-BBE9-BB76D88125DF}"/>
                    </a:ext>
                  </a:extLst>
                </p:cNvPr>
                <p:cNvSpPr/>
                <p:nvPr/>
              </p:nvSpPr>
              <p:spPr>
                <a:xfrm>
                  <a:off x="1330660" y="3758884"/>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7" name="椭圆 506">
                  <a:extLst>
                    <a:ext uri="{FF2B5EF4-FFF2-40B4-BE49-F238E27FC236}">
                      <a16:creationId xmlns:a16="http://schemas.microsoft.com/office/drawing/2014/main" id="{B9FA597D-C641-62FA-ACF0-7960EDF1B1AD}"/>
                    </a:ext>
                  </a:extLst>
                </p:cNvPr>
                <p:cNvSpPr/>
                <p:nvPr/>
              </p:nvSpPr>
              <p:spPr>
                <a:xfrm>
                  <a:off x="1714837" y="3881314"/>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8" name="椭圆 507">
                  <a:extLst>
                    <a:ext uri="{FF2B5EF4-FFF2-40B4-BE49-F238E27FC236}">
                      <a16:creationId xmlns:a16="http://schemas.microsoft.com/office/drawing/2014/main" id="{F4A2AFAA-7FCB-B140-0C19-7CDC5B5ECF41}"/>
                    </a:ext>
                  </a:extLst>
                </p:cNvPr>
                <p:cNvSpPr/>
                <p:nvPr/>
              </p:nvSpPr>
              <p:spPr>
                <a:xfrm>
                  <a:off x="1892236" y="3906839"/>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3" name="文本框 512">
                <a:extLst>
                  <a:ext uri="{FF2B5EF4-FFF2-40B4-BE49-F238E27FC236}">
                    <a16:creationId xmlns:a16="http://schemas.microsoft.com/office/drawing/2014/main" id="{83DCED02-96EE-C78F-C6C2-D3E85B329D38}"/>
                  </a:ext>
                </a:extLst>
              </p:cNvPr>
              <p:cNvSpPr txBox="1"/>
              <p:nvPr/>
            </p:nvSpPr>
            <p:spPr>
              <a:xfrm>
                <a:off x="1636348" y="4612925"/>
                <a:ext cx="2063341" cy="738664"/>
              </a:xfrm>
              <a:prstGeom prst="rect">
                <a:avLst/>
              </a:prstGeom>
              <a:noFill/>
            </p:spPr>
            <p:txBody>
              <a:bodyPr wrap="square">
                <a:noAutofit/>
              </a:bodyPr>
              <a:lstStyle/>
              <a:p>
                <a:pPr algn="just"/>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元宇宙成为大多数数字体验的门户，所有物理体验的关键组成部分。</a:t>
                </a:r>
              </a:p>
            </p:txBody>
          </p:sp>
        </p:grpSp>
        <p:grpSp>
          <p:nvGrpSpPr>
            <p:cNvPr id="562" name="组合 561">
              <a:extLst>
                <a:ext uri="{FF2B5EF4-FFF2-40B4-BE49-F238E27FC236}">
                  <a16:creationId xmlns:a16="http://schemas.microsoft.com/office/drawing/2014/main" id="{66044378-FAE9-8389-C1FE-B3C72E0A3E51}"/>
                </a:ext>
              </a:extLst>
            </p:cNvPr>
            <p:cNvGrpSpPr/>
            <p:nvPr/>
          </p:nvGrpSpPr>
          <p:grpSpPr>
            <a:xfrm>
              <a:off x="1829435" y="2312494"/>
              <a:ext cx="1901798" cy="1901798"/>
              <a:chOff x="2512171" y="771525"/>
              <a:chExt cx="7305980" cy="7305980"/>
            </a:xfrm>
            <a:scene3d>
              <a:camera prst="perspectiveRelaxedModerately">
                <a:rot lat="17090632" lon="0" rev="0"/>
              </a:camera>
              <a:lightRig rig="threePt" dir="t"/>
            </a:scene3d>
          </p:grpSpPr>
          <p:sp>
            <p:nvSpPr>
              <p:cNvPr id="563" name="椭圆 562">
                <a:extLst>
                  <a:ext uri="{FF2B5EF4-FFF2-40B4-BE49-F238E27FC236}">
                    <a16:creationId xmlns:a16="http://schemas.microsoft.com/office/drawing/2014/main" id="{E40388B0-D048-5C98-5869-25FF0AFF5D25}"/>
                  </a:ext>
                </a:extLst>
              </p:cNvPr>
              <p:cNvSpPr/>
              <p:nvPr/>
            </p:nvSpPr>
            <p:spPr>
              <a:xfrm>
                <a:off x="2512171" y="771525"/>
                <a:ext cx="7305980" cy="7305980"/>
              </a:xfrm>
              <a:prstGeom prst="ellipse">
                <a:avLst/>
              </a:prstGeom>
              <a:gradFill flip="none" rotWithShape="1">
                <a:gsLst>
                  <a:gs pos="0">
                    <a:schemeClr val="accent2">
                      <a:alpha val="43000"/>
                    </a:schemeClr>
                  </a:gs>
                  <a:gs pos="100000">
                    <a:schemeClr val="accent2">
                      <a:alpha val="0"/>
                    </a:schemeClr>
                  </a:gs>
                </a:gsLst>
                <a:path path="circle">
                  <a:fillToRect l="50000" t="50000" r="50000" b="50000"/>
                </a:path>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4" name="组合 563">
                <a:extLst>
                  <a:ext uri="{FF2B5EF4-FFF2-40B4-BE49-F238E27FC236}">
                    <a16:creationId xmlns:a16="http://schemas.microsoft.com/office/drawing/2014/main" id="{7908A27D-AD9B-2772-B3E8-4AB418AABCC6}"/>
                  </a:ext>
                </a:extLst>
              </p:cNvPr>
              <p:cNvGrpSpPr/>
              <p:nvPr/>
            </p:nvGrpSpPr>
            <p:grpSpPr>
              <a:xfrm>
                <a:off x="4403475" y="2662828"/>
                <a:ext cx="3523373" cy="3523374"/>
                <a:chOff x="4370826" y="2563101"/>
                <a:chExt cx="3523373" cy="3523374"/>
              </a:xfrm>
            </p:grpSpPr>
            <p:sp>
              <p:nvSpPr>
                <p:cNvPr id="565" name="椭圆 564">
                  <a:extLst>
                    <a:ext uri="{FF2B5EF4-FFF2-40B4-BE49-F238E27FC236}">
                      <a16:creationId xmlns:a16="http://schemas.microsoft.com/office/drawing/2014/main" id="{E720DD50-B65B-BE62-B391-DD88A5208865}"/>
                    </a:ext>
                  </a:extLst>
                </p:cNvPr>
                <p:cNvSpPr/>
                <p:nvPr/>
              </p:nvSpPr>
              <p:spPr>
                <a:xfrm>
                  <a:off x="4370826" y="2563101"/>
                  <a:ext cx="3523373" cy="3523374"/>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椭圆 565">
                  <a:extLst>
                    <a:ext uri="{FF2B5EF4-FFF2-40B4-BE49-F238E27FC236}">
                      <a16:creationId xmlns:a16="http://schemas.microsoft.com/office/drawing/2014/main" id="{70284018-4A06-FD3B-4783-94CF3E7B2CBC}"/>
                    </a:ext>
                  </a:extLst>
                </p:cNvPr>
                <p:cNvSpPr>
                  <a:spLocks noChangeAspect="1"/>
                </p:cNvSpPr>
                <p:nvPr/>
              </p:nvSpPr>
              <p:spPr>
                <a:xfrm>
                  <a:off x="4386531" y="2578787"/>
                  <a:ext cx="3491968" cy="3491999"/>
                </a:xfrm>
                <a:prstGeom prst="ellipse">
                  <a:avLst/>
                </a:prstGeom>
                <a:solidFill>
                  <a:schemeClr val="tx1"/>
                </a:solidFill>
                <a:ln>
                  <a:noFill/>
                </a:ln>
                <a:effectLst>
                  <a:innerShdw blurRad="330200">
                    <a:schemeClr val="accent2"/>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570" name="文本框 569">
              <a:extLst>
                <a:ext uri="{FF2B5EF4-FFF2-40B4-BE49-F238E27FC236}">
                  <a16:creationId xmlns:a16="http://schemas.microsoft.com/office/drawing/2014/main" id="{AF71ABFF-D39E-2FDC-7C55-956EF80A0F3A}"/>
                </a:ext>
              </a:extLst>
            </p:cNvPr>
            <p:cNvSpPr txBox="1"/>
            <p:nvPr/>
          </p:nvSpPr>
          <p:spPr>
            <a:xfrm>
              <a:off x="2015268" y="2265088"/>
              <a:ext cx="1569660" cy="369332"/>
            </a:xfrm>
            <a:prstGeom prst="rect">
              <a:avLst/>
            </a:prstGeom>
            <a:noFill/>
            <a:ln>
              <a:noFill/>
            </a:ln>
          </p:spPr>
          <p:txBody>
            <a:bodyPr wrap="none" rtlCol="0">
              <a:noAutofit/>
            </a:bodyPr>
            <a:lstStyle/>
            <a:p>
              <a:r>
                <a:rPr lang="zh-CN" altLang="en-US" b="1" i="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新的增量价值</a:t>
              </a:r>
              <a:endParaRPr lang="zh-CN" altLang="en-US"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76" name="图片 575" descr="图标&#10;&#10;描述已自动生成">
              <a:extLst>
                <a:ext uri="{FF2B5EF4-FFF2-40B4-BE49-F238E27FC236}">
                  <a16:creationId xmlns:a16="http://schemas.microsoft.com/office/drawing/2014/main" id="{3A2531F5-8F5E-8FBC-8B95-6CC3B8244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533" y="2624373"/>
              <a:ext cx="720000" cy="720000"/>
            </a:xfrm>
            <a:prstGeom prst="rect">
              <a:avLst/>
            </a:prstGeom>
          </p:spPr>
        </p:pic>
      </p:grpSp>
      <p:grpSp>
        <p:nvGrpSpPr>
          <p:cNvPr id="613" name="组合 612">
            <a:extLst>
              <a:ext uri="{FF2B5EF4-FFF2-40B4-BE49-F238E27FC236}">
                <a16:creationId xmlns:a16="http://schemas.microsoft.com/office/drawing/2014/main" id="{92C9466C-192C-C004-1638-F1DF0B7B79D7}"/>
              </a:ext>
            </a:extLst>
          </p:cNvPr>
          <p:cNvGrpSpPr/>
          <p:nvPr/>
        </p:nvGrpSpPr>
        <p:grpSpPr>
          <a:xfrm>
            <a:off x="4297061" y="2550060"/>
            <a:ext cx="3609510" cy="3990008"/>
            <a:chOff x="4326835" y="2550060"/>
            <a:chExt cx="3609510" cy="3990008"/>
          </a:xfrm>
        </p:grpSpPr>
        <p:grpSp>
          <p:nvGrpSpPr>
            <p:cNvPr id="579" name="组合 578">
              <a:extLst>
                <a:ext uri="{FF2B5EF4-FFF2-40B4-BE49-F238E27FC236}">
                  <a16:creationId xmlns:a16="http://schemas.microsoft.com/office/drawing/2014/main" id="{9E7B0A39-60A6-9AE8-A3F5-44DD7CAE8B2D}"/>
                </a:ext>
              </a:extLst>
            </p:cNvPr>
            <p:cNvGrpSpPr/>
            <p:nvPr/>
          </p:nvGrpSpPr>
          <p:grpSpPr>
            <a:xfrm>
              <a:off x="4326835" y="2550060"/>
              <a:ext cx="3609510" cy="3990008"/>
              <a:chOff x="1263985" y="2759075"/>
              <a:chExt cx="2735081" cy="3023401"/>
            </a:xfrm>
          </p:grpSpPr>
          <p:grpSp>
            <p:nvGrpSpPr>
              <p:cNvPr id="587" name="组合 586">
                <a:extLst>
                  <a:ext uri="{FF2B5EF4-FFF2-40B4-BE49-F238E27FC236}">
                    <a16:creationId xmlns:a16="http://schemas.microsoft.com/office/drawing/2014/main" id="{E068F131-7C8C-A875-A8AB-419532EB2BCC}"/>
                  </a:ext>
                </a:extLst>
              </p:cNvPr>
              <p:cNvGrpSpPr/>
              <p:nvPr/>
            </p:nvGrpSpPr>
            <p:grpSpPr>
              <a:xfrm>
                <a:off x="1263985" y="2759075"/>
                <a:ext cx="2735081" cy="1763681"/>
                <a:chOff x="1330660" y="2932053"/>
                <a:chExt cx="2735081" cy="1763681"/>
              </a:xfrm>
            </p:grpSpPr>
            <p:sp>
              <p:nvSpPr>
                <p:cNvPr id="589" name="任意多边形: 形状 588">
                  <a:extLst>
                    <a:ext uri="{FF2B5EF4-FFF2-40B4-BE49-F238E27FC236}">
                      <a16:creationId xmlns:a16="http://schemas.microsoft.com/office/drawing/2014/main" id="{C4C454B3-8380-DF4A-5033-F5AA45F58587}"/>
                    </a:ext>
                  </a:extLst>
                </p:cNvPr>
                <p:cNvSpPr/>
                <p:nvPr/>
              </p:nvSpPr>
              <p:spPr>
                <a:xfrm>
                  <a:off x="1573406" y="2932053"/>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0" name="任意多边形: 形状 589">
                  <a:extLst>
                    <a:ext uri="{FF2B5EF4-FFF2-40B4-BE49-F238E27FC236}">
                      <a16:creationId xmlns:a16="http://schemas.microsoft.com/office/drawing/2014/main" id="{AE6990F3-1E1A-D043-8FFB-49F1F1B8F656}"/>
                    </a:ext>
                  </a:extLst>
                </p:cNvPr>
                <p:cNvSpPr/>
                <p:nvPr/>
              </p:nvSpPr>
              <p:spPr>
                <a:xfrm>
                  <a:off x="1714837" y="3041739"/>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1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1" name="椭圆 590">
                  <a:extLst>
                    <a:ext uri="{FF2B5EF4-FFF2-40B4-BE49-F238E27FC236}">
                      <a16:creationId xmlns:a16="http://schemas.microsoft.com/office/drawing/2014/main" id="{DE1182FD-2D49-8D5D-3529-02BED1899190}"/>
                    </a:ext>
                  </a:extLst>
                </p:cNvPr>
                <p:cNvSpPr/>
                <p:nvPr/>
              </p:nvSpPr>
              <p:spPr>
                <a:xfrm>
                  <a:off x="1330660" y="3758884"/>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2" name="椭圆 591">
                  <a:extLst>
                    <a:ext uri="{FF2B5EF4-FFF2-40B4-BE49-F238E27FC236}">
                      <a16:creationId xmlns:a16="http://schemas.microsoft.com/office/drawing/2014/main" id="{D2EDAD23-C7FC-8453-E5DB-0262E73B50D1}"/>
                    </a:ext>
                  </a:extLst>
                </p:cNvPr>
                <p:cNvSpPr/>
                <p:nvPr/>
              </p:nvSpPr>
              <p:spPr>
                <a:xfrm>
                  <a:off x="1714837" y="3881314"/>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3" name="椭圆 592">
                  <a:extLst>
                    <a:ext uri="{FF2B5EF4-FFF2-40B4-BE49-F238E27FC236}">
                      <a16:creationId xmlns:a16="http://schemas.microsoft.com/office/drawing/2014/main" id="{28132EBA-9393-FEA3-8306-3A95E8223B2A}"/>
                    </a:ext>
                  </a:extLst>
                </p:cNvPr>
                <p:cNvSpPr/>
                <p:nvPr/>
              </p:nvSpPr>
              <p:spPr>
                <a:xfrm>
                  <a:off x="1892236" y="3906839"/>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8" name="文本框 587">
                <a:extLst>
                  <a:ext uri="{FF2B5EF4-FFF2-40B4-BE49-F238E27FC236}">
                    <a16:creationId xmlns:a16="http://schemas.microsoft.com/office/drawing/2014/main" id="{95E312B7-5364-3A82-5A3A-7673D377DB88}"/>
                  </a:ext>
                </a:extLst>
              </p:cNvPr>
              <p:cNvSpPr txBox="1"/>
              <p:nvPr/>
            </p:nvSpPr>
            <p:spPr>
              <a:xfrm>
                <a:off x="1636348" y="4612925"/>
                <a:ext cx="2063341" cy="1169551"/>
              </a:xfrm>
              <a:prstGeom prst="rect">
                <a:avLst/>
              </a:prstGeom>
              <a:noFill/>
            </p:spPr>
            <p:txBody>
              <a:bodyPr wrap="square">
                <a:noAutofit/>
              </a:bodyPr>
              <a:lstStyle/>
              <a:p>
                <a:pPr algn="just"/>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元宇宙时代会诞生新的公司、产品和服务，重构管理从支付处理到身份验证、内容创建、安全等一切商务活动。</a:t>
                </a:r>
              </a:p>
            </p:txBody>
          </p:sp>
        </p:grpSp>
        <p:grpSp>
          <p:nvGrpSpPr>
            <p:cNvPr id="580" name="组合 579">
              <a:extLst>
                <a:ext uri="{FF2B5EF4-FFF2-40B4-BE49-F238E27FC236}">
                  <a16:creationId xmlns:a16="http://schemas.microsoft.com/office/drawing/2014/main" id="{5B4B8420-6CD3-4F31-C668-98238BEBC869}"/>
                </a:ext>
              </a:extLst>
            </p:cNvPr>
            <p:cNvGrpSpPr/>
            <p:nvPr/>
          </p:nvGrpSpPr>
          <p:grpSpPr>
            <a:xfrm>
              <a:off x="4924188" y="3091247"/>
              <a:ext cx="2343623" cy="2343623"/>
              <a:chOff x="2512171" y="1020949"/>
              <a:chExt cx="7305980" cy="7305980"/>
            </a:xfrm>
            <a:scene3d>
              <a:camera prst="perspectiveRelaxedModerately">
                <a:rot lat="17090632" lon="0" rev="0"/>
              </a:camera>
              <a:lightRig rig="threePt" dir="t"/>
            </a:scene3d>
          </p:grpSpPr>
          <p:sp>
            <p:nvSpPr>
              <p:cNvPr id="583" name="椭圆 582">
                <a:extLst>
                  <a:ext uri="{FF2B5EF4-FFF2-40B4-BE49-F238E27FC236}">
                    <a16:creationId xmlns:a16="http://schemas.microsoft.com/office/drawing/2014/main" id="{1FAFD3B1-114C-41CF-DA59-E95EFF299F9E}"/>
                  </a:ext>
                </a:extLst>
              </p:cNvPr>
              <p:cNvSpPr/>
              <p:nvPr/>
            </p:nvSpPr>
            <p:spPr>
              <a:xfrm>
                <a:off x="2512171" y="1020949"/>
                <a:ext cx="7305980" cy="7305980"/>
              </a:xfrm>
              <a:prstGeom prst="ellipse">
                <a:avLst/>
              </a:prstGeom>
              <a:gradFill flip="none" rotWithShape="1">
                <a:gsLst>
                  <a:gs pos="0">
                    <a:schemeClr val="accent2">
                      <a:alpha val="43000"/>
                    </a:schemeClr>
                  </a:gs>
                  <a:gs pos="100000">
                    <a:schemeClr val="accent2">
                      <a:alpha val="0"/>
                    </a:schemeClr>
                  </a:gs>
                </a:gsLst>
                <a:path path="circle">
                  <a:fillToRect l="50000" t="50000" r="50000" b="50000"/>
                </a:path>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4" name="组合 583">
                <a:extLst>
                  <a:ext uri="{FF2B5EF4-FFF2-40B4-BE49-F238E27FC236}">
                    <a16:creationId xmlns:a16="http://schemas.microsoft.com/office/drawing/2014/main" id="{524E9A85-7003-058F-9B24-BF8EB7122909}"/>
                  </a:ext>
                </a:extLst>
              </p:cNvPr>
              <p:cNvGrpSpPr/>
              <p:nvPr/>
            </p:nvGrpSpPr>
            <p:grpSpPr>
              <a:xfrm>
                <a:off x="4403475" y="2662828"/>
                <a:ext cx="3523373" cy="3650211"/>
                <a:chOff x="4370826" y="2563101"/>
                <a:chExt cx="3523373" cy="3650211"/>
              </a:xfrm>
            </p:grpSpPr>
            <p:sp>
              <p:nvSpPr>
                <p:cNvPr id="585" name="椭圆 584">
                  <a:extLst>
                    <a:ext uri="{FF2B5EF4-FFF2-40B4-BE49-F238E27FC236}">
                      <a16:creationId xmlns:a16="http://schemas.microsoft.com/office/drawing/2014/main" id="{A3615508-1370-F303-96B9-399B0ABF0DBE}"/>
                    </a:ext>
                  </a:extLst>
                </p:cNvPr>
                <p:cNvSpPr/>
                <p:nvPr/>
              </p:nvSpPr>
              <p:spPr>
                <a:xfrm>
                  <a:off x="4370826" y="2563101"/>
                  <a:ext cx="3523373" cy="3523374"/>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椭圆 585">
                  <a:extLst>
                    <a:ext uri="{FF2B5EF4-FFF2-40B4-BE49-F238E27FC236}">
                      <a16:creationId xmlns:a16="http://schemas.microsoft.com/office/drawing/2014/main" id="{9A740D60-43E5-BE1D-2609-C264898C2817}"/>
                    </a:ext>
                  </a:extLst>
                </p:cNvPr>
                <p:cNvSpPr>
                  <a:spLocks noChangeAspect="1"/>
                </p:cNvSpPr>
                <p:nvPr/>
              </p:nvSpPr>
              <p:spPr>
                <a:xfrm>
                  <a:off x="4386531" y="2721315"/>
                  <a:ext cx="3491968" cy="3491997"/>
                </a:xfrm>
                <a:prstGeom prst="ellipse">
                  <a:avLst/>
                </a:prstGeom>
                <a:solidFill>
                  <a:schemeClr val="tx1"/>
                </a:solidFill>
                <a:ln>
                  <a:noFill/>
                </a:ln>
                <a:effectLst>
                  <a:innerShdw blurRad="330200">
                    <a:schemeClr val="accent2"/>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581" name="文本框 580">
              <a:extLst>
                <a:ext uri="{FF2B5EF4-FFF2-40B4-BE49-F238E27FC236}">
                  <a16:creationId xmlns:a16="http://schemas.microsoft.com/office/drawing/2014/main" id="{C7AA20B0-E65F-A856-EEE5-5F65E8A96D76}"/>
                </a:ext>
              </a:extLst>
            </p:cNvPr>
            <p:cNvSpPr txBox="1"/>
            <p:nvPr/>
          </p:nvSpPr>
          <p:spPr>
            <a:xfrm>
              <a:off x="5115926" y="2983148"/>
              <a:ext cx="2031325" cy="369332"/>
            </a:xfrm>
            <a:prstGeom prst="rect">
              <a:avLst/>
            </a:prstGeom>
            <a:noFill/>
            <a:ln>
              <a:noFill/>
            </a:ln>
          </p:spPr>
          <p:txBody>
            <a:bodyPr wrap="none" rtlCol="0">
              <a:noAutofit/>
            </a:bodyPr>
            <a:lstStyle/>
            <a:p>
              <a:r>
                <a:rPr lang="zh-CN" altLang="en-US" b="1" i="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互联网的进化迭代</a:t>
              </a:r>
            </a:p>
          </p:txBody>
        </p:sp>
        <p:pic>
          <p:nvPicPr>
            <p:cNvPr id="595" name="图片 594" descr="卡通人物&#10;&#10;低可信度描述已自动生成">
              <a:extLst>
                <a:ext uri="{FF2B5EF4-FFF2-40B4-BE49-F238E27FC236}">
                  <a16:creationId xmlns:a16="http://schemas.microsoft.com/office/drawing/2014/main" id="{B358515E-60D1-9D82-A7FF-C3DBC44C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258" y="3569382"/>
              <a:ext cx="720000" cy="720000"/>
            </a:xfrm>
            <a:prstGeom prst="rect">
              <a:avLst/>
            </a:prstGeom>
          </p:spPr>
        </p:pic>
      </p:grpSp>
      <p:grpSp>
        <p:nvGrpSpPr>
          <p:cNvPr id="614" name="组合 613">
            <a:extLst>
              <a:ext uri="{FF2B5EF4-FFF2-40B4-BE49-F238E27FC236}">
                <a16:creationId xmlns:a16="http://schemas.microsoft.com/office/drawing/2014/main" id="{B41F4977-4351-D9B9-DF13-2D80E036458D}"/>
              </a:ext>
            </a:extLst>
          </p:cNvPr>
          <p:cNvGrpSpPr/>
          <p:nvPr/>
        </p:nvGrpSpPr>
        <p:grpSpPr>
          <a:xfrm>
            <a:off x="7899260" y="2076927"/>
            <a:ext cx="2735081" cy="2807957"/>
            <a:chOff x="7899260" y="2119683"/>
            <a:chExt cx="2735081" cy="2807957"/>
          </a:xfrm>
        </p:grpSpPr>
        <p:grpSp>
          <p:nvGrpSpPr>
            <p:cNvPr id="596" name="组合 595">
              <a:extLst>
                <a:ext uri="{FF2B5EF4-FFF2-40B4-BE49-F238E27FC236}">
                  <a16:creationId xmlns:a16="http://schemas.microsoft.com/office/drawing/2014/main" id="{57C36E5E-52FF-E405-B96E-43562C39CE45}"/>
                </a:ext>
              </a:extLst>
            </p:cNvPr>
            <p:cNvGrpSpPr/>
            <p:nvPr/>
          </p:nvGrpSpPr>
          <p:grpSpPr>
            <a:xfrm>
              <a:off x="7899260" y="2119683"/>
              <a:ext cx="2735081" cy="2807957"/>
              <a:chOff x="1432558" y="1952550"/>
              <a:chExt cx="2735081" cy="2807957"/>
            </a:xfrm>
          </p:grpSpPr>
          <p:grpSp>
            <p:nvGrpSpPr>
              <p:cNvPr id="597" name="组合 596">
                <a:extLst>
                  <a:ext uri="{FF2B5EF4-FFF2-40B4-BE49-F238E27FC236}">
                    <a16:creationId xmlns:a16="http://schemas.microsoft.com/office/drawing/2014/main" id="{D985EE01-42AC-B6B9-AB20-021A3D7EC598}"/>
                  </a:ext>
                </a:extLst>
              </p:cNvPr>
              <p:cNvGrpSpPr/>
              <p:nvPr/>
            </p:nvGrpSpPr>
            <p:grpSpPr>
              <a:xfrm>
                <a:off x="1432558" y="1952550"/>
                <a:ext cx="2735081" cy="2807957"/>
                <a:chOff x="1263985" y="2759075"/>
                <a:chExt cx="2735081" cy="2807957"/>
              </a:xfrm>
            </p:grpSpPr>
            <p:grpSp>
              <p:nvGrpSpPr>
                <p:cNvPr id="604" name="组合 603">
                  <a:extLst>
                    <a:ext uri="{FF2B5EF4-FFF2-40B4-BE49-F238E27FC236}">
                      <a16:creationId xmlns:a16="http://schemas.microsoft.com/office/drawing/2014/main" id="{A3AC5C40-362B-8CAC-3DF4-DD5B59D59865}"/>
                    </a:ext>
                  </a:extLst>
                </p:cNvPr>
                <p:cNvGrpSpPr/>
                <p:nvPr/>
              </p:nvGrpSpPr>
              <p:grpSpPr>
                <a:xfrm>
                  <a:off x="1263985" y="2759075"/>
                  <a:ext cx="2735081" cy="1763681"/>
                  <a:chOff x="1330660" y="2932053"/>
                  <a:chExt cx="2735081" cy="1763681"/>
                </a:xfrm>
              </p:grpSpPr>
              <p:sp>
                <p:nvSpPr>
                  <p:cNvPr id="606" name="任意多边形: 形状 605">
                    <a:extLst>
                      <a:ext uri="{FF2B5EF4-FFF2-40B4-BE49-F238E27FC236}">
                        <a16:creationId xmlns:a16="http://schemas.microsoft.com/office/drawing/2014/main" id="{6EFE1B04-BE4B-009E-B6A7-62C4A132E23F}"/>
                      </a:ext>
                    </a:extLst>
                  </p:cNvPr>
                  <p:cNvSpPr/>
                  <p:nvPr/>
                </p:nvSpPr>
                <p:spPr>
                  <a:xfrm>
                    <a:off x="1573406" y="2932053"/>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7" name="任意多边形: 形状 606">
                    <a:extLst>
                      <a:ext uri="{FF2B5EF4-FFF2-40B4-BE49-F238E27FC236}">
                        <a16:creationId xmlns:a16="http://schemas.microsoft.com/office/drawing/2014/main" id="{B95D481C-A100-2B23-28CA-358ADA93C391}"/>
                      </a:ext>
                    </a:extLst>
                  </p:cNvPr>
                  <p:cNvSpPr/>
                  <p:nvPr/>
                </p:nvSpPr>
                <p:spPr>
                  <a:xfrm>
                    <a:off x="1714837" y="3041739"/>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1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8" name="椭圆 607">
                    <a:extLst>
                      <a:ext uri="{FF2B5EF4-FFF2-40B4-BE49-F238E27FC236}">
                        <a16:creationId xmlns:a16="http://schemas.microsoft.com/office/drawing/2014/main" id="{B4ACACCF-5C87-5D58-660D-1B07E856C5FF}"/>
                      </a:ext>
                    </a:extLst>
                  </p:cNvPr>
                  <p:cNvSpPr/>
                  <p:nvPr/>
                </p:nvSpPr>
                <p:spPr>
                  <a:xfrm>
                    <a:off x="1330660" y="3758884"/>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9" name="椭圆 608">
                    <a:extLst>
                      <a:ext uri="{FF2B5EF4-FFF2-40B4-BE49-F238E27FC236}">
                        <a16:creationId xmlns:a16="http://schemas.microsoft.com/office/drawing/2014/main" id="{34825E78-0A7D-4D82-DA52-DAFDF04B2967}"/>
                      </a:ext>
                    </a:extLst>
                  </p:cNvPr>
                  <p:cNvSpPr/>
                  <p:nvPr/>
                </p:nvSpPr>
                <p:spPr>
                  <a:xfrm>
                    <a:off x="1714837" y="3881314"/>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0" name="椭圆 609">
                    <a:extLst>
                      <a:ext uri="{FF2B5EF4-FFF2-40B4-BE49-F238E27FC236}">
                        <a16:creationId xmlns:a16="http://schemas.microsoft.com/office/drawing/2014/main" id="{42A536BC-CBAA-1B81-11F8-F94FAED3E0D4}"/>
                      </a:ext>
                    </a:extLst>
                  </p:cNvPr>
                  <p:cNvSpPr/>
                  <p:nvPr/>
                </p:nvSpPr>
                <p:spPr>
                  <a:xfrm>
                    <a:off x="1892236" y="3906839"/>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05" name="文本框 604">
                  <a:extLst>
                    <a:ext uri="{FF2B5EF4-FFF2-40B4-BE49-F238E27FC236}">
                      <a16:creationId xmlns:a16="http://schemas.microsoft.com/office/drawing/2014/main" id="{8511098F-A592-0F34-4D35-CA49C7AB834F}"/>
                    </a:ext>
                  </a:extLst>
                </p:cNvPr>
                <p:cNvSpPr txBox="1"/>
                <p:nvPr/>
              </p:nvSpPr>
              <p:spPr>
                <a:xfrm>
                  <a:off x="1636348" y="4612925"/>
                  <a:ext cx="2063341" cy="954107"/>
                </a:xfrm>
                <a:prstGeom prst="rect">
                  <a:avLst/>
                </a:prstGeom>
                <a:noFill/>
              </p:spPr>
              <p:txBody>
                <a:bodyPr wrap="square">
                  <a:noAutofit/>
                </a:bodyPr>
                <a:lstStyle/>
                <a:p>
                  <a:pPr algn="just"/>
                  <a:r>
                    <a:rPr lang="zh-CN" altLang="en-US" sz="1400" b="0" i="0"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虚拟世界中，选择居住在城市以外的潜在劳动者将能够通过虚拟劳动参与“高价值”经济。</a:t>
                  </a:r>
                </a:p>
              </p:txBody>
            </p:sp>
          </p:grpSp>
          <p:grpSp>
            <p:nvGrpSpPr>
              <p:cNvPr id="598" name="组合 597">
                <a:extLst>
                  <a:ext uri="{FF2B5EF4-FFF2-40B4-BE49-F238E27FC236}">
                    <a16:creationId xmlns:a16="http://schemas.microsoft.com/office/drawing/2014/main" id="{5E717378-E68D-7548-6208-3429052AEE4D}"/>
                  </a:ext>
                </a:extLst>
              </p:cNvPr>
              <p:cNvGrpSpPr/>
              <p:nvPr/>
            </p:nvGrpSpPr>
            <p:grpSpPr>
              <a:xfrm>
                <a:off x="1829435" y="2312494"/>
                <a:ext cx="1901798" cy="1901798"/>
                <a:chOff x="2512171" y="771525"/>
                <a:chExt cx="7305980" cy="7305980"/>
              </a:xfrm>
              <a:scene3d>
                <a:camera prst="perspectiveRelaxedModerately">
                  <a:rot lat="17090632" lon="0" rev="0"/>
                </a:camera>
                <a:lightRig rig="threePt" dir="t"/>
              </a:scene3d>
            </p:grpSpPr>
            <p:sp>
              <p:nvSpPr>
                <p:cNvPr id="600" name="椭圆 599">
                  <a:extLst>
                    <a:ext uri="{FF2B5EF4-FFF2-40B4-BE49-F238E27FC236}">
                      <a16:creationId xmlns:a16="http://schemas.microsoft.com/office/drawing/2014/main" id="{1794C31D-4891-553A-3C06-DC027397EF79}"/>
                    </a:ext>
                  </a:extLst>
                </p:cNvPr>
                <p:cNvSpPr/>
                <p:nvPr/>
              </p:nvSpPr>
              <p:spPr>
                <a:xfrm>
                  <a:off x="2512171" y="771525"/>
                  <a:ext cx="7305980" cy="7305980"/>
                </a:xfrm>
                <a:prstGeom prst="ellipse">
                  <a:avLst/>
                </a:prstGeom>
                <a:gradFill flip="none" rotWithShape="1">
                  <a:gsLst>
                    <a:gs pos="0">
                      <a:schemeClr val="accent2">
                        <a:alpha val="43000"/>
                      </a:schemeClr>
                    </a:gs>
                    <a:gs pos="100000">
                      <a:schemeClr val="accent2">
                        <a:alpha val="0"/>
                      </a:schemeClr>
                    </a:gs>
                  </a:gsLst>
                  <a:path path="circle">
                    <a:fillToRect l="50000" t="50000" r="50000" b="50000"/>
                  </a:path>
                  <a:tileRect/>
                </a:gra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1" name="组合 600">
                  <a:extLst>
                    <a:ext uri="{FF2B5EF4-FFF2-40B4-BE49-F238E27FC236}">
                      <a16:creationId xmlns:a16="http://schemas.microsoft.com/office/drawing/2014/main" id="{ACAF62AC-B0C1-2D96-2B98-A9B260F8DF23}"/>
                    </a:ext>
                  </a:extLst>
                </p:cNvPr>
                <p:cNvGrpSpPr/>
                <p:nvPr/>
              </p:nvGrpSpPr>
              <p:grpSpPr>
                <a:xfrm>
                  <a:off x="4403475" y="2662828"/>
                  <a:ext cx="3523373" cy="3523374"/>
                  <a:chOff x="4370826" y="2563101"/>
                  <a:chExt cx="3523373" cy="3523374"/>
                </a:xfrm>
              </p:grpSpPr>
              <p:sp>
                <p:nvSpPr>
                  <p:cNvPr id="602" name="椭圆 601">
                    <a:extLst>
                      <a:ext uri="{FF2B5EF4-FFF2-40B4-BE49-F238E27FC236}">
                        <a16:creationId xmlns:a16="http://schemas.microsoft.com/office/drawing/2014/main" id="{F8D40DF7-AD4F-E5A0-1B69-0144664FBD09}"/>
                      </a:ext>
                    </a:extLst>
                  </p:cNvPr>
                  <p:cNvSpPr/>
                  <p:nvPr/>
                </p:nvSpPr>
                <p:spPr>
                  <a:xfrm>
                    <a:off x="4370826" y="2563101"/>
                    <a:ext cx="3523373" cy="3523374"/>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3" name="椭圆 602">
                    <a:extLst>
                      <a:ext uri="{FF2B5EF4-FFF2-40B4-BE49-F238E27FC236}">
                        <a16:creationId xmlns:a16="http://schemas.microsoft.com/office/drawing/2014/main" id="{A2D3913E-5066-8B2F-A378-135C15D23C14}"/>
                      </a:ext>
                    </a:extLst>
                  </p:cNvPr>
                  <p:cNvSpPr>
                    <a:spLocks noChangeAspect="1"/>
                  </p:cNvSpPr>
                  <p:nvPr/>
                </p:nvSpPr>
                <p:spPr>
                  <a:xfrm>
                    <a:off x="4386531" y="2578787"/>
                    <a:ext cx="3491968" cy="3491999"/>
                  </a:xfrm>
                  <a:prstGeom prst="ellipse">
                    <a:avLst/>
                  </a:prstGeom>
                  <a:solidFill>
                    <a:schemeClr val="tx1"/>
                  </a:solidFill>
                  <a:ln>
                    <a:noFill/>
                  </a:ln>
                  <a:effectLst>
                    <a:innerShdw blurRad="330200">
                      <a:schemeClr val="accent2"/>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599" name="文本框 598">
                <a:extLst>
                  <a:ext uri="{FF2B5EF4-FFF2-40B4-BE49-F238E27FC236}">
                    <a16:creationId xmlns:a16="http://schemas.microsoft.com/office/drawing/2014/main" id="{F7667D8C-F511-F453-B910-ABDABED2390C}"/>
                  </a:ext>
                </a:extLst>
              </p:cNvPr>
              <p:cNvSpPr txBox="1"/>
              <p:nvPr/>
            </p:nvSpPr>
            <p:spPr>
              <a:xfrm>
                <a:off x="2006494" y="2265088"/>
                <a:ext cx="1569660" cy="369332"/>
              </a:xfrm>
              <a:prstGeom prst="rect">
                <a:avLst/>
              </a:prstGeom>
              <a:noFill/>
              <a:ln>
                <a:noFill/>
              </a:ln>
            </p:spPr>
            <p:txBody>
              <a:bodyPr wrap="none" rtlCol="0">
                <a:noAutofit/>
              </a:bodyPr>
              <a:lstStyle/>
              <a:p>
                <a:r>
                  <a:rPr lang="zh-CN" altLang="en-US" b="1" i="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新的分配方式</a:t>
                </a:r>
              </a:p>
            </p:txBody>
          </p:sp>
        </p:grpSp>
        <p:pic>
          <p:nvPicPr>
            <p:cNvPr id="612" name="图片 611" descr="图标&#10;&#10;描述已自动生成">
              <a:extLst>
                <a:ext uri="{FF2B5EF4-FFF2-40B4-BE49-F238E27FC236}">
                  <a16:creationId xmlns:a16="http://schemas.microsoft.com/office/drawing/2014/main" id="{54C04401-C60D-7D6C-5289-EDDD9CA64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9824">
              <a:off x="8820623" y="2789420"/>
              <a:ext cx="720000" cy="720000"/>
            </a:xfrm>
            <a:prstGeom prst="rect">
              <a:avLst/>
            </a:prstGeom>
          </p:spPr>
        </p:pic>
      </p:grpSp>
      <p:pic>
        <p:nvPicPr>
          <p:cNvPr id="56" name="图形 55">
            <a:extLst>
              <a:ext uri="{FF2B5EF4-FFF2-40B4-BE49-F238E27FC236}">
                <a16:creationId xmlns:a16="http://schemas.microsoft.com/office/drawing/2014/main" id="{B935C82A-7BEA-48F7-8C2A-7BD97A83C169}"/>
              </a:ext>
            </a:extLst>
          </p:cNvPr>
          <p:cNvPicPr>
            <a:picLocks noChangeAspect="1"/>
          </p:cNvPicPr>
          <p:nvPr/>
        </p:nvPicPr>
        <p:blipFill rotWithShape="1">
          <a:blip r:embed="rId5">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r="45349" b="-4904"/>
          <a:stretch/>
        </p:blipFill>
        <p:spPr>
          <a:xfrm>
            <a:off x="613267" y="424635"/>
            <a:ext cx="1634515" cy="239811"/>
          </a:xfrm>
          <a:prstGeom prst="rect">
            <a:avLst/>
          </a:prstGeom>
        </p:spPr>
      </p:pic>
      <p:pic>
        <p:nvPicPr>
          <p:cNvPr id="60" name="图片 59" descr="黑暗中的光&#10;&#10;描述已自动生成">
            <a:extLst>
              <a:ext uri="{FF2B5EF4-FFF2-40B4-BE49-F238E27FC236}">
                <a16:creationId xmlns:a16="http://schemas.microsoft.com/office/drawing/2014/main" id="{1E20F546-F28A-A456-1FC3-0D05B8C6312E}"/>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53523" y="1836353"/>
            <a:ext cx="4884955" cy="372025"/>
          </a:xfrm>
          <a:prstGeom prst="rect">
            <a:avLst/>
          </a:prstGeom>
        </p:spPr>
      </p:pic>
      <p:sp>
        <p:nvSpPr>
          <p:cNvPr id="77" name="矩形 76">
            <a:extLst>
              <a:ext uri="{FF2B5EF4-FFF2-40B4-BE49-F238E27FC236}">
                <a16:creationId xmlns:a16="http://schemas.microsoft.com/office/drawing/2014/main" id="{D501C29F-677F-0032-3060-D8A060409A68}"/>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8" name="组合 77">
            <a:extLst>
              <a:ext uri="{FF2B5EF4-FFF2-40B4-BE49-F238E27FC236}">
                <a16:creationId xmlns:a16="http://schemas.microsoft.com/office/drawing/2014/main" id="{F7B6815D-54EB-CFC9-B21E-AA06CA827EBF}"/>
              </a:ext>
            </a:extLst>
          </p:cNvPr>
          <p:cNvGrpSpPr/>
          <p:nvPr/>
        </p:nvGrpSpPr>
        <p:grpSpPr>
          <a:xfrm>
            <a:off x="6138863" y="419861"/>
            <a:ext cx="1434190" cy="357027"/>
            <a:chOff x="6138863" y="419861"/>
            <a:chExt cx="1434190" cy="357027"/>
          </a:xfrm>
        </p:grpSpPr>
        <p:sp>
          <p:nvSpPr>
            <p:cNvPr id="79" name="矩形 78">
              <a:extLst>
                <a:ext uri="{FF2B5EF4-FFF2-40B4-BE49-F238E27FC236}">
                  <a16:creationId xmlns:a16="http://schemas.microsoft.com/office/drawing/2014/main" id="{3820C082-52D6-7B0D-1020-10C70E1BDAC2}"/>
                </a:ext>
              </a:extLst>
            </p:cNvPr>
            <p:cNvSpPr/>
            <p:nvPr/>
          </p:nvSpPr>
          <p:spPr>
            <a:xfrm>
              <a:off x="613886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FD10BF03-CF39-B26E-3EC7-A43B92175EBF}"/>
                </a:ext>
              </a:extLst>
            </p:cNvPr>
            <p:cNvSpPr/>
            <p:nvPr userDrawn="1"/>
          </p:nvSpPr>
          <p:spPr>
            <a:xfrm>
              <a:off x="6139541"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81" name="文本框 80">
            <a:extLst>
              <a:ext uri="{FF2B5EF4-FFF2-40B4-BE49-F238E27FC236}">
                <a16:creationId xmlns:a16="http://schemas.microsoft.com/office/drawing/2014/main" id="{FF284FE3-FC3A-66FE-DFFC-6FD576877AA8}"/>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发展历程</a:t>
            </a:r>
          </a:p>
        </p:txBody>
      </p:sp>
      <p:sp>
        <p:nvSpPr>
          <p:cNvPr id="82" name="文本框 81">
            <a:extLst>
              <a:ext uri="{FF2B5EF4-FFF2-40B4-BE49-F238E27FC236}">
                <a16:creationId xmlns:a16="http://schemas.microsoft.com/office/drawing/2014/main" id="{860D7C65-F919-7D0A-99FB-E189D6A20685}"/>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83" name="文本框 82">
            <a:extLst>
              <a:ext uri="{FF2B5EF4-FFF2-40B4-BE49-F238E27FC236}">
                <a16:creationId xmlns:a16="http://schemas.microsoft.com/office/drawing/2014/main" id="{EA95C2EF-EF43-A8DE-606D-17272D08382F}"/>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技术支撑</a:t>
            </a:r>
          </a:p>
        </p:txBody>
      </p:sp>
      <p:sp>
        <p:nvSpPr>
          <p:cNvPr id="84" name="文本框 83">
            <a:extLst>
              <a:ext uri="{FF2B5EF4-FFF2-40B4-BE49-F238E27FC236}">
                <a16:creationId xmlns:a16="http://schemas.microsoft.com/office/drawing/2014/main" id="{F9F0A12D-2816-EEC6-116D-6A78425AD2F7}"/>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Tree>
    <p:extLst>
      <p:ext uri="{BB962C8B-B14F-4D97-AF65-F5344CB8AC3E}">
        <p14:creationId xmlns:p14="http://schemas.microsoft.com/office/powerpoint/2010/main" val="374435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8BFD76A-792F-88FF-E34D-7A2493B19F57}"/>
              </a:ext>
            </a:extLst>
          </p:cNvPr>
          <p:cNvGrpSpPr/>
          <p:nvPr/>
        </p:nvGrpSpPr>
        <p:grpSpPr>
          <a:xfrm flipH="1">
            <a:off x="4506538" y="4079800"/>
            <a:ext cx="3029539" cy="184155"/>
            <a:chOff x="446088" y="3267075"/>
            <a:chExt cx="6829425" cy="409576"/>
          </a:xfrm>
          <a:solidFill>
            <a:schemeClr val="bg2">
              <a:alpha val="20000"/>
            </a:schemeClr>
          </a:solidFill>
        </p:grpSpPr>
        <p:sp>
          <p:nvSpPr>
            <p:cNvPr id="5" name="Rectangle 5">
              <a:extLst>
                <a:ext uri="{FF2B5EF4-FFF2-40B4-BE49-F238E27FC236}">
                  <a16:creationId xmlns:a16="http://schemas.microsoft.com/office/drawing/2014/main" id="{699F8DEE-42F1-CBEB-BB48-AA22C1616AA7}"/>
                </a:ext>
              </a:extLst>
            </p:cNvPr>
            <p:cNvSpPr>
              <a:spLocks noChangeArrowheads="1"/>
            </p:cNvSpPr>
            <p:nvPr/>
          </p:nvSpPr>
          <p:spPr bwMode="auto">
            <a:xfrm>
              <a:off x="446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7BA344F2-2CC0-E0E4-38D7-6098972DCA3C}"/>
                </a:ext>
              </a:extLst>
            </p:cNvPr>
            <p:cNvSpPr>
              <a:spLocks noChangeArrowheads="1"/>
            </p:cNvSpPr>
            <p:nvPr/>
          </p:nvSpPr>
          <p:spPr bwMode="auto">
            <a:xfrm>
              <a:off x="481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CC4FDF27-4AC2-3D46-AB80-968F3C3A39B3}"/>
                </a:ext>
              </a:extLst>
            </p:cNvPr>
            <p:cNvSpPr>
              <a:spLocks noChangeArrowheads="1"/>
            </p:cNvSpPr>
            <p:nvPr/>
          </p:nvSpPr>
          <p:spPr bwMode="auto">
            <a:xfrm>
              <a:off x="517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8">
              <a:extLst>
                <a:ext uri="{FF2B5EF4-FFF2-40B4-BE49-F238E27FC236}">
                  <a16:creationId xmlns:a16="http://schemas.microsoft.com/office/drawing/2014/main" id="{67AE91F6-78EE-5886-794A-2FD1F571302F}"/>
                </a:ext>
              </a:extLst>
            </p:cNvPr>
            <p:cNvSpPr>
              <a:spLocks noChangeArrowheads="1"/>
            </p:cNvSpPr>
            <p:nvPr/>
          </p:nvSpPr>
          <p:spPr bwMode="auto">
            <a:xfrm>
              <a:off x="558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9">
              <a:extLst>
                <a:ext uri="{FF2B5EF4-FFF2-40B4-BE49-F238E27FC236}">
                  <a16:creationId xmlns:a16="http://schemas.microsoft.com/office/drawing/2014/main" id="{9B494642-8A66-027A-1C37-3631F843FC3D}"/>
                </a:ext>
              </a:extLst>
            </p:cNvPr>
            <p:cNvSpPr>
              <a:spLocks noChangeArrowheads="1"/>
            </p:cNvSpPr>
            <p:nvPr/>
          </p:nvSpPr>
          <p:spPr bwMode="auto">
            <a:xfrm>
              <a:off x="595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a:extLst>
                <a:ext uri="{FF2B5EF4-FFF2-40B4-BE49-F238E27FC236}">
                  <a16:creationId xmlns:a16="http://schemas.microsoft.com/office/drawing/2014/main" id="{BE515221-9799-4444-AC9F-EDBB5B223705}"/>
                </a:ext>
              </a:extLst>
            </p:cNvPr>
            <p:cNvSpPr>
              <a:spLocks noChangeArrowheads="1"/>
            </p:cNvSpPr>
            <p:nvPr/>
          </p:nvSpPr>
          <p:spPr bwMode="auto">
            <a:xfrm>
              <a:off x="630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a:extLst>
                <a:ext uri="{FF2B5EF4-FFF2-40B4-BE49-F238E27FC236}">
                  <a16:creationId xmlns:a16="http://schemas.microsoft.com/office/drawing/2014/main" id="{CF29A5D2-5F8E-A28C-D761-7E289483516A}"/>
                </a:ext>
              </a:extLst>
            </p:cNvPr>
            <p:cNvSpPr>
              <a:spLocks noChangeArrowheads="1"/>
            </p:cNvSpPr>
            <p:nvPr/>
          </p:nvSpPr>
          <p:spPr bwMode="auto">
            <a:xfrm>
              <a:off x="6667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FEF1FF6-376B-C44D-678C-5BB169B3E1AD}"/>
                </a:ext>
              </a:extLst>
            </p:cNvPr>
            <p:cNvSpPr>
              <a:spLocks noChangeArrowheads="1"/>
            </p:cNvSpPr>
            <p:nvPr/>
          </p:nvSpPr>
          <p:spPr bwMode="auto">
            <a:xfrm>
              <a:off x="7080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3">
              <a:extLst>
                <a:ext uri="{FF2B5EF4-FFF2-40B4-BE49-F238E27FC236}">
                  <a16:creationId xmlns:a16="http://schemas.microsoft.com/office/drawing/2014/main" id="{D32D58D2-7C58-77A1-EA65-F74A507D389A}"/>
                </a:ext>
              </a:extLst>
            </p:cNvPr>
            <p:cNvSpPr>
              <a:spLocks noChangeArrowheads="1"/>
            </p:cNvSpPr>
            <p:nvPr/>
          </p:nvSpPr>
          <p:spPr bwMode="auto">
            <a:xfrm>
              <a:off x="744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30BE9215-72B7-532E-18BF-19A2D95BA3AF}"/>
                </a:ext>
              </a:extLst>
            </p:cNvPr>
            <p:cNvSpPr>
              <a:spLocks noChangeArrowheads="1"/>
            </p:cNvSpPr>
            <p:nvPr/>
          </p:nvSpPr>
          <p:spPr bwMode="auto">
            <a:xfrm>
              <a:off x="779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031672F9-7A28-476F-C05E-E01705CFD5B5}"/>
                </a:ext>
              </a:extLst>
            </p:cNvPr>
            <p:cNvSpPr>
              <a:spLocks noChangeArrowheads="1"/>
            </p:cNvSpPr>
            <p:nvPr/>
          </p:nvSpPr>
          <p:spPr bwMode="auto">
            <a:xfrm>
              <a:off x="814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6">
              <a:extLst>
                <a:ext uri="{FF2B5EF4-FFF2-40B4-BE49-F238E27FC236}">
                  <a16:creationId xmlns:a16="http://schemas.microsoft.com/office/drawing/2014/main" id="{85BBC019-8DFE-0F1A-5D7E-E2C9A0DABD16}"/>
                </a:ext>
              </a:extLst>
            </p:cNvPr>
            <p:cNvSpPr>
              <a:spLocks noChangeArrowheads="1"/>
            </p:cNvSpPr>
            <p:nvPr/>
          </p:nvSpPr>
          <p:spPr bwMode="auto">
            <a:xfrm>
              <a:off x="857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a16="http://schemas.microsoft.com/office/drawing/2014/main" id="{697A279F-DA4B-8002-6CE2-D7939F8CC7C0}"/>
                </a:ext>
              </a:extLst>
            </p:cNvPr>
            <p:cNvSpPr>
              <a:spLocks noChangeArrowheads="1"/>
            </p:cNvSpPr>
            <p:nvPr/>
          </p:nvSpPr>
          <p:spPr bwMode="auto">
            <a:xfrm>
              <a:off x="8937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9CAC26EA-B38F-BE96-2778-58D4BE83F02C}"/>
                </a:ext>
              </a:extLst>
            </p:cNvPr>
            <p:cNvSpPr>
              <a:spLocks noChangeArrowheads="1"/>
            </p:cNvSpPr>
            <p:nvPr/>
          </p:nvSpPr>
          <p:spPr bwMode="auto">
            <a:xfrm>
              <a:off x="9286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9">
              <a:extLst>
                <a:ext uri="{FF2B5EF4-FFF2-40B4-BE49-F238E27FC236}">
                  <a16:creationId xmlns:a16="http://schemas.microsoft.com/office/drawing/2014/main" id="{8259C770-109C-D7A1-7790-7FBE07F2B791}"/>
                </a:ext>
              </a:extLst>
            </p:cNvPr>
            <p:cNvSpPr>
              <a:spLocks noChangeArrowheads="1"/>
            </p:cNvSpPr>
            <p:nvPr/>
          </p:nvSpPr>
          <p:spPr bwMode="auto">
            <a:xfrm>
              <a:off x="9636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
              <a:extLst>
                <a:ext uri="{FF2B5EF4-FFF2-40B4-BE49-F238E27FC236}">
                  <a16:creationId xmlns:a16="http://schemas.microsoft.com/office/drawing/2014/main" id="{9C2F6229-B36D-5474-F3A2-8196B0AD01A2}"/>
                </a:ext>
              </a:extLst>
            </p:cNvPr>
            <p:cNvSpPr>
              <a:spLocks noChangeArrowheads="1"/>
            </p:cNvSpPr>
            <p:nvPr/>
          </p:nvSpPr>
          <p:spPr bwMode="auto">
            <a:xfrm>
              <a:off x="101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a:extLst>
                <a:ext uri="{FF2B5EF4-FFF2-40B4-BE49-F238E27FC236}">
                  <a16:creationId xmlns:a16="http://schemas.microsoft.com/office/drawing/2014/main" id="{3C20A252-9EB8-98EF-621A-8F638D8188D3}"/>
                </a:ext>
              </a:extLst>
            </p:cNvPr>
            <p:cNvSpPr>
              <a:spLocks noChangeArrowheads="1"/>
            </p:cNvSpPr>
            <p:nvPr/>
          </p:nvSpPr>
          <p:spPr bwMode="auto">
            <a:xfrm>
              <a:off x="10461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2">
              <a:extLst>
                <a:ext uri="{FF2B5EF4-FFF2-40B4-BE49-F238E27FC236}">
                  <a16:creationId xmlns:a16="http://schemas.microsoft.com/office/drawing/2014/main" id="{34FCDB23-D545-A0F7-0675-A913BFD3829D}"/>
                </a:ext>
              </a:extLst>
            </p:cNvPr>
            <p:cNvSpPr>
              <a:spLocks noChangeArrowheads="1"/>
            </p:cNvSpPr>
            <p:nvPr/>
          </p:nvSpPr>
          <p:spPr bwMode="auto">
            <a:xfrm>
              <a:off x="1084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a:extLst>
                <a:ext uri="{FF2B5EF4-FFF2-40B4-BE49-F238E27FC236}">
                  <a16:creationId xmlns:a16="http://schemas.microsoft.com/office/drawing/2014/main" id="{843C32F4-11CE-E171-3DF9-05E80B6B74E1}"/>
                </a:ext>
              </a:extLst>
            </p:cNvPr>
            <p:cNvSpPr>
              <a:spLocks noChangeArrowheads="1"/>
            </p:cNvSpPr>
            <p:nvPr/>
          </p:nvSpPr>
          <p:spPr bwMode="auto">
            <a:xfrm>
              <a:off x="1112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4">
              <a:extLst>
                <a:ext uri="{FF2B5EF4-FFF2-40B4-BE49-F238E27FC236}">
                  <a16:creationId xmlns:a16="http://schemas.microsoft.com/office/drawing/2014/main" id="{F71FE2C6-2F45-9D41-E4BB-1C84CF7204AD}"/>
                </a:ext>
              </a:extLst>
            </p:cNvPr>
            <p:cNvSpPr>
              <a:spLocks noChangeArrowheads="1"/>
            </p:cNvSpPr>
            <p:nvPr/>
          </p:nvSpPr>
          <p:spPr bwMode="auto">
            <a:xfrm>
              <a:off x="1158875" y="3446463"/>
              <a:ext cx="142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a:extLst>
                <a:ext uri="{FF2B5EF4-FFF2-40B4-BE49-F238E27FC236}">
                  <a16:creationId xmlns:a16="http://schemas.microsoft.com/office/drawing/2014/main" id="{3CA1FAA9-B120-D9B7-B8F9-B1104CE4BE05}"/>
                </a:ext>
              </a:extLst>
            </p:cNvPr>
            <p:cNvSpPr>
              <a:spLocks noChangeArrowheads="1"/>
            </p:cNvSpPr>
            <p:nvPr/>
          </p:nvSpPr>
          <p:spPr bwMode="auto">
            <a:xfrm>
              <a:off x="1195388" y="3425825"/>
              <a:ext cx="2063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6">
              <a:extLst>
                <a:ext uri="{FF2B5EF4-FFF2-40B4-BE49-F238E27FC236}">
                  <a16:creationId xmlns:a16="http://schemas.microsoft.com/office/drawing/2014/main" id="{235FB4AD-FDDD-C167-ACF1-58F3E62126AD}"/>
                </a:ext>
              </a:extLst>
            </p:cNvPr>
            <p:cNvSpPr>
              <a:spLocks noChangeArrowheads="1"/>
            </p:cNvSpPr>
            <p:nvPr/>
          </p:nvSpPr>
          <p:spPr bwMode="auto">
            <a:xfrm>
              <a:off x="1233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a:extLst>
                <a:ext uri="{FF2B5EF4-FFF2-40B4-BE49-F238E27FC236}">
                  <a16:creationId xmlns:a16="http://schemas.microsoft.com/office/drawing/2014/main" id="{FB1EB492-3A2A-7249-33EA-276BDCE718E6}"/>
                </a:ext>
              </a:extLst>
            </p:cNvPr>
            <p:cNvSpPr>
              <a:spLocks noChangeArrowheads="1"/>
            </p:cNvSpPr>
            <p:nvPr/>
          </p:nvSpPr>
          <p:spPr bwMode="auto">
            <a:xfrm>
              <a:off x="1270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8">
              <a:extLst>
                <a:ext uri="{FF2B5EF4-FFF2-40B4-BE49-F238E27FC236}">
                  <a16:creationId xmlns:a16="http://schemas.microsoft.com/office/drawing/2014/main" id="{D2AA09EB-1C83-CD49-88A9-ADBEB3E4FC3A}"/>
                </a:ext>
              </a:extLst>
            </p:cNvPr>
            <p:cNvSpPr>
              <a:spLocks noChangeArrowheads="1"/>
            </p:cNvSpPr>
            <p:nvPr/>
          </p:nvSpPr>
          <p:spPr bwMode="auto">
            <a:xfrm>
              <a:off x="13112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a:extLst>
                <a:ext uri="{FF2B5EF4-FFF2-40B4-BE49-F238E27FC236}">
                  <a16:creationId xmlns:a16="http://schemas.microsoft.com/office/drawing/2014/main" id="{A39D61B2-D7BE-6D78-4FBA-B223EEAAAC88}"/>
                </a:ext>
              </a:extLst>
            </p:cNvPr>
            <p:cNvSpPr>
              <a:spLocks noChangeArrowheads="1"/>
            </p:cNvSpPr>
            <p:nvPr/>
          </p:nvSpPr>
          <p:spPr bwMode="auto">
            <a:xfrm>
              <a:off x="1344613" y="3389313"/>
              <a:ext cx="2063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0">
              <a:extLst>
                <a:ext uri="{FF2B5EF4-FFF2-40B4-BE49-F238E27FC236}">
                  <a16:creationId xmlns:a16="http://schemas.microsoft.com/office/drawing/2014/main" id="{E964785F-5D38-22FF-315F-980BFAAE6F97}"/>
                </a:ext>
              </a:extLst>
            </p:cNvPr>
            <p:cNvSpPr>
              <a:spLocks noChangeArrowheads="1"/>
            </p:cNvSpPr>
            <p:nvPr/>
          </p:nvSpPr>
          <p:spPr bwMode="auto">
            <a:xfrm>
              <a:off x="1385888" y="3367088"/>
              <a:ext cx="14288"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2E119D0D-BCD7-A404-0D3B-9AE7E7763C4B}"/>
                </a:ext>
              </a:extLst>
            </p:cNvPr>
            <p:cNvSpPr>
              <a:spLocks noChangeArrowheads="1"/>
            </p:cNvSpPr>
            <p:nvPr/>
          </p:nvSpPr>
          <p:spPr bwMode="auto">
            <a:xfrm>
              <a:off x="1422400"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a:extLst>
                <a:ext uri="{FF2B5EF4-FFF2-40B4-BE49-F238E27FC236}">
                  <a16:creationId xmlns:a16="http://schemas.microsoft.com/office/drawing/2014/main" id="{98AA6836-E653-3D1E-5992-E7F0E3A54621}"/>
                </a:ext>
              </a:extLst>
            </p:cNvPr>
            <p:cNvSpPr>
              <a:spLocks noChangeArrowheads="1"/>
            </p:cNvSpPr>
            <p:nvPr/>
          </p:nvSpPr>
          <p:spPr bwMode="auto">
            <a:xfrm>
              <a:off x="1457325" y="3275013"/>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3">
              <a:extLst>
                <a:ext uri="{FF2B5EF4-FFF2-40B4-BE49-F238E27FC236}">
                  <a16:creationId xmlns:a16="http://schemas.microsoft.com/office/drawing/2014/main" id="{21141753-09E6-5E09-1F48-FC2F42EA6D5C}"/>
                </a:ext>
              </a:extLst>
            </p:cNvPr>
            <p:cNvSpPr>
              <a:spLocks noChangeArrowheads="1"/>
            </p:cNvSpPr>
            <p:nvPr/>
          </p:nvSpPr>
          <p:spPr bwMode="auto">
            <a:xfrm>
              <a:off x="5299075" y="3338513"/>
              <a:ext cx="14288"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E036EEC2-C085-02AA-D83F-E26907AA4F6B}"/>
                </a:ext>
              </a:extLst>
            </p:cNvPr>
            <p:cNvSpPr>
              <a:spLocks noChangeArrowheads="1"/>
            </p:cNvSpPr>
            <p:nvPr/>
          </p:nvSpPr>
          <p:spPr bwMode="auto">
            <a:xfrm>
              <a:off x="5340350" y="3267075"/>
              <a:ext cx="14288" cy="401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5">
              <a:extLst>
                <a:ext uri="{FF2B5EF4-FFF2-40B4-BE49-F238E27FC236}">
                  <a16:creationId xmlns:a16="http://schemas.microsoft.com/office/drawing/2014/main" id="{51934FBB-23ED-1EB5-5E3A-FEA1B709815F}"/>
                </a:ext>
              </a:extLst>
            </p:cNvPr>
            <p:cNvSpPr>
              <a:spLocks noChangeArrowheads="1"/>
            </p:cNvSpPr>
            <p:nvPr/>
          </p:nvSpPr>
          <p:spPr bwMode="auto">
            <a:xfrm>
              <a:off x="1500188" y="3375025"/>
              <a:ext cx="14288" cy="150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a:extLst>
                <a:ext uri="{FF2B5EF4-FFF2-40B4-BE49-F238E27FC236}">
                  <a16:creationId xmlns:a16="http://schemas.microsoft.com/office/drawing/2014/main" id="{9AA9C6C1-08B4-BBB5-5AAA-6DB4D77E8482}"/>
                </a:ext>
              </a:extLst>
            </p:cNvPr>
            <p:cNvSpPr>
              <a:spLocks noChangeArrowheads="1"/>
            </p:cNvSpPr>
            <p:nvPr/>
          </p:nvSpPr>
          <p:spPr bwMode="auto">
            <a:xfrm>
              <a:off x="1535113" y="3411538"/>
              <a:ext cx="14288" cy="92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7">
              <a:extLst>
                <a:ext uri="{FF2B5EF4-FFF2-40B4-BE49-F238E27FC236}">
                  <a16:creationId xmlns:a16="http://schemas.microsoft.com/office/drawing/2014/main" id="{CC21203C-E253-65FE-AA29-C33A017E1CE2}"/>
                </a:ext>
              </a:extLst>
            </p:cNvPr>
            <p:cNvSpPr>
              <a:spLocks noChangeArrowheads="1"/>
            </p:cNvSpPr>
            <p:nvPr/>
          </p:nvSpPr>
          <p:spPr bwMode="auto">
            <a:xfrm>
              <a:off x="1566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A0E2B0EA-99DF-BE8E-718A-DB9E52FDC7BC}"/>
                </a:ext>
              </a:extLst>
            </p:cNvPr>
            <p:cNvSpPr>
              <a:spLocks noChangeArrowheads="1"/>
            </p:cNvSpPr>
            <p:nvPr/>
          </p:nvSpPr>
          <p:spPr bwMode="auto">
            <a:xfrm>
              <a:off x="1609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9">
              <a:extLst>
                <a:ext uri="{FF2B5EF4-FFF2-40B4-BE49-F238E27FC236}">
                  <a16:creationId xmlns:a16="http://schemas.microsoft.com/office/drawing/2014/main" id="{B16E996F-9379-E3FC-8033-F6602BCBFB93}"/>
                </a:ext>
              </a:extLst>
            </p:cNvPr>
            <p:cNvSpPr>
              <a:spLocks noChangeArrowheads="1"/>
            </p:cNvSpPr>
            <p:nvPr/>
          </p:nvSpPr>
          <p:spPr bwMode="auto">
            <a:xfrm>
              <a:off x="1646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0">
              <a:extLst>
                <a:ext uri="{FF2B5EF4-FFF2-40B4-BE49-F238E27FC236}">
                  <a16:creationId xmlns:a16="http://schemas.microsoft.com/office/drawing/2014/main" id="{2FCAD5B9-79C9-7C77-8C55-8DAABDD4B2A2}"/>
                </a:ext>
              </a:extLst>
            </p:cNvPr>
            <p:cNvSpPr>
              <a:spLocks noChangeArrowheads="1"/>
            </p:cNvSpPr>
            <p:nvPr/>
          </p:nvSpPr>
          <p:spPr bwMode="auto">
            <a:xfrm>
              <a:off x="1681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1">
              <a:extLst>
                <a:ext uri="{FF2B5EF4-FFF2-40B4-BE49-F238E27FC236}">
                  <a16:creationId xmlns:a16="http://schemas.microsoft.com/office/drawing/2014/main" id="{DF295D69-8DA3-8601-58A2-BB4BA34CA49C}"/>
                </a:ext>
              </a:extLst>
            </p:cNvPr>
            <p:cNvSpPr>
              <a:spLocks noChangeArrowheads="1"/>
            </p:cNvSpPr>
            <p:nvPr/>
          </p:nvSpPr>
          <p:spPr bwMode="auto">
            <a:xfrm>
              <a:off x="1720850" y="3411538"/>
              <a:ext cx="1428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
              <a:extLst>
                <a:ext uri="{FF2B5EF4-FFF2-40B4-BE49-F238E27FC236}">
                  <a16:creationId xmlns:a16="http://schemas.microsoft.com/office/drawing/2014/main" id="{E417FDE7-3B09-3638-163B-2F598C786EBE}"/>
                </a:ext>
              </a:extLst>
            </p:cNvPr>
            <p:cNvSpPr>
              <a:spLocks noChangeArrowheads="1"/>
            </p:cNvSpPr>
            <p:nvPr/>
          </p:nvSpPr>
          <p:spPr bwMode="auto">
            <a:xfrm>
              <a:off x="1762125"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3">
              <a:extLst>
                <a:ext uri="{FF2B5EF4-FFF2-40B4-BE49-F238E27FC236}">
                  <a16:creationId xmlns:a16="http://schemas.microsoft.com/office/drawing/2014/main" id="{3A88FDAC-24F5-E550-E63B-8683CCD751FD}"/>
                </a:ext>
              </a:extLst>
            </p:cNvPr>
            <p:cNvSpPr>
              <a:spLocks noChangeArrowheads="1"/>
            </p:cNvSpPr>
            <p:nvPr/>
          </p:nvSpPr>
          <p:spPr bwMode="auto">
            <a:xfrm>
              <a:off x="1795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4">
              <a:extLst>
                <a:ext uri="{FF2B5EF4-FFF2-40B4-BE49-F238E27FC236}">
                  <a16:creationId xmlns:a16="http://schemas.microsoft.com/office/drawing/2014/main" id="{151436B4-B421-8CAC-6070-AE049CC8D054}"/>
                </a:ext>
              </a:extLst>
            </p:cNvPr>
            <p:cNvSpPr>
              <a:spLocks noChangeArrowheads="1"/>
            </p:cNvSpPr>
            <p:nvPr/>
          </p:nvSpPr>
          <p:spPr bwMode="auto">
            <a:xfrm>
              <a:off x="1836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5">
              <a:extLst>
                <a:ext uri="{FF2B5EF4-FFF2-40B4-BE49-F238E27FC236}">
                  <a16:creationId xmlns:a16="http://schemas.microsoft.com/office/drawing/2014/main" id="{484EDCC9-6B44-A777-9B53-975A1D803836}"/>
                </a:ext>
              </a:extLst>
            </p:cNvPr>
            <p:cNvSpPr>
              <a:spLocks noChangeArrowheads="1"/>
            </p:cNvSpPr>
            <p:nvPr/>
          </p:nvSpPr>
          <p:spPr bwMode="auto">
            <a:xfrm>
              <a:off x="18764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6">
              <a:extLst>
                <a:ext uri="{FF2B5EF4-FFF2-40B4-BE49-F238E27FC236}">
                  <a16:creationId xmlns:a16="http://schemas.microsoft.com/office/drawing/2014/main" id="{5F00809A-19FA-35E4-5AC1-579374AC7EAA}"/>
                </a:ext>
              </a:extLst>
            </p:cNvPr>
            <p:cNvSpPr>
              <a:spLocks noChangeArrowheads="1"/>
            </p:cNvSpPr>
            <p:nvPr/>
          </p:nvSpPr>
          <p:spPr bwMode="auto">
            <a:xfrm>
              <a:off x="1916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7">
              <a:extLst>
                <a:ext uri="{FF2B5EF4-FFF2-40B4-BE49-F238E27FC236}">
                  <a16:creationId xmlns:a16="http://schemas.microsoft.com/office/drawing/2014/main" id="{E0578224-3FF4-F4EC-D0BF-BDD6C59FEC45}"/>
                </a:ext>
              </a:extLst>
            </p:cNvPr>
            <p:cNvSpPr>
              <a:spLocks noChangeArrowheads="1"/>
            </p:cNvSpPr>
            <p:nvPr/>
          </p:nvSpPr>
          <p:spPr bwMode="auto">
            <a:xfrm>
              <a:off x="1951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8">
              <a:extLst>
                <a:ext uri="{FF2B5EF4-FFF2-40B4-BE49-F238E27FC236}">
                  <a16:creationId xmlns:a16="http://schemas.microsoft.com/office/drawing/2014/main" id="{18360643-4D2F-6ADA-FAEE-90A820284DF3}"/>
                </a:ext>
              </a:extLst>
            </p:cNvPr>
            <p:cNvSpPr>
              <a:spLocks noChangeArrowheads="1"/>
            </p:cNvSpPr>
            <p:nvPr/>
          </p:nvSpPr>
          <p:spPr bwMode="auto">
            <a:xfrm>
              <a:off x="1985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9">
              <a:extLst>
                <a:ext uri="{FF2B5EF4-FFF2-40B4-BE49-F238E27FC236}">
                  <a16:creationId xmlns:a16="http://schemas.microsoft.com/office/drawing/2014/main" id="{26D33C48-A30D-E20C-D637-30BAE63C2299}"/>
                </a:ext>
              </a:extLst>
            </p:cNvPr>
            <p:cNvSpPr>
              <a:spLocks noChangeArrowheads="1"/>
            </p:cNvSpPr>
            <p:nvPr/>
          </p:nvSpPr>
          <p:spPr bwMode="auto">
            <a:xfrm>
              <a:off x="2017713" y="3381375"/>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50">
              <a:extLst>
                <a:ext uri="{FF2B5EF4-FFF2-40B4-BE49-F238E27FC236}">
                  <a16:creationId xmlns:a16="http://schemas.microsoft.com/office/drawing/2014/main" id="{0D5B6C70-A567-1766-3D6D-9F8AB5D811E2}"/>
                </a:ext>
              </a:extLst>
            </p:cNvPr>
            <p:cNvSpPr>
              <a:spLocks noChangeArrowheads="1"/>
            </p:cNvSpPr>
            <p:nvPr/>
          </p:nvSpPr>
          <p:spPr bwMode="auto">
            <a:xfrm>
              <a:off x="2060575" y="3395663"/>
              <a:ext cx="2222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51">
              <a:extLst>
                <a:ext uri="{FF2B5EF4-FFF2-40B4-BE49-F238E27FC236}">
                  <a16:creationId xmlns:a16="http://schemas.microsoft.com/office/drawing/2014/main" id="{6F2AB69C-1CDF-17FA-338D-48BBC274828A}"/>
                </a:ext>
              </a:extLst>
            </p:cNvPr>
            <p:cNvSpPr>
              <a:spLocks noChangeArrowheads="1"/>
            </p:cNvSpPr>
            <p:nvPr/>
          </p:nvSpPr>
          <p:spPr bwMode="auto">
            <a:xfrm>
              <a:off x="2100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52">
              <a:extLst>
                <a:ext uri="{FF2B5EF4-FFF2-40B4-BE49-F238E27FC236}">
                  <a16:creationId xmlns:a16="http://schemas.microsoft.com/office/drawing/2014/main" id="{9B7F99F0-1267-F17F-2458-B8208FD838F2}"/>
                </a:ext>
              </a:extLst>
            </p:cNvPr>
            <p:cNvSpPr>
              <a:spLocks noChangeArrowheads="1"/>
            </p:cNvSpPr>
            <p:nvPr/>
          </p:nvSpPr>
          <p:spPr bwMode="auto">
            <a:xfrm>
              <a:off x="2135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3">
              <a:extLst>
                <a:ext uri="{FF2B5EF4-FFF2-40B4-BE49-F238E27FC236}">
                  <a16:creationId xmlns:a16="http://schemas.microsoft.com/office/drawing/2014/main" id="{C17BB660-9614-FE70-8FD6-8B77BBA98A06}"/>
                </a:ext>
              </a:extLst>
            </p:cNvPr>
            <p:cNvSpPr>
              <a:spLocks noChangeArrowheads="1"/>
            </p:cNvSpPr>
            <p:nvPr/>
          </p:nvSpPr>
          <p:spPr bwMode="auto">
            <a:xfrm>
              <a:off x="2174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54">
              <a:extLst>
                <a:ext uri="{FF2B5EF4-FFF2-40B4-BE49-F238E27FC236}">
                  <a16:creationId xmlns:a16="http://schemas.microsoft.com/office/drawing/2014/main" id="{ECC23878-E039-1AC8-BCFF-53873FD54936}"/>
                </a:ext>
              </a:extLst>
            </p:cNvPr>
            <p:cNvSpPr>
              <a:spLocks noChangeArrowheads="1"/>
            </p:cNvSpPr>
            <p:nvPr/>
          </p:nvSpPr>
          <p:spPr bwMode="auto">
            <a:xfrm>
              <a:off x="2212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5">
              <a:extLst>
                <a:ext uri="{FF2B5EF4-FFF2-40B4-BE49-F238E27FC236}">
                  <a16:creationId xmlns:a16="http://schemas.microsoft.com/office/drawing/2014/main" id="{4B3F674A-F837-1146-967F-9585FB3844C1}"/>
                </a:ext>
              </a:extLst>
            </p:cNvPr>
            <p:cNvSpPr>
              <a:spLocks noChangeArrowheads="1"/>
            </p:cNvSpPr>
            <p:nvPr/>
          </p:nvSpPr>
          <p:spPr bwMode="auto">
            <a:xfrm>
              <a:off x="2249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6">
              <a:extLst>
                <a:ext uri="{FF2B5EF4-FFF2-40B4-BE49-F238E27FC236}">
                  <a16:creationId xmlns:a16="http://schemas.microsoft.com/office/drawing/2014/main" id="{49E7B3EC-0BC7-205F-49D4-59C4D85ABAEB}"/>
                </a:ext>
              </a:extLst>
            </p:cNvPr>
            <p:cNvSpPr>
              <a:spLocks noChangeArrowheads="1"/>
            </p:cNvSpPr>
            <p:nvPr/>
          </p:nvSpPr>
          <p:spPr bwMode="auto">
            <a:xfrm>
              <a:off x="2284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7">
              <a:extLst>
                <a:ext uri="{FF2B5EF4-FFF2-40B4-BE49-F238E27FC236}">
                  <a16:creationId xmlns:a16="http://schemas.microsoft.com/office/drawing/2014/main" id="{30191243-830F-1E29-66CF-6278DEE18060}"/>
                </a:ext>
              </a:extLst>
            </p:cNvPr>
            <p:cNvSpPr>
              <a:spLocks noChangeArrowheads="1"/>
            </p:cNvSpPr>
            <p:nvPr/>
          </p:nvSpPr>
          <p:spPr bwMode="auto">
            <a:xfrm>
              <a:off x="2316163" y="3454400"/>
              <a:ext cx="2857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8">
              <a:extLst>
                <a:ext uri="{FF2B5EF4-FFF2-40B4-BE49-F238E27FC236}">
                  <a16:creationId xmlns:a16="http://schemas.microsoft.com/office/drawing/2014/main" id="{D31CEDF5-E6BE-B8B5-97EE-85AB3E741B46}"/>
                </a:ext>
              </a:extLst>
            </p:cNvPr>
            <p:cNvSpPr>
              <a:spLocks noChangeArrowheads="1"/>
            </p:cNvSpPr>
            <p:nvPr/>
          </p:nvSpPr>
          <p:spPr bwMode="auto">
            <a:xfrm>
              <a:off x="2362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9">
              <a:extLst>
                <a:ext uri="{FF2B5EF4-FFF2-40B4-BE49-F238E27FC236}">
                  <a16:creationId xmlns:a16="http://schemas.microsoft.com/office/drawing/2014/main" id="{6299A69D-7C89-941D-8172-58AE5161E059}"/>
                </a:ext>
              </a:extLst>
            </p:cNvPr>
            <p:cNvSpPr>
              <a:spLocks noChangeArrowheads="1"/>
            </p:cNvSpPr>
            <p:nvPr/>
          </p:nvSpPr>
          <p:spPr bwMode="auto">
            <a:xfrm>
              <a:off x="2398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60">
              <a:extLst>
                <a:ext uri="{FF2B5EF4-FFF2-40B4-BE49-F238E27FC236}">
                  <a16:creationId xmlns:a16="http://schemas.microsoft.com/office/drawing/2014/main" id="{03BD4FA0-FB71-26C5-4929-839505D55096}"/>
                </a:ext>
              </a:extLst>
            </p:cNvPr>
            <p:cNvSpPr>
              <a:spLocks noChangeArrowheads="1"/>
            </p:cNvSpPr>
            <p:nvPr/>
          </p:nvSpPr>
          <p:spPr bwMode="auto">
            <a:xfrm>
              <a:off x="2436813"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1">
              <a:extLst>
                <a:ext uri="{FF2B5EF4-FFF2-40B4-BE49-F238E27FC236}">
                  <a16:creationId xmlns:a16="http://schemas.microsoft.com/office/drawing/2014/main" id="{83E4DB5C-5EC7-2D52-9174-A1D844212A1D}"/>
                </a:ext>
              </a:extLst>
            </p:cNvPr>
            <p:cNvSpPr>
              <a:spLocks noChangeArrowheads="1"/>
            </p:cNvSpPr>
            <p:nvPr/>
          </p:nvSpPr>
          <p:spPr bwMode="auto">
            <a:xfrm>
              <a:off x="2473325" y="3381375"/>
              <a:ext cx="20638" cy="144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2">
              <a:extLst>
                <a:ext uri="{FF2B5EF4-FFF2-40B4-BE49-F238E27FC236}">
                  <a16:creationId xmlns:a16="http://schemas.microsoft.com/office/drawing/2014/main" id="{5560FD31-D582-39EE-A414-BB69DACE76C7}"/>
                </a:ext>
              </a:extLst>
            </p:cNvPr>
            <p:cNvSpPr>
              <a:spLocks noChangeArrowheads="1"/>
            </p:cNvSpPr>
            <p:nvPr/>
          </p:nvSpPr>
          <p:spPr bwMode="auto">
            <a:xfrm>
              <a:off x="2516188" y="3275013"/>
              <a:ext cx="12700" cy="322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3">
              <a:extLst>
                <a:ext uri="{FF2B5EF4-FFF2-40B4-BE49-F238E27FC236}">
                  <a16:creationId xmlns:a16="http://schemas.microsoft.com/office/drawing/2014/main" id="{4B9CB495-EAE3-F86E-2325-E3368E476B9C}"/>
                </a:ext>
              </a:extLst>
            </p:cNvPr>
            <p:cNvSpPr>
              <a:spLocks noChangeArrowheads="1"/>
            </p:cNvSpPr>
            <p:nvPr/>
          </p:nvSpPr>
          <p:spPr bwMode="auto">
            <a:xfrm>
              <a:off x="2551113" y="3367088"/>
              <a:ext cx="14288"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4">
              <a:extLst>
                <a:ext uri="{FF2B5EF4-FFF2-40B4-BE49-F238E27FC236}">
                  <a16:creationId xmlns:a16="http://schemas.microsoft.com/office/drawing/2014/main" id="{A97E2327-5905-3D10-720D-B0FA890EA10B}"/>
                </a:ext>
              </a:extLst>
            </p:cNvPr>
            <p:cNvSpPr>
              <a:spLocks noChangeArrowheads="1"/>
            </p:cNvSpPr>
            <p:nvPr/>
          </p:nvSpPr>
          <p:spPr bwMode="auto">
            <a:xfrm>
              <a:off x="2589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5">
              <a:extLst>
                <a:ext uri="{FF2B5EF4-FFF2-40B4-BE49-F238E27FC236}">
                  <a16:creationId xmlns:a16="http://schemas.microsoft.com/office/drawing/2014/main" id="{A8C9D485-0B8F-B369-2519-205779746E17}"/>
                </a:ext>
              </a:extLst>
            </p:cNvPr>
            <p:cNvSpPr>
              <a:spLocks noChangeArrowheads="1"/>
            </p:cNvSpPr>
            <p:nvPr/>
          </p:nvSpPr>
          <p:spPr bwMode="auto">
            <a:xfrm>
              <a:off x="26289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6">
              <a:extLst>
                <a:ext uri="{FF2B5EF4-FFF2-40B4-BE49-F238E27FC236}">
                  <a16:creationId xmlns:a16="http://schemas.microsoft.com/office/drawing/2014/main" id="{8A7EA163-0079-0B7E-B077-6A1A8041246D}"/>
                </a:ext>
              </a:extLst>
            </p:cNvPr>
            <p:cNvSpPr>
              <a:spLocks noChangeArrowheads="1"/>
            </p:cNvSpPr>
            <p:nvPr/>
          </p:nvSpPr>
          <p:spPr bwMode="auto">
            <a:xfrm>
              <a:off x="2668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7">
              <a:extLst>
                <a:ext uri="{FF2B5EF4-FFF2-40B4-BE49-F238E27FC236}">
                  <a16:creationId xmlns:a16="http://schemas.microsoft.com/office/drawing/2014/main" id="{E7E00047-1F4B-463D-730B-C9600344B3F7}"/>
                </a:ext>
              </a:extLst>
            </p:cNvPr>
            <p:cNvSpPr>
              <a:spLocks noChangeArrowheads="1"/>
            </p:cNvSpPr>
            <p:nvPr/>
          </p:nvSpPr>
          <p:spPr bwMode="auto">
            <a:xfrm>
              <a:off x="2697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8">
              <a:extLst>
                <a:ext uri="{FF2B5EF4-FFF2-40B4-BE49-F238E27FC236}">
                  <a16:creationId xmlns:a16="http://schemas.microsoft.com/office/drawing/2014/main" id="{62B445B8-CBFE-9CF4-EAF2-51B6006393F5}"/>
                </a:ext>
              </a:extLst>
            </p:cNvPr>
            <p:cNvSpPr>
              <a:spLocks noChangeArrowheads="1"/>
            </p:cNvSpPr>
            <p:nvPr/>
          </p:nvSpPr>
          <p:spPr bwMode="auto">
            <a:xfrm>
              <a:off x="2738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9">
              <a:extLst>
                <a:ext uri="{FF2B5EF4-FFF2-40B4-BE49-F238E27FC236}">
                  <a16:creationId xmlns:a16="http://schemas.microsoft.com/office/drawing/2014/main" id="{D0EE0FC9-AAAA-B129-F141-C0CD40F490BD}"/>
                </a:ext>
              </a:extLst>
            </p:cNvPr>
            <p:cNvSpPr>
              <a:spLocks noChangeArrowheads="1"/>
            </p:cNvSpPr>
            <p:nvPr/>
          </p:nvSpPr>
          <p:spPr bwMode="auto">
            <a:xfrm>
              <a:off x="277812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0">
              <a:extLst>
                <a:ext uri="{FF2B5EF4-FFF2-40B4-BE49-F238E27FC236}">
                  <a16:creationId xmlns:a16="http://schemas.microsoft.com/office/drawing/2014/main" id="{9FC58646-E3F8-8DC4-D13D-12ABEC251ACC}"/>
                </a:ext>
              </a:extLst>
            </p:cNvPr>
            <p:cNvSpPr>
              <a:spLocks noChangeArrowheads="1"/>
            </p:cNvSpPr>
            <p:nvPr/>
          </p:nvSpPr>
          <p:spPr bwMode="auto">
            <a:xfrm>
              <a:off x="2817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1">
              <a:extLst>
                <a:ext uri="{FF2B5EF4-FFF2-40B4-BE49-F238E27FC236}">
                  <a16:creationId xmlns:a16="http://schemas.microsoft.com/office/drawing/2014/main" id="{1D053E51-6180-B798-AC28-B6AE7A004306}"/>
                </a:ext>
              </a:extLst>
            </p:cNvPr>
            <p:cNvSpPr>
              <a:spLocks noChangeArrowheads="1"/>
            </p:cNvSpPr>
            <p:nvPr/>
          </p:nvSpPr>
          <p:spPr bwMode="auto">
            <a:xfrm>
              <a:off x="2852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2">
              <a:extLst>
                <a:ext uri="{FF2B5EF4-FFF2-40B4-BE49-F238E27FC236}">
                  <a16:creationId xmlns:a16="http://schemas.microsoft.com/office/drawing/2014/main" id="{481CC1CA-E23E-3807-C137-45BCECEDB51E}"/>
                </a:ext>
              </a:extLst>
            </p:cNvPr>
            <p:cNvSpPr>
              <a:spLocks noChangeArrowheads="1"/>
            </p:cNvSpPr>
            <p:nvPr/>
          </p:nvSpPr>
          <p:spPr bwMode="auto">
            <a:xfrm>
              <a:off x="2887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3">
              <a:extLst>
                <a:ext uri="{FF2B5EF4-FFF2-40B4-BE49-F238E27FC236}">
                  <a16:creationId xmlns:a16="http://schemas.microsoft.com/office/drawing/2014/main" id="{B5FFFE7F-6214-8422-AB30-99BA9B34E8D1}"/>
                </a:ext>
              </a:extLst>
            </p:cNvPr>
            <p:cNvSpPr>
              <a:spLocks noChangeArrowheads="1"/>
            </p:cNvSpPr>
            <p:nvPr/>
          </p:nvSpPr>
          <p:spPr bwMode="auto">
            <a:xfrm>
              <a:off x="29273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4">
              <a:extLst>
                <a:ext uri="{FF2B5EF4-FFF2-40B4-BE49-F238E27FC236}">
                  <a16:creationId xmlns:a16="http://schemas.microsoft.com/office/drawing/2014/main" id="{ECF11BA1-7B28-3101-AA69-990A61F18913}"/>
                </a:ext>
              </a:extLst>
            </p:cNvPr>
            <p:cNvSpPr>
              <a:spLocks noChangeArrowheads="1"/>
            </p:cNvSpPr>
            <p:nvPr/>
          </p:nvSpPr>
          <p:spPr bwMode="auto">
            <a:xfrm>
              <a:off x="2967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5">
              <a:extLst>
                <a:ext uri="{FF2B5EF4-FFF2-40B4-BE49-F238E27FC236}">
                  <a16:creationId xmlns:a16="http://schemas.microsoft.com/office/drawing/2014/main" id="{29E54B5A-9D31-6698-00D8-57D1B3E2C6A0}"/>
                </a:ext>
              </a:extLst>
            </p:cNvPr>
            <p:cNvSpPr>
              <a:spLocks noChangeArrowheads="1"/>
            </p:cNvSpPr>
            <p:nvPr/>
          </p:nvSpPr>
          <p:spPr bwMode="auto">
            <a:xfrm>
              <a:off x="3001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6">
              <a:extLst>
                <a:ext uri="{FF2B5EF4-FFF2-40B4-BE49-F238E27FC236}">
                  <a16:creationId xmlns:a16="http://schemas.microsoft.com/office/drawing/2014/main" id="{F49FAEEA-B09B-4BC6-714B-46D485493331}"/>
                </a:ext>
              </a:extLst>
            </p:cNvPr>
            <p:cNvSpPr>
              <a:spLocks noChangeArrowheads="1"/>
            </p:cNvSpPr>
            <p:nvPr/>
          </p:nvSpPr>
          <p:spPr bwMode="auto">
            <a:xfrm>
              <a:off x="3036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7">
              <a:extLst>
                <a:ext uri="{FF2B5EF4-FFF2-40B4-BE49-F238E27FC236}">
                  <a16:creationId xmlns:a16="http://schemas.microsoft.com/office/drawing/2014/main" id="{870FC1BB-C20D-C156-F16A-F63CEBE11E4A}"/>
                </a:ext>
              </a:extLst>
            </p:cNvPr>
            <p:cNvSpPr>
              <a:spLocks noChangeArrowheads="1"/>
            </p:cNvSpPr>
            <p:nvPr/>
          </p:nvSpPr>
          <p:spPr bwMode="auto">
            <a:xfrm>
              <a:off x="30765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8">
              <a:extLst>
                <a:ext uri="{FF2B5EF4-FFF2-40B4-BE49-F238E27FC236}">
                  <a16:creationId xmlns:a16="http://schemas.microsoft.com/office/drawing/2014/main" id="{13AFCBD7-9B88-1FC4-435D-CE613FF3A30E}"/>
                </a:ext>
              </a:extLst>
            </p:cNvPr>
            <p:cNvSpPr>
              <a:spLocks noChangeArrowheads="1"/>
            </p:cNvSpPr>
            <p:nvPr/>
          </p:nvSpPr>
          <p:spPr bwMode="auto">
            <a:xfrm>
              <a:off x="3114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9">
              <a:extLst>
                <a:ext uri="{FF2B5EF4-FFF2-40B4-BE49-F238E27FC236}">
                  <a16:creationId xmlns:a16="http://schemas.microsoft.com/office/drawing/2014/main" id="{DD16EE19-08CC-5680-09BD-47BFA5ECDC61}"/>
                </a:ext>
              </a:extLst>
            </p:cNvPr>
            <p:cNvSpPr>
              <a:spLocks noChangeArrowheads="1"/>
            </p:cNvSpPr>
            <p:nvPr/>
          </p:nvSpPr>
          <p:spPr bwMode="auto">
            <a:xfrm>
              <a:off x="31543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80">
              <a:extLst>
                <a:ext uri="{FF2B5EF4-FFF2-40B4-BE49-F238E27FC236}">
                  <a16:creationId xmlns:a16="http://schemas.microsoft.com/office/drawing/2014/main" id="{9C748CC4-7C9B-2203-A618-673F0F13969C}"/>
                </a:ext>
              </a:extLst>
            </p:cNvPr>
            <p:cNvSpPr>
              <a:spLocks noChangeArrowheads="1"/>
            </p:cNvSpPr>
            <p:nvPr/>
          </p:nvSpPr>
          <p:spPr bwMode="auto">
            <a:xfrm>
              <a:off x="3189288" y="33956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1">
              <a:extLst>
                <a:ext uri="{FF2B5EF4-FFF2-40B4-BE49-F238E27FC236}">
                  <a16:creationId xmlns:a16="http://schemas.microsoft.com/office/drawing/2014/main" id="{F6CCB01D-580C-B0D4-83A6-5FE007F84F29}"/>
                </a:ext>
              </a:extLst>
            </p:cNvPr>
            <p:cNvSpPr>
              <a:spLocks noChangeArrowheads="1"/>
            </p:cNvSpPr>
            <p:nvPr/>
          </p:nvSpPr>
          <p:spPr bwMode="auto">
            <a:xfrm>
              <a:off x="3225800" y="3395663"/>
              <a:ext cx="20638"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2">
              <a:extLst>
                <a:ext uri="{FF2B5EF4-FFF2-40B4-BE49-F238E27FC236}">
                  <a16:creationId xmlns:a16="http://schemas.microsoft.com/office/drawing/2014/main" id="{982FD044-B3F7-E126-1FC5-6BB6CB17D06D}"/>
                </a:ext>
              </a:extLst>
            </p:cNvPr>
            <p:cNvSpPr>
              <a:spLocks noChangeArrowheads="1"/>
            </p:cNvSpPr>
            <p:nvPr/>
          </p:nvSpPr>
          <p:spPr bwMode="auto">
            <a:xfrm>
              <a:off x="3268663" y="3360738"/>
              <a:ext cx="14288" cy="236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3">
              <a:extLst>
                <a:ext uri="{FF2B5EF4-FFF2-40B4-BE49-F238E27FC236}">
                  <a16:creationId xmlns:a16="http://schemas.microsoft.com/office/drawing/2014/main" id="{D034CBD5-031D-9C71-F695-9D33F9F3EBAA}"/>
                </a:ext>
              </a:extLst>
            </p:cNvPr>
            <p:cNvSpPr>
              <a:spLocks noChangeArrowheads="1"/>
            </p:cNvSpPr>
            <p:nvPr/>
          </p:nvSpPr>
          <p:spPr bwMode="auto">
            <a:xfrm>
              <a:off x="3303588" y="3309938"/>
              <a:ext cx="14288"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4">
              <a:extLst>
                <a:ext uri="{FF2B5EF4-FFF2-40B4-BE49-F238E27FC236}">
                  <a16:creationId xmlns:a16="http://schemas.microsoft.com/office/drawing/2014/main" id="{747466D4-174A-2F84-3B19-DC2C392677D7}"/>
                </a:ext>
              </a:extLst>
            </p:cNvPr>
            <p:cNvSpPr>
              <a:spLocks noChangeArrowheads="1"/>
            </p:cNvSpPr>
            <p:nvPr/>
          </p:nvSpPr>
          <p:spPr bwMode="auto">
            <a:xfrm>
              <a:off x="3338513" y="3395663"/>
              <a:ext cx="22225"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5">
              <a:extLst>
                <a:ext uri="{FF2B5EF4-FFF2-40B4-BE49-F238E27FC236}">
                  <a16:creationId xmlns:a16="http://schemas.microsoft.com/office/drawing/2014/main" id="{A64ED0B2-01B8-79AD-5758-DB10E6299A1D}"/>
                </a:ext>
              </a:extLst>
            </p:cNvPr>
            <p:cNvSpPr>
              <a:spLocks noChangeArrowheads="1"/>
            </p:cNvSpPr>
            <p:nvPr/>
          </p:nvSpPr>
          <p:spPr bwMode="auto">
            <a:xfrm>
              <a:off x="33845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6">
              <a:extLst>
                <a:ext uri="{FF2B5EF4-FFF2-40B4-BE49-F238E27FC236}">
                  <a16:creationId xmlns:a16="http://schemas.microsoft.com/office/drawing/2014/main" id="{13730506-74F1-12AC-3F7E-437D09C7A734}"/>
                </a:ext>
              </a:extLst>
            </p:cNvPr>
            <p:cNvSpPr>
              <a:spLocks noChangeArrowheads="1"/>
            </p:cNvSpPr>
            <p:nvPr/>
          </p:nvSpPr>
          <p:spPr bwMode="auto">
            <a:xfrm>
              <a:off x="3421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7">
              <a:extLst>
                <a:ext uri="{FF2B5EF4-FFF2-40B4-BE49-F238E27FC236}">
                  <a16:creationId xmlns:a16="http://schemas.microsoft.com/office/drawing/2014/main" id="{D9AB8F19-85C3-11C2-944D-17FE8F2B3CFF}"/>
                </a:ext>
              </a:extLst>
            </p:cNvPr>
            <p:cNvSpPr>
              <a:spLocks noChangeArrowheads="1"/>
            </p:cNvSpPr>
            <p:nvPr/>
          </p:nvSpPr>
          <p:spPr bwMode="auto">
            <a:xfrm>
              <a:off x="3455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8">
              <a:extLst>
                <a:ext uri="{FF2B5EF4-FFF2-40B4-BE49-F238E27FC236}">
                  <a16:creationId xmlns:a16="http://schemas.microsoft.com/office/drawing/2014/main" id="{D222ECFE-8969-C03D-9E1C-09098581E47A}"/>
                </a:ext>
              </a:extLst>
            </p:cNvPr>
            <p:cNvSpPr>
              <a:spLocks noChangeArrowheads="1"/>
            </p:cNvSpPr>
            <p:nvPr/>
          </p:nvSpPr>
          <p:spPr bwMode="auto">
            <a:xfrm>
              <a:off x="3490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9">
              <a:extLst>
                <a:ext uri="{FF2B5EF4-FFF2-40B4-BE49-F238E27FC236}">
                  <a16:creationId xmlns:a16="http://schemas.microsoft.com/office/drawing/2014/main" id="{68848D65-3655-B3EA-9552-F310BE5025DA}"/>
                </a:ext>
              </a:extLst>
            </p:cNvPr>
            <p:cNvSpPr>
              <a:spLocks noChangeArrowheads="1"/>
            </p:cNvSpPr>
            <p:nvPr/>
          </p:nvSpPr>
          <p:spPr bwMode="auto">
            <a:xfrm>
              <a:off x="3533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90">
              <a:extLst>
                <a:ext uri="{FF2B5EF4-FFF2-40B4-BE49-F238E27FC236}">
                  <a16:creationId xmlns:a16="http://schemas.microsoft.com/office/drawing/2014/main" id="{DE535DB4-3F21-62A5-EE7D-0E5CBFC74D10}"/>
                </a:ext>
              </a:extLst>
            </p:cNvPr>
            <p:cNvSpPr>
              <a:spLocks noChangeArrowheads="1"/>
            </p:cNvSpPr>
            <p:nvPr/>
          </p:nvSpPr>
          <p:spPr bwMode="auto">
            <a:xfrm>
              <a:off x="357346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1">
              <a:extLst>
                <a:ext uri="{FF2B5EF4-FFF2-40B4-BE49-F238E27FC236}">
                  <a16:creationId xmlns:a16="http://schemas.microsoft.com/office/drawing/2014/main" id="{1EBAAFE6-15E4-94A8-4EB7-7A0999FB0428}"/>
                </a:ext>
              </a:extLst>
            </p:cNvPr>
            <p:cNvSpPr>
              <a:spLocks noChangeArrowheads="1"/>
            </p:cNvSpPr>
            <p:nvPr/>
          </p:nvSpPr>
          <p:spPr bwMode="auto">
            <a:xfrm>
              <a:off x="3605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2">
              <a:extLst>
                <a:ext uri="{FF2B5EF4-FFF2-40B4-BE49-F238E27FC236}">
                  <a16:creationId xmlns:a16="http://schemas.microsoft.com/office/drawing/2014/main" id="{F8078E4C-4C93-14B5-BB1A-D3908C9BEB82}"/>
                </a:ext>
              </a:extLst>
            </p:cNvPr>
            <p:cNvSpPr>
              <a:spLocks noChangeArrowheads="1"/>
            </p:cNvSpPr>
            <p:nvPr/>
          </p:nvSpPr>
          <p:spPr bwMode="auto">
            <a:xfrm>
              <a:off x="3640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3">
              <a:extLst>
                <a:ext uri="{FF2B5EF4-FFF2-40B4-BE49-F238E27FC236}">
                  <a16:creationId xmlns:a16="http://schemas.microsoft.com/office/drawing/2014/main" id="{07EF69F7-031C-A7C9-D61E-70429DE0150B}"/>
                </a:ext>
              </a:extLst>
            </p:cNvPr>
            <p:cNvSpPr>
              <a:spLocks noChangeArrowheads="1"/>
            </p:cNvSpPr>
            <p:nvPr/>
          </p:nvSpPr>
          <p:spPr bwMode="auto">
            <a:xfrm>
              <a:off x="3683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94">
              <a:extLst>
                <a:ext uri="{FF2B5EF4-FFF2-40B4-BE49-F238E27FC236}">
                  <a16:creationId xmlns:a16="http://schemas.microsoft.com/office/drawing/2014/main" id="{D7CB30A5-FD54-43A2-1F4E-779F390D1E1E}"/>
                </a:ext>
              </a:extLst>
            </p:cNvPr>
            <p:cNvSpPr>
              <a:spLocks noChangeArrowheads="1"/>
            </p:cNvSpPr>
            <p:nvPr/>
          </p:nvSpPr>
          <p:spPr bwMode="auto">
            <a:xfrm>
              <a:off x="37258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5">
              <a:extLst>
                <a:ext uri="{FF2B5EF4-FFF2-40B4-BE49-F238E27FC236}">
                  <a16:creationId xmlns:a16="http://schemas.microsoft.com/office/drawing/2014/main" id="{37224BF0-618C-2238-C0AF-0B2DE114FB89}"/>
                </a:ext>
              </a:extLst>
            </p:cNvPr>
            <p:cNvSpPr>
              <a:spLocks noChangeArrowheads="1"/>
            </p:cNvSpPr>
            <p:nvPr/>
          </p:nvSpPr>
          <p:spPr bwMode="auto">
            <a:xfrm>
              <a:off x="3754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96">
              <a:extLst>
                <a:ext uri="{FF2B5EF4-FFF2-40B4-BE49-F238E27FC236}">
                  <a16:creationId xmlns:a16="http://schemas.microsoft.com/office/drawing/2014/main" id="{F94FA447-0FC7-0E24-B83D-48098A05736F}"/>
                </a:ext>
              </a:extLst>
            </p:cNvPr>
            <p:cNvSpPr>
              <a:spLocks noChangeArrowheads="1"/>
            </p:cNvSpPr>
            <p:nvPr/>
          </p:nvSpPr>
          <p:spPr bwMode="auto">
            <a:xfrm>
              <a:off x="3789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7">
              <a:extLst>
                <a:ext uri="{FF2B5EF4-FFF2-40B4-BE49-F238E27FC236}">
                  <a16:creationId xmlns:a16="http://schemas.microsoft.com/office/drawing/2014/main" id="{A345ABA5-6582-9767-813C-0E1C180BA38B}"/>
                </a:ext>
              </a:extLst>
            </p:cNvPr>
            <p:cNvSpPr>
              <a:spLocks noChangeArrowheads="1"/>
            </p:cNvSpPr>
            <p:nvPr/>
          </p:nvSpPr>
          <p:spPr bwMode="auto">
            <a:xfrm>
              <a:off x="3832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98">
              <a:extLst>
                <a:ext uri="{FF2B5EF4-FFF2-40B4-BE49-F238E27FC236}">
                  <a16:creationId xmlns:a16="http://schemas.microsoft.com/office/drawing/2014/main" id="{BEFB2FFD-35FC-C547-D9F5-FD5A2C16B2F0}"/>
                </a:ext>
              </a:extLst>
            </p:cNvPr>
            <p:cNvSpPr>
              <a:spLocks noChangeArrowheads="1"/>
            </p:cNvSpPr>
            <p:nvPr/>
          </p:nvSpPr>
          <p:spPr bwMode="auto">
            <a:xfrm>
              <a:off x="3871913"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9">
              <a:extLst>
                <a:ext uri="{FF2B5EF4-FFF2-40B4-BE49-F238E27FC236}">
                  <a16:creationId xmlns:a16="http://schemas.microsoft.com/office/drawing/2014/main" id="{0B1476CB-3692-F37E-73EE-5CEEB50817A8}"/>
                </a:ext>
              </a:extLst>
            </p:cNvPr>
            <p:cNvSpPr>
              <a:spLocks noChangeArrowheads="1"/>
            </p:cNvSpPr>
            <p:nvPr/>
          </p:nvSpPr>
          <p:spPr bwMode="auto">
            <a:xfrm>
              <a:off x="390683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00">
              <a:extLst>
                <a:ext uri="{FF2B5EF4-FFF2-40B4-BE49-F238E27FC236}">
                  <a16:creationId xmlns:a16="http://schemas.microsoft.com/office/drawing/2014/main" id="{1F3EC0F6-E9B3-A838-9E66-B7B8B223CA67}"/>
                </a:ext>
              </a:extLst>
            </p:cNvPr>
            <p:cNvSpPr>
              <a:spLocks noChangeArrowheads="1"/>
            </p:cNvSpPr>
            <p:nvPr/>
          </p:nvSpPr>
          <p:spPr bwMode="auto">
            <a:xfrm>
              <a:off x="3946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01">
              <a:extLst>
                <a:ext uri="{FF2B5EF4-FFF2-40B4-BE49-F238E27FC236}">
                  <a16:creationId xmlns:a16="http://schemas.microsoft.com/office/drawing/2014/main" id="{BEF8C9BA-6DEF-1CF1-F6F0-88DA697A0464}"/>
                </a:ext>
              </a:extLst>
            </p:cNvPr>
            <p:cNvSpPr>
              <a:spLocks noChangeArrowheads="1"/>
            </p:cNvSpPr>
            <p:nvPr/>
          </p:nvSpPr>
          <p:spPr bwMode="auto">
            <a:xfrm>
              <a:off x="39878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2">
              <a:extLst>
                <a:ext uri="{FF2B5EF4-FFF2-40B4-BE49-F238E27FC236}">
                  <a16:creationId xmlns:a16="http://schemas.microsoft.com/office/drawing/2014/main" id="{AE7BDE38-DCB2-35E2-6D4C-0036C45D6927}"/>
                </a:ext>
              </a:extLst>
            </p:cNvPr>
            <p:cNvSpPr>
              <a:spLocks noChangeArrowheads="1"/>
            </p:cNvSpPr>
            <p:nvPr/>
          </p:nvSpPr>
          <p:spPr bwMode="auto">
            <a:xfrm>
              <a:off x="40243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3">
              <a:extLst>
                <a:ext uri="{FF2B5EF4-FFF2-40B4-BE49-F238E27FC236}">
                  <a16:creationId xmlns:a16="http://schemas.microsoft.com/office/drawing/2014/main" id="{78F38DA8-5D20-F2D4-FF23-F52957B727BB}"/>
                </a:ext>
              </a:extLst>
            </p:cNvPr>
            <p:cNvSpPr>
              <a:spLocks noChangeArrowheads="1"/>
            </p:cNvSpPr>
            <p:nvPr/>
          </p:nvSpPr>
          <p:spPr bwMode="auto">
            <a:xfrm>
              <a:off x="4056063" y="3425825"/>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4">
              <a:extLst>
                <a:ext uri="{FF2B5EF4-FFF2-40B4-BE49-F238E27FC236}">
                  <a16:creationId xmlns:a16="http://schemas.microsoft.com/office/drawing/2014/main" id="{6C2D3FEF-751A-1908-41F2-CE56EF81B0B9}"/>
                </a:ext>
              </a:extLst>
            </p:cNvPr>
            <p:cNvSpPr>
              <a:spLocks noChangeArrowheads="1"/>
            </p:cNvSpPr>
            <p:nvPr/>
          </p:nvSpPr>
          <p:spPr bwMode="auto">
            <a:xfrm>
              <a:off x="4095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05">
              <a:extLst>
                <a:ext uri="{FF2B5EF4-FFF2-40B4-BE49-F238E27FC236}">
                  <a16:creationId xmlns:a16="http://schemas.microsoft.com/office/drawing/2014/main" id="{40A8F815-62CA-E444-B2B0-5999A6737BF3}"/>
                </a:ext>
              </a:extLst>
            </p:cNvPr>
            <p:cNvSpPr>
              <a:spLocks noChangeArrowheads="1"/>
            </p:cNvSpPr>
            <p:nvPr/>
          </p:nvSpPr>
          <p:spPr bwMode="auto">
            <a:xfrm>
              <a:off x="4133850" y="3417888"/>
              <a:ext cx="142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06">
              <a:extLst>
                <a:ext uri="{FF2B5EF4-FFF2-40B4-BE49-F238E27FC236}">
                  <a16:creationId xmlns:a16="http://schemas.microsoft.com/office/drawing/2014/main" id="{658AA2A3-00EC-7180-42CE-19DEC2574143}"/>
                </a:ext>
              </a:extLst>
            </p:cNvPr>
            <p:cNvSpPr>
              <a:spLocks noChangeArrowheads="1"/>
            </p:cNvSpPr>
            <p:nvPr/>
          </p:nvSpPr>
          <p:spPr bwMode="auto">
            <a:xfrm>
              <a:off x="41735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07">
              <a:extLst>
                <a:ext uri="{FF2B5EF4-FFF2-40B4-BE49-F238E27FC236}">
                  <a16:creationId xmlns:a16="http://schemas.microsoft.com/office/drawing/2014/main" id="{31714BCD-A184-1374-5BBC-FE82DA3707A1}"/>
                </a:ext>
              </a:extLst>
            </p:cNvPr>
            <p:cNvSpPr>
              <a:spLocks noChangeArrowheads="1"/>
            </p:cNvSpPr>
            <p:nvPr/>
          </p:nvSpPr>
          <p:spPr bwMode="auto">
            <a:xfrm>
              <a:off x="4208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8">
              <a:extLst>
                <a:ext uri="{FF2B5EF4-FFF2-40B4-BE49-F238E27FC236}">
                  <a16:creationId xmlns:a16="http://schemas.microsoft.com/office/drawing/2014/main" id="{0FAC1B79-8F09-B215-0B05-422629466608}"/>
                </a:ext>
              </a:extLst>
            </p:cNvPr>
            <p:cNvSpPr>
              <a:spLocks noChangeArrowheads="1"/>
            </p:cNvSpPr>
            <p:nvPr/>
          </p:nvSpPr>
          <p:spPr bwMode="auto">
            <a:xfrm>
              <a:off x="42433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9">
              <a:extLst>
                <a:ext uri="{FF2B5EF4-FFF2-40B4-BE49-F238E27FC236}">
                  <a16:creationId xmlns:a16="http://schemas.microsoft.com/office/drawing/2014/main" id="{8C4A89B2-4D39-27EB-D682-FE9ACEDF4098}"/>
                </a:ext>
              </a:extLst>
            </p:cNvPr>
            <p:cNvSpPr>
              <a:spLocks noChangeArrowheads="1"/>
            </p:cNvSpPr>
            <p:nvPr/>
          </p:nvSpPr>
          <p:spPr bwMode="auto">
            <a:xfrm>
              <a:off x="42862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10">
              <a:extLst>
                <a:ext uri="{FF2B5EF4-FFF2-40B4-BE49-F238E27FC236}">
                  <a16:creationId xmlns:a16="http://schemas.microsoft.com/office/drawing/2014/main" id="{DD0C3FA9-A207-8EC3-BB06-B23C816EC76B}"/>
                </a:ext>
              </a:extLst>
            </p:cNvPr>
            <p:cNvSpPr>
              <a:spLocks noChangeArrowheads="1"/>
            </p:cNvSpPr>
            <p:nvPr/>
          </p:nvSpPr>
          <p:spPr bwMode="auto">
            <a:xfrm>
              <a:off x="4318000" y="3425825"/>
              <a:ext cx="1428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1">
              <a:extLst>
                <a:ext uri="{FF2B5EF4-FFF2-40B4-BE49-F238E27FC236}">
                  <a16:creationId xmlns:a16="http://schemas.microsoft.com/office/drawing/2014/main" id="{963E19A9-B649-CC99-932A-2D82423BDBC6}"/>
                </a:ext>
              </a:extLst>
            </p:cNvPr>
            <p:cNvSpPr>
              <a:spLocks noChangeArrowheads="1"/>
            </p:cNvSpPr>
            <p:nvPr/>
          </p:nvSpPr>
          <p:spPr bwMode="auto">
            <a:xfrm>
              <a:off x="4354513" y="3275013"/>
              <a:ext cx="2063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2">
              <a:extLst>
                <a:ext uri="{FF2B5EF4-FFF2-40B4-BE49-F238E27FC236}">
                  <a16:creationId xmlns:a16="http://schemas.microsoft.com/office/drawing/2014/main" id="{E6D41C96-57FD-FF5D-F5A8-05EBE1BB0610}"/>
                </a:ext>
              </a:extLst>
            </p:cNvPr>
            <p:cNvSpPr>
              <a:spLocks noChangeArrowheads="1"/>
            </p:cNvSpPr>
            <p:nvPr/>
          </p:nvSpPr>
          <p:spPr bwMode="auto">
            <a:xfrm>
              <a:off x="4397375"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3">
              <a:extLst>
                <a:ext uri="{FF2B5EF4-FFF2-40B4-BE49-F238E27FC236}">
                  <a16:creationId xmlns:a16="http://schemas.microsoft.com/office/drawing/2014/main" id="{48602F80-B4E7-A123-0447-8C1035D5E018}"/>
                </a:ext>
              </a:extLst>
            </p:cNvPr>
            <p:cNvSpPr>
              <a:spLocks noChangeArrowheads="1"/>
            </p:cNvSpPr>
            <p:nvPr/>
          </p:nvSpPr>
          <p:spPr bwMode="auto">
            <a:xfrm>
              <a:off x="5376863" y="3275013"/>
              <a:ext cx="14288" cy="344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4">
              <a:extLst>
                <a:ext uri="{FF2B5EF4-FFF2-40B4-BE49-F238E27FC236}">
                  <a16:creationId xmlns:a16="http://schemas.microsoft.com/office/drawing/2014/main" id="{D6AB1C26-FBB2-84CA-4EB8-A641D82E1D0D}"/>
                </a:ext>
              </a:extLst>
            </p:cNvPr>
            <p:cNvSpPr>
              <a:spLocks noChangeArrowheads="1"/>
            </p:cNvSpPr>
            <p:nvPr/>
          </p:nvSpPr>
          <p:spPr bwMode="auto">
            <a:xfrm>
              <a:off x="5411788" y="3338513"/>
              <a:ext cx="14288"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5">
              <a:extLst>
                <a:ext uri="{FF2B5EF4-FFF2-40B4-BE49-F238E27FC236}">
                  <a16:creationId xmlns:a16="http://schemas.microsoft.com/office/drawing/2014/main" id="{E5872BB5-174E-07CE-6F39-65A587F3F898}"/>
                </a:ext>
              </a:extLst>
            </p:cNvPr>
            <p:cNvSpPr>
              <a:spLocks noChangeArrowheads="1"/>
            </p:cNvSpPr>
            <p:nvPr/>
          </p:nvSpPr>
          <p:spPr bwMode="auto">
            <a:xfrm>
              <a:off x="44354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6">
              <a:extLst>
                <a:ext uri="{FF2B5EF4-FFF2-40B4-BE49-F238E27FC236}">
                  <a16:creationId xmlns:a16="http://schemas.microsoft.com/office/drawing/2014/main" id="{14AAA9C4-E4D1-F97F-F067-4D56BE780CCB}"/>
                </a:ext>
              </a:extLst>
            </p:cNvPr>
            <p:cNvSpPr>
              <a:spLocks noChangeArrowheads="1"/>
            </p:cNvSpPr>
            <p:nvPr/>
          </p:nvSpPr>
          <p:spPr bwMode="auto">
            <a:xfrm>
              <a:off x="4471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7">
              <a:extLst>
                <a:ext uri="{FF2B5EF4-FFF2-40B4-BE49-F238E27FC236}">
                  <a16:creationId xmlns:a16="http://schemas.microsoft.com/office/drawing/2014/main" id="{A57E43AD-4E4A-66C3-64C4-6446922BC56E}"/>
                </a:ext>
              </a:extLst>
            </p:cNvPr>
            <p:cNvSpPr>
              <a:spLocks noChangeArrowheads="1"/>
            </p:cNvSpPr>
            <p:nvPr/>
          </p:nvSpPr>
          <p:spPr bwMode="auto">
            <a:xfrm>
              <a:off x="4506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18">
              <a:extLst>
                <a:ext uri="{FF2B5EF4-FFF2-40B4-BE49-F238E27FC236}">
                  <a16:creationId xmlns:a16="http://schemas.microsoft.com/office/drawing/2014/main" id="{19298F69-8E1A-80A9-7416-6469BF36E366}"/>
                </a:ext>
              </a:extLst>
            </p:cNvPr>
            <p:cNvSpPr>
              <a:spLocks noChangeArrowheads="1"/>
            </p:cNvSpPr>
            <p:nvPr/>
          </p:nvSpPr>
          <p:spPr bwMode="auto">
            <a:xfrm>
              <a:off x="45418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9">
              <a:extLst>
                <a:ext uri="{FF2B5EF4-FFF2-40B4-BE49-F238E27FC236}">
                  <a16:creationId xmlns:a16="http://schemas.microsoft.com/office/drawing/2014/main" id="{8882499F-2145-9868-1F57-8270ECBE09F8}"/>
                </a:ext>
              </a:extLst>
            </p:cNvPr>
            <p:cNvSpPr>
              <a:spLocks noChangeArrowheads="1"/>
            </p:cNvSpPr>
            <p:nvPr/>
          </p:nvSpPr>
          <p:spPr bwMode="auto">
            <a:xfrm>
              <a:off x="4587875"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20">
              <a:extLst>
                <a:ext uri="{FF2B5EF4-FFF2-40B4-BE49-F238E27FC236}">
                  <a16:creationId xmlns:a16="http://schemas.microsoft.com/office/drawing/2014/main" id="{7A2073B1-DA57-6C7E-8625-89F2D82AC475}"/>
                </a:ext>
              </a:extLst>
            </p:cNvPr>
            <p:cNvSpPr>
              <a:spLocks noChangeArrowheads="1"/>
            </p:cNvSpPr>
            <p:nvPr/>
          </p:nvSpPr>
          <p:spPr bwMode="auto">
            <a:xfrm>
              <a:off x="4624388"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1">
              <a:extLst>
                <a:ext uri="{FF2B5EF4-FFF2-40B4-BE49-F238E27FC236}">
                  <a16:creationId xmlns:a16="http://schemas.microsoft.com/office/drawing/2014/main" id="{F1BE9EF6-3143-699D-6D62-D302D19531B3}"/>
                </a:ext>
              </a:extLst>
            </p:cNvPr>
            <p:cNvSpPr>
              <a:spLocks noChangeArrowheads="1"/>
            </p:cNvSpPr>
            <p:nvPr/>
          </p:nvSpPr>
          <p:spPr bwMode="auto">
            <a:xfrm>
              <a:off x="4662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22">
              <a:extLst>
                <a:ext uri="{FF2B5EF4-FFF2-40B4-BE49-F238E27FC236}">
                  <a16:creationId xmlns:a16="http://schemas.microsoft.com/office/drawing/2014/main" id="{DC4B308F-AD6A-39C1-C075-5EC7AF7F0EF1}"/>
                </a:ext>
              </a:extLst>
            </p:cNvPr>
            <p:cNvSpPr>
              <a:spLocks noChangeArrowheads="1"/>
            </p:cNvSpPr>
            <p:nvPr/>
          </p:nvSpPr>
          <p:spPr bwMode="auto">
            <a:xfrm>
              <a:off x="4699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23">
              <a:extLst>
                <a:ext uri="{FF2B5EF4-FFF2-40B4-BE49-F238E27FC236}">
                  <a16:creationId xmlns:a16="http://schemas.microsoft.com/office/drawing/2014/main" id="{DF326FDA-4950-2149-2594-278AC3700AAB}"/>
                </a:ext>
              </a:extLst>
            </p:cNvPr>
            <p:cNvSpPr>
              <a:spLocks noChangeArrowheads="1"/>
            </p:cNvSpPr>
            <p:nvPr/>
          </p:nvSpPr>
          <p:spPr bwMode="auto">
            <a:xfrm>
              <a:off x="4741863"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4">
              <a:extLst>
                <a:ext uri="{FF2B5EF4-FFF2-40B4-BE49-F238E27FC236}">
                  <a16:creationId xmlns:a16="http://schemas.microsoft.com/office/drawing/2014/main" id="{C8209E92-2CEF-ECC4-6F83-D23592785F99}"/>
                </a:ext>
              </a:extLst>
            </p:cNvPr>
            <p:cNvSpPr>
              <a:spLocks noChangeArrowheads="1"/>
            </p:cNvSpPr>
            <p:nvPr/>
          </p:nvSpPr>
          <p:spPr bwMode="auto">
            <a:xfrm>
              <a:off x="47767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25">
              <a:extLst>
                <a:ext uri="{FF2B5EF4-FFF2-40B4-BE49-F238E27FC236}">
                  <a16:creationId xmlns:a16="http://schemas.microsoft.com/office/drawing/2014/main" id="{61946A37-56FA-1747-12EF-7CDDDA98EC78}"/>
                </a:ext>
              </a:extLst>
            </p:cNvPr>
            <p:cNvSpPr>
              <a:spLocks noChangeArrowheads="1"/>
            </p:cNvSpPr>
            <p:nvPr/>
          </p:nvSpPr>
          <p:spPr bwMode="auto">
            <a:xfrm>
              <a:off x="4811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6">
              <a:extLst>
                <a:ext uri="{FF2B5EF4-FFF2-40B4-BE49-F238E27FC236}">
                  <a16:creationId xmlns:a16="http://schemas.microsoft.com/office/drawing/2014/main" id="{34865380-A106-BA00-75AF-A04996E799CC}"/>
                </a:ext>
              </a:extLst>
            </p:cNvPr>
            <p:cNvSpPr>
              <a:spLocks noChangeArrowheads="1"/>
            </p:cNvSpPr>
            <p:nvPr/>
          </p:nvSpPr>
          <p:spPr bwMode="auto">
            <a:xfrm>
              <a:off x="4848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7">
              <a:extLst>
                <a:ext uri="{FF2B5EF4-FFF2-40B4-BE49-F238E27FC236}">
                  <a16:creationId xmlns:a16="http://schemas.microsoft.com/office/drawing/2014/main" id="{A27A04D9-B800-36BF-DFB0-C5A08D6D2309}"/>
                </a:ext>
              </a:extLst>
            </p:cNvPr>
            <p:cNvSpPr>
              <a:spLocks noChangeArrowheads="1"/>
            </p:cNvSpPr>
            <p:nvPr/>
          </p:nvSpPr>
          <p:spPr bwMode="auto">
            <a:xfrm>
              <a:off x="48895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28">
              <a:extLst>
                <a:ext uri="{FF2B5EF4-FFF2-40B4-BE49-F238E27FC236}">
                  <a16:creationId xmlns:a16="http://schemas.microsoft.com/office/drawing/2014/main" id="{FB944D29-CD67-3510-485D-25B2D7147FEF}"/>
                </a:ext>
              </a:extLst>
            </p:cNvPr>
            <p:cNvSpPr>
              <a:spLocks noChangeArrowheads="1"/>
            </p:cNvSpPr>
            <p:nvPr/>
          </p:nvSpPr>
          <p:spPr bwMode="auto">
            <a:xfrm>
              <a:off x="49260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29">
              <a:extLst>
                <a:ext uri="{FF2B5EF4-FFF2-40B4-BE49-F238E27FC236}">
                  <a16:creationId xmlns:a16="http://schemas.microsoft.com/office/drawing/2014/main" id="{92EF40B8-0C33-D105-842F-95981F9A803A}"/>
                </a:ext>
              </a:extLst>
            </p:cNvPr>
            <p:cNvSpPr>
              <a:spLocks noChangeArrowheads="1"/>
            </p:cNvSpPr>
            <p:nvPr/>
          </p:nvSpPr>
          <p:spPr bwMode="auto">
            <a:xfrm>
              <a:off x="4960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30">
              <a:extLst>
                <a:ext uri="{FF2B5EF4-FFF2-40B4-BE49-F238E27FC236}">
                  <a16:creationId xmlns:a16="http://schemas.microsoft.com/office/drawing/2014/main" id="{978C107A-6631-A6EC-EA4B-CB84831AB6E1}"/>
                </a:ext>
              </a:extLst>
            </p:cNvPr>
            <p:cNvSpPr>
              <a:spLocks noChangeArrowheads="1"/>
            </p:cNvSpPr>
            <p:nvPr/>
          </p:nvSpPr>
          <p:spPr bwMode="auto">
            <a:xfrm>
              <a:off x="4997450"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31">
              <a:extLst>
                <a:ext uri="{FF2B5EF4-FFF2-40B4-BE49-F238E27FC236}">
                  <a16:creationId xmlns:a16="http://schemas.microsoft.com/office/drawing/2014/main" id="{FF3D1CD3-3459-6DD5-40FF-899408AFD144}"/>
                </a:ext>
              </a:extLst>
            </p:cNvPr>
            <p:cNvSpPr>
              <a:spLocks noChangeArrowheads="1"/>
            </p:cNvSpPr>
            <p:nvPr/>
          </p:nvSpPr>
          <p:spPr bwMode="auto">
            <a:xfrm>
              <a:off x="50387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2">
              <a:extLst>
                <a:ext uri="{FF2B5EF4-FFF2-40B4-BE49-F238E27FC236}">
                  <a16:creationId xmlns:a16="http://schemas.microsoft.com/office/drawing/2014/main" id="{6435CDAC-C493-4A06-5871-EAA44B8CF6ED}"/>
                </a:ext>
              </a:extLst>
            </p:cNvPr>
            <p:cNvSpPr>
              <a:spLocks noChangeArrowheads="1"/>
            </p:cNvSpPr>
            <p:nvPr/>
          </p:nvSpPr>
          <p:spPr bwMode="auto">
            <a:xfrm>
              <a:off x="50752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3">
              <a:extLst>
                <a:ext uri="{FF2B5EF4-FFF2-40B4-BE49-F238E27FC236}">
                  <a16:creationId xmlns:a16="http://schemas.microsoft.com/office/drawing/2014/main" id="{6656FCCF-C462-627F-5084-ECF9A632BE3B}"/>
                </a:ext>
              </a:extLst>
            </p:cNvPr>
            <p:cNvSpPr>
              <a:spLocks noChangeArrowheads="1"/>
            </p:cNvSpPr>
            <p:nvPr/>
          </p:nvSpPr>
          <p:spPr bwMode="auto">
            <a:xfrm>
              <a:off x="51101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4">
              <a:extLst>
                <a:ext uri="{FF2B5EF4-FFF2-40B4-BE49-F238E27FC236}">
                  <a16:creationId xmlns:a16="http://schemas.microsoft.com/office/drawing/2014/main" id="{471D12D7-9474-0891-1E18-2540E6A17B2A}"/>
                </a:ext>
              </a:extLst>
            </p:cNvPr>
            <p:cNvSpPr>
              <a:spLocks noChangeArrowheads="1"/>
            </p:cNvSpPr>
            <p:nvPr/>
          </p:nvSpPr>
          <p:spPr bwMode="auto">
            <a:xfrm>
              <a:off x="51450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5">
              <a:extLst>
                <a:ext uri="{FF2B5EF4-FFF2-40B4-BE49-F238E27FC236}">
                  <a16:creationId xmlns:a16="http://schemas.microsoft.com/office/drawing/2014/main" id="{79613B4C-49C3-42C6-74A0-6681D7DA1F23}"/>
                </a:ext>
              </a:extLst>
            </p:cNvPr>
            <p:cNvSpPr>
              <a:spLocks noChangeArrowheads="1"/>
            </p:cNvSpPr>
            <p:nvPr/>
          </p:nvSpPr>
          <p:spPr bwMode="auto">
            <a:xfrm>
              <a:off x="51879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6">
              <a:extLst>
                <a:ext uri="{FF2B5EF4-FFF2-40B4-BE49-F238E27FC236}">
                  <a16:creationId xmlns:a16="http://schemas.microsoft.com/office/drawing/2014/main" id="{F80C5CE4-E0AB-94FA-D3E9-A997815908CD}"/>
                </a:ext>
              </a:extLst>
            </p:cNvPr>
            <p:cNvSpPr>
              <a:spLocks noChangeArrowheads="1"/>
            </p:cNvSpPr>
            <p:nvPr/>
          </p:nvSpPr>
          <p:spPr bwMode="auto">
            <a:xfrm>
              <a:off x="52244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7">
              <a:extLst>
                <a:ext uri="{FF2B5EF4-FFF2-40B4-BE49-F238E27FC236}">
                  <a16:creationId xmlns:a16="http://schemas.microsoft.com/office/drawing/2014/main" id="{6F8C97D3-79EB-5481-59A1-871FD07E9CF7}"/>
                </a:ext>
              </a:extLst>
            </p:cNvPr>
            <p:cNvSpPr>
              <a:spLocks noChangeArrowheads="1"/>
            </p:cNvSpPr>
            <p:nvPr/>
          </p:nvSpPr>
          <p:spPr bwMode="auto">
            <a:xfrm>
              <a:off x="5262563" y="3395663"/>
              <a:ext cx="14288"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8">
              <a:extLst>
                <a:ext uri="{FF2B5EF4-FFF2-40B4-BE49-F238E27FC236}">
                  <a16:creationId xmlns:a16="http://schemas.microsoft.com/office/drawing/2014/main" id="{1B4A9214-CE29-B5B5-185C-3F274AE87AD0}"/>
                </a:ext>
              </a:extLst>
            </p:cNvPr>
            <p:cNvSpPr>
              <a:spLocks noChangeArrowheads="1"/>
            </p:cNvSpPr>
            <p:nvPr/>
          </p:nvSpPr>
          <p:spPr bwMode="auto">
            <a:xfrm>
              <a:off x="5299075" y="3446463"/>
              <a:ext cx="269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9">
              <a:extLst>
                <a:ext uri="{FF2B5EF4-FFF2-40B4-BE49-F238E27FC236}">
                  <a16:creationId xmlns:a16="http://schemas.microsoft.com/office/drawing/2014/main" id="{66546C99-2CF3-4D7B-2E7F-A8881E71A8A1}"/>
                </a:ext>
              </a:extLst>
            </p:cNvPr>
            <p:cNvSpPr>
              <a:spLocks noChangeArrowheads="1"/>
            </p:cNvSpPr>
            <p:nvPr/>
          </p:nvSpPr>
          <p:spPr bwMode="auto">
            <a:xfrm>
              <a:off x="5340350"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0">
              <a:extLst>
                <a:ext uri="{FF2B5EF4-FFF2-40B4-BE49-F238E27FC236}">
                  <a16:creationId xmlns:a16="http://schemas.microsoft.com/office/drawing/2014/main" id="{99FA887F-7BF3-192C-39BD-75A5C04A46CE}"/>
                </a:ext>
              </a:extLst>
            </p:cNvPr>
            <p:cNvSpPr>
              <a:spLocks noChangeArrowheads="1"/>
            </p:cNvSpPr>
            <p:nvPr/>
          </p:nvSpPr>
          <p:spPr bwMode="auto">
            <a:xfrm>
              <a:off x="53800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41">
              <a:extLst>
                <a:ext uri="{FF2B5EF4-FFF2-40B4-BE49-F238E27FC236}">
                  <a16:creationId xmlns:a16="http://schemas.microsoft.com/office/drawing/2014/main" id="{E3C92E73-A431-7873-1BC4-E1C892DD1E3C}"/>
                </a:ext>
              </a:extLst>
            </p:cNvPr>
            <p:cNvSpPr>
              <a:spLocks noChangeArrowheads="1"/>
            </p:cNvSpPr>
            <p:nvPr/>
          </p:nvSpPr>
          <p:spPr bwMode="auto">
            <a:xfrm>
              <a:off x="5414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2">
              <a:extLst>
                <a:ext uri="{FF2B5EF4-FFF2-40B4-BE49-F238E27FC236}">
                  <a16:creationId xmlns:a16="http://schemas.microsoft.com/office/drawing/2014/main" id="{DC63A00F-A989-D126-BF6F-564819AC8BB2}"/>
                </a:ext>
              </a:extLst>
            </p:cNvPr>
            <p:cNvSpPr>
              <a:spLocks noChangeArrowheads="1"/>
            </p:cNvSpPr>
            <p:nvPr/>
          </p:nvSpPr>
          <p:spPr bwMode="auto">
            <a:xfrm>
              <a:off x="545465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3">
              <a:extLst>
                <a:ext uri="{FF2B5EF4-FFF2-40B4-BE49-F238E27FC236}">
                  <a16:creationId xmlns:a16="http://schemas.microsoft.com/office/drawing/2014/main" id="{B03AA567-1939-199B-9F4C-AA1EAE4239FA}"/>
                </a:ext>
              </a:extLst>
            </p:cNvPr>
            <p:cNvSpPr>
              <a:spLocks noChangeArrowheads="1"/>
            </p:cNvSpPr>
            <p:nvPr/>
          </p:nvSpPr>
          <p:spPr bwMode="auto">
            <a:xfrm>
              <a:off x="54943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44">
              <a:extLst>
                <a:ext uri="{FF2B5EF4-FFF2-40B4-BE49-F238E27FC236}">
                  <a16:creationId xmlns:a16="http://schemas.microsoft.com/office/drawing/2014/main" id="{658BBDA4-69CA-C8A4-8827-B1A2EC6DAB9E}"/>
                </a:ext>
              </a:extLst>
            </p:cNvPr>
            <p:cNvSpPr>
              <a:spLocks noChangeArrowheads="1"/>
            </p:cNvSpPr>
            <p:nvPr/>
          </p:nvSpPr>
          <p:spPr bwMode="auto">
            <a:xfrm>
              <a:off x="55292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5">
              <a:extLst>
                <a:ext uri="{FF2B5EF4-FFF2-40B4-BE49-F238E27FC236}">
                  <a16:creationId xmlns:a16="http://schemas.microsoft.com/office/drawing/2014/main" id="{0FA744CE-0BF8-8CB0-0FB1-954A00E14C52}"/>
                </a:ext>
              </a:extLst>
            </p:cNvPr>
            <p:cNvSpPr>
              <a:spLocks noChangeArrowheads="1"/>
            </p:cNvSpPr>
            <p:nvPr/>
          </p:nvSpPr>
          <p:spPr bwMode="auto">
            <a:xfrm>
              <a:off x="5564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6">
              <a:extLst>
                <a:ext uri="{FF2B5EF4-FFF2-40B4-BE49-F238E27FC236}">
                  <a16:creationId xmlns:a16="http://schemas.microsoft.com/office/drawing/2014/main" id="{A6333A9C-6439-3E35-F16E-B4CD33A72E9B}"/>
                </a:ext>
              </a:extLst>
            </p:cNvPr>
            <p:cNvSpPr>
              <a:spLocks noChangeArrowheads="1"/>
            </p:cNvSpPr>
            <p:nvPr/>
          </p:nvSpPr>
          <p:spPr bwMode="auto">
            <a:xfrm>
              <a:off x="5603875"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7">
              <a:extLst>
                <a:ext uri="{FF2B5EF4-FFF2-40B4-BE49-F238E27FC236}">
                  <a16:creationId xmlns:a16="http://schemas.microsoft.com/office/drawing/2014/main" id="{6C32B1D4-0130-EA9C-5A7C-3FD6FEEB743D}"/>
                </a:ext>
              </a:extLst>
            </p:cNvPr>
            <p:cNvSpPr>
              <a:spLocks noChangeArrowheads="1"/>
            </p:cNvSpPr>
            <p:nvPr/>
          </p:nvSpPr>
          <p:spPr bwMode="auto">
            <a:xfrm>
              <a:off x="5641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8">
              <a:extLst>
                <a:ext uri="{FF2B5EF4-FFF2-40B4-BE49-F238E27FC236}">
                  <a16:creationId xmlns:a16="http://schemas.microsoft.com/office/drawing/2014/main" id="{5E37D546-FFD1-4E5B-ABAA-C00E63046134}"/>
                </a:ext>
              </a:extLst>
            </p:cNvPr>
            <p:cNvSpPr>
              <a:spLocks noChangeArrowheads="1"/>
            </p:cNvSpPr>
            <p:nvPr/>
          </p:nvSpPr>
          <p:spPr bwMode="auto">
            <a:xfrm>
              <a:off x="56784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9">
              <a:extLst>
                <a:ext uri="{FF2B5EF4-FFF2-40B4-BE49-F238E27FC236}">
                  <a16:creationId xmlns:a16="http://schemas.microsoft.com/office/drawing/2014/main" id="{B835C542-D59B-6988-9CEC-0662898BC736}"/>
                </a:ext>
              </a:extLst>
            </p:cNvPr>
            <p:cNvSpPr>
              <a:spLocks noChangeArrowheads="1"/>
            </p:cNvSpPr>
            <p:nvPr/>
          </p:nvSpPr>
          <p:spPr bwMode="auto">
            <a:xfrm>
              <a:off x="57134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50">
              <a:extLst>
                <a:ext uri="{FF2B5EF4-FFF2-40B4-BE49-F238E27FC236}">
                  <a16:creationId xmlns:a16="http://schemas.microsoft.com/office/drawing/2014/main" id="{617B3B9E-0B2A-8483-1027-B0AA59819466}"/>
                </a:ext>
              </a:extLst>
            </p:cNvPr>
            <p:cNvSpPr>
              <a:spLocks noChangeArrowheads="1"/>
            </p:cNvSpPr>
            <p:nvPr/>
          </p:nvSpPr>
          <p:spPr bwMode="auto">
            <a:xfrm>
              <a:off x="5753100" y="3446463"/>
              <a:ext cx="206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51">
              <a:extLst>
                <a:ext uri="{FF2B5EF4-FFF2-40B4-BE49-F238E27FC236}">
                  <a16:creationId xmlns:a16="http://schemas.microsoft.com/office/drawing/2014/main" id="{291BDA37-BC38-052C-0F01-C9DB49B1ABDD}"/>
                </a:ext>
              </a:extLst>
            </p:cNvPr>
            <p:cNvSpPr>
              <a:spLocks noChangeArrowheads="1"/>
            </p:cNvSpPr>
            <p:nvPr/>
          </p:nvSpPr>
          <p:spPr bwMode="auto">
            <a:xfrm>
              <a:off x="57912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2">
              <a:extLst>
                <a:ext uri="{FF2B5EF4-FFF2-40B4-BE49-F238E27FC236}">
                  <a16:creationId xmlns:a16="http://schemas.microsoft.com/office/drawing/2014/main" id="{439637D7-936C-4809-0228-6F63230B25F5}"/>
                </a:ext>
              </a:extLst>
            </p:cNvPr>
            <p:cNvSpPr>
              <a:spLocks noChangeArrowheads="1"/>
            </p:cNvSpPr>
            <p:nvPr/>
          </p:nvSpPr>
          <p:spPr bwMode="auto">
            <a:xfrm>
              <a:off x="58277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3">
              <a:extLst>
                <a:ext uri="{FF2B5EF4-FFF2-40B4-BE49-F238E27FC236}">
                  <a16:creationId xmlns:a16="http://schemas.microsoft.com/office/drawing/2014/main" id="{9C75A638-874E-CE63-803E-2731362CC8AF}"/>
                </a:ext>
              </a:extLst>
            </p:cNvPr>
            <p:cNvSpPr>
              <a:spLocks noChangeArrowheads="1"/>
            </p:cNvSpPr>
            <p:nvPr/>
          </p:nvSpPr>
          <p:spPr bwMode="auto">
            <a:xfrm>
              <a:off x="5865813" y="3425825"/>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4">
              <a:extLst>
                <a:ext uri="{FF2B5EF4-FFF2-40B4-BE49-F238E27FC236}">
                  <a16:creationId xmlns:a16="http://schemas.microsoft.com/office/drawing/2014/main" id="{B5EF88C8-75E8-8231-09D3-DFC1C179411A}"/>
                </a:ext>
              </a:extLst>
            </p:cNvPr>
            <p:cNvSpPr>
              <a:spLocks noChangeArrowheads="1"/>
            </p:cNvSpPr>
            <p:nvPr/>
          </p:nvSpPr>
          <p:spPr bwMode="auto">
            <a:xfrm>
              <a:off x="5902325" y="3411538"/>
              <a:ext cx="20638"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5">
              <a:extLst>
                <a:ext uri="{FF2B5EF4-FFF2-40B4-BE49-F238E27FC236}">
                  <a16:creationId xmlns:a16="http://schemas.microsoft.com/office/drawing/2014/main" id="{69DA51BE-00D5-CBC0-89A7-8A5E1F402F30}"/>
                </a:ext>
              </a:extLst>
            </p:cNvPr>
            <p:cNvSpPr>
              <a:spLocks noChangeArrowheads="1"/>
            </p:cNvSpPr>
            <p:nvPr/>
          </p:nvSpPr>
          <p:spPr bwMode="auto">
            <a:xfrm>
              <a:off x="5945188" y="3425825"/>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6">
              <a:extLst>
                <a:ext uri="{FF2B5EF4-FFF2-40B4-BE49-F238E27FC236}">
                  <a16:creationId xmlns:a16="http://schemas.microsoft.com/office/drawing/2014/main" id="{545DDDD9-99D7-33B4-48B4-C09DF6E0A5A5}"/>
                </a:ext>
              </a:extLst>
            </p:cNvPr>
            <p:cNvSpPr>
              <a:spLocks noChangeArrowheads="1"/>
            </p:cNvSpPr>
            <p:nvPr/>
          </p:nvSpPr>
          <p:spPr bwMode="auto">
            <a:xfrm>
              <a:off x="59769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7">
              <a:extLst>
                <a:ext uri="{FF2B5EF4-FFF2-40B4-BE49-F238E27FC236}">
                  <a16:creationId xmlns:a16="http://schemas.microsoft.com/office/drawing/2014/main" id="{124284E9-8617-7749-3A82-D03ACB4CA290}"/>
                </a:ext>
              </a:extLst>
            </p:cNvPr>
            <p:cNvSpPr>
              <a:spLocks noChangeArrowheads="1"/>
            </p:cNvSpPr>
            <p:nvPr/>
          </p:nvSpPr>
          <p:spPr bwMode="auto">
            <a:xfrm>
              <a:off x="6015038" y="3446463"/>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58">
              <a:extLst>
                <a:ext uri="{FF2B5EF4-FFF2-40B4-BE49-F238E27FC236}">
                  <a16:creationId xmlns:a16="http://schemas.microsoft.com/office/drawing/2014/main" id="{03DD549B-8B50-6184-AAB7-300CBFF0ECBC}"/>
                </a:ext>
              </a:extLst>
            </p:cNvPr>
            <p:cNvSpPr>
              <a:spLocks noChangeArrowheads="1"/>
            </p:cNvSpPr>
            <p:nvPr/>
          </p:nvSpPr>
          <p:spPr bwMode="auto">
            <a:xfrm>
              <a:off x="6051550" y="3446463"/>
              <a:ext cx="285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9">
              <a:extLst>
                <a:ext uri="{FF2B5EF4-FFF2-40B4-BE49-F238E27FC236}">
                  <a16:creationId xmlns:a16="http://schemas.microsoft.com/office/drawing/2014/main" id="{F249DA1E-81F3-3E1F-285E-614E00AC0796}"/>
                </a:ext>
              </a:extLst>
            </p:cNvPr>
            <p:cNvSpPr>
              <a:spLocks noChangeArrowheads="1"/>
            </p:cNvSpPr>
            <p:nvPr/>
          </p:nvSpPr>
          <p:spPr bwMode="auto">
            <a:xfrm>
              <a:off x="60975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60">
              <a:extLst>
                <a:ext uri="{FF2B5EF4-FFF2-40B4-BE49-F238E27FC236}">
                  <a16:creationId xmlns:a16="http://schemas.microsoft.com/office/drawing/2014/main" id="{0562D7CA-24F6-F8C7-40A1-D27373AAB366}"/>
                </a:ext>
              </a:extLst>
            </p:cNvPr>
            <p:cNvSpPr>
              <a:spLocks noChangeArrowheads="1"/>
            </p:cNvSpPr>
            <p:nvPr/>
          </p:nvSpPr>
          <p:spPr bwMode="auto">
            <a:xfrm>
              <a:off x="61325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1">
              <a:extLst>
                <a:ext uri="{FF2B5EF4-FFF2-40B4-BE49-F238E27FC236}">
                  <a16:creationId xmlns:a16="http://schemas.microsoft.com/office/drawing/2014/main" id="{152ED770-0BBF-9D7B-7C39-E02E7F0806E0}"/>
                </a:ext>
              </a:extLst>
            </p:cNvPr>
            <p:cNvSpPr>
              <a:spLocks noChangeArrowheads="1"/>
            </p:cNvSpPr>
            <p:nvPr/>
          </p:nvSpPr>
          <p:spPr bwMode="auto">
            <a:xfrm>
              <a:off x="61674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2">
              <a:extLst>
                <a:ext uri="{FF2B5EF4-FFF2-40B4-BE49-F238E27FC236}">
                  <a16:creationId xmlns:a16="http://schemas.microsoft.com/office/drawing/2014/main" id="{32AF6A9B-E1D6-A06F-82F8-EAD084B82963}"/>
                </a:ext>
              </a:extLst>
            </p:cNvPr>
            <p:cNvSpPr>
              <a:spLocks noChangeArrowheads="1"/>
            </p:cNvSpPr>
            <p:nvPr/>
          </p:nvSpPr>
          <p:spPr bwMode="auto">
            <a:xfrm>
              <a:off x="62103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3">
              <a:extLst>
                <a:ext uri="{FF2B5EF4-FFF2-40B4-BE49-F238E27FC236}">
                  <a16:creationId xmlns:a16="http://schemas.microsoft.com/office/drawing/2014/main" id="{71FE936C-AE78-F798-D954-8BD9713B7170}"/>
                </a:ext>
              </a:extLst>
            </p:cNvPr>
            <p:cNvSpPr>
              <a:spLocks noChangeArrowheads="1"/>
            </p:cNvSpPr>
            <p:nvPr/>
          </p:nvSpPr>
          <p:spPr bwMode="auto">
            <a:xfrm>
              <a:off x="62468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64">
              <a:extLst>
                <a:ext uri="{FF2B5EF4-FFF2-40B4-BE49-F238E27FC236}">
                  <a16:creationId xmlns:a16="http://schemas.microsoft.com/office/drawing/2014/main" id="{5884D7A8-DA2F-C29B-56A5-F35D45AE971B}"/>
                </a:ext>
              </a:extLst>
            </p:cNvPr>
            <p:cNvSpPr>
              <a:spLocks noChangeArrowheads="1"/>
            </p:cNvSpPr>
            <p:nvPr/>
          </p:nvSpPr>
          <p:spPr bwMode="auto">
            <a:xfrm>
              <a:off x="62817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5">
              <a:extLst>
                <a:ext uri="{FF2B5EF4-FFF2-40B4-BE49-F238E27FC236}">
                  <a16:creationId xmlns:a16="http://schemas.microsoft.com/office/drawing/2014/main" id="{C92ABECF-90AC-A7D4-7FF3-24AA3616CE30}"/>
                </a:ext>
              </a:extLst>
            </p:cNvPr>
            <p:cNvSpPr>
              <a:spLocks noChangeArrowheads="1"/>
            </p:cNvSpPr>
            <p:nvPr/>
          </p:nvSpPr>
          <p:spPr bwMode="auto">
            <a:xfrm>
              <a:off x="63166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6">
              <a:extLst>
                <a:ext uri="{FF2B5EF4-FFF2-40B4-BE49-F238E27FC236}">
                  <a16:creationId xmlns:a16="http://schemas.microsoft.com/office/drawing/2014/main" id="{0A5866B1-D5AB-521F-FE27-F1D7F9816187}"/>
                </a:ext>
              </a:extLst>
            </p:cNvPr>
            <p:cNvSpPr>
              <a:spLocks noChangeArrowheads="1"/>
            </p:cNvSpPr>
            <p:nvPr/>
          </p:nvSpPr>
          <p:spPr bwMode="auto">
            <a:xfrm>
              <a:off x="63595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7">
              <a:extLst>
                <a:ext uri="{FF2B5EF4-FFF2-40B4-BE49-F238E27FC236}">
                  <a16:creationId xmlns:a16="http://schemas.microsoft.com/office/drawing/2014/main" id="{5AF33E0D-CBB8-6E1D-AAB9-8EB5CCB3F800}"/>
                </a:ext>
              </a:extLst>
            </p:cNvPr>
            <p:cNvSpPr>
              <a:spLocks noChangeArrowheads="1"/>
            </p:cNvSpPr>
            <p:nvPr/>
          </p:nvSpPr>
          <p:spPr bwMode="auto">
            <a:xfrm>
              <a:off x="6396038" y="3443288"/>
              <a:ext cx="127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8">
              <a:extLst>
                <a:ext uri="{FF2B5EF4-FFF2-40B4-BE49-F238E27FC236}">
                  <a16:creationId xmlns:a16="http://schemas.microsoft.com/office/drawing/2014/main" id="{5236D5EC-5152-9F5D-EAB5-0B9DC9E91C17}"/>
                </a:ext>
              </a:extLst>
            </p:cNvPr>
            <p:cNvSpPr>
              <a:spLocks noChangeArrowheads="1"/>
            </p:cNvSpPr>
            <p:nvPr/>
          </p:nvSpPr>
          <p:spPr bwMode="auto">
            <a:xfrm>
              <a:off x="64309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69">
              <a:extLst>
                <a:ext uri="{FF2B5EF4-FFF2-40B4-BE49-F238E27FC236}">
                  <a16:creationId xmlns:a16="http://schemas.microsoft.com/office/drawing/2014/main" id="{62ADFA76-40A4-B50C-2ACD-ABC216FC892F}"/>
                </a:ext>
              </a:extLst>
            </p:cNvPr>
            <p:cNvSpPr>
              <a:spLocks noChangeArrowheads="1"/>
            </p:cNvSpPr>
            <p:nvPr/>
          </p:nvSpPr>
          <p:spPr bwMode="auto">
            <a:xfrm>
              <a:off x="64658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70">
              <a:extLst>
                <a:ext uri="{FF2B5EF4-FFF2-40B4-BE49-F238E27FC236}">
                  <a16:creationId xmlns:a16="http://schemas.microsoft.com/office/drawing/2014/main" id="{8774F102-E668-E9FC-171D-BDF773256030}"/>
                </a:ext>
              </a:extLst>
            </p:cNvPr>
            <p:cNvSpPr>
              <a:spLocks noChangeArrowheads="1"/>
            </p:cNvSpPr>
            <p:nvPr/>
          </p:nvSpPr>
          <p:spPr bwMode="auto">
            <a:xfrm>
              <a:off x="650875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71">
              <a:extLst>
                <a:ext uri="{FF2B5EF4-FFF2-40B4-BE49-F238E27FC236}">
                  <a16:creationId xmlns:a16="http://schemas.microsoft.com/office/drawing/2014/main" id="{A3AD0A74-B155-2856-6F40-0D7C27F7E022}"/>
                </a:ext>
              </a:extLst>
            </p:cNvPr>
            <p:cNvSpPr>
              <a:spLocks noChangeArrowheads="1"/>
            </p:cNvSpPr>
            <p:nvPr/>
          </p:nvSpPr>
          <p:spPr bwMode="auto">
            <a:xfrm>
              <a:off x="65436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2">
              <a:extLst>
                <a:ext uri="{FF2B5EF4-FFF2-40B4-BE49-F238E27FC236}">
                  <a16:creationId xmlns:a16="http://schemas.microsoft.com/office/drawing/2014/main" id="{5F58802C-4ADE-51C0-B22D-FFA00C680FD1}"/>
                </a:ext>
              </a:extLst>
            </p:cNvPr>
            <p:cNvSpPr>
              <a:spLocks noChangeArrowheads="1"/>
            </p:cNvSpPr>
            <p:nvPr/>
          </p:nvSpPr>
          <p:spPr bwMode="auto">
            <a:xfrm>
              <a:off x="65801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73">
              <a:extLst>
                <a:ext uri="{FF2B5EF4-FFF2-40B4-BE49-F238E27FC236}">
                  <a16:creationId xmlns:a16="http://schemas.microsoft.com/office/drawing/2014/main" id="{91062DFD-66CB-8CD8-3BB9-BCB88F2D545D}"/>
                </a:ext>
              </a:extLst>
            </p:cNvPr>
            <p:cNvSpPr>
              <a:spLocks noChangeArrowheads="1"/>
            </p:cNvSpPr>
            <p:nvPr/>
          </p:nvSpPr>
          <p:spPr bwMode="auto">
            <a:xfrm>
              <a:off x="66151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74">
              <a:extLst>
                <a:ext uri="{FF2B5EF4-FFF2-40B4-BE49-F238E27FC236}">
                  <a16:creationId xmlns:a16="http://schemas.microsoft.com/office/drawing/2014/main" id="{D1F2790B-CAF0-D442-5206-B55AC45F8163}"/>
                </a:ext>
              </a:extLst>
            </p:cNvPr>
            <p:cNvSpPr>
              <a:spLocks noChangeArrowheads="1"/>
            </p:cNvSpPr>
            <p:nvPr/>
          </p:nvSpPr>
          <p:spPr bwMode="auto">
            <a:xfrm>
              <a:off x="66579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75">
              <a:extLst>
                <a:ext uri="{FF2B5EF4-FFF2-40B4-BE49-F238E27FC236}">
                  <a16:creationId xmlns:a16="http://schemas.microsoft.com/office/drawing/2014/main" id="{EF3B1D76-03A0-FA74-8D6E-8D360FC863DD}"/>
                </a:ext>
              </a:extLst>
            </p:cNvPr>
            <p:cNvSpPr>
              <a:spLocks noChangeArrowheads="1"/>
            </p:cNvSpPr>
            <p:nvPr/>
          </p:nvSpPr>
          <p:spPr bwMode="auto">
            <a:xfrm>
              <a:off x="6697663" y="3295650"/>
              <a:ext cx="14288" cy="273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76">
              <a:extLst>
                <a:ext uri="{FF2B5EF4-FFF2-40B4-BE49-F238E27FC236}">
                  <a16:creationId xmlns:a16="http://schemas.microsoft.com/office/drawing/2014/main" id="{5518C11A-4420-D6A5-0A19-CA00D1D2D0AB}"/>
                </a:ext>
              </a:extLst>
            </p:cNvPr>
            <p:cNvSpPr>
              <a:spLocks noChangeArrowheads="1"/>
            </p:cNvSpPr>
            <p:nvPr/>
          </p:nvSpPr>
          <p:spPr bwMode="auto">
            <a:xfrm>
              <a:off x="6732588" y="3338513"/>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77">
              <a:extLst>
                <a:ext uri="{FF2B5EF4-FFF2-40B4-BE49-F238E27FC236}">
                  <a16:creationId xmlns:a16="http://schemas.microsoft.com/office/drawing/2014/main" id="{AC7FD7AB-499C-075C-694A-2A36526B235C}"/>
                </a:ext>
              </a:extLst>
            </p:cNvPr>
            <p:cNvSpPr>
              <a:spLocks noChangeArrowheads="1"/>
            </p:cNvSpPr>
            <p:nvPr/>
          </p:nvSpPr>
          <p:spPr bwMode="auto">
            <a:xfrm>
              <a:off x="6767513" y="3360738"/>
              <a:ext cx="14288"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78">
              <a:extLst>
                <a:ext uri="{FF2B5EF4-FFF2-40B4-BE49-F238E27FC236}">
                  <a16:creationId xmlns:a16="http://schemas.microsoft.com/office/drawing/2014/main" id="{0C941429-2DED-06CA-0D37-242915C63D90}"/>
                </a:ext>
              </a:extLst>
            </p:cNvPr>
            <p:cNvSpPr>
              <a:spLocks noChangeArrowheads="1"/>
            </p:cNvSpPr>
            <p:nvPr/>
          </p:nvSpPr>
          <p:spPr bwMode="auto">
            <a:xfrm>
              <a:off x="6818313" y="3411538"/>
              <a:ext cx="14288"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79">
              <a:extLst>
                <a:ext uri="{FF2B5EF4-FFF2-40B4-BE49-F238E27FC236}">
                  <a16:creationId xmlns:a16="http://schemas.microsoft.com/office/drawing/2014/main" id="{38738BF3-025F-D7A1-5912-F8732AEB972D}"/>
                </a:ext>
              </a:extLst>
            </p:cNvPr>
            <p:cNvSpPr>
              <a:spLocks noChangeArrowheads="1"/>
            </p:cNvSpPr>
            <p:nvPr/>
          </p:nvSpPr>
          <p:spPr bwMode="auto">
            <a:xfrm>
              <a:off x="68500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80">
              <a:extLst>
                <a:ext uri="{FF2B5EF4-FFF2-40B4-BE49-F238E27FC236}">
                  <a16:creationId xmlns:a16="http://schemas.microsoft.com/office/drawing/2014/main" id="{2FAE5A60-1B4E-EDD9-DD49-A61D2592D614}"/>
                </a:ext>
              </a:extLst>
            </p:cNvPr>
            <p:cNvSpPr>
              <a:spLocks noChangeArrowheads="1"/>
            </p:cNvSpPr>
            <p:nvPr/>
          </p:nvSpPr>
          <p:spPr bwMode="auto">
            <a:xfrm>
              <a:off x="68849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81">
              <a:extLst>
                <a:ext uri="{FF2B5EF4-FFF2-40B4-BE49-F238E27FC236}">
                  <a16:creationId xmlns:a16="http://schemas.microsoft.com/office/drawing/2014/main" id="{B8C53E20-715C-E01E-EDD4-B230DF764EFC}"/>
                </a:ext>
              </a:extLst>
            </p:cNvPr>
            <p:cNvSpPr>
              <a:spLocks noChangeArrowheads="1"/>
            </p:cNvSpPr>
            <p:nvPr/>
          </p:nvSpPr>
          <p:spPr bwMode="auto">
            <a:xfrm>
              <a:off x="69199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82">
              <a:extLst>
                <a:ext uri="{FF2B5EF4-FFF2-40B4-BE49-F238E27FC236}">
                  <a16:creationId xmlns:a16="http://schemas.microsoft.com/office/drawing/2014/main" id="{D5B897D1-EE75-DE9E-F370-07AD432DB965}"/>
                </a:ext>
              </a:extLst>
            </p:cNvPr>
            <p:cNvSpPr>
              <a:spLocks noChangeArrowheads="1"/>
            </p:cNvSpPr>
            <p:nvPr/>
          </p:nvSpPr>
          <p:spPr bwMode="auto">
            <a:xfrm>
              <a:off x="696277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83">
              <a:extLst>
                <a:ext uri="{FF2B5EF4-FFF2-40B4-BE49-F238E27FC236}">
                  <a16:creationId xmlns:a16="http://schemas.microsoft.com/office/drawing/2014/main" id="{EE2E018E-6EA7-9EAC-C07A-5C5B217BE7E4}"/>
                </a:ext>
              </a:extLst>
            </p:cNvPr>
            <p:cNvSpPr>
              <a:spLocks noChangeArrowheads="1"/>
            </p:cNvSpPr>
            <p:nvPr/>
          </p:nvSpPr>
          <p:spPr bwMode="auto">
            <a:xfrm>
              <a:off x="699928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84">
              <a:extLst>
                <a:ext uri="{FF2B5EF4-FFF2-40B4-BE49-F238E27FC236}">
                  <a16:creationId xmlns:a16="http://schemas.microsoft.com/office/drawing/2014/main" id="{A6993E12-C8E0-5CD1-8A70-212F4B39E858}"/>
                </a:ext>
              </a:extLst>
            </p:cNvPr>
            <p:cNvSpPr>
              <a:spLocks noChangeArrowheads="1"/>
            </p:cNvSpPr>
            <p:nvPr/>
          </p:nvSpPr>
          <p:spPr bwMode="auto">
            <a:xfrm>
              <a:off x="703421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85">
              <a:extLst>
                <a:ext uri="{FF2B5EF4-FFF2-40B4-BE49-F238E27FC236}">
                  <a16:creationId xmlns:a16="http://schemas.microsoft.com/office/drawing/2014/main" id="{4638E2B9-26EC-AF4B-9ECB-AE5D46137B65}"/>
                </a:ext>
              </a:extLst>
            </p:cNvPr>
            <p:cNvSpPr>
              <a:spLocks noChangeArrowheads="1"/>
            </p:cNvSpPr>
            <p:nvPr/>
          </p:nvSpPr>
          <p:spPr bwMode="auto">
            <a:xfrm>
              <a:off x="7069138"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86">
              <a:extLst>
                <a:ext uri="{FF2B5EF4-FFF2-40B4-BE49-F238E27FC236}">
                  <a16:creationId xmlns:a16="http://schemas.microsoft.com/office/drawing/2014/main" id="{364478DD-5037-F657-8AD8-9ADD53975C3A}"/>
                </a:ext>
              </a:extLst>
            </p:cNvPr>
            <p:cNvSpPr>
              <a:spLocks noChangeArrowheads="1"/>
            </p:cNvSpPr>
            <p:nvPr/>
          </p:nvSpPr>
          <p:spPr bwMode="auto">
            <a:xfrm>
              <a:off x="7112000"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87">
              <a:extLst>
                <a:ext uri="{FF2B5EF4-FFF2-40B4-BE49-F238E27FC236}">
                  <a16:creationId xmlns:a16="http://schemas.microsoft.com/office/drawing/2014/main" id="{7EE44F70-98F7-8348-54B4-92ACBCE7FEF7}"/>
                </a:ext>
              </a:extLst>
            </p:cNvPr>
            <p:cNvSpPr>
              <a:spLocks noChangeArrowheads="1"/>
            </p:cNvSpPr>
            <p:nvPr/>
          </p:nvSpPr>
          <p:spPr bwMode="auto">
            <a:xfrm>
              <a:off x="7151688" y="3389313"/>
              <a:ext cx="14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88">
              <a:extLst>
                <a:ext uri="{FF2B5EF4-FFF2-40B4-BE49-F238E27FC236}">
                  <a16:creationId xmlns:a16="http://schemas.microsoft.com/office/drawing/2014/main" id="{5F9B6CAE-43D2-4811-D3CA-77A7B71C3ACC}"/>
                </a:ext>
              </a:extLst>
            </p:cNvPr>
            <p:cNvSpPr>
              <a:spLocks noChangeArrowheads="1"/>
            </p:cNvSpPr>
            <p:nvPr/>
          </p:nvSpPr>
          <p:spPr bwMode="auto">
            <a:xfrm>
              <a:off x="7180263" y="3360738"/>
              <a:ext cx="14288"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89">
              <a:extLst>
                <a:ext uri="{FF2B5EF4-FFF2-40B4-BE49-F238E27FC236}">
                  <a16:creationId xmlns:a16="http://schemas.microsoft.com/office/drawing/2014/main" id="{CA28D5C7-CF08-A426-40BB-1702E18C948C}"/>
                </a:ext>
              </a:extLst>
            </p:cNvPr>
            <p:cNvSpPr>
              <a:spLocks noChangeArrowheads="1"/>
            </p:cNvSpPr>
            <p:nvPr/>
          </p:nvSpPr>
          <p:spPr bwMode="auto">
            <a:xfrm>
              <a:off x="7218363"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90">
              <a:extLst>
                <a:ext uri="{FF2B5EF4-FFF2-40B4-BE49-F238E27FC236}">
                  <a16:creationId xmlns:a16="http://schemas.microsoft.com/office/drawing/2014/main" id="{943D4181-81B5-DBF3-3362-D6CFA9D13333}"/>
                </a:ext>
              </a:extLst>
            </p:cNvPr>
            <p:cNvSpPr>
              <a:spLocks noChangeArrowheads="1"/>
            </p:cNvSpPr>
            <p:nvPr/>
          </p:nvSpPr>
          <p:spPr bwMode="auto">
            <a:xfrm>
              <a:off x="7261225" y="3443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24" name="图形 223">
            <a:extLst>
              <a:ext uri="{FF2B5EF4-FFF2-40B4-BE49-F238E27FC236}">
                <a16:creationId xmlns:a16="http://schemas.microsoft.com/office/drawing/2014/main" id="{56D39EE5-D7BD-20AF-380F-07ECB3DAD0CF}"/>
              </a:ext>
            </a:extLst>
          </p:cNvPr>
          <p:cNvPicPr>
            <a:picLocks noChangeAspect="1"/>
          </p:cNvPicPr>
          <p:nvPr/>
        </p:nvPicPr>
        <p:blipFill rotWithShape="1">
          <a:blip r:embed="rId2">
            <a:duotone>
              <a:schemeClr val="bg2">
                <a:shade val="45000"/>
                <a:satMod val="135000"/>
              </a:schemeClr>
              <a:prstClr val="white"/>
            </a:duotone>
            <a:alphaModFix amt="5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5349" b="-4904"/>
          <a:stretch/>
        </p:blipFill>
        <p:spPr>
          <a:xfrm>
            <a:off x="613267" y="424635"/>
            <a:ext cx="1634515" cy="239811"/>
          </a:xfrm>
          <a:prstGeom prst="rect">
            <a:avLst/>
          </a:prstGeom>
        </p:spPr>
      </p:pic>
      <p:grpSp>
        <p:nvGrpSpPr>
          <p:cNvPr id="422" name="组合 421">
            <a:extLst>
              <a:ext uri="{FF2B5EF4-FFF2-40B4-BE49-F238E27FC236}">
                <a16:creationId xmlns:a16="http://schemas.microsoft.com/office/drawing/2014/main" id="{4DADD4EF-60AD-4454-BBA4-543800E3D91C}"/>
              </a:ext>
            </a:extLst>
          </p:cNvPr>
          <p:cNvGrpSpPr/>
          <p:nvPr/>
        </p:nvGrpSpPr>
        <p:grpSpPr>
          <a:xfrm>
            <a:off x="2016294" y="1866892"/>
            <a:ext cx="2924745" cy="2831630"/>
            <a:chOff x="1657944" y="1352389"/>
            <a:chExt cx="4079131" cy="3949263"/>
          </a:xfrm>
        </p:grpSpPr>
        <p:pic>
          <p:nvPicPr>
            <p:cNvPr id="423" name="图片 422" descr="黑暗中的标志&#10;&#10;描述已自动生成">
              <a:extLst>
                <a:ext uri="{FF2B5EF4-FFF2-40B4-BE49-F238E27FC236}">
                  <a16:creationId xmlns:a16="http://schemas.microsoft.com/office/drawing/2014/main" id="{ED0443E6-8DCB-B627-0555-4346F5DF4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944" y="1352389"/>
              <a:ext cx="4079131" cy="3636195"/>
            </a:xfrm>
            <a:prstGeom prst="rect">
              <a:avLst/>
            </a:prstGeom>
          </p:spPr>
        </p:pic>
        <p:sp>
          <p:nvSpPr>
            <p:cNvPr id="424" name="文本框 423">
              <a:extLst>
                <a:ext uri="{FF2B5EF4-FFF2-40B4-BE49-F238E27FC236}">
                  <a16:creationId xmlns:a16="http://schemas.microsoft.com/office/drawing/2014/main" id="{0A597045-65F8-02A7-54DD-62F799E87A4E}"/>
                </a:ext>
              </a:extLst>
            </p:cNvPr>
            <p:cNvSpPr txBox="1"/>
            <p:nvPr/>
          </p:nvSpPr>
          <p:spPr>
            <a:xfrm>
              <a:off x="3104421" y="2663349"/>
              <a:ext cx="1186711" cy="1055658"/>
            </a:xfrm>
            <a:custGeom>
              <a:avLst/>
              <a:gdLst/>
              <a:ahLst/>
              <a:cxnLst/>
              <a:rect l="l" t="t" r="r" b="b"/>
              <a:pathLst>
                <a:path w="1946940" h="1731931">
                  <a:moveTo>
                    <a:pt x="218048" y="0"/>
                  </a:moveTo>
                  <a:lnTo>
                    <a:pt x="1946940" y="0"/>
                  </a:lnTo>
                  <a:lnTo>
                    <a:pt x="1801093" y="1039158"/>
                  </a:lnTo>
                  <a:lnTo>
                    <a:pt x="588742" y="1039158"/>
                  </a:lnTo>
                  <a:lnTo>
                    <a:pt x="534049" y="1443275"/>
                  </a:lnTo>
                  <a:lnTo>
                    <a:pt x="1630939" y="1443275"/>
                  </a:lnTo>
                  <a:lnTo>
                    <a:pt x="1761593" y="1327813"/>
                  </a:lnTo>
                  <a:lnTo>
                    <a:pt x="1703862" y="1731931"/>
                  </a:lnTo>
                  <a:lnTo>
                    <a:pt x="181586" y="1731931"/>
                  </a:lnTo>
                  <a:cubicBezTo>
                    <a:pt x="122842" y="1731931"/>
                    <a:pt x="76252" y="1712180"/>
                    <a:pt x="41816" y="1672680"/>
                  </a:cubicBezTo>
                  <a:cubicBezTo>
                    <a:pt x="7380" y="1633180"/>
                    <a:pt x="-5787" y="1584058"/>
                    <a:pt x="2316" y="1525314"/>
                  </a:cubicBezTo>
                  <a:lnTo>
                    <a:pt x="111701" y="750503"/>
                  </a:lnTo>
                  <a:lnTo>
                    <a:pt x="1263283" y="750503"/>
                  </a:lnTo>
                  <a:lnTo>
                    <a:pt x="1330129" y="288655"/>
                  </a:lnTo>
                  <a:lnTo>
                    <a:pt x="749781" y="288655"/>
                  </a:lnTo>
                  <a:lnTo>
                    <a:pt x="722434" y="519579"/>
                  </a:lnTo>
                  <a:lnTo>
                    <a:pt x="145124" y="519579"/>
                  </a:lnTo>
                  <a:close/>
                </a:path>
              </a:pathLst>
            </a:custGeom>
            <a:noFill/>
            <a:ln w="9525">
              <a:solidFill>
                <a:schemeClr val="accent2"/>
              </a:solidFill>
            </a:ln>
            <a:effectLst/>
            <a:scene3d>
              <a:camera prst="orthographicFront"/>
              <a:lightRig rig="chilly" dir="t"/>
            </a:scene3d>
            <a:sp3d prstMaterial="matte"/>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23900" dirty="0">
                <a:solidFill>
                  <a:schemeClr val="bg1"/>
                </a:solidFill>
                <a:latin typeface="+mj-ea"/>
                <a:ea typeface="+mj-ea"/>
              </a:endParaRPr>
            </a:p>
          </p:txBody>
        </p:sp>
        <p:grpSp>
          <p:nvGrpSpPr>
            <p:cNvPr id="425" name="组合 424">
              <a:extLst>
                <a:ext uri="{FF2B5EF4-FFF2-40B4-BE49-F238E27FC236}">
                  <a16:creationId xmlns:a16="http://schemas.microsoft.com/office/drawing/2014/main" id="{DCC4C728-B470-EB4D-4049-20C9AA98E4A4}"/>
                </a:ext>
              </a:extLst>
            </p:cNvPr>
            <p:cNvGrpSpPr/>
            <p:nvPr/>
          </p:nvGrpSpPr>
          <p:grpSpPr>
            <a:xfrm>
              <a:off x="2222370" y="2323876"/>
              <a:ext cx="2861239" cy="2977776"/>
              <a:chOff x="5119719" y="2903096"/>
              <a:chExt cx="2063899" cy="2147961"/>
            </a:xfrm>
          </p:grpSpPr>
          <p:sp>
            <p:nvSpPr>
              <p:cNvPr id="426" name="任意多边形: 形状 425">
                <a:extLst>
                  <a:ext uri="{FF2B5EF4-FFF2-40B4-BE49-F238E27FC236}">
                    <a16:creationId xmlns:a16="http://schemas.microsoft.com/office/drawing/2014/main" id="{C54D1596-F949-0E95-2BF3-BF56805958A0}"/>
                  </a:ext>
                </a:extLst>
              </p:cNvPr>
              <p:cNvSpPr/>
              <p:nvPr/>
            </p:nvSpPr>
            <p:spPr>
              <a:xfrm>
                <a:off x="5197855" y="3884333"/>
                <a:ext cx="1912266" cy="899890"/>
              </a:xfrm>
              <a:custGeom>
                <a:avLst/>
                <a:gdLst>
                  <a:gd name="connsiteX0" fmla="*/ 46767 w 1619250"/>
                  <a:gd name="connsiteY0" fmla="*/ 182023 h 762000"/>
                  <a:gd name="connsiteX1" fmla="*/ 26575 w 1619250"/>
                  <a:gd name="connsiteY1" fmla="*/ 176689 h 762000"/>
                  <a:gd name="connsiteX2" fmla="*/ 28290 w 1619250"/>
                  <a:gd name="connsiteY2" fmla="*/ 170402 h 762000"/>
                  <a:gd name="connsiteX3" fmla="*/ 48483 w 1619250"/>
                  <a:gd name="connsiteY3" fmla="*/ 175831 h 762000"/>
                  <a:gd name="connsiteX4" fmla="*/ 46767 w 1619250"/>
                  <a:gd name="connsiteY4" fmla="*/ 182023 h 762000"/>
                  <a:gd name="connsiteX5" fmla="*/ 44863 w 1619250"/>
                  <a:gd name="connsiteY5" fmla="*/ 189071 h 762000"/>
                  <a:gd name="connsiteX6" fmla="*/ 24670 w 1619250"/>
                  <a:gd name="connsiteY6" fmla="*/ 184023 h 762000"/>
                  <a:gd name="connsiteX7" fmla="*/ 23146 w 1619250"/>
                  <a:gd name="connsiteY7" fmla="*/ 190310 h 762000"/>
                  <a:gd name="connsiteX8" fmla="*/ 43434 w 1619250"/>
                  <a:gd name="connsiteY8" fmla="*/ 195358 h 762000"/>
                  <a:gd name="connsiteX9" fmla="*/ 44863 w 1619250"/>
                  <a:gd name="connsiteY9" fmla="*/ 189071 h 762000"/>
                  <a:gd name="connsiteX10" fmla="*/ 38671 w 1619250"/>
                  <a:gd name="connsiteY10" fmla="*/ 215932 h 762000"/>
                  <a:gd name="connsiteX11" fmla="*/ 18288 w 1619250"/>
                  <a:gd name="connsiteY11" fmla="*/ 211646 h 762000"/>
                  <a:gd name="connsiteX12" fmla="*/ 16859 w 1619250"/>
                  <a:gd name="connsiteY12" fmla="*/ 218027 h 762000"/>
                  <a:gd name="connsiteX13" fmla="*/ 37338 w 1619250"/>
                  <a:gd name="connsiteY13" fmla="*/ 222313 h 762000"/>
                  <a:gd name="connsiteX14" fmla="*/ 38671 w 1619250"/>
                  <a:gd name="connsiteY14" fmla="*/ 215932 h 762000"/>
                  <a:gd name="connsiteX15" fmla="*/ 35814 w 1619250"/>
                  <a:gd name="connsiteY15" fmla="*/ 229457 h 762000"/>
                  <a:gd name="connsiteX16" fmla="*/ 15335 w 1619250"/>
                  <a:gd name="connsiteY16" fmla="*/ 225457 h 762000"/>
                  <a:gd name="connsiteX17" fmla="*/ 14097 w 1619250"/>
                  <a:gd name="connsiteY17" fmla="*/ 231838 h 762000"/>
                  <a:gd name="connsiteX18" fmla="*/ 34576 w 1619250"/>
                  <a:gd name="connsiteY18" fmla="*/ 235839 h 762000"/>
                  <a:gd name="connsiteX19" fmla="*/ 35814 w 1619250"/>
                  <a:gd name="connsiteY19" fmla="*/ 229457 h 762000"/>
                  <a:gd name="connsiteX20" fmla="*/ 41624 w 1619250"/>
                  <a:gd name="connsiteY20" fmla="*/ 202502 h 762000"/>
                  <a:gd name="connsiteX21" fmla="*/ 21336 w 1619250"/>
                  <a:gd name="connsiteY21" fmla="*/ 197834 h 762000"/>
                  <a:gd name="connsiteX22" fmla="*/ 19908 w 1619250"/>
                  <a:gd name="connsiteY22" fmla="*/ 204216 h 762000"/>
                  <a:gd name="connsiteX23" fmla="*/ 40291 w 1619250"/>
                  <a:gd name="connsiteY23" fmla="*/ 208883 h 762000"/>
                  <a:gd name="connsiteX24" fmla="*/ 41624 w 1619250"/>
                  <a:gd name="connsiteY24" fmla="*/ 202502 h 762000"/>
                  <a:gd name="connsiteX25" fmla="*/ 52102 w 1619250"/>
                  <a:gd name="connsiteY25" fmla="*/ 162496 h 762000"/>
                  <a:gd name="connsiteX26" fmla="*/ 32099 w 1619250"/>
                  <a:gd name="connsiteY26" fmla="*/ 156781 h 762000"/>
                  <a:gd name="connsiteX27" fmla="*/ 30289 w 1619250"/>
                  <a:gd name="connsiteY27" fmla="*/ 163068 h 762000"/>
                  <a:gd name="connsiteX28" fmla="*/ 50387 w 1619250"/>
                  <a:gd name="connsiteY28" fmla="*/ 168783 h 762000"/>
                  <a:gd name="connsiteX29" fmla="*/ 52102 w 1619250"/>
                  <a:gd name="connsiteY29" fmla="*/ 162496 h 762000"/>
                  <a:gd name="connsiteX30" fmla="*/ 69342 w 1619250"/>
                  <a:gd name="connsiteY30" fmla="*/ 110204 h 762000"/>
                  <a:gd name="connsiteX31" fmla="*/ 49816 w 1619250"/>
                  <a:gd name="connsiteY31" fmla="*/ 103061 h 762000"/>
                  <a:gd name="connsiteX32" fmla="*/ 47625 w 1619250"/>
                  <a:gd name="connsiteY32" fmla="*/ 109156 h 762000"/>
                  <a:gd name="connsiteX33" fmla="*/ 67151 w 1619250"/>
                  <a:gd name="connsiteY33" fmla="*/ 116300 h 762000"/>
                  <a:gd name="connsiteX34" fmla="*/ 69342 w 1619250"/>
                  <a:gd name="connsiteY34" fmla="*/ 110204 h 762000"/>
                  <a:gd name="connsiteX35" fmla="*/ 56102 w 1619250"/>
                  <a:gd name="connsiteY35" fmla="*/ 149257 h 762000"/>
                  <a:gd name="connsiteX36" fmla="*/ 36195 w 1619250"/>
                  <a:gd name="connsiteY36" fmla="*/ 143161 h 762000"/>
                  <a:gd name="connsiteX37" fmla="*/ 34385 w 1619250"/>
                  <a:gd name="connsiteY37" fmla="*/ 149352 h 762000"/>
                  <a:gd name="connsiteX38" fmla="*/ 54293 w 1619250"/>
                  <a:gd name="connsiteY38" fmla="*/ 155448 h 762000"/>
                  <a:gd name="connsiteX39" fmla="*/ 56102 w 1619250"/>
                  <a:gd name="connsiteY39" fmla="*/ 149257 h 762000"/>
                  <a:gd name="connsiteX40" fmla="*/ 74200 w 1619250"/>
                  <a:gd name="connsiteY40" fmla="*/ 97250 h 762000"/>
                  <a:gd name="connsiteX41" fmla="*/ 54769 w 1619250"/>
                  <a:gd name="connsiteY41" fmla="*/ 89821 h 762000"/>
                  <a:gd name="connsiteX42" fmla="*/ 52483 w 1619250"/>
                  <a:gd name="connsiteY42" fmla="*/ 95821 h 762000"/>
                  <a:gd name="connsiteX43" fmla="*/ 71914 w 1619250"/>
                  <a:gd name="connsiteY43" fmla="*/ 103251 h 762000"/>
                  <a:gd name="connsiteX44" fmla="*/ 74200 w 1619250"/>
                  <a:gd name="connsiteY44" fmla="*/ 97250 h 762000"/>
                  <a:gd name="connsiteX45" fmla="*/ 60293 w 1619250"/>
                  <a:gd name="connsiteY45" fmla="*/ 136208 h 762000"/>
                  <a:gd name="connsiteX46" fmla="*/ 40481 w 1619250"/>
                  <a:gd name="connsiteY46" fmla="*/ 129730 h 762000"/>
                  <a:gd name="connsiteX47" fmla="*/ 38481 w 1619250"/>
                  <a:gd name="connsiteY47" fmla="*/ 135922 h 762000"/>
                  <a:gd name="connsiteX48" fmla="*/ 58293 w 1619250"/>
                  <a:gd name="connsiteY48" fmla="*/ 142399 h 762000"/>
                  <a:gd name="connsiteX49" fmla="*/ 60293 w 1619250"/>
                  <a:gd name="connsiteY49" fmla="*/ 136208 h 762000"/>
                  <a:gd name="connsiteX50" fmla="*/ 64675 w 1619250"/>
                  <a:gd name="connsiteY50" fmla="*/ 123158 h 762000"/>
                  <a:gd name="connsiteX51" fmla="*/ 44958 w 1619250"/>
                  <a:gd name="connsiteY51" fmla="*/ 116396 h 762000"/>
                  <a:gd name="connsiteX52" fmla="*/ 42863 w 1619250"/>
                  <a:gd name="connsiteY52" fmla="*/ 122492 h 762000"/>
                  <a:gd name="connsiteX53" fmla="*/ 62579 w 1619250"/>
                  <a:gd name="connsiteY53" fmla="*/ 129254 h 762000"/>
                  <a:gd name="connsiteX54" fmla="*/ 64675 w 1619250"/>
                  <a:gd name="connsiteY54" fmla="*/ 123158 h 762000"/>
                  <a:gd name="connsiteX55" fmla="*/ 31052 w 1619250"/>
                  <a:gd name="connsiteY55" fmla="*/ 256604 h 762000"/>
                  <a:gd name="connsiteX56" fmla="*/ 10383 w 1619250"/>
                  <a:gd name="connsiteY56" fmla="*/ 253365 h 762000"/>
                  <a:gd name="connsiteX57" fmla="*/ 9334 w 1619250"/>
                  <a:gd name="connsiteY57" fmla="*/ 259747 h 762000"/>
                  <a:gd name="connsiteX58" fmla="*/ 30004 w 1619250"/>
                  <a:gd name="connsiteY58" fmla="*/ 262985 h 762000"/>
                  <a:gd name="connsiteX59" fmla="*/ 31052 w 1619250"/>
                  <a:gd name="connsiteY59" fmla="*/ 256604 h 762000"/>
                  <a:gd name="connsiteX60" fmla="*/ 33242 w 1619250"/>
                  <a:gd name="connsiteY60" fmla="*/ 242983 h 762000"/>
                  <a:gd name="connsiteX61" fmla="*/ 12668 w 1619250"/>
                  <a:gd name="connsiteY61" fmla="*/ 239363 h 762000"/>
                  <a:gd name="connsiteX62" fmla="*/ 11621 w 1619250"/>
                  <a:gd name="connsiteY62" fmla="*/ 245745 h 762000"/>
                  <a:gd name="connsiteX63" fmla="*/ 32195 w 1619250"/>
                  <a:gd name="connsiteY63" fmla="*/ 249364 h 762000"/>
                  <a:gd name="connsiteX64" fmla="*/ 33242 w 1619250"/>
                  <a:gd name="connsiteY64" fmla="*/ 242983 h 762000"/>
                  <a:gd name="connsiteX65" fmla="*/ 22098 w 1619250"/>
                  <a:gd name="connsiteY65" fmla="*/ 338709 h 762000"/>
                  <a:gd name="connsiteX66" fmla="*/ 1238 w 1619250"/>
                  <a:gd name="connsiteY66" fmla="*/ 337566 h 762000"/>
                  <a:gd name="connsiteX67" fmla="*/ 858 w 1619250"/>
                  <a:gd name="connsiteY67" fmla="*/ 344043 h 762000"/>
                  <a:gd name="connsiteX68" fmla="*/ 21717 w 1619250"/>
                  <a:gd name="connsiteY68" fmla="*/ 345186 h 762000"/>
                  <a:gd name="connsiteX69" fmla="*/ 22098 w 1619250"/>
                  <a:gd name="connsiteY69" fmla="*/ 338709 h 762000"/>
                  <a:gd name="connsiteX70" fmla="*/ 23050 w 1619250"/>
                  <a:gd name="connsiteY70" fmla="*/ 324898 h 762000"/>
                  <a:gd name="connsiteX71" fmla="*/ 2191 w 1619250"/>
                  <a:gd name="connsiteY71" fmla="*/ 323469 h 762000"/>
                  <a:gd name="connsiteX72" fmla="*/ 1810 w 1619250"/>
                  <a:gd name="connsiteY72" fmla="*/ 329946 h 762000"/>
                  <a:gd name="connsiteX73" fmla="*/ 22670 w 1619250"/>
                  <a:gd name="connsiteY73" fmla="*/ 331375 h 762000"/>
                  <a:gd name="connsiteX74" fmla="*/ 23050 w 1619250"/>
                  <a:gd name="connsiteY74" fmla="*/ 324898 h 762000"/>
                  <a:gd name="connsiteX75" fmla="*/ 21146 w 1619250"/>
                  <a:gd name="connsiteY75" fmla="*/ 366236 h 762000"/>
                  <a:gd name="connsiteX76" fmla="*/ 286 w 1619250"/>
                  <a:gd name="connsiteY76" fmla="*/ 365855 h 762000"/>
                  <a:gd name="connsiteX77" fmla="*/ 191 w 1619250"/>
                  <a:gd name="connsiteY77" fmla="*/ 372332 h 762000"/>
                  <a:gd name="connsiteX78" fmla="*/ 21146 w 1619250"/>
                  <a:gd name="connsiteY78" fmla="*/ 372713 h 762000"/>
                  <a:gd name="connsiteX79" fmla="*/ 21146 w 1619250"/>
                  <a:gd name="connsiteY79" fmla="*/ 366236 h 762000"/>
                  <a:gd name="connsiteX80" fmla="*/ 21527 w 1619250"/>
                  <a:gd name="connsiteY80" fmla="*/ 352425 h 762000"/>
                  <a:gd name="connsiteX81" fmla="*/ 667 w 1619250"/>
                  <a:gd name="connsiteY81" fmla="*/ 351663 h 762000"/>
                  <a:gd name="connsiteX82" fmla="*/ 381 w 1619250"/>
                  <a:gd name="connsiteY82" fmla="*/ 358140 h 762000"/>
                  <a:gd name="connsiteX83" fmla="*/ 21241 w 1619250"/>
                  <a:gd name="connsiteY83" fmla="*/ 358902 h 762000"/>
                  <a:gd name="connsiteX84" fmla="*/ 21527 w 1619250"/>
                  <a:gd name="connsiteY84" fmla="*/ 352425 h 762000"/>
                  <a:gd name="connsiteX85" fmla="*/ 24193 w 1619250"/>
                  <a:gd name="connsiteY85" fmla="*/ 311182 h 762000"/>
                  <a:gd name="connsiteX86" fmla="*/ 3429 w 1619250"/>
                  <a:gd name="connsiteY86" fmla="*/ 309372 h 762000"/>
                  <a:gd name="connsiteX87" fmla="*/ 2857 w 1619250"/>
                  <a:gd name="connsiteY87" fmla="*/ 315849 h 762000"/>
                  <a:gd name="connsiteX88" fmla="*/ 23622 w 1619250"/>
                  <a:gd name="connsiteY88" fmla="*/ 317659 h 762000"/>
                  <a:gd name="connsiteX89" fmla="*/ 24193 w 1619250"/>
                  <a:gd name="connsiteY89" fmla="*/ 311182 h 762000"/>
                  <a:gd name="connsiteX90" fmla="*/ 79343 w 1619250"/>
                  <a:gd name="connsiteY90" fmla="*/ 84487 h 762000"/>
                  <a:gd name="connsiteX91" fmla="*/ 60007 w 1619250"/>
                  <a:gd name="connsiteY91" fmla="*/ 76676 h 762000"/>
                  <a:gd name="connsiteX92" fmla="*/ 57531 w 1619250"/>
                  <a:gd name="connsiteY92" fmla="*/ 82677 h 762000"/>
                  <a:gd name="connsiteX93" fmla="*/ 76771 w 1619250"/>
                  <a:gd name="connsiteY93" fmla="*/ 90488 h 762000"/>
                  <a:gd name="connsiteX94" fmla="*/ 79343 w 1619250"/>
                  <a:gd name="connsiteY94" fmla="*/ 84487 h 762000"/>
                  <a:gd name="connsiteX95" fmla="*/ 28956 w 1619250"/>
                  <a:gd name="connsiteY95" fmla="*/ 270224 h 762000"/>
                  <a:gd name="connsiteX96" fmla="*/ 8287 w 1619250"/>
                  <a:gd name="connsiteY96" fmla="*/ 267271 h 762000"/>
                  <a:gd name="connsiteX97" fmla="*/ 7334 w 1619250"/>
                  <a:gd name="connsiteY97" fmla="*/ 273748 h 762000"/>
                  <a:gd name="connsiteX98" fmla="*/ 28004 w 1619250"/>
                  <a:gd name="connsiteY98" fmla="*/ 276701 h 762000"/>
                  <a:gd name="connsiteX99" fmla="*/ 28956 w 1619250"/>
                  <a:gd name="connsiteY99" fmla="*/ 270224 h 762000"/>
                  <a:gd name="connsiteX100" fmla="*/ 25527 w 1619250"/>
                  <a:gd name="connsiteY100" fmla="*/ 297561 h 762000"/>
                  <a:gd name="connsiteX101" fmla="*/ 4763 w 1619250"/>
                  <a:gd name="connsiteY101" fmla="*/ 295370 h 762000"/>
                  <a:gd name="connsiteX102" fmla="*/ 4000 w 1619250"/>
                  <a:gd name="connsiteY102" fmla="*/ 301847 h 762000"/>
                  <a:gd name="connsiteX103" fmla="*/ 24860 w 1619250"/>
                  <a:gd name="connsiteY103" fmla="*/ 304038 h 762000"/>
                  <a:gd name="connsiteX104" fmla="*/ 25527 w 1619250"/>
                  <a:gd name="connsiteY104" fmla="*/ 297561 h 762000"/>
                  <a:gd name="connsiteX105" fmla="*/ 27051 w 1619250"/>
                  <a:gd name="connsiteY105" fmla="*/ 283845 h 762000"/>
                  <a:gd name="connsiteX106" fmla="*/ 6286 w 1619250"/>
                  <a:gd name="connsiteY106" fmla="*/ 281273 h 762000"/>
                  <a:gd name="connsiteX107" fmla="*/ 5620 w 1619250"/>
                  <a:gd name="connsiteY107" fmla="*/ 287750 h 762000"/>
                  <a:gd name="connsiteX108" fmla="*/ 26289 w 1619250"/>
                  <a:gd name="connsiteY108" fmla="*/ 290227 h 762000"/>
                  <a:gd name="connsiteX109" fmla="*/ 27051 w 1619250"/>
                  <a:gd name="connsiteY109" fmla="*/ 283845 h 762000"/>
                  <a:gd name="connsiteX110" fmla="*/ 101918 w 1619250"/>
                  <a:gd name="connsiteY110" fmla="*/ 34195 h 762000"/>
                  <a:gd name="connsiteX111" fmla="*/ 83248 w 1619250"/>
                  <a:gd name="connsiteY111" fmla="*/ 25051 h 762000"/>
                  <a:gd name="connsiteX112" fmla="*/ 80391 w 1619250"/>
                  <a:gd name="connsiteY112" fmla="*/ 30861 h 762000"/>
                  <a:gd name="connsiteX113" fmla="*/ 99060 w 1619250"/>
                  <a:gd name="connsiteY113" fmla="*/ 40005 h 762000"/>
                  <a:gd name="connsiteX114" fmla="*/ 101918 w 1619250"/>
                  <a:gd name="connsiteY114" fmla="*/ 34195 h 762000"/>
                  <a:gd name="connsiteX115" fmla="*/ 90202 w 1619250"/>
                  <a:gd name="connsiteY115" fmla="*/ 59150 h 762000"/>
                  <a:gd name="connsiteX116" fmla="*/ 71247 w 1619250"/>
                  <a:gd name="connsiteY116" fmla="*/ 50673 h 762000"/>
                  <a:gd name="connsiteX117" fmla="*/ 68675 w 1619250"/>
                  <a:gd name="connsiteY117" fmla="*/ 56579 h 762000"/>
                  <a:gd name="connsiteX118" fmla="*/ 87630 w 1619250"/>
                  <a:gd name="connsiteY118" fmla="*/ 65056 h 762000"/>
                  <a:gd name="connsiteX119" fmla="*/ 90202 w 1619250"/>
                  <a:gd name="connsiteY119" fmla="*/ 59150 h 762000"/>
                  <a:gd name="connsiteX120" fmla="*/ 114491 w 1619250"/>
                  <a:gd name="connsiteY120" fmla="*/ 9716 h 762000"/>
                  <a:gd name="connsiteX121" fmla="*/ 96202 w 1619250"/>
                  <a:gd name="connsiteY121" fmla="*/ 0 h 762000"/>
                  <a:gd name="connsiteX122" fmla="*/ 93155 w 1619250"/>
                  <a:gd name="connsiteY122" fmla="*/ 5715 h 762000"/>
                  <a:gd name="connsiteX123" fmla="*/ 111443 w 1619250"/>
                  <a:gd name="connsiteY123" fmla="*/ 15430 h 762000"/>
                  <a:gd name="connsiteX124" fmla="*/ 114491 w 1619250"/>
                  <a:gd name="connsiteY124" fmla="*/ 9716 h 762000"/>
                  <a:gd name="connsiteX125" fmla="*/ 95917 w 1619250"/>
                  <a:gd name="connsiteY125" fmla="*/ 46672 h 762000"/>
                  <a:gd name="connsiteX126" fmla="*/ 77058 w 1619250"/>
                  <a:gd name="connsiteY126" fmla="*/ 37910 h 762000"/>
                  <a:gd name="connsiteX127" fmla="*/ 74295 w 1619250"/>
                  <a:gd name="connsiteY127" fmla="*/ 43815 h 762000"/>
                  <a:gd name="connsiteX128" fmla="*/ 93155 w 1619250"/>
                  <a:gd name="connsiteY128" fmla="*/ 52578 h 762000"/>
                  <a:gd name="connsiteX129" fmla="*/ 95917 w 1619250"/>
                  <a:gd name="connsiteY129" fmla="*/ 46672 h 762000"/>
                  <a:gd name="connsiteX130" fmla="*/ 108109 w 1619250"/>
                  <a:gd name="connsiteY130" fmla="*/ 21908 h 762000"/>
                  <a:gd name="connsiteX131" fmla="*/ 89630 w 1619250"/>
                  <a:gd name="connsiteY131" fmla="*/ 12478 h 762000"/>
                  <a:gd name="connsiteX132" fmla="*/ 86677 w 1619250"/>
                  <a:gd name="connsiteY132" fmla="*/ 18288 h 762000"/>
                  <a:gd name="connsiteX133" fmla="*/ 105156 w 1619250"/>
                  <a:gd name="connsiteY133" fmla="*/ 27718 h 762000"/>
                  <a:gd name="connsiteX134" fmla="*/ 108109 w 1619250"/>
                  <a:gd name="connsiteY134" fmla="*/ 21908 h 762000"/>
                  <a:gd name="connsiteX135" fmla="*/ 84677 w 1619250"/>
                  <a:gd name="connsiteY135" fmla="*/ 71723 h 762000"/>
                  <a:gd name="connsiteX136" fmla="*/ 65532 w 1619250"/>
                  <a:gd name="connsiteY136" fmla="*/ 63627 h 762000"/>
                  <a:gd name="connsiteX137" fmla="*/ 62960 w 1619250"/>
                  <a:gd name="connsiteY137" fmla="*/ 69628 h 762000"/>
                  <a:gd name="connsiteX138" fmla="*/ 82105 w 1619250"/>
                  <a:gd name="connsiteY138" fmla="*/ 77724 h 762000"/>
                  <a:gd name="connsiteX139" fmla="*/ 84677 w 1619250"/>
                  <a:gd name="connsiteY139" fmla="*/ 71723 h 762000"/>
                  <a:gd name="connsiteX140" fmla="*/ 1590199 w 1619250"/>
                  <a:gd name="connsiteY140" fmla="*/ 248888 h 762000"/>
                  <a:gd name="connsiteX141" fmla="*/ 1608296 w 1619250"/>
                  <a:gd name="connsiteY141" fmla="*/ 245650 h 762000"/>
                  <a:gd name="connsiteX142" fmla="*/ 1607248 w 1619250"/>
                  <a:gd name="connsiteY142" fmla="*/ 239268 h 762000"/>
                  <a:gd name="connsiteX143" fmla="*/ 1589056 w 1619250"/>
                  <a:gd name="connsiteY143" fmla="*/ 242506 h 762000"/>
                  <a:gd name="connsiteX144" fmla="*/ 1590199 w 1619250"/>
                  <a:gd name="connsiteY144" fmla="*/ 248888 h 762000"/>
                  <a:gd name="connsiteX145" fmla="*/ 1510475 w 1619250"/>
                  <a:gd name="connsiteY145" fmla="*/ 14478 h 762000"/>
                  <a:gd name="connsiteX146" fmla="*/ 1526857 w 1619250"/>
                  <a:gd name="connsiteY146" fmla="*/ 5810 h 762000"/>
                  <a:gd name="connsiteX147" fmla="*/ 1523809 w 1619250"/>
                  <a:gd name="connsiteY147" fmla="*/ 95 h 762000"/>
                  <a:gd name="connsiteX148" fmla="*/ 1507427 w 1619250"/>
                  <a:gd name="connsiteY148" fmla="*/ 8763 h 762000"/>
                  <a:gd name="connsiteX149" fmla="*/ 1510475 w 1619250"/>
                  <a:gd name="connsiteY149" fmla="*/ 14478 h 762000"/>
                  <a:gd name="connsiteX150" fmla="*/ 1540097 w 1619250"/>
                  <a:gd name="connsiteY150" fmla="*/ 76867 h 762000"/>
                  <a:gd name="connsiteX151" fmla="*/ 1557147 w 1619250"/>
                  <a:gd name="connsiteY151" fmla="*/ 69628 h 762000"/>
                  <a:gd name="connsiteX152" fmla="*/ 1554576 w 1619250"/>
                  <a:gd name="connsiteY152" fmla="*/ 63627 h 762000"/>
                  <a:gd name="connsiteX153" fmla="*/ 1537525 w 1619250"/>
                  <a:gd name="connsiteY153" fmla="*/ 70866 h 762000"/>
                  <a:gd name="connsiteX154" fmla="*/ 1540097 w 1619250"/>
                  <a:gd name="connsiteY154" fmla="*/ 76867 h 762000"/>
                  <a:gd name="connsiteX155" fmla="*/ 1545241 w 1619250"/>
                  <a:gd name="connsiteY155" fmla="*/ 89630 h 762000"/>
                  <a:gd name="connsiteX156" fmla="*/ 1562386 w 1619250"/>
                  <a:gd name="connsiteY156" fmla="*/ 82677 h 762000"/>
                  <a:gd name="connsiteX157" fmla="*/ 1559909 w 1619250"/>
                  <a:gd name="connsiteY157" fmla="*/ 76676 h 762000"/>
                  <a:gd name="connsiteX158" fmla="*/ 1542765 w 1619250"/>
                  <a:gd name="connsiteY158" fmla="*/ 83629 h 762000"/>
                  <a:gd name="connsiteX159" fmla="*/ 1545241 w 1619250"/>
                  <a:gd name="connsiteY159" fmla="*/ 89630 h 762000"/>
                  <a:gd name="connsiteX160" fmla="*/ 1516761 w 1619250"/>
                  <a:gd name="connsiteY160" fmla="*/ 26765 h 762000"/>
                  <a:gd name="connsiteX161" fmla="*/ 1533240 w 1619250"/>
                  <a:gd name="connsiteY161" fmla="*/ 18288 h 762000"/>
                  <a:gd name="connsiteX162" fmla="*/ 1530286 w 1619250"/>
                  <a:gd name="connsiteY162" fmla="*/ 12573 h 762000"/>
                  <a:gd name="connsiteX163" fmla="*/ 1513713 w 1619250"/>
                  <a:gd name="connsiteY163" fmla="*/ 20955 h 762000"/>
                  <a:gd name="connsiteX164" fmla="*/ 1516761 w 1619250"/>
                  <a:gd name="connsiteY164" fmla="*/ 26765 h 762000"/>
                  <a:gd name="connsiteX165" fmla="*/ 1528858 w 1619250"/>
                  <a:gd name="connsiteY165" fmla="*/ 51626 h 762000"/>
                  <a:gd name="connsiteX166" fmla="*/ 1545622 w 1619250"/>
                  <a:gd name="connsiteY166" fmla="*/ 43815 h 762000"/>
                  <a:gd name="connsiteX167" fmla="*/ 1542859 w 1619250"/>
                  <a:gd name="connsiteY167" fmla="*/ 37910 h 762000"/>
                  <a:gd name="connsiteX168" fmla="*/ 1526096 w 1619250"/>
                  <a:gd name="connsiteY168" fmla="*/ 45720 h 762000"/>
                  <a:gd name="connsiteX169" fmla="*/ 1528858 w 1619250"/>
                  <a:gd name="connsiteY169" fmla="*/ 51626 h 762000"/>
                  <a:gd name="connsiteX170" fmla="*/ 1522952 w 1619250"/>
                  <a:gd name="connsiteY170" fmla="*/ 39148 h 762000"/>
                  <a:gd name="connsiteX171" fmla="*/ 1539621 w 1619250"/>
                  <a:gd name="connsiteY171" fmla="*/ 31052 h 762000"/>
                  <a:gd name="connsiteX172" fmla="*/ 1536764 w 1619250"/>
                  <a:gd name="connsiteY172" fmla="*/ 25241 h 762000"/>
                  <a:gd name="connsiteX173" fmla="*/ 1520095 w 1619250"/>
                  <a:gd name="connsiteY173" fmla="*/ 33338 h 762000"/>
                  <a:gd name="connsiteX174" fmla="*/ 1522952 w 1619250"/>
                  <a:gd name="connsiteY174" fmla="*/ 39148 h 762000"/>
                  <a:gd name="connsiteX175" fmla="*/ 1534573 w 1619250"/>
                  <a:gd name="connsiteY175" fmla="*/ 64198 h 762000"/>
                  <a:gd name="connsiteX176" fmla="*/ 1551432 w 1619250"/>
                  <a:gd name="connsiteY176" fmla="*/ 56674 h 762000"/>
                  <a:gd name="connsiteX177" fmla="*/ 1548860 w 1619250"/>
                  <a:gd name="connsiteY177" fmla="*/ 50673 h 762000"/>
                  <a:gd name="connsiteX178" fmla="*/ 1531906 w 1619250"/>
                  <a:gd name="connsiteY178" fmla="*/ 58198 h 762000"/>
                  <a:gd name="connsiteX179" fmla="*/ 1534573 w 1619250"/>
                  <a:gd name="connsiteY179" fmla="*/ 64198 h 762000"/>
                  <a:gd name="connsiteX180" fmla="*/ 1600676 w 1619250"/>
                  <a:gd name="connsiteY180" fmla="*/ 344996 h 762000"/>
                  <a:gd name="connsiteX181" fmla="*/ 1619059 w 1619250"/>
                  <a:gd name="connsiteY181" fmla="*/ 344043 h 762000"/>
                  <a:gd name="connsiteX182" fmla="*/ 1618679 w 1619250"/>
                  <a:gd name="connsiteY182" fmla="*/ 337566 h 762000"/>
                  <a:gd name="connsiteX183" fmla="*/ 1600295 w 1619250"/>
                  <a:gd name="connsiteY183" fmla="*/ 338519 h 762000"/>
                  <a:gd name="connsiteX184" fmla="*/ 1600676 w 1619250"/>
                  <a:gd name="connsiteY184" fmla="*/ 344996 h 762000"/>
                  <a:gd name="connsiteX185" fmla="*/ 20860 w 1619250"/>
                  <a:gd name="connsiteY185" fmla="*/ 383191 h 762000"/>
                  <a:gd name="connsiteX186" fmla="*/ 20955 w 1619250"/>
                  <a:gd name="connsiteY186" fmla="*/ 380047 h 762000"/>
                  <a:gd name="connsiteX187" fmla="*/ 95 w 1619250"/>
                  <a:gd name="connsiteY187" fmla="*/ 380047 h 762000"/>
                  <a:gd name="connsiteX188" fmla="*/ 0 w 1619250"/>
                  <a:gd name="connsiteY188" fmla="*/ 383191 h 762000"/>
                  <a:gd name="connsiteX189" fmla="*/ 95 w 1619250"/>
                  <a:gd name="connsiteY189" fmla="*/ 386525 h 762000"/>
                  <a:gd name="connsiteX190" fmla="*/ 20955 w 1619250"/>
                  <a:gd name="connsiteY190" fmla="*/ 386525 h 762000"/>
                  <a:gd name="connsiteX191" fmla="*/ 20860 w 1619250"/>
                  <a:gd name="connsiteY191" fmla="*/ 383191 h 762000"/>
                  <a:gd name="connsiteX192" fmla="*/ 1596104 w 1619250"/>
                  <a:gd name="connsiteY192" fmla="*/ 289941 h 762000"/>
                  <a:gd name="connsiteX193" fmla="*/ 1614392 w 1619250"/>
                  <a:gd name="connsiteY193" fmla="*/ 287750 h 762000"/>
                  <a:gd name="connsiteX194" fmla="*/ 1613630 w 1619250"/>
                  <a:gd name="connsiteY194" fmla="*/ 281273 h 762000"/>
                  <a:gd name="connsiteX195" fmla="*/ 1595342 w 1619250"/>
                  <a:gd name="connsiteY195" fmla="*/ 283559 h 762000"/>
                  <a:gd name="connsiteX196" fmla="*/ 1596104 w 1619250"/>
                  <a:gd name="connsiteY196" fmla="*/ 289941 h 762000"/>
                  <a:gd name="connsiteX197" fmla="*/ 1592389 w 1619250"/>
                  <a:gd name="connsiteY197" fmla="*/ 262604 h 762000"/>
                  <a:gd name="connsiteX198" fmla="*/ 1610583 w 1619250"/>
                  <a:gd name="connsiteY198" fmla="*/ 259747 h 762000"/>
                  <a:gd name="connsiteX199" fmla="*/ 1609534 w 1619250"/>
                  <a:gd name="connsiteY199" fmla="*/ 253365 h 762000"/>
                  <a:gd name="connsiteX200" fmla="*/ 1591342 w 1619250"/>
                  <a:gd name="connsiteY200" fmla="*/ 256222 h 762000"/>
                  <a:gd name="connsiteX201" fmla="*/ 1592389 w 1619250"/>
                  <a:gd name="connsiteY201" fmla="*/ 262604 h 762000"/>
                  <a:gd name="connsiteX202" fmla="*/ 1594390 w 1619250"/>
                  <a:gd name="connsiteY202" fmla="*/ 276225 h 762000"/>
                  <a:gd name="connsiteX203" fmla="*/ 1612582 w 1619250"/>
                  <a:gd name="connsiteY203" fmla="*/ 273653 h 762000"/>
                  <a:gd name="connsiteX204" fmla="*/ 1611630 w 1619250"/>
                  <a:gd name="connsiteY204" fmla="*/ 267176 h 762000"/>
                  <a:gd name="connsiteX205" fmla="*/ 1593437 w 1619250"/>
                  <a:gd name="connsiteY205" fmla="*/ 269748 h 762000"/>
                  <a:gd name="connsiteX206" fmla="*/ 1594390 w 1619250"/>
                  <a:gd name="connsiteY206" fmla="*/ 276225 h 762000"/>
                  <a:gd name="connsiteX207" fmla="*/ 1598866 w 1619250"/>
                  <a:gd name="connsiteY207" fmla="*/ 317468 h 762000"/>
                  <a:gd name="connsiteX208" fmla="*/ 1617250 w 1619250"/>
                  <a:gd name="connsiteY208" fmla="*/ 315849 h 762000"/>
                  <a:gd name="connsiteX209" fmla="*/ 1616678 w 1619250"/>
                  <a:gd name="connsiteY209" fmla="*/ 309372 h 762000"/>
                  <a:gd name="connsiteX210" fmla="*/ 1598295 w 1619250"/>
                  <a:gd name="connsiteY210" fmla="*/ 310991 h 762000"/>
                  <a:gd name="connsiteX211" fmla="*/ 1598866 w 1619250"/>
                  <a:gd name="connsiteY211" fmla="*/ 317468 h 762000"/>
                  <a:gd name="connsiteX212" fmla="*/ 1597628 w 1619250"/>
                  <a:gd name="connsiteY212" fmla="*/ 303657 h 762000"/>
                  <a:gd name="connsiteX213" fmla="*/ 1615917 w 1619250"/>
                  <a:gd name="connsiteY213" fmla="*/ 301752 h 762000"/>
                  <a:gd name="connsiteX214" fmla="*/ 1615154 w 1619250"/>
                  <a:gd name="connsiteY214" fmla="*/ 295275 h 762000"/>
                  <a:gd name="connsiteX215" fmla="*/ 1596867 w 1619250"/>
                  <a:gd name="connsiteY215" fmla="*/ 297180 h 762000"/>
                  <a:gd name="connsiteX216" fmla="*/ 1597628 w 1619250"/>
                  <a:gd name="connsiteY216" fmla="*/ 303657 h 762000"/>
                  <a:gd name="connsiteX217" fmla="*/ 1601152 w 1619250"/>
                  <a:gd name="connsiteY217" fmla="*/ 358807 h 762000"/>
                  <a:gd name="connsiteX218" fmla="*/ 1619536 w 1619250"/>
                  <a:gd name="connsiteY218" fmla="*/ 358140 h 762000"/>
                  <a:gd name="connsiteX219" fmla="*/ 1619250 w 1619250"/>
                  <a:gd name="connsiteY219" fmla="*/ 351663 h 762000"/>
                  <a:gd name="connsiteX220" fmla="*/ 1600867 w 1619250"/>
                  <a:gd name="connsiteY220" fmla="*/ 352330 h 762000"/>
                  <a:gd name="connsiteX221" fmla="*/ 1601152 w 1619250"/>
                  <a:gd name="connsiteY221" fmla="*/ 358807 h 762000"/>
                  <a:gd name="connsiteX222" fmla="*/ 1601438 w 1619250"/>
                  <a:gd name="connsiteY222" fmla="*/ 372618 h 762000"/>
                  <a:gd name="connsiteX223" fmla="*/ 1619822 w 1619250"/>
                  <a:gd name="connsiteY223" fmla="*/ 372332 h 762000"/>
                  <a:gd name="connsiteX224" fmla="*/ 1619726 w 1619250"/>
                  <a:gd name="connsiteY224" fmla="*/ 365855 h 762000"/>
                  <a:gd name="connsiteX225" fmla="*/ 1601343 w 1619250"/>
                  <a:gd name="connsiteY225" fmla="*/ 366141 h 762000"/>
                  <a:gd name="connsiteX226" fmla="*/ 1601438 w 1619250"/>
                  <a:gd name="connsiteY226" fmla="*/ 372618 h 762000"/>
                  <a:gd name="connsiteX227" fmla="*/ 1599819 w 1619250"/>
                  <a:gd name="connsiteY227" fmla="*/ 331184 h 762000"/>
                  <a:gd name="connsiteX228" fmla="*/ 1618202 w 1619250"/>
                  <a:gd name="connsiteY228" fmla="*/ 329946 h 762000"/>
                  <a:gd name="connsiteX229" fmla="*/ 1617821 w 1619250"/>
                  <a:gd name="connsiteY229" fmla="*/ 323469 h 762000"/>
                  <a:gd name="connsiteX230" fmla="*/ 1599438 w 1619250"/>
                  <a:gd name="connsiteY230" fmla="*/ 324707 h 762000"/>
                  <a:gd name="connsiteX231" fmla="*/ 1599819 w 1619250"/>
                  <a:gd name="connsiteY231" fmla="*/ 331184 h 762000"/>
                  <a:gd name="connsiteX232" fmla="*/ 1578959 w 1619250"/>
                  <a:gd name="connsiteY232" fmla="*/ 194881 h 762000"/>
                  <a:gd name="connsiteX233" fmla="*/ 1596867 w 1619250"/>
                  <a:gd name="connsiteY233" fmla="*/ 190405 h 762000"/>
                  <a:gd name="connsiteX234" fmla="*/ 1595342 w 1619250"/>
                  <a:gd name="connsiteY234" fmla="*/ 184118 h 762000"/>
                  <a:gd name="connsiteX235" fmla="*/ 1577435 w 1619250"/>
                  <a:gd name="connsiteY235" fmla="*/ 188595 h 762000"/>
                  <a:gd name="connsiteX236" fmla="*/ 1578959 w 1619250"/>
                  <a:gd name="connsiteY236" fmla="*/ 194881 h 762000"/>
                  <a:gd name="connsiteX237" fmla="*/ 1563910 w 1619250"/>
                  <a:gd name="connsiteY237" fmla="*/ 141637 h 762000"/>
                  <a:gd name="connsiteX238" fmla="*/ 1581531 w 1619250"/>
                  <a:gd name="connsiteY238" fmla="*/ 135922 h 762000"/>
                  <a:gd name="connsiteX239" fmla="*/ 1579531 w 1619250"/>
                  <a:gd name="connsiteY239" fmla="*/ 129730 h 762000"/>
                  <a:gd name="connsiteX240" fmla="*/ 1562005 w 1619250"/>
                  <a:gd name="connsiteY240" fmla="*/ 135446 h 762000"/>
                  <a:gd name="connsiteX241" fmla="*/ 1563910 w 1619250"/>
                  <a:gd name="connsiteY241" fmla="*/ 141637 h 762000"/>
                  <a:gd name="connsiteX242" fmla="*/ 1587722 w 1619250"/>
                  <a:gd name="connsiteY242" fmla="*/ 235363 h 762000"/>
                  <a:gd name="connsiteX243" fmla="*/ 1605820 w 1619250"/>
                  <a:gd name="connsiteY243" fmla="*/ 231838 h 762000"/>
                  <a:gd name="connsiteX244" fmla="*/ 1604582 w 1619250"/>
                  <a:gd name="connsiteY244" fmla="*/ 225457 h 762000"/>
                  <a:gd name="connsiteX245" fmla="*/ 1586484 w 1619250"/>
                  <a:gd name="connsiteY245" fmla="*/ 228981 h 762000"/>
                  <a:gd name="connsiteX246" fmla="*/ 1587722 w 1619250"/>
                  <a:gd name="connsiteY246" fmla="*/ 235363 h 762000"/>
                  <a:gd name="connsiteX247" fmla="*/ 1559623 w 1619250"/>
                  <a:gd name="connsiteY247" fmla="*/ 128492 h 762000"/>
                  <a:gd name="connsiteX248" fmla="*/ 1577150 w 1619250"/>
                  <a:gd name="connsiteY248" fmla="*/ 122492 h 762000"/>
                  <a:gd name="connsiteX249" fmla="*/ 1574959 w 1619250"/>
                  <a:gd name="connsiteY249" fmla="*/ 116396 h 762000"/>
                  <a:gd name="connsiteX250" fmla="*/ 1557433 w 1619250"/>
                  <a:gd name="connsiteY250" fmla="*/ 122396 h 762000"/>
                  <a:gd name="connsiteX251" fmla="*/ 1559623 w 1619250"/>
                  <a:gd name="connsiteY251" fmla="*/ 128492 h 762000"/>
                  <a:gd name="connsiteX252" fmla="*/ 1555052 w 1619250"/>
                  <a:gd name="connsiteY252" fmla="*/ 115538 h 762000"/>
                  <a:gd name="connsiteX253" fmla="*/ 1572387 w 1619250"/>
                  <a:gd name="connsiteY253" fmla="*/ 109156 h 762000"/>
                  <a:gd name="connsiteX254" fmla="*/ 1570196 w 1619250"/>
                  <a:gd name="connsiteY254" fmla="*/ 103061 h 762000"/>
                  <a:gd name="connsiteX255" fmla="*/ 1552861 w 1619250"/>
                  <a:gd name="connsiteY255" fmla="*/ 109442 h 762000"/>
                  <a:gd name="connsiteX256" fmla="*/ 1555052 w 1619250"/>
                  <a:gd name="connsiteY256" fmla="*/ 115538 h 762000"/>
                  <a:gd name="connsiteX257" fmla="*/ 1572006 w 1619250"/>
                  <a:gd name="connsiteY257" fmla="*/ 168116 h 762000"/>
                  <a:gd name="connsiteX258" fmla="*/ 1589723 w 1619250"/>
                  <a:gd name="connsiteY258" fmla="*/ 163068 h 762000"/>
                  <a:gd name="connsiteX259" fmla="*/ 1587913 w 1619250"/>
                  <a:gd name="connsiteY259" fmla="*/ 156781 h 762000"/>
                  <a:gd name="connsiteX260" fmla="*/ 1570101 w 1619250"/>
                  <a:gd name="connsiteY260" fmla="*/ 161925 h 762000"/>
                  <a:gd name="connsiteX261" fmla="*/ 1572006 w 1619250"/>
                  <a:gd name="connsiteY261" fmla="*/ 168116 h 762000"/>
                  <a:gd name="connsiteX262" fmla="*/ 1568101 w 1619250"/>
                  <a:gd name="connsiteY262" fmla="*/ 154877 h 762000"/>
                  <a:gd name="connsiteX263" fmla="*/ 1585722 w 1619250"/>
                  <a:gd name="connsiteY263" fmla="*/ 149447 h 762000"/>
                  <a:gd name="connsiteX264" fmla="*/ 1583912 w 1619250"/>
                  <a:gd name="connsiteY264" fmla="*/ 143256 h 762000"/>
                  <a:gd name="connsiteX265" fmla="*/ 1566291 w 1619250"/>
                  <a:gd name="connsiteY265" fmla="*/ 148685 h 762000"/>
                  <a:gd name="connsiteX266" fmla="*/ 1568101 w 1619250"/>
                  <a:gd name="connsiteY266" fmla="*/ 154877 h 762000"/>
                  <a:gd name="connsiteX267" fmla="*/ 1575625 w 1619250"/>
                  <a:gd name="connsiteY267" fmla="*/ 181451 h 762000"/>
                  <a:gd name="connsiteX268" fmla="*/ 1593437 w 1619250"/>
                  <a:gd name="connsiteY268" fmla="*/ 176689 h 762000"/>
                  <a:gd name="connsiteX269" fmla="*/ 1591723 w 1619250"/>
                  <a:gd name="connsiteY269" fmla="*/ 170402 h 762000"/>
                  <a:gd name="connsiteX270" fmla="*/ 1573911 w 1619250"/>
                  <a:gd name="connsiteY270" fmla="*/ 175165 h 762000"/>
                  <a:gd name="connsiteX271" fmla="*/ 1575625 w 1619250"/>
                  <a:gd name="connsiteY271" fmla="*/ 181451 h 762000"/>
                  <a:gd name="connsiteX272" fmla="*/ 1582102 w 1619250"/>
                  <a:gd name="connsiteY272" fmla="*/ 208312 h 762000"/>
                  <a:gd name="connsiteX273" fmla="*/ 1600105 w 1619250"/>
                  <a:gd name="connsiteY273" fmla="*/ 204121 h 762000"/>
                  <a:gd name="connsiteX274" fmla="*/ 1598676 w 1619250"/>
                  <a:gd name="connsiteY274" fmla="*/ 197739 h 762000"/>
                  <a:gd name="connsiteX275" fmla="*/ 1580769 w 1619250"/>
                  <a:gd name="connsiteY275" fmla="*/ 201930 h 762000"/>
                  <a:gd name="connsiteX276" fmla="*/ 1582102 w 1619250"/>
                  <a:gd name="connsiteY276" fmla="*/ 208312 h 762000"/>
                  <a:gd name="connsiteX277" fmla="*/ 1585055 w 1619250"/>
                  <a:gd name="connsiteY277" fmla="*/ 221837 h 762000"/>
                  <a:gd name="connsiteX278" fmla="*/ 1603057 w 1619250"/>
                  <a:gd name="connsiteY278" fmla="*/ 218027 h 762000"/>
                  <a:gd name="connsiteX279" fmla="*/ 1601629 w 1619250"/>
                  <a:gd name="connsiteY279" fmla="*/ 211646 h 762000"/>
                  <a:gd name="connsiteX280" fmla="*/ 1583627 w 1619250"/>
                  <a:gd name="connsiteY280" fmla="*/ 215455 h 762000"/>
                  <a:gd name="connsiteX281" fmla="*/ 1585055 w 1619250"/>
                  <a:gd name="connsiteY281" fmla="*/ 221837 h 762000"/>
                  <a:gd name="connsiteX282" fmla="*/ 1550289 w 1619250"/>
                  <a:gd name="connsiteY282" fmla="*/ 102584 h 762000"/>
                  <a:gd name="connsiteX283" fmla="*/ 1567529 w 1619250"/>
                  <a:gd name="connsiteY283" fmla="*/ 95917 h 762000"/>
                  <a:gd name="connsiteX284" fmla="*/ 1565243 w 1619250"/>
                  <a:gd name="connsiteY284" fmla="*/ 89916 h 762000"/>
                  <a:gd name="connsiteX285" fmla="*/ 1548003 w 1619250"/>
                  <a:gd name="connsiteY285" fmla="*/ 96584 h 762000"/>
                  <a:gd name="connsiteX286" fmla="*/ 1550289 w 1619250"/>
                  <a:gd name="connsiteY286" fmla="*/ 102584 h 762000"/>
                  <a:gd name="connsiteX287" fmla="*/ 1542765 w 1619250"/>
                  <a:gd name="connsiteY287" fmla="*/ 682752 h 762000"/>
                  <a:gd name="connsiteX288" fmla="*/ 1559909 w 1619250"/>
                  <a:gd name="connsiteY288" fmla="*/ 689706 h 762000"/>
                  <a:gd name="connsiteX289" fmla="*/ 1562386 w 1619250"/>
                  <a:gd name="connsiteY289" fmla="*/ 683705 h 762000"/>
                  <a:gd name="connsiteX290" fmla="*/ 1545241 w 1619250"/>
                  <a:gd name="connsiteY290" fmla="*/ 676751 h 762000"/>
                  <a:gd name="connsiteX291" fmla="*/ 1542765 w 1619250"/>
                  <a:gd name="connsiteY291" fmla="*/ 682752 h 762000"/>
                  <a:gd name="connsiteX292" fmla="*/ 1573816 w 1619250"/>
                  <a:gd name="connsiteY292" fmla="*/ 591217 h 762000"/>
                  <a:gd name="connsiteX293" fmla="*/ 1591627 w 1619250"/>
                  <a:gd name="connsiteY293" fmla="*/ 595979 h 762000"/>
                  <a:gd name="connsiteX294" fmla="*/ 1593342 w 1619250"/>
                  <a:gd name="connsiteY294" fmla="*/ 589693 h 762000"/>
                  <a:gd name="connsiteX295" fmla="*/ 1575530 w 1619250"/>
                  <a:gd name="connsiteY295" fmla="*/ 584931 h 762000"/>
                  <a:gd name="connsiteX296" fmla="*/ 1573816 w 1619250"/>
                  <a:gd name="connsiteY296" fmla="*/ 591217 h 762000"/>
                  <a:gd name="connsiteX297" fmla="*/ 1577435 w 1619250"/>
                  <a:gd name="connsiteY297" fmla="*/ 577882 h 762000"/>
                  <a:gd name="connsiteX298" fmla="*/ 1595342 w 1619250"/>
                  <a:gd name="connsiteY298" fmla="*/ 582359 h 762000"/>
                  <a:gd name="connsiteX299" fmla="*/ 1596867 w 1619250"/>
                  <a:gd name="connsiteY299" fmla="*/ 576072 h 762000"/>
                  <a:gd name="connsiteX300" fmla="*/ 1578959 w 1619250"/>
                  <a:gd name="connsiteY300" fmla="*/ 571595 h 762000"/>
                  <a:gd name="connsiteX301" fmla="*/ 1577435 w 1619250"/>
                  <a:gd name="connsiteY301" fmla="*/ 577882 h 762000"/>
                  <a:gd name="connsiteX302" fmla="*/ 1589056 w 1619250"/>
                  <a:gd name="connsiteY302" fmla="*/ 523875 h 762000"/>
                  <a:gd name="connsiteX303" fmla="*/ 1607248 w 1619250"/>
                  <a:gd name="connsiteY303" fmla="*/ 527114 h 762000"/>
                  <a:gd name="connsiteX304" fmla="*/ 1608296 w 1619250"/>
                  <a:gd name="connsiteY304" fmla="*/ 520732 h 762000"/>
                  <a:gd name="connsiteX305" fmla="*/ 1590199 w 1619250"/>
                  <a:gd name="connsiteY305" fmla="*/ 517493 h 762000"/>
                  <a:gd name="connsiteX306" fmla="*/ 1589056 w 1619250"/>
                  <a:gd name="connsiteY306" fmla="*/ 523875 h 762000"/>
                  <a:gd name="connsiteX307" fmla="*/ 1583722 w 1619250"/>
                  <a:gd name="connsiteY307" fmla="*/ 550926 h 762000"/>
                  <a:gd name="connsiteX308" fmla="*/ 1601724 w 1619250"/>
                  <a:gd name="connsiteY308" fmla="*/ 554736 h 762000"/>
                  <a:gd name="connsiteX309" fmla="*/ 1603153 w 1619250"/>
                  <a:gd name="connsiteY309" fmla="*/ 548354 h 762000"/>
                  <a:gd name="connsiteX310" fmla="*/ 1585150 w 1619250"/>
                  <a:gd name="connsiteY310" fmla="*/ 544544 h 762000"/>
                  <a:gd name="connsiteX311" fmla="*/ 1583722 w 1619250"/>
                  <a:gd name="connsiteY311" fmla="*/ 550926 h 762000"/>
                  <a:gd name="connsiteX312" fmla="*/ 1586484 w 1619250"/>
                  <a:gd name="connsiteY312" fmla="*/ 537496 h 762000"/>
                  <a:gd name="connsiteX313" fmla="*/ 1604582 w 1619250"/>
                  <a:gd name="connsiteY313" fmla="*/ 541020 h 762000"/>
                  <a:gd name="connsiteX314" fmla="*/ 1605820 w 1619250"/>
                  <a:gd name="connsiteY314" fmla="*/ 534638 h 762000"/>
                  <a:gd name="connsiteX315" fmla="*/ 1587722 w 1619250"/>
                  <a:gd name="connsiteY315" fmla="*/ 531114 h 762000"/>
                  <a:gd name="connsiteX316" fmla="*/ 1586484 w 1619250"/>
                  <a:gd name="connsiteY316" fmla="*/ 537496 h 762000"/>
                  <a:gd name="connsiteX317" fmla="*/ 1580674 w 1619250"/>
                  <a:gd name="connsiteY317" fmla="*/ 564452 h 762000"/>
                  <a:gd name="connsiteX318" fmla="*/ 1598581 w 1619250"/>
                  <a:gd name="connsiteY318" fmla="*/ 568547 h 762000"/>
                  <a:gd name="connsiteX319" fmla="*/ 1600009 w 1619250"/>
                  <a:gd name="connsiteY319" fmla="*/ 562261 h 762000"/>
                  <a:gd name="connsiteX320" fmla="*/ 1582008 w 1619250"/>
                  <a:gd name="connsiteY320" fmla="*/ 558165 h 762000"/>
                  <a:gd name="connsiteX321" fmla="*/ 1580674 w 1619250"/>
                  <a:gd name="connsiteY321" fmla="*/ 564452 h 762000"/>
                  <a:gd name="connsiteX322" fmla="*/ 1552861 w 1619250"/>
                  <a:gd name="connsiteY322" fmla="*/ 657034 h 762000"/>
                  <a:gd name="connsiteX323" fmla="*/ 1570196 w 1619250"/>
                  <a:gd name="connsiteY323" fmla="*/ 663321 h 762000"/>
                  <a:gd name="connsiteX324" fmla="*/ 1572387 w 1619250"/>
                  <a:gd name="connsiteY324" fmla="*/ 657225 h 762000"/>
                  <a:gd name="connsiteX325" fmla="*/ 1555052 w 1619250"/>
                  <a:gd name="connsiteY325" fmla="*/ 650939 h 762000"/>
                  <a:gd name="connsiteX326" fmla="*/ 1552861 w 1619250"/>
                  <a:gd name="connsiteY326" fmla="*/ 657034 h 762000"/>
                  <a:gd name="connsiteX327" fmla="*/ 1570101 w 1619250"/>
                  <a:gd name="connsiteY327" fmla="*/ 604552 h 762000"/>
                  <a:gd name="connsiteX328" fmla="*/ 1587913 w 1619250"/>
                  <a:gd name="connsiteY328" fmla="*/ 609600 h 762000"/>
                  <a:gd name="connsiteX329" fmla="*/ 1589723 w 1619250"/>
                  <a:gd name="connsiteY329" fmla="*/ 603409 h 762000"/>
                  <a:gd name="connsiteX330" fmla="*/ 1572006 w 1619250"/>
                  <a:gd name="connsiteY330" fmla="*/ 598361 h 762000"/>
                  <a:gd name="connsiteX331" fmla="*/ 1570101 w 1619250"/>
                  <a:gd name="connsiteY331" fmla="*/ 604552 h 762000"/>
                  <a:gd name="connsiteX332" fmla="*/ 1566196 w 1619250"/>
                  <a:gd name="connsiteY332" fmla="*/ 617791 h 762000"/>
                  <a:gd name="connsiteX333" fmla="*/ 1583817 w 1619250"/>
                  <a:gd name="connsiteY333" fmla="*/ 623221 h 762000"/>
                  <a:gd name="connsiteX334" fmla="*/ 1585627 w 1619250"/>
                  <a:gd name="connsiteY334" fmla="*/ 617030 h 762000"/>
                  <a:gd name="connsiteX335" fmla="*/ 1568006 w 1619250"/>
                  <a:gd name="connsiteY335" fmla="*/ 611600 h 762000"/>
                  <a:gd name="connsiteX336" fmla="*/ 1566196 w 1619250"/>
                  <a:gd name="connsiteY336" fmla="*/ 617791 h 762000"/>
                  <a:gd name="connsiteX337" fmla="*/ 1547908 w 1619250"/>
                  <a:gd name="connsiteY337" fmla="*/ 669893 h 762000"/>
                  <a:gd name="connsiteX338" fmla="*/ 1565148 w 1619250"/>
                  <a:gd name="connsiteY338" fmla="*/ 676561 h 762000"/>
                  <a:gd name="connsiteX339" fmla="*/ 1567434 w 1619250"/>
                  <a:gd name="connsiteY339" fmla="*/ 670465 h 762000"/>
                  <a:gd name="connsiteX340" fmla="*/ 1550194 w 1619250"/>
                  <a:gd name="connsiteY340" fmla="*/ 663797 h 762000"/>
                  <a:gd name="connsiteX341" fmla="*/ 1547908 w 1619250"/>
                  <a:gd name="connsiteY341" fmla="*/ 669893 h 762000"/>
                  <a:gd name="connsiteX342" fmla="*/ 1561909 w 1619250"/>
                  <a:gd name="connsiteY342" fmla="*/ 630936 h 762000"/>
                  <a:gd name="connsiteX343" fmla="*/ 1579436 w 1619250"/>
                  <a:gd name="connsiteY343" fmla="*/ 636651 h 762000"/>
                  <a:gd name="connsiteX344" fmla="*/ 1581436 w 1619250"/>
                  <a:gd name="connsiteY344" fmla="*/ 630460 h 762000"/>
                  <a:gd name="connsiteX345" fmla="*/ 1563814 w 1619250"/>
                  <a:gd name="connsiteY345" fmla="*/ 624745 h 762000"/>
                  <a:gd name="connsiteX346" fmla="*/ 1561909 w 1619250"/>
                  <a:gd name="connsiteY346" fmla="*/ 630936 h 762000"/>
                  <a:gd name="connsiteX347" fmla="*/ 1600962 w 1619250"/>
                  <a:gd name="connsiteY347" fmla="*/ 414052 h 762000"/>
                  <a:gd name="connsiteX348" fmla="*/ 1619345 w 1619250"/>
                  <a:gd name="connsiteY348" fmla="*/ 414719 h 762000"/>
                  <a:gd name="connsiteX349" fmla="*/ 1619536 w 1619250"/>
                  <a:gd name="connsiteY349" fmla="*/ 408242 h 762000"/>
                  <a:gd name="connsiteX350" fmla="*/ 1601152 w 1619250"/>
                  <a:gd name="connsiteY350" fmla="*/ 407575 h 762000"/>
                  <a:gd name="connsiteX351" fmla="*/ 1600962 w 1619250"/>
                  <a:gd name="connsiteY351" fmla="*/ 414052 h 762000"/>
                  <a:gd name="connsiteX352" fmla="*/ 1600295 w 1619250"/>
                  <a:gd name="connsiteY352" fmla="*/ 427863 h 762000"/>
                  <a:gd name="connsiteX353" fmla="*/ 1618679 w 1619250"/>
                  <a:gd name="connsiteY353" fmla="*/ 428816 h 762000"/>
                  <a:gd name="connsiteX354" fmla="*/ 1619059 w 1619250"/>
                  <a:gd name="connsiteY354" fmla="*/ 422338 h 762000"/>
                  <a:gd name="connsiteX355" fmla="*/ 1600676 w 1619250"/>
                  <a:gd name="connsiteY355" fmla="*/ 421386 h 762000"/>
                  <a:gd name="connsiteX356" fmla="*/ 1600295 w 1619250"/>
                  <a:gd name="connsiteY356" fmla="*/ 427863 h 762000"/>
                  <a:gd name="connsiteX357" fmla="*/ 1619917 w 1619250"/>
                  <a:gd name="connsiteY357" fmla="*/ 379952 h 762000"/>
                  <a:gd name="connsiteX358" fmla="*/ 1601534 w 1619250"/>
                  <a:gd name="connsiteY358" fmla="*/ 379952 h 762000"/>
                  <a:gd name="connsiteX359" fmla="*/ 1601629 w 1619250"/>
                  <a:gd name="connsiteY359" fmla="*/ 383191 h 762000"/>
                  <a:gd name="connsiteX360" fmla="*/ 1601534 w 1619250"/>
                  <a:gd name="connsiteY360" fmla="*/ 386525 h 762000"/>
                  <a:gd name="connsiteX361" fmla="*/ 1619917 w 1619250"/>
                  <a:gd name="connsiteY361" fmla="*/ 386525 h 762000"/>
                  <a:gd name="connsiteX362" fmla="*/ 1620012 w 1619250"/>
                  <a:gd name="connsiteY362" fmla="*/ 383191 h 762000"/>
                  <a:gd name="connsiteX363" fmla="*/ 1619917 w 1619250"/>
                  <a:gd name="connsiteY363" fmla="*/ 379952 h 762000"/>
                  <a:gd name="connsiteX364" fmla="*/ 1599438 w 1619250"/>
                  <a:gd name="connsiteY364" fmla="*/ 441674 h 762000"/>
                  <a:gd name="connsiteX365" fmla="*/ 1617821 w 1619250"/>
                  <a:gd name="connsiteY365" fmla="*/ 442913 h 762000"/>
                  <a:gd name="connsiteX366" fmla="*/ 1618202 w 1619250"/>
                  <a:gd name="connsiteY366" fmla="*/ 436436 h 762000"/>
                  <a:gd name="connsiteX367" fmla="*/ 1599819 w 1619250"/>
                  <a:gd name="connsiteY367" fmla="*/ 435197 h 762000"/>
                  <a:gd name="connsiteX368" fmla="*/ 1599438 w 1619250"/>
                  <a:gd name="connsiteY368" fmla="*/ 441674 h 762000"/>
                  <a:gd name="connsiteX369" fmla="*/ 1601343 w 1619250"/>
                  <a:gd name="connsiteY369" fmla="*/ 400241 h 762000"/>
                  <a:gd name="connsiteX370" fmla="*/ 1619726 w 1619250"/>
                  <a:gd name="connsiteY370" fmla="*/ 400621 h 762000"/>
                  <a:gd name="connsiteX371" fmla="*/ 1619822 w 1619250"/>
                  <a:gd name="connsiteY371" fmla="*/ 394145 h 762000"/>
                  <a:gd name="connsiteX372" fmla="*/ 1601438 w 1619250"/>
                  <a:gd name="connsiteY372" fmla="*/ 393859 h 762000"/>
                  <a:gd name="connsiteX373" fmla="*/ 1601343 w 1619250"/>
                  <a:gd name="connsiteY373" fmla="*/ 400241 h 762000"/>
                  <a:gd name="connsiteX374" fmla="*/ 1593437 w 1619250"/>
                  <a:gd name="connsiteY374" fmla="*/ 496538 h 762000"/>
                  <a:gd name="connsiteX375" fmla="*/ 1611630 w 1619250"/>
                  <a:gd name="connsiteY375" fmla="*/ 499110 h 762000"/>
                  <a:gd name="connsiteX376" fmla="*/ 1612582 w 1619250"/>
                  <a:gd name="connsiteY376" fmla="*/ 492633 h 762000"/>
                  <a:gd name="connsiteX377" fmla="*/ 1594390 w 1619250"/>
                  <a:gd name="connsiteY377" fmla="*/ 490061 h 762000"/>
                  <a:gd name="connsiteX378" fmla="*/ 1593437 w 1619250"/>
                  <a:gd name="connsiteY378" fmla="*/ 496538 h 762000"/>
                  <a:gd name="connsiteX379" fmla="*/ 1598295 w 1619250"/>
                  <a:gd name="connsiteY379" fmla="*/ 455390 h 762000"/>
                  <a:gd name="connsiteX380" fmla="*/ 1616678 w 1619250"/>
                  <a:gd name="connsiteY380" fmla="*/ 457010 h 762000"/>
                  <a:gd name="connsiteX381" fmla="*/ 1617250 w 1619250"/>
                  <a:gd name="connsiteY381" fmla="*/ 450533 h 762000"/>
                  <a:gd name="connsiteX382" fmla="*/ 1598866 w 1619250"/>
                  <a:gd name="connsiteY382" fmla="*/ 448913 h 762000"/>
                  <a:gd name="connsiteX383" fmla="*/ 1598295 w 1619250"/>
                  <a:gd name="connsiteY383" fmla="*/ 455390 h 762000"/>
                  <a:gd name="connsiteX384" fmla="*/ 1595342 w 1619250"/>
                  <a:gd name="connsiteY384" fmla="*/ 482918 h 762000"/>
                  <a:gd name="connsiteX385" fmla="*/ 1613630 w 1619250"/>
                  <a:gd name="connsiteY385" fmla="*/ 485108 h 762000"/>
                  <a:gd name="connsiteX386" fmla="*/ 1614392 w 1619250"/>
                  <a:gd name="connsiteY386" fmla="*/ 478631 h 762000"/>
                  <a:gd name="connsiteX387" fmla="*/ 1596104 w 1619250"/>
                  <a:gd name="connsiteY387" fmla="*/ 476441 h 762000"/>
                  <a:gd name="connsiteX388" fmla="*/ 1595342 w 1619250"/>
                  <a:gd name="connsiteY388" fmla="*/ 482918 h 762000"/>
                  <a:gd name="connsiteX389" fmla="*/ 1591342 w 1619250"/>
                  <a:gd name="connsiteY389" fmla="*/ 510254 h 762000"/>
                  <a:gd name="connsiteX390" fmla="*/ 1609534 w 1619250"/>
                  <a:gd name="connsiteY390" fmla="*/ 513112 h 762000"/>
                  <a:gd name="connsiteX391" fmla="*/ 1610583 w 1619250"/>
                  <a:gd name="connsiteY391" fmla="*/ 506730 h 762000"/>
                  <a:gd name="connsiteX392" fmla="*/ 1592389 w 1619250"/>
                  <a:gd name="connsiteY392" fmla="*/ 503872 h 762000"/>
                  <a:gd name="connsiteX393" fmla="*/ 1591342 w 1619250"/>
                  <a:gd name="connsiteY393" fmla="*/ 510254 h 762000"/>
                  <a:gd name="connsiteX394" fmla="*/ 1596961 w 1619250"/>
                  <a:gd name="connsiteY394" fmla="*/ 469202 h 762000"/>
                  <a:gd name="connsiteX395" fmla="*/ 1615250 w 1619250"/>
                  <a:gd name="connsiteY395" fmla="*/ 471202 h 762000"/>
                  <a:gd name="connsiteX396" fmla="*/ 1615917 w 1619250"/>
                  <a:gd name="connsiteY396" fmla="*/ 464725 h 762000"/>
                  <a:gd name="connsiteX397" fmla="*/ 1597628 w 1619250"/>
                  <a:gd name="connsiteY397" fmla="*/ 462820 h 762000"/>
                  <a:gd name="connsiteX398" fmla="*/ 1596961 w 1619250"/>
                  <a:gd name="connsiteY398" fmla="*/ 469202 h 762000"/>
                  <a:gd name="connsiteX399" fmla="*/ 1557433 w 1619250"/>
                  <a:gd name="connsiteY399" fmla="*/ 643985 h 762000"/>
                  <a:gd name="connsiteX400" fmla="*/ 1574959 w 1619250"/>
                  <a:gd name="connsiteY400" fmla="*/ 649986 h 762000"/>
                  <a:gd name="connsiteX401" fmla="*/ 1577150 w 1619250"/>
                  <a:gd name="connsiteY401" fmla="*/ 643890 h 762000"/>
                  <a:gd name="connsiteX402" fmla="*/ 1559719 w 1619250"/>
                  <a:gd name="connsiteY402" fmla="*/ 637890 h 762000"/>
                  <a:gd name="connsiteX403" fmla="*/ 1557433 w 1619250"/>
                  <a:gd name="connsiteY403" fmla="*/ 643985 h 762000"/>
                  <a:gd name="connsiteX404" fmla="*/ 21050 w 1619250"/>
                  <a:gd name="connsiteY404" fmla="*/ 393763 h 762000"/>
                  <a:gd name="connsiteX405" fmla="*/ 191 w 1619250"/>
                  <a:gd name="connsiteY405" fmla="*/ 394145 h 762000"/>
                  <a:gd name="connsiteX406" fmla="*/ 286 w 1619250"/>
                  <a:gd name="connsiteY406" fmla="*/ 400621 h 762000"/>
                  <a:gd name="connsiteX407" fmla="*/ 21146 w 1619250"/>
                  <a:gd name="connsiteY407" fmla="*/ 400241 h 762000"/>
                  <a:gd name="connsiteX408" fmla="*/ 21050 w 1619250"/>
                  <a:gd name="connsiteY408" fmla="*/ 393763 h 762000"/>
                  <a:gd name="connsiteX409" fmla="*/ 1513808 w 1619250"/>
                  <a:gd name="connsiteY409" fmla="*/ 745427 h 762000"/>
                  <a:gd name="connsiteX410" fmla="*/ 1530286 w 1619250"/>
                  <a:gd name="connsiteY410" fmla="*/ 753809 h 762000"/>
                  <a:gd name="connsiteX411" fmla="*/ 1533240 w 1619250"/>
                  <a:gd name="connsiteY411" fmla="*/ 747999 h 762000"/>
                  <a:gd name="connsiteX412" fmla="*/ 1516761 w 1619250"/>
                  <a:gd name="connsiteY412" fmla="*/ 739617 h 762000"/>
                  <a:gd name="connsiteX413" fmla="*/ 1513808 w 1619250"/>
                  <a:gd name="connsiteY413" fmla="*/ 745427 h 762000"/>
                  <a:gd name="connsiteX414" fmla="*/ 1526001 w 1619250"/>
                  <a:gd name="connsiteY414" fmla="*/ 720662 h 762000"/>
                  <a:gd name="connsiteX415" fmla="*/ 1542859 w 1619250"/>
                  <a:gd name="connsiteY415" fmla="*/ 728472 h 762000"/>
                  <a:gd name="connsiteX416" fmla="*/ 1545622 w 1619250"/>
                  <a:gd name="connsiteY416" fmla="*/ 722566 h 762000"/>
                  <a:gd name="connsiteX417" fmla="*/ 1528763 w 1619250"/>
                  <a:gd name="connsiteY417" fmla="*/ 714756 h 762000"/>
                  <a:gd name="connsiteX418" fmla="*/ 1526001 w 1619250"/>
                  <a:gd name="connsiteY418" fmla="*/ 720662 h 762000"/>
                  <a:gd name="connsiteX419" fmla="*/ 1537430 w 1619250"/>
                  <a:gd name="connsiteY419" fmla="*/ 695420 h 762000"/>
                  <a:gd name="connsiteX420" fmla="*/ 1554480 w 1619250"/>
                  <a:gd name="connsiteY420" fmla="*/ 702659 h 762000"/>
                  <a:gd name="connsiteX421" fmla="*/ 1557052 w 1619250"/>
                  <a:gd name="connsiteY421" fmla="*/ 696659 h 762000"/>
                  <a:gd name="connsiteX422" fmla="*/ 1540002 w 1619250"/>
                  <a:gd name="connsiteY422" fmla="*/ 689420 h 762000"/>
                  <a:gd name="connsiteX423" fmla="*/ 1537430 w 1619250"/>
                  <a:gd name="connsiteY423" fmla="*/ 695420 h 762000"/>
                  <a:gd name="connsiteX424" fmla="*/ 1531906 w 1619250"/>
                  <a:gd name="connsiteY424" fmla="*/ 708089 h 762000"/>
                  <a:gd name="connsiteX425" fmla="*/ 1548860 w 1619250"/>
                  <a:gd name="connsiteY425" fmla="*/ 715613 h 762000"/>
                  <a:gd name="connsiteX426" fmla="*/ 1551432 w 1619250"/>
                  <a:gd name="connsiteY426" fmla="*/ 709613 h 762000"/>
                  <a:gd name="connsiteX427" fmla="*/ 1534573 w 1619250"/>
                  <a:gd name="connsiteY427" fmla="*/ 702088 h 762000"/>
                  <a:gd name="connsiteX428" fmla="*/ 1531906 w 1619250"/>
                  <a:gd name="connsiteY428" fmla="*/ 708089 h 762000"/>
                  <a:gd name="connsiteX429" fmla="*/ 1507331 w 1619250"/>
                  <a:gd name="connsiteY429" fmla="*/ 757618 h 762000"/>
                  <a:gd name="connsiteX430" fmla="*/ 1523715 w 1619250"/>
                  <a:gd name="connsiteY430" fmla="*/ 766286 h 762000"/>
                  <a:gd name="connsiteX431" fmla="*/ 1526762 w 1619250"/>
                  <a:gd name="connsiteY431" fmla="*/ 760571 h 762000"/>
                  <a:gd name="connsiteX432" fmla="*/ 1510379 w 1619250"/>
                  <a:gd name="connsiteY432" fmla="*/ 751808 h 762000"/>
                  <a:gd name="connsiteX433" fmla="*/ 1507331 w 1619250"/>
                  <a:gd name="connsiteY433" fmla="*/ 757618 h 762000"/>
                  <a:gd name="connsiteX434" fmla="*/ 1520000 w 1619250"/>
                  <a:gd name="connsiteY434" fmla="*/ 733044 h 762000"/>
                  <a:gd name="connsiteX435" fmla="*/ 1536668 w 1619250"/>
                  <a:gd name="connsiteY435" fmla="*/ 741140 h 762000"/>
                  <a:gd name="connsiteX436" fmla="*/ 1539526 w 1619250"/>
                  <a:gd name="connsiteY436" fmla="*/ 735330 h 762000"/>
                  <a:gd name="connsiteX437" fmla="*/ 1522857 w 1619250"/>
                  <a:gd name="connsiteY437" fmla="*/ 727234 h 762000"/>
                  <a:gd name="connsiteX438" fmla="*/ 1520000 w 1619250"/>
                  <a:gd name="connsiteY438" fmla="*/ 733044 h 762000"/>
                  <a:gd name="connsiteX439" fmla="*/ 87630 w 1619250"/>
                  <a:gd name="connsiteY439" fmla="*/ 701326 h 762000"/>
                  <a:gd name="connsiteX440" fmla="*/ 68580 w 1619250"/>
                  <a:gd name="connsiteY440" fmla="*/ 709803 h 762000"/>
                  <a:gd name="connsiteX441" fmla="*/ 71152 w 1619250"/>
                  <a:gd name="connsiteY441" fmla="*/ 715804 h 762000"/>
                  <a:gd name="connsiteX442" fmla="*/ 90107 w 1619250"/>
                  <a:gd name="connsiteY442" fmla="*/ 707422 h 762000"/>
                  <a:gd name="connsiteX443" fmla="*/ 87630 w 1619250"/>
                  <a:gd name="connsiteY443" fmla="*/ 701326 h 762000"/>
                  <a:gd name="connsiteX444" fmla="*/ 93250 w 1619250"/>
                  <a:gd name="connsiteY444" fmla="*/ 713899 h 762000"/>
                  <a:gd name="connsiteX445" fmla="*/ 74390 w 1619250"/>
                  <a:gd name="connsiteY445" fmla="*/ 722662 h 762000"/>
                  <a:gd name="connsiteX446" fmla="*/ 77152 w 1619250"/>
                  <a:gd name="connsiteY446" fmla="*/ 728567 h 762000"/>
                  <a:gd name="connsiteX447" fmla="*/ 96012 w 1619250"/>
                  <a:gd name="connsiteY447" fmla="*/ 719804 h 762000"/>
                  <a:gd name="connsiteX448" fmla="*/ 93250 w 1619250"/>
                  <a:gd name="connsiteY448" fmla="*/ 713899 h 762000"/>
                  <a:gd name="connsiteX449" fmla="*/ 99060 w 1619250"/>
                  <a:gd name="connsiteY449" fmla="*/ 726377 h 762000"/>
                  <a:gd name="connsiteX450" fmla="*/ 80391 w 1619250"/>
                  <a:gd name="connsiteY450" fmla="*/ 735521 h 762000"/>
                  <a:gd name="connsiteX451" fmla="*/ 83248 w 1619250"/>
                  <a:gd name="connsiteY451" fmla="*/ 741331 h 762000"/>
                  <a:gd name="connsiteX452" fmla="*/ 101918 w 1619250"/>
                  <a:gd name="connsiteY452" fmla="*/ 732282 h 762000"/>
                  <a:gd name="connsiteX453" fmla="*/ 99060 w 1619250"/>
                  <a:gd name="connsiteY453" fmla="*/ 726377 h 762000"/>
                  <a:gd name="connsiteX454" fmla="*/ 105251 w 1619250"/>
                  <a:gd name="connsiteY454" fmla="*/ 738759 h 762000"/>
                  <a:gd name="connsiteX455" fmla="*/ 86773 w 1619250"/>
                  <a:gd name="connsiteY455" fmla="*/ 748189 h 762000"/>
                  <a:gd name="connsiteX456" fmla="*/ 89725 w 1619250"/>
                  <a:gd name="connsiteY456" fmla="*/ 753999 h 762000"/>
                  <a:gd name="connsiteX457" fmla="*/ 108204 w 1619250"/>
                  <a:gd name="connsiteY457" fmla="*/ 744569 h 762000"/>
                  <a:gd name="connsiteX458" fmla="*/ 105251 w 1619250"/>
                  <a:gd name="connsiteY458" fmla="*/ 738759 h 762000"/>
                  <a:gd name="connsiteX459" fmla="*/ 111538 w 1619250"/>
                  <a:gd name="connsiteY459" fmla="*/ 750951 h 762000"/>
                  <a:gd name="connsiteX460" fmla="*/ 93250 w 1619250"/>
                  <a:gd name="connsiteY460" fmla="*/ 760762 h 762000"/>
                  <a:gd name="connsiteX461" fmla="*/ 96298 w 1619250"/>
                  <a:gd name="connsiteY461" fmla="*/ 766477 h 762000"/>
                  <a:gd name="connsiteX462" fmla="*/ 114586 w 1619250"/>
                  <a:gd name="connsiteY462" fmla="*/ 756761 h 762000"/>
                  <a:gd name="connsiteX463" fmla="*/ 111538 w 1619250"/>
                  <a:gd name="connsiteY463" fmla="*/ 750951 h 762000"/>
                  <a:gd name="connsiteX464" fmla="*/ 28099 w 1619250"/>
                  <a:gd name="connsiteY464" fmla="*/ 489871 h 762000"/>
                  <a:gd name="connsiteX465" fmla="*/ 7430 w 1619250"/>
                  <a:gd name="connsiteY465" fmla="*/ 492728 h 762000"/>
                  <a:gd name="connsiteX466" fmla="*/ 8382 w 1619250"/>
                  <a:gd name="connsiteY466" fmla="*/ 499110 h 762000"/>
                  <a:gd name="connsiteX467" fmla="*/ 29051 w 1619250"/>
                  <a:gd name="connsiteY467" fmla="*/ 496253 h 762000"/>
                  <a:gd name="connsiteX468" fmla="*/ 28099 w 1619250"/>
                  <a:gd name="connsiteY468" fmla="*/ 489871 h 762000"/>
                  <a:gd name="connsiteX469" fmla="*/ 24860 w 1619250"/>
                  <a:gd name="connsiteY469" fmla="*/ 462439 h 762000"/>
                  <a:gd name="connsiteX470" fmla="*/ 4000 w 1619250"/>
                  <a:gd name="connsiteY470" fmla="*/ 464630 h 762000"/>
                  <a:gd name="connsiteX471" fmla="*/ 4763 w 1619250"/>
                  <a:gd name="connsiteY471" fmla="*/ 471106 h 762000"/>
                  <a:gd name="connsiteX472" fmla="*/ 25527 w 1619250"/>
                  <a:gd name="connsiteY472" fmla="*/ 468916 h 762000"/>
                  <a:gd name="connsiteX473" fmla="*/ 24860 w 1619250"/>
                  <a:gd name="connsiteY473" fmla="*/ 462439 h 762000"/>
                  <a:gd name="connsiteX474" fmla="*/ 26384 w 1619250"/>
                  <a:gd name="connsiteY474" fmla="*/ 476155 h 762000"/>
                  <a:gd name="connsiteX475" fmla="*/ 5715 w 1619250"/>
                  <a:gd name="connsiteY475" fmla="*/ 478631 h 762000"/>
                  <a:gd name="connsiteX476" fmla="*/ 6382 w 1619250"/>
                  <a:gd name="connsiteY476" fmla="*/ 485108 h 762000"/>
                  <a:gd name="connsiteX477" fmla="*/ 27146 w 1619250"/>
                  <a:gd name="connsiteY477" fmla="*/ 482632 h 762000"/>
                  <a:gd name="connsiteX478" fmla="*/ 26384 w 1619250"/>
                  <a:gd name="connsiteY478" fmla="*/ 476155 h 762000"/>
                  <a:gd name="connsiteX479" fmla="*/ 30004 w 1619250"/>
                  <a:gd name="connsiteY479" fmla="*/ 503492 h 762000"/>
                  <a:gd name="connsiteX480" fmla="*/ 9430 w 1619250"/>
                  <a:gd name="connsiteY480" fmla="*/ 506730 h 762000"/>
                  <a:gd name="connsiteX481" fmla="*/ 10477 w 1619250"/>
                  <a:gd name="connsiteY481" fmla="*/ 513112 h 762000"/>
                  <a:gd name="connsiteX482" fmla="*/ 31147 w 1619250"/>
                  <a:gd name="connsiteY482" fmla="*/ 509873 h 762000"/>
                  <a:gd name="connsiteX483" fmla="*/ 30004 w 1619250"/>
                  <a:gd name="connsiteY483" fmla="*/ 503492 h 762000"/>
                  <a:gd name="connsiteX484" fmla="*/ 32290 w 1619250"/>
                  <a:gd name="connsiteY484" fmla="*/ 517112 h 762000"/>
                  <a:gd name="connsiteX485" fmla="*/ 11716 w 1619250"/>
                  <a:gd name="connsiteY485" fmla="*/ 520732 h 762000"/>
                  <a:gd name="connsiteX486" fmla="*/ 12764 w 1619250"/>
                  <a:gd name="connsiteY486" fmla="*/ 527114 h 762000"/>
                  <a:gd name="connsiteX487" fmla="*/ 33338 w 1619250"/>
                  <a:gd name="connsiteY487" fmla="*/ 523494 h 762000"/>
                  <a:gd name="connsiteX488" fmla="*/ 32290 w 1619250"/>
                  <a:gd name="connsiteY488" fmla="*/ 517112 h 762000"/>
                  <a:gd name="connsiteX489" fmla="*/ 23622 w 1619250"/>
                  <a:gd name="connsiteY489" fmla="*/ 448818 h 762000"/>
                  <a:gd name="connsiteX490" fmla="*/ 2857 w 1619250"/>
                  <a:gd name="connsiteY490" fmla="*/ 450628 h 762000"/>
                  <a:gd name="connsiteX491" fmla="*/ 3429 w 1619250"/>
                  <a:gd name="connsiteY491" fmla="*/ 457105 h 762000"/>
                  <a:gd name="connsiteX492" fmla="*/ 24289 w 1619250"/>
                  <a:gd name="connsiteY492" fmla="*/ 455295 h 762000"/>
                  <a:gd name="connsiteX493" fmla="*/ 23622 w 1619250"/>
                  <a:gd name="connsiteY493" fmla="*/ 448818 h 762000"/>
                  <a:gd name="connsiteX494" fmla="*/ 34671 w 1619250"/>
                  <a:gd name="connsiteY494" fmla="*/ 530638 h 762000"/>
                  <a:gd name="connsiteX495" fmla="*/ 14192 w 1619250"/>
                  <a:gd name="connsiteY495" fmla="*/ 534638 h 762000"/>
                  <a:gd name="connsiteX496" fmla="*/ 15430 w 1619250"/>
                  <a:gd name="connsiteY496" fmla="*/ 541020 h 762000"/>
                  <a:gd name="connsiteX497" fmla="*/ 35909 w 1619250"/>
                  <a:gd name="connsiteY497" fmla="*/ 537020 h 762000"/>
                  <a:gd name="connsiteX498" fmla="*/ 34671 w 1619250"/>
                  <a:gd name="connsiteY498" fmla="*/ 530638 h 762000"/>
                  <a:gd name="connsiteX499" fmla="*/ 21336 w 1619250"/>
                  <a:gd name="connsiteY499" fmla="*/ 407480 h 762000"/>
                  <a:gd name="connsiteX500" fmla="*/ 476 w 1619250"/>
                  <a:gd name="connsiteY500" fmla="*/ 408242 h 762000"/>
                  <a:gd name="connsiteX501" fmla="*/ 762 w 1619250"/>
                  <a:gd name="connsiteY501" fmla="*/ 414719 h 762000"/>
                  <a:gd name="connsiteX502" fmla="*/ 21622 w 1619250"/>
                  <a:gd name="connsiteY502" fmla="*/ 414052 h 762000"/>
                  <a:gd name="connsiteX503" fmla="*/ 21336 w 1619250"/>
                  <a:gd name="connsiteY503" fmla="*/ 407480 h 762000"/>
                  <a:gd name="connsiteX504" fmla="*/ 21812 w 1619250"/>
                  <a:gd name="connsiteY504" fmla="*/ 421291 h 762000"/>
                  <a:gd name="connsiteX505" fmla="*/ 952 w 1619250"/>
                  <a:gd name="connsiteY505" fmla="*/ 422434 h 762000"/>
                  <a:gd name="connsiteX506" fmla="*/ 1334 w 1619250"/>
                  <a:gd name="connsiteY506" fmla="*/ 428911 h 762000"/>
                  <a:gd name="connsiteX507" fmla="*/ 22193 w 1619250"/>
                  <a:gd name="connsiteY507" fmla="*/ 427768 h 762000"/>
                  <a:gd name="connsiteX508" fmla="*/ 21812 w 1619250"/>
                  <a:gd name="connsiteY508" fmla="*/ 421291 h 762000"/>
                  <a:gd name="connsiteX509" fmla="*/ 22670 w 1619250"/>
                  <a:gd name="connsiteY509" fmla="*/ 435007 h 762000"/>
                  <a:gd name="connsiteX510" fmla="*/ 1810 w 1619250"/>
                  <a:gd name="connsiteY510" fmla="*/ 436436 h 762000"/>
                  <a:gd name="connsiteX511" fmla="*/ 2191 w 1619250"/>
                  <a:gd name="connsiteY511" fmla="*/ 442913 h 762000"/>
                  <a:gd name="connsiteX512" fmla="*/ 23050 w 1619250"/>
                  <a:gd name="connsiteY512" fmla="*/ 441484 h 762000"/>
                  <a:gd name="connsiteX513" fmla="*/ 22670 w 1619250"/>
                  <a:gd name="connsiteY513" fmla="*/ 435007 h 762000"/>
                  <a:gd name="connsiteX514" fmla="*/ 58293 w 1619250"/>
                  <a:gd name="connsiteY514" fmla="*/ 624078 h 762000"/>
                  <a:gd name="connsiteX515" fmla="*/ 38481 w 1619250"/>
                  <a:gd name="connsiteY515" fmla="*/ 630460 h 762000"/>
                  <a:gd name="connsiteX516" fmla="*/ 40481 w 1619250"/>
                  <a:gd name="connsiteY516" fmla="*/ 636651 h 762000"/>
                  <a:gd name="connsiteX517" fmla="*/ 60293 w 1619250"/>
                  <a:gd name="connsiteY517" fmla="*/ 630174 h 762000"/>
                  <a:gd name="connsiteX518" fmla="*/ 58293 w 1619250"/>
                  <a:gd name="connsiteY518" fmla="*/ 624078 h 762000"/>
                  <a:gd name="connsiteX519" fmla="*/ 62579 w 1619250"/>
                  <a:gd name="connsiteY519" fmla="*/ 637127 h 762000"/>
                  <a:gd name="connsiteX520" fmla="*/ 42863 w 1619250"/>
                  <a:gd name="connsiteY520" fmla="*/ 643890 h 762000"/>
                  <a:gd name="connsiteX521" fmla="*/ 45053 w 1619250"/>
                  <a:gd name="connsiteY521" fmla="*/ 649986 h 762000"/>
                  <a:gd name="connsiteX522" fmla="*/ 64770 w 1619250"/>
                  <a:gd name="connsiteY522" fmla="*/ 643224 h 762000"/>
                  <a:gd name="connsiteX523" fmla="*/ 62579 w 1619250"/>
                  <a:gd name="connsiteY523" fmla="*/ 637127 h 762000"/>
                  <a:gd name="connsiteX524" fmla="*/ 76867 w 1619250"/>
                  <a:gd name="connsiteY524" fmla="*/ 675990 h 762000"/>
                  <a:gd name="connsiteX525" fmla="*/ 57531 w 1619250"/>
                  <a:gd name="connsiteY525" fmla="*/ 683800 h 762000"/>
                  <a:gd name="connsiteX526" fmla="*/ 60007 w 1619250"/>
                  <a:gd name="connsiteY526" fmla="*/ 689800 h 762000"/>
                  <a:gd name="connsiteX527" fmla="*/ 79248 w 1619250"/>
                  <a:gd name="connsiteY527" fmla="*/ 681990 h 762000"/>
                  <a:gd name="connsiteX528" fmla="*/ 76867 w 1619250"/>
                  <a:gd name="connsiteY528" fmla="*/ 675990 h 762000"/>
                  <a:gd name="connsiteX529" fmla="*/ 67151 w 1619250"/>
                  <a:gd name="connsiteY529" fmla="*/ 650177 h 762000"/>
                  <a:gd name="connsiteX530" fmla="*/ 47625 w 1619250"/>
                  <a:gd name="connsiteY530" fmla="*/ 657320 h 762000"/>
                  <a:gd name="connsiteX531" fmla="*/ 49816 w 1619250"/>
                  <a:gd name="connsiteY531" fmla="*/ 663417 h 762000"/>
                  <a:gd name="connsiteX532" fmla="*/ 69342 w 1619250"/>
                  <a:gd name="connsiteY532" fmla="*/ 656273 h 762000"/>
                  <a:gd name="connsiteX533" fmla="*/ 67151 w 1619250"/>
                  <a:gd name="connsiteY533" fmla="*/ 650177 h 762000"/>
                  <a:gd name="connsiteX534" fmla="*/ 72009 w 1619250"/>
                  <a:gd name="connsiteY534" fmla="*/ 663035 h 762000"/>
                  <a:gd name="connsiteX535" fmla="*/ 52578 w 1619250"/>
                  <a:gd name="connsiteY535" fmla="*/ 670560 h 762000"/>
                  <a:gd name="connsiteX536" fmla="*/ 54864 w 1619250"/>
                  <a:gd name="connsiteY536" fmla="*/ 676656 h 762000"/>
                  <a:gd name="connsiteX537" fmla="*/ 74295 w 1619250"/>
                  <a:gd name="connsiteY537" fmla="*/ 669131 h 762000"/>
                  <a:gd name="connsiteX538" fmla="*/ 72009 w 1619250"/>
                  <a:gd name="connsiteY538" fmla="*/ 663035 h 762000"/>
                  <a:gd name="connsiteX539" fmla="*/ 54197 w 1619250"/>
                  <a:gd name="connsiteY539" fmla="*/ 610838 h 762000"/>
                  <a:gd name="connsiteX540" fmla="*/ 34290 w 1619250"/>
                  <a:gd name="connsiteY540" fmla="*/ 616934 h 762000"/>
                  <a:gd name="connsiteX541" fmla="*/ 36100 w 1619250"/>
                  <a:gd name="connsiteY541" fmla="*/ 623125 h 762000"/>
                  <a:gd name="connsiteX542" fmla="*/ 56007 w 1619250"/>
                  <a:gd name="connsiteY542" fmla="*/ 617030 h 762000"/>
                  <a:gd name="connsiteX543" fmla="*/ 54197 w 1619250"/>
                  <a:gd name="connsiteY543" fmla="*/ 610838 h 762000"/>
                  <a:gd name="connsiteX544" fmla="*/ 43434 w 1619250"/>
                  <a:gd name="connsiteY544" fmla="*/ 571024 h 762000"/>
                  <a:gd name="connsiteX545" fmla="*/ 23146 w 1619250"/>
                  <a:gd name="connsiteY545" fmla="*/ 576072 h 762000"/>
                  <a:gd name="connsiteX546" fmla="*/ 24670 w 1619250"/>
                  <a:gd name="connsiteY546" fmla="*/ 582359 h 762000"/>
                  <a:gd name="connsiteX547" fmla="*/ 44863 w 1619250"/>
                  <a:gd name="connsiteY547" fmla="*/ 577310 h 762000"/>
                  <a:gd name="connsiteX548" fmla="*/ 43434 w 1619250"/>
                  <a:gd name="connsiteY548" fmla="*/ 571024 h 762000"/>
                  <a:gd name="connsiteX549" fmla="*/ 40291 w 1619250"/>
                  <a:gd name="connsiteY549" fmla="*/ 557593 h 762000"/>
                  <a:gd name="connsiteX550" fmla="*/ 19908 w 1619250"/>
                  <a:gd name="connsiteY550" fmla="*/ 562261 h 762000"/>
                  <a:gd name="connsiteX551" fmla="*/ 21431 w 1619250"/>
                  <a:gd name="connsiteY551" fmla="*/ 568547 h 762000"/>
                  <a:gd name="connsiteX552" fmla="*/ 41720 w 1619250"/>
                  <a:gd name="connsiteY552" fmla="*/ 563880 h 762000"/>
                  <a:gd name="connsiteX553" fmla="*/ 40291 w 1619250"/>
                  <a:gd name="connsiteY553" fmla="*/ 557593 h 762000"/>
                  <a:gd name="connsiteX554" fmla="*/ 37338 w 1619250"/>
                  <a:gd name="connsiteY554" fmla="*/ 544163 h 762000"/>
                  <a:gd name="connsiteX555" fmla="*/ 16955 w 1619250"/>
                  <a:gd name="connsiteY555" fmla="*/ 548450 h 762000"/>
                  <a:gd name="connsiteX556" fmla="*/ 18383 w 1619250"/>
                  <a:gd name="connsiteY556" fmla="*/ 554831 h 762000"/>
                  <a:gd name="connsiteX557" fmla="*/ 38767 w 1619250"/>
                  <a:gd name="connsiteY557" fmla="*/ 550545 h 762000"/>
                  <a:gd name="connsiteX558" fmla="*/ 37338 w 1619250"/>
                  <a:gd name="connsiteY558" fmla="*/ 544163 h 762000"/>
                  <a:gd name="connsiteX559" fmla="*/ 46767 w 1619250"/>
                  <a:gd name="connsiteY559" fmla="*/ 584359 h 762000"/>
                  <a:gd name="connsiteX560" fmla="*/ 26575 w 1619250"/>
                  <a:gd name="connsiteY560" fmla="*/ 589788 h 762000"/>
                  <a:gd name="connsiteX561" fmla="*/ 28290 w 1619250"/>
                  <a:gd name="connsiteY561" fmla="*/ 596075 h 762000"/>
                  <a:gd name="connsiteX562" fmla="*/ 48387 w 1619250"/>
                  <a:gd name="connsiteY562" fmla="*/ 590645 h 762000"/>
                  <a:gd name="connsiteX563" fmla="*/ 46767 w 1619250"/>
                  <a:gd name="connsiteY563" fmla="*/ 584359 h 762000"/>
                  <a:gd name="connsiteX564" fmla="*/ 50387 w 1619250"/>
                  <a:gd name="connsiteY564" fmla="*/ 597694 h 762000"/>
                  <a:gd name="connsiteX565" fmla="*/ 30289 w 1619250"/>
                  <a:gd name="connsiteY565" fmla="*/ 603409 h 762000"/>
                  <a:gd name="connsiteX566" fmla="*/ 32099 w 1619250"/>
                  <a:gd name="connsiteY566" fmla="*/ 609600 h 762000"/>
                  <a:gd name="connsiteX567" fmla="*/ 52197 w 1619250"/>
                  <a:gd name="connsiteY567" fmla="*/ 603885 h 762000"/>
                  <a:gd name="connsiteX568" fmla="*/ 50387 w 1619250"/>
                  <a:gd name="connsiteY568" fmla="*/ 597694 h 762000"/>
                  <a:gd name="connsiteX569" fmla="*/ 82105 w 1619250"/>
                  <a:gd name="connsiteY569" fmla="*/ 688657 h 762000"/>
                  <a:gd name="connsiteX570" fmla="*/ 62960 w 1619250"/>
                  <a:gd name="connsiteY570" fmla="*/ 696754 h 762000"/>
                  <a:gd name="connsiteX571" fmla="*/ 65532 w 1619250"/>
                  <a:gd name="connsiteY571" fmla="*/ 702755 h 762000"/>
                  <a:gd name="connsiteX572" fmla="*/ 84677 w 1619250"/>
                  <a:gd name="connsiteY572" fmla="*/ 694658 h 762000"/>
                  <a:gd name="connsiteX573" fmla="*/ 82105 w 1619250"/>
                  <a:gd name="connsiteY573" fmla="*/ 688657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Lst>
                <a:rect l="l" t="t" r="r" b="b"/>
                <a:pathLst>
                  <a:path w="1619250" h="762000">
                    <a:moveTo>
                      <a:pt x="46767" y="182023"/>
                    </a:moveTo>
                    <a:lnTo>
                      <a:pt x="26575" y="176689"/>
                    </a:lnTo>
                    <a:cubicBezTo>
                      <a:pt x="27146" y="174593"/>
                      <a:pt x="27717" y="172498"/>
                      <a:pt x="28290" y="170402"/>
                    </a:cubicBezTo>
                    <a:lnTo>
                      <a:pt x="48483" y="175831"/>
                    </a:lnTo>
                    <a:cubicBezTo>
                      <a:pt x="47816" y="177832"/>
                      <a:pt x="47340" y="180022"/>
                      <a:pt x="46767" y="182023"/>
                    </a:cubicBezTo>
                    <a:close/>
                    <a:moveTo>
                      <a:pt x="44863" y="189071"/>
                    </a:moveTo>
                    <a:lnTo>
                      <a:pt x="24670" y="184023"/>
                    </a:lnTo>
                    <a:cubicBezTo>
                      <a:pt x="24099" y="186119"/>
                      <a:pt x="23622" y="188214"/>
                      <a:pt x="23146" y="190310"/>
                    </a:cubicBezTo>
                    <a:lnTo>
                      <a:pt x="43434" y="195358"/>
                    </a:lnTo>
                    <a:cubicBezTo>
                      <a:pt x="43910" y="193358"/>
                      <a:pt x="44386" y="191262"/>
                      <a:pt x="44863" y="189071"/>
                    </a:cubicBezTo>
                    <a:close/>
                    <a:moveTo>
                      <a:pt x="38671" y="215932"/>
                    </a:moveTo>
                    <a:lnTo>
                      <a:pt x="18288" y="211646"/>
                    </a:lnTo>
                    <a:cubicBezTo>
                      <a:pt x="17812" y="213741"/>
                      <a:pt x="17336" y="215837"/>
                      <a:pt x="16859" y="218027"/>
                    </a:cubicBezTo>
                    <a:lnTo>
                      <a:pt x="37338" y="222313"/>
                    </a:lnTo>
                    <a:cubicBezTo>
                      <a:pt x="37719" y="220123"/>
                      <a:pt x="38195" y="218027"/>
                      <a:pt x="38671" y="215932"/>
                    </a:cubicBezTo>
                    <a:close/>
                    <a:moveTo>
                      <a:pt x="35814" y="229457"/>
                    </a:moveTo>
                    <a:lnTo>
                      <a:pt x="15335" y="225457"/>
                    </a:lnTo>
                    <a:cubicBezTo>
                      <a:pt x="14954" y="227647"/>
                      <a:pt x="14478" y="229743"/>
                      <a:pt x="14097" y="231838"/>
                    </a:cubicBezTo>
                    <a:lnTo>
                      <a:pt x="34576" y="235839"/>
                    </a:lnTo>
                    <a:cubicBezTo>
                      <a:pt x="35052" y="233744"/>
                      <a:pt x="35433" y="231553"/>
                      <a:pt x="35814" y="229457"/>
                    </a:cubicBezTo>
                    <a:close/>
                    <a:moveTo>
                      <a:pt x="41624" y="202502"/>
                    </a:moveTo>
                    <a:lnTo>
                      <a:pt x="21336" y="197834"/>
                    </a:lnTo>
                    <a:cubicBezTo>
                      <a:pt x="20860" y="199930"/>
                      <a:pt x="20384" y="202025"/>
                      <a:pt x="19908" y="204216"/>
                    </a:cubicBezTo>
                    <a:lnTo>
                      <a:pt x="40291" y="208883"/>
                    </a:lnTo>
                    <a:cubicBezTo>
                      <a:pt x="40672" y="206693"/>
                      <a:pt x="41148" y="204597"/>
                      <a:pt x="41624" y="202502"/>
                    </a:cubicBezTo>
                    <a:close/>
                    <a:moveTo>
                      <a:pt x="52102" y="162496"/>
                    </a:moveTo>
                    <a:lnTo>
                      <a:pt x="32099" y="156781"/>
                    </a:lnTo>
                    <a:cubicBezTo>
                      <a:pt x="31528" y="158877"/>
                      <a:pt x="30861" y="160972"/>
                      <a:pt x="30289" y="163068"/>
                    </a:cubicBezTo>
                    <a:lnTo>
                      <a:pt x="50387" y="168783"/>
                    </a:lnTo>
                    <a:cubicBezTo>
                      <a:pt x="50959" y="166688"/>
                      <a:pt x="51530" y="164592"/>
                      <a:pt x="52102" y="162496"/>
                    </a:cubicBezTo>
                    <a:close/>
                    <a:moveTo>
                      <a:pt x="69342" y="110204"/>
                    </a:moveTo>
                    <a:lnTo>
                      <a:pt x="49816" y="103061"/>
                    </a:lnTo>
                    <a:cubicBezTo>
                      <a:pt x="49054" y="105061"/>
                      <a:pt x="48292" y="107156"/>
                      <a:pt x="47625" y="109156"/>
                    </a:cubicBezTo>
                    <a:lnTo>
                      <a:pt x="67151" y="116300"/>
                    </a:lnTo>
                    <a:cubicBezTo>
                      <a:pt x="67913" y="114205"/>
                      <a:pt x="68580" y="112204"/>
                      <a:pt x="69342" y="110204"/>
                    </a:cubicBezTo>
                    <a:close/>
                    <a:moveTo>
                      <a:pt x="56102" y="149257"/>
                    </a:moveTo>
                    <a:lnTo>
                      <a:pt x="36195" y="143161"/>
                    </a:lnTo>
                    <a:cubicBezTo>
                      <a:pt x="35528" y="145256"/>
                      <a:pt x="34957" y="147352"/>
                      <a:pt x="34385" y="149352"/>
                    </a:cubicBezTo>
                    <a:lnTo>
                      <a:pt x="54293" y="155448"/>
                    </a:lnTo>
                    <a:cubicBezTo>
                      <a:pt x="54769" y="153448"/>
                      <a:pt x="55436" y="151352"/>
                      <a:pt x="56102" y="149257"/>
                    </a:cubicBezTo>
                    <a:close/>
                    <a:moveTo>
                      <a:pt x="74200" y="97250"/>
                    </a:moveTo>
                    <a:lnTo>
                      <a:pt x="54769" y="89821"/>
                    </a:lnTo>
                    <a:cubicBezTo>
                      <a:pt x="54007" y="91821"/>
                      <a:pt x="53245" y="93821"/>
                      <a:pt x="52483" y="95821"/>
                    </a:cubicBezTo>
                    <a:lnTo>
                      <a:pt x="71914" y="103251"/>
                    </a:lnTo>
                    <a:cubicBezTo>
                      <a:pt x="72676" y="101346"/>
                      <a:pt x="73438" y="99251"/>
                      <a:pt x="74200" y="97250"/>
                    </a:cubicBezTo>
                    <a:close/>
                    <a:moveTo>
                      <a:pt x="60293" y="136208"/>
                    </a:moveTo>
                    <a:lnTo>
                      <a:pt x="40481" y="129730"/>
                    </a:lnTo>
                    <a:cubicBezTo>
                      <a:pt x="39814" y="131731"/>
                      <a:pt x="39148" y="133826"/>
                      <a:pt x="38481" y="135922"/>
                    </a:cubicBezTo>
                    <a:lnTo>
                      <a:pt x="58293" y="142399"/>
                    </a:lnTo>
                    <a:cubicBezTo>
                      <a:pt x="58960" y="140303"/>
                      <a:pt x="59627" y="138208"/>
                      <a:pt x="60293" y="136208"/>
                    </a:cubicBezTo>
                    <a:close/>
                    <a:moveTo>
                      <a:pt x="64675" y="123158"/>
                    </a:moveTo>
                    <a:lnTo>
                      <a:pt x="44958" y="116396"/>
                    </a:lnTo>
                    <a:cubicBezTo>
                      <a:pt x="44291" y="118491"/>
                      <a:pt x="43529" y="120491"/>
                      <a:pt x="42863" y="122492"/>
                    </a:cubicBezTo>
                    <a:lnTo>
                      <a:pt x="62579" y="129254"/>
                    </a:lnTo>
                    <a:cubicBezTo>
                      <a:pt x="63246" y="127159"/>
                      <a:pt x="64008" y="125159"/>
                      <a:pt x="64675" y="123158"/>
                    </a:cubicBezTo>
                    <a:close/>
                    <a:moveTo>
                      <a:pt x="31052" y="256604"/>
                    </a:moveTo>
                    <a:lnTo>
                      <a:pt x="10383" y="253365"/>
                    </a:lnTo>
                    <a:cubicBezTo>
                      <a:pt x="10001" y="255461"/>
                      <a:pt x="9620" y="257651"/>
                      <a:pt x="9334" y="259747"/>
                    </a:cubicBezTo>
                    <a:lnTo>
                      <a:pt x="30004" y="262985"/>
                    </a:lnTo>
                    <a:cubicBezTo>
                      <a:pt x="30289" y="260795"/>
                      <a:pt x="30671" y="258699"/>
                      <a:pt x="31052" y="256604"/>
                    </a:cubicBezTo>
                    <a:close/>
                    <a:moveTo>
                      <a:pt x="33242" y="242983"/>
                    </a:moveTo>
                    <a:lnTo>
                      <a:pt x="12668" y="239363"/>
                    </a:lnTo>
                    <a:cubicBezTo>
                      <a:pt x="12287" y="241459"/>
                      <a:pt x="12002" y="243650"/>
                      <a:pt x="11621" y="245745"/>
                    </a:cubicBezTo>
                    <a:lnTo>
                      <a:pt x="32195" y="249364"/>
                    </a:lnTo>
                    <a:cubicBezTo>
                      <a:pt x="32575" y="247269"/>
                      <a:pt x="32861" y="245078"/>
                      <a:pt x="33242" y="242983"/>
                    </a:cubicBezTo>
                    <a:close/>
                    <a:moveTo>
                      <a:pt x="22098" y="338709"/>
                    </a:moveTo>
                    <a:lnTo>
                      <a:pt x="1238" y="337566"/>
                    </a:lnTo>
                    <a:cubicBezTo>
                      <a:pt x="1143" y="339757"/>
                      <a:pt x="952" y="341852"/>
                      <a:pt x="858" y="344043"/>
                    </a:cubicBezTo>
                    <a:lnTo>
                      <a:pt x="21717" y="345186"/>
                    </a:lnTo>
                    <a:cubicBezTo>
                      <a:pt x="21907" y="342995"/>
                      <a:pt x="22098" y="340805"/>
                      <a:pt x="22098" y="338709"/>
                    </a:cubicBezTo>
                    <a:close/>
                    <a:moveTo>
                      <a:pt x="23050" y="324898"/>
                    </a:moveTo>
                    <a:lnTo>
                      <a:pt x="2191" y="323469"/>
                    </a:lnTo>
                    <a:cubicBezTo>
                      <a:pt x="2000" y="325660"/>
                      <a:pt x="1905" y="327851"/>
                      <a:pt x="1810" y="329946"/>
                    </a:cubicBezTo>
                    <a:lnTo>
                      <a:pt x="22670" y="331375"/>
                    </a:lnTo>
                    <a:cubicBezTo>
                      <a:pt x="22765" y="329279"/>
                      <a:pt x="22860" y="327088"/>
                      <a:pt x="23050" y="324898"/>
                    </a:cubicBezTo>
                    <a:close/>
                    <a:moveTo>
                      <a:pt x="21146" y="366236"/>
                    </a:moveTo>
                    <a:lnTo>
                      <a:pt x="286" y="365855"/>
                    </a:lnTo>
                    <a:cubicBezTo>
                      <a:pt x="286" y="367951"/>
                      <a:pt x="191" y="370237"/>
                      <a:pt x="191" y="372332"/>
                    </a:cubicBezTo>
                    <a:lnTo>
                      <a:pt x="21146" y="372713"/>
                    </a:lnTo>
                    <a:cubicBezTo>
                      <a:pt x="21050" y="370522"/>
                      <a:pt x="21050" y="368427"/>
                      <a:pt x="21146" y="366236"/>
                    </a:cubicBezTo>
                    <a:close/>
                    <a:moveTo>
                      <a:pt x="21527" y="352425"/>
                    </a:moveTo>
                    <a:lnTo>
                      <a:pt x="667" y="351663"/>
                    </a:lnTo>
                    <a:cubicBezTo>
                      <a:pt x="571" y="353854"/>
                      <a:pt x="476" y="356045"/>
                      <a:pt x="381" y="358140"/>
                    </a:cubicBezTo>
                    <a:lnTo>
                      <a:pt x="21241" y="358902"/>
                    </a:lnTo>
                    <a:cubicBezTo>
                      <a:pt x="21336" y="356806"/>
                      <a:pt x="21431" y="354616"/>
                      <a:pt x="21527" y="352425"/>
                    </a:cubicBezTo>
                    <a:close/>
                    <a:moveTo>
                      <a:pt x="24193" y="311182"/>
                    </a:moveTo>
                    <a:lnTo>
                      <a:pt x="3429" y="309372"/>
                    </a:lnTo>
                    <a:cubicBezTo>
                      <a:pt x="3239" y="311563"/>
                      <a:pt x="3048" y="313658"/>
                      <a:pt x="2857" y="315849"/>
                    </a:cubicBezTo>
                    <a:lnTo>
                      <a:pt x="23622" y="317659"/>
                    </a:lnTo>
                    <a:cubicBezTo>
                      <a:pt x="23813" y="315468"/>
                      <a:pt x="24003" y="313372"/>
                      <a:pt x="24193" y="311182"/>
                    </a:cubicBezTo>
                    <a:close/>
                    <a:moveTo>
                      <a:pt x="79343" y="84487"/>
                    </a:moveTo>
                    <a:lnTo>
                      <a:pt x="60007" y="76676"/>
                    </a:lnTo>
                    <a:cubicBezTo>
                      <a:pt x="59246" y="78677"/>
                      <a:pt x="58388" y="80677"/>
                      <a:pt x="57531" y="82677"/>
                    </a:cubicBezTo>
                    <a:lnTo>
                      <a:pt x="76771" y="90488"/>
                    </a:lnTo>
                    <a:cubicBezTo>
                      <a:pt x="77629" y="88487"/>
                      <a:pt x="78486" y="86487"/>
                      <a:pt x="79343" y="84487"/>
                    </a:cubicBezTo>
                    <a:close/>
                    <a:moveTo>
                      <a:pt x="28956" y="270224"/>
                    </a:moveTo>
                    <a:lnTo>
                      <a:pt x="8287" y="267271"/>
                    </a:lnTo>
                    <a:cubicBezTo>
                      <a:pt x="8001" y="269367"/>
                      <a:pt x="7715" y="271558"/>
                      <a:pt x="7334" y="273748"/>
                    </a:cubicBezTo>
                    <a:lnTo>
                      <a:pt x="28004" y="276701"/>
                    </a:lnTo>
                    <a:cubicBezTo>
                      <a:pt x="28384" y="274415"/>
                      <a:pt x="28670" y="272320"/>
                      <a:pt x="28956" y="270224"/>
                    </a:cubicBezTo>
                    <a:close/>
                    <a:moveTo>
                      <a:pt x="25527" y="297561"/>
                    </a:moveTo>
                    <a:lnTo>
                      <a:pt x="4763" y="295370"/>
                    </a:lnTo>
                    <a:cubicBezTo>
                      <a:pt x="4477" y="297561"/>
                      <a:pt x="4286" y="299656"/>
                      <a:pt x="4000" y="301847"/>
                    </a:cubicBezTo>
                    <a:lnTo>
                      <a:pt x="24860" y="304038"/>
                    </a:lnTo>
                    <a:cubicBezTo>
                      <a:pt x="25051" y="301752"/>
                      <a:pt x="25241" y="299656"/>
                      <a:pt x="25527" y="297561"/>
                    </a:cubicBezTo>
                    <a:close/>
                    <a:moveTo>
                      <a:pt x="27051" y="283845"/>
                    </a:moveTo>
                    <a:lnTo>
                      <a:pt x="6286" y="281273"/>
                    </a:lnTo>
                    <a:cubicBezTo>
                      <a:pt x="6001" y="283369"/>
                      <a:pt x="5810" y="285560"/>
                      <a:pt x="5620" y="287750"/>
                    </a:cubicBezTo>
                    <a:lnTo>
                      <a:pt x="26289" y="290227"/>
                    </a:lnTo>
                    <a:cubicBezTo>
                      <a:pt x="26575" y="288131"/>
                      <a:pt x="26861" y="285941"/>
                      <a:pt x="27051" y="283845"/>
                    </a:cubicBezTo>
                    <a:close/>
                    <a:moveTo>
                      <a:pt x="101918" y="34195"/>
                    </a:moveTo>
                    <a:lnTo>
                      <a:pt x="83248" y="25051"/>
                    </a:lnTo>
                    <a:cubicBezTo>
                      <a:pt x="82296" y="26956"/>
                      <a:pt x="81343" y="28861"/>
                      <a:pt x="80391" y="30861"/>
                    </a:cubicBezTo>
                    <a:lnTo>
                      <a:pt x="99060" y="40005"/>
                    </a:lnTo>
                    <a:cubicBezTo>
                      <a:pt x="100013" y="38100"/>
                      <a:pt x="100965" y="36195"/>
                      <a:pt x="101918" y="34195"/>
                    </a:cubicBezTo>
                    <a:close/>
                    <a:moveTo>
                      <a:pt x="90202" y="59150"/>
                    </a:moveTo>
                    <a:lnTo>
                      <a:pt x="71247" y="50673"/>
                    </a:lnTo>
                    <a:cubicBezTo>
                      <a:pt x="70390" y="52673"/>
                      <a:pt x="69532" y="54578"/>
                      <a:pt x="68675" y="56579"/>
                    </a:cubicBezTo>
                    <a:lnTo>
                      <a:pt x="87630" y="65056"/>
                    </a:lnTo>
                    <a:cubicBezTo>
                      <a:pt x="88392" y="63151"/>
                      <a:pt x="89249" y="61055"/>
                      <a:pt x="90202" y="59150"/>
                    </a:cubicBezTo>
                    <a:close/>
                    <a:moveTo>
                      <a:pt x="114491" y="9716"/>
                    </a:moveTo>
                    <a:lnTo>
                      <a:pt x="96202" y="0"/>
                    </a:lnTo>
                    <a:cubicBezTo>
                      <a:pt x="95155" y="1905"/>
                      <a:pt x="94202" y="3810"/>
                      <a:pt x="93155" y="5715"/>
                    </a:cubicBezTo>
                    <a:lnTo>
                      <a:pt x="111443" y="15430"/>
                    </a:lnTo>
                    <a:cubicBezTo>
                      <a:pt x="112490" y="13526"/>
                      <a:pt x="113538" y="11621"/>
                      <a:pt x="114491" y="9716"/>
                    </a:cubicBezTo>
                    <a:close/>
                    <a:moveTo>
                      <a:pt x="95917" y="46672"/>
                    </a:moveTo>
                    <a:lnTo>
                      <a:pt x="77058" y="37910"/>
                    </a:lnTo>
                    <a:cubicBezTo>
                      <a:pt x="76105" y="39814"/>
                      <a:pt x="75248" y="41815"/>
                      <a:pt x="74295" y="43815"/>
                    </a:cubicBezTo>
                    <a:lnTo>
                      <a:pt x="93155" y="52578"/>
                    </a:lnTo>
                    <a:cubicBezTo>
                      <a:pt x="94107" y="50578"/>
                      <a:pt x="95059" y="48578"/>
                      <a:pt x="95917" y="46672"/>
                    </a:cubicBezTo>
                    <a:close/>
                    <a:moveTo>
                      <a:pt x="108109" y="21908"/>
                    </a:moveTo>
                    <a:lnTo>
                      <a:pt x="89630" y="12478"/>
                    </a:lnTo>
                    <a:cubicBezTo>
                      <a:pt x="88678" y="14383"/>
                      <a:pt x="87725" y="16288"/>
                      <a:pt x="86677" y="18288"/>
                    </a:cubicBezTo>
                    <a:lnTo>
                      <a:pt x="105156" y="27718"/>
                    </a:lnTo>
                    <a:cubicBezTo>
                      <a:pt x="106204" y="25813"/>
                      <a:pt x="107156" y="23813"/>
                      <a:pt x="108109" y="21908"/>
                    </a:cubicBezTo>
                    <a:close/>
                    <a:moveTo>
                      <a:pt x="84677" y="71723"/>
                    </a:moveTo>
                    <a:lnTo>
                      <a:pt x="65532" y="63627"/>
                    </a:lnTo>
                    <a:cubicBezTo>
                      <a:pt x="64675" y="65627"/>
                      <a:pt x="63818" y="67628"/>
                      <a:pt x="62960" y="69628"/>
                    </a:cubicBezTo>
                    <a:lnTo>
                      <a:pt x="82105" y="77724"/>
                    </a:lnTo>
                    <a:cubicBezTo>
                      <a:pt x="82868" y="75724"/>
                      <a:pt x="83820" y="73723"/>
                      <a:pt x="84677" y="71723"/>
                    </a:cubicBezTo>
                    <a:close/>
                    <a:moveTo>
                      <a:pt x="1590199" y="248888"/>
                    </a:moveTo>
                    <a:lnTo>
                      <a:pt x="1608296" y="245650"/>
                    </a:lnTo>
                    <a:cubicBezTo>
                      <a:pt x="1607915" y="243554"/>
                      <a:pt x="1607630" y="241363"/>
                      <a:pt x="1607248" y="239268"/>
                    </a:cubicBezTo>
                    <a:lnTo>
                      <a:pt x="1589056" y="242506"/>
                    </a:lnTo>
                    <a:cubicBezTo>
                      <a:pt x="1589532" y="244697"/>
                      <a:pt x="1589818" y="246793"/>
                      <a:pt x="1590199" y="248888"/>
                    </a:cubicBezTo>
                    <a:close/>
                    <a:moveTo>
                      <a:pt x="1510475" y="14478"/>
                    </a:moveTo>
                    <a:lnTo>
                      <a:pt x="1526857" y="5810"/>
                    </a:lnTo>
                    <a:cubicBezTo>
                      <a:pt x="1525810" y="3905"/>
                      <a:pt x="1524858" y="2000"/>
                      <a:pt x="1523809" y="95"/>
                    </a:cubicBezTo>
                    <a:lnTo>
                      <a:pt x="1507427" y="8763"/>
                    </a:lnTo>
                    <a:cubicBezTo>
                      <a:pt x="1508474" y="10668"/>
                      <a:pt x="1509427" y="12573"/>
                      <a:pt x="1510475" y="14478"/>
                    </a:cubicBezTo>
                    <a:close/>
                    <a:moveTo>
                      <a:pt x="1540097" y="76867"/>
                    </a:moveTo>
                    <a:lnTo>
                      <a:pt x="1557147" y="69628"/>
                    </a:lnTo>
                    <a:cubicBezTo>
                      <a:pt x="1556290" y="67628"/>
                      <a:pt x="1555432" y="65627"/>
                      <a:pt x="1554576" y="63627"/>
                    </a:cubicBezTo>
                    <a:lnTo>
                      <a:pt x="1537525" y="70866"/>
                    </a:lnTo>
                    <a:cubicBezTo>
                      <a:pt x="1538288" y="72866"/>
                      <a:pt x="1539240" y="74867"/>
                      <a:pt x="1540097" y="76867"/>
                    </a:cubicBezTo>
                    <a:close/>
                    <a:moveTo>
                      <a:pt x="1545241" y="89630"/>
                    </a:moveTo>
                    <a:lnTo>
                      <a:pt x="1562386" y="82677"/>
                    </a:lnTo>
                    <a:cubicBezTo>
                      <a:pt x="1561624" y="80677"/>
                      <a:pt x="1560766" y="78677"/>
                      <a:pt x="1559909" y="76676"/>
                    </a:cubicBezTo>
                    <a:lnTo>
                      <a:pt x="1542765" y="83629"/>
                    </a:lnTo>
                    <a:cubicBezTo>
                      <a:pt x="1543622" y="85630"/>
                      <a:pt x="1544479" y="87630"/>
                      <a:pt x="1545241" y="89630"/>
                    </a:cubicBezTo>
                    <a:close/>
                    <a:moveTo>
                      <a:pt x="1516761" y="26765"/>
                    </a:moveTo>
                    <a:lnTo>
                      <a:pt x="1533240" y="18288"/>
                    </a:lnTo>
                    <a:cubicBezTo>
                      <a:pt x="1532287" y="16383"/>
                      <a:pt x="1531334" y="14478"/>
                      <a:pt x="1530286" y="12573"/>
                    </a:cubicBezTo>
                    <a:lnTo>
                      <a:pt x="1513713" y="20955"/>
                    </a:lnTo>
                    <a:cubicBezTo>
                      <a:pt x="1514856" y="22860"/>
                      <a:pt x="1515809" y="24860"/>
                      <a:pt x="1516761" y="26765"/>
                    </a:cubicBezTo>
                    <a:close/>
                    <a:moveTo>
                      <a:pt x="1528858" y="51626"/>
                    </a:moveTo>
                    <a:lnTo>
                      <a:pt x="1545622" y="43815"/>
                    </a:lnTo>
                    <a:cubicBezTo>
                      <a:pt x="1544669" y="41815"/>
                      <a:pt x="1543812" y="39910"/>
                      <a:pt x="1542859" y="37910"/>
                    </a:cubicBezTo>
                    <a:lnTo>
                      <a:pt x="1526096" y="45720"/>
                    </a:lnTo>
                    <a:cubicBezTo>
                      <a:pt x="1527048" y="47720"/>
                      <a:pt x="1527905" y="49625"/>
                      <a:pt x="1528858" y="51626"/>
                    </a:cubicBezTo>
                    <a:close/>
                    <a:moveTo>
                      <a:pt x="1522952" y="39148"/>
                    </a:moveTo>
                    <a:lnTo>
                      <a:pt x="1539621" y="31052"/>
                    </a:lnTo>
                    <a:cubicBezTo>
                      <a:pt x="1538668" y="29051"/>
                      <a:pt x="1537716" y="27146"/>
                      <a:pt x="1536764" y="25241"/>
                    </a:cubicBezTo>
                    <a:lnTo>
                      <a:pt x="1520095" y="33338"/>
                    </a:lnTo>
                    <a:cubicBezTo>
                      <a:pt x="1521047" y="35243"/>
                      <a:pt x="1522000" y="37147"/>
                      <a:pt x="1522952" y="39148"/>
                    </a:cubicBezTo>
                    <a:close/>
                    <a:moveTo>
                      <a:pt x="1534573" y="64198"/>
                    </a:moveTo>
                    <a:lnTo>
                      <a:pt x="1551432" y="56674"/>
                    </a:lnTo>
                    <a:cubicBezTo>
                      <a:pt x="1550575" y="54673"/>
                      <a:pt x="1549718" y="52673"/>
                      <a:pt x="1548860" y="50673"/>
                    </a:cubicBezTo>
                    <a:lnTo>
                      <a:pt x="1531906" y="58198"/>
                    </a:lnTo>
                    <a:cubicBezTo>
                      <a:pt x="1532858" y="60198"/>
                      <a:pt x="1533716" y="62198"/>
                      <a:pt x="1534573" y="64198"/>
                    </a:cubicBezTo>
                    <a:close/>
                    <a:moveTo>
                      <a:pt x="1600676" y="344996"/>
                    </a:moveTo>
                    <a:lnTo>
                      <a:pt x="1619059" y="344043"/>
                    </a:lnTo>
                    <a:cubicBezTo>
                      <a:pt x="1618965" y="341852"/>
                      <a:pt x="1618869" y="339662"/>
                      <a:pt x="1618679" y="337566"/>
                    </a:cubicBezTo>
                    <a:lnTo>
                      <a:pt x="1600295" y="338519"/>
                    </a:lnTo>
                    <a:cubicBezTo>
                      <a:pt x="1600486" y="340709"/>
                      <a:pt x="1600581" y="342900"/>
                      <a:pt x="1600676" y="344996"/>
                    </a:cubicBezTo>
                    <a:close/>
                    <a:moveTo>
                      <a:pt x="20860" y="383191"/>
                    </a:moveTo>
                    <a:cubicBezTo>
                      <a:pt x="20860" y="382143"/>
                      <a:pt x="20860" y="381095"/>
                      <a:pt x="20955" y="380047"/>
                    </a:cubicBezTo>
                    <a:lnTo>
                      <a:pt x="95" y="380047"/>
                    </a:lnTo>
                    <a:cubicBezTo>
                      <a:pt x="95" y="381095"/>
                      <a:pt x="0" y="382143"/>
                      <a:pt x="0" y="383191"/>
                    </a:cubicBezTo>
                    <a:cubicBezTo>
                      <a:pt x="0" y="384334"/>
                      <a:pt x="95" y="385381"/>
                      <a:pt x="95" y="386525"/>
                    </a:cubicBezTo>
                    <a:lnTo>
                      <a:pt x="20955" y="386525"/>
                    </a:lnTo>
                    <a:cubicBezTo>
                      <a:pt x="20955" y="385381"/>
                      <a:pt x="20860" y="384238"/>
                      <a:pt x="20860" y="383191"/>
                    </a:cubicBezTo>
                    <a:close/>
                    <a:moveTo>
                      <a:pt x="1596104" y="289941"/>
                    </a:moveTo>
                    <a:lnTo>
                      <a:pt x="1614392" y="287750"/>
                    </a:lnTo>
                    <a:cubicBezTo>
                      <a:pt x="1614107" y="285560"/>
                      <a:pt x="1613916" y="283369"/>
                      <a:pt x="1613630" y="281273"/>
                    </a:cubicBezTo>
                    <a:lnTo>
                      <a:pt x="1595342" y="283559"/>
                    </a:lnTo>
                    <a:cubicBezTo>
                      <a:pt x="1595628" y="285655"/>
                      <a:pt x="1595818" y="287846"/>
                      <a:pt x="1596104" y="289941"/>
                    </a:cubicBezTo>
                    <a:close/>
                    <a:moveTo>
                      <a:pt x="1592389" y="262604"/>
                    </a:moveTo>
                    <a:lnTo>
                      <a:pt x="1610583" y="259747"/>
                    </a:lnTo>
                    <a:cubicBezTo>
                      <a:pt x="1610297" y="257556"/>
                      <a:pt x="1609916" y="255461"/>
                      <a:pt x="1609534" y="253365"/>
                    </a:cubicBezTo>
                    <a:lnTo>
                      <a:pt x="1591342" y="256222"/>
                    </a:lnTo>
                    <a:cubicBezTo>
                      <a:pt x="1591723" y="258318"/>
                      <a:pt x="1592104" y="260413"/>
                      <a:pt x="1592389" y="262604"/>
                    </a:cubicBezTo>
                    <a:close/>
                    <a:moveTo>
                      <a:pt x="1594390" y="276225"/>
                    </a:moveTo>
                    <a:lnTo>
                      <a:pt x="1612582" y="273653"/>
                    </a:lnTo>
                    <a:cubicBezTo>
                      <a:pt x="1612297" y="271463"/>
                      <a:pt x="1612011" y="269367"/>
                      <a:pt x="1611630" y="267176"/>
                    </a:cubicBezTo>
                    <a:lnTo>
                      <a:pt x="1593437" y="269748"/>
                    </a:lnTo>
                    <a:cubicBezTo>
                      <a:pt x="1593818" y="271939"/>
                      <a:pt x="1594104" y="274130"/>
                      <a:pt x="1594390" y="276225"/>
                    </a:cubicBezTo>
                    <a:close/>
                    <a:moveTo>
                      <a:pt x="1598866" y="317468"/>
                    </a:moveTo>
                    <a:lnTo>
                      <a:pt x="1617250" y="315849"/>
                    </a:lnTo>
                    <a:cubicBezTo>
                      <a:pt x="1617059" y="313658"/>
                      <a:pt x="1616869" y="311563"/>
                      <a:pt x="1616678" y="309372"/>
                    </a:cubicBezTo>
                    <a:lnTo>
                      <a:pt x="1598295" y="310991"/>
                    </a:lnTo>
                    <a:cubicBezTo>
                      <a:pt x="1598486" y="313182"/>
                      <a:pt x="1598676" y="315278"/>
                      <a:pt x="1598866" y="317468"/>
                    </a:cubicBezTo>
                    <a:close/>
                    <a:moveTo>
                      <a:pt x="1597628" y="303657"/>
                    </a:moveTo>
                    <a:lnTo>
                      <a:pt x="1615917" y="301752"/>
                    </a:lnTo>
                    <a:cubicBezTo>
                      <a:pt x="1615726" y="299561"/>
                      <a:pt x="1615440" y="297466"/>
                      <a:pt x="1615154" y="295275"/>
                    </a:cubicBezTo>
                    <a:lnTo>
                      <a:pt x="1596867" y="297180"/>
                    </a:lnTo>
                    <a:cubicBezTo>
                      <a:pt x="1597152" y="299371"/>
                      <a:pt x="1597438" y="301562"/>
                      <a:pt x="1597628" y="303657"/>
                    </a:cubicBezTo>
                    <a:close/>
                    <a:moveTo>
                      <a:pt x="1601152" y="358807"/>
                    </a:moveTo>
                    <a:lnTo>
                      <a:pt x="1619536" y="358140"/>
                    </a:lnTo>
                    <a:cubicBezTo>
                      <a:pt x="1619441" y="355949"/>
                      <a:pt x="1619345" y="353854"/>
                      <a:pt x="1619250" y="351663"/>
                    </a:cubicBezTo>
                    <a:lnTo>
                      <a:pt x="1600867" y="352330"/>
                    </a:lnTo>
                    <a:cubicBezTo>
                      <a:pt x="1601058" y="354521"/>
                      <a:pt x="1601152" y="356711"/>
                      <a:pt x="1601152" y="358807"/>
                    </a:cubicBezTo>
                    <a:close/>
                    <a:moveTo>
                      <a:pt x="1601438" y="372618"/>
                    </a:moveTo>
                    <a:lnTo>
                      <a:pt x="1619822" y="372332"/>
                    </a:lnTo>
                    <a:cubicBezTo>
                      <a:pt x="1619822" y="370142"/>
                      <a:pt x="1619822" y="367951"/>
                      <a:pt x="1619726" y="365855"/>
                    </a:cubicBezTo>
                    <a:lnTo>
                      <a:pt x="1601343" y="366141"/>
                    </a:lnTo>
                    <a:cubicBezTo>
                      <a:pt x="1601438" y="368332"/>
                      <a:pt x="1601438" y="370427"/>
                      <a:pt x="1601438" y="372618"/>
                    </a:cubicBezTo>
                    <a:close/>
                    <a:moveTo>
                      <a:pt x="1599819" y="331184"/>
                    </a:moveTo>
                    <a:lnTo>
                      <a:pt x="1618202" y="329946"/>
                    </a:lnTo>
                    <a:cubicBezTo>
                      <a:pt x="1618107" y="327755"/>
                      <a:pt x="1617916" y="325660"/>
                      <a:pt x="1617821" y="323469"/>
                    </a:cubicBezTo>
                    <a:lnTo>
                      <a:pt x="1599438" y="324707"/>
                    </a:lnTo>
                    <a:cubicBezTo>
                      <a:pt x="1599629" y="326898"/>
                      <a:pt x="1599724" y="329089"/>
                      <a:pt x="1599819" y="331184"/>
                    </a:cubicBezTo>
                    <a:close/>
                    <a:moveTo>
                      <a:pt x="1578959" y="194881"/>
                    </a:moveTo>
                    <a:lnTo>
                      <a:pt x="1596867" y="190405"/>
                    </a:lnTo>
                    <a:cubicBezTo>
                      <a:pt x="1596390" y="188309"/>
                      <a:pt x="1595818" y="186214"/>
                      <a:pt x="1595342" y="184118"/>
                    </a:cubicBezTo>
                    <a:lnTo>
                      <a:pt x="1577435" y="188595"/>
                    </a:lnTo>
                    <a:cubicBezTo>
                      <a:pt x="1577911" y="190595"/>
                      <a:pt x="1578483" y="192786"/>
                      <a:pt x="1578959" y="194881"/>
                    </a:cubicBezTo>
                    <a:close/>
                    <a:moveTo>
                      <a:pt x="1563910" y="141637"/>
                    </a:moveTo>
                    <a:lnTo>
                      <a:pt x="1581531" y="135922"/>
                    </a:lnTo>
                    <a:cubicBezTo>
                      <a:pt x="1580865" y="133826"/>
                      <a:pt x="1580198" y="131826"/>
                      <a:pt x="1579531" y="129730"/>
                    </a:cubicBezTo>
                    <a:lnTo>
                      <a:pt x="1562005" y="135446"/>
                    </a:lnTo>
                    <a:cubicBezTo>
                      <a:pt x="1562672" y="137541"/>
                      <a:pt x="1563338" y="139637"/>
                      <a:pt x="1563910" y="141637"/>
                    </a:cubicBezTo>
                    <a:close/>
                    <a:moveTo>
                      <a:pt x="1587722" y="235363"/>
                    </a:moveTo>
                    <a:lnTo>
                      <a:pt x="1605820" y="231838"/>
                    </a:lnTo>
                    <a:cubicBezTo>
                      <a:pt x="1605439" y="229743"/>
                      <a:pt x="1604963" y="227552"/>
                      <a:pt x="1604582" y="225457"/>
                    </a:cubicBezTo>
                    <a:lnTo>
                      <a:pt x="1586484" y="228981"/>
                    </a:lnTo>
                    <a:cubicBezTo>
                      <a:pt x="1586960" y="231077"/>
                      <a:pt x="1587342" y="233172"/>
                      <a:pt x="1587722" y="235363"/>
                    </a:cubicBezTo>
                    <a:close/>
                    <a:moveTo>
                      <a:pt x="1559623" y="128492"/>
                    </a:moveTo>
                    <a:lnTo>
                      <a:pt x="1577150" y="122492"/>
                    </a:lnTo>
                    <a:cubicBezTo>
                      <a:pt x="1576388" y="120491"/>
                      <a:pt x="1575721" y="118396"/>
                      <a:pt x="1574959" y="116396"/>
                    </a:cubicBezTo>
                    <a:lnTo>
                      <a:pt x="1557433" y="122396"/>
                    </a:lnTo>
                    <a:cubicBezTo>
                      <a:pt x="1558195" y="124396"/>
                      <a:pt x="1558957" y="126492"/>
                      <a:pt x="1559623" y="128492"/>
                    </a:cubicBezTo>
                    <a:close/>
                    <a:moveTo>
                      <a:pt x="1555052" y="115538"/>
                    </a:moveTo>
                    <a:lnTo>
                      <a:pt x="1572387" y="109156"/>
                    </a:lnTo>
                    <a:cubicBezTo>
                      <a:pt x="1571625" y="107156"/>
                      <a:pt x="1570958" y="105061"/>
                      <a:pt x="1570196" y="103061"/>
                    </a:cubicBezTo>
                    <a:lnTo>
                      <a:pt x="1552861" y="109442"/>
                    </a:lnTo>
                    <a:cubicBezTo>
                      <a:pt x="1553623" y="111443"/>
                      <a:pt x="1554289" y="113443"/>
                      <a:pt x="1555052" y="115538"/>
                    </a:cubicBezTo>
                    <a:close/>
                    <a:moveTo>
                      <a:pt x="1572006" y="168116"/>
                    </a:moveTo>
                    <a:lnTo>
                      <a:pt x="1589723" y="163068"/>
                    </a:lnTo>
                    <a:cubicBezTo>
                      <a:pt x="1589151" y="160972"/>
                      <a:pt x="1588484" y="158877"/>
                      <a:pt x="1587913" y="156781"/>
                    </a:cubicBezTo>
                    <a:lnTo>
                      <a:pt x="1570101" y="161925"/>
                    </a:lnTo>
                    <a:cubicBezTo>
                      <a:pt x="1570768" y="163925"/>
                      <a:pt x="1571434" y="166021"/>
                      <a:pt x="1572006" y="168116"/>
                    </a:cubicBezTo>
                    <a:close/>
                    <a:moveTo>
                      <a:pt x="1568101" y="154877"/>
                    </a:moveTo>
                    <a:lnTo>
                      <a:pt x="1585722" y="149447"/>
                    </a:lnTo>
                    <a:cubicBezTo>
                      <a:pt x="1585150" y="147352"/>
                      <a:pt x="1584484" y="145352"/>
                      <a:pt x="1583912" y="143256"/>
                    </a:cubicBezTo>
                    <a:lnTo>
                      <a:pt x="1566291" y="148685"/>
                    </a:lnTo>
                    <a:cubicBezTo>
                      <a:pt x="1566863" y="150686"/>
                      <a:pt x="1567434" y="152781"/>
                      <a:pt x="1568101" y="154877"/>
                    </a:cubicBezTo>
                    <a:close/>
                    <a:moveTo>
                      <a:pt x="1575625" y="181451"/>
                    </a:moveTo>
                    <a:lnTo>
                      <a:pt x="1593437" y="176689"/>
                    </a:lnTo>
                    <a:cubicBezTo>
                      <a:pt x="1592866" y="174593"/>
                      <a:pt x="1592294" y="172498"/>
                      <a:pt x="1591723" y="170402"/>
                    </a:cubicBezTo>
                    <a:lnTo>
                      <a:pt x="1573911" y="175165"/>
                    </a:lnTo>
                    <a:cubicBezTo>
                      <a:pt x="1574482" y="177260"/>
                      <a:pt x="1575054" y="179356"/>
                      <a:pt x="1575625" y="181451"/>
                    </a:cubicBezTo>
                    <a:close/>
                    <a:moveTo>
                      <a:pt x="1582102" y="208312"/>
                    </a:moveTo>
                    <a:lnTo>
                      <a:pt x="1600105" y="204121"/>
                    </a:lnTo>
                    <a:cubicBezTo>
                      <a:pt x="1599629" y="202025"/>
                      <a:pt x="1599152" y="199835"/>
                      <a:pt x="1598676" y="197739"/>
                    </a:cubicBezTo>
                    <a:lnTo>
                      <a:pt x="1580769" y="201930"/>
                    </a:lnTo>
                    <a:cubicBezTo>
                      <a:pt x="1581150" y="204121"/>
                      <a:pt x="1581722" y="206216"/>
                      <a:pt x="1582102" y="208312"/>
                    </a:cubicBezTo>
                    <a:close/>
                    <a:moveTo>
                      <a:pt x="1585055" y="221837"/>
                    </a:moveTo>
                    <a:lnTo>
                      <a:pt x="1603057" y="218027"/>
                    </a:lnTo>
                    <a:cubicBezTo>
                      <a:pt x="1602581" y="215837"/>
                      <a:pt x="1602105" y="213741"/>
                      <a:pt x="1601629" y="211646"/>
                    </a:cubicBezTo>
                    <a:lnTo>
                      <a:pt x="1583627" y="215455"/>
                    </a:lnTo>
                    <a:cubicBezTo>
                      <a:pt x="1584198" y="217551"/>
                      <a:pt x="1584674" y="219646"/>
                      <a:pt x="1585055" y="221837"/>
                    </a:cubicBezTo>
                    <a:close/>
                    <a:moveTo>
                      <a:pt x="1550289" y="102584"/>
                    </a:moveTo>
                    <a:lnTo>
                      <a:pt x="1567529" y="95917"/>
                    </a:lnTo>
                    <a:cubicBezTo>
                      <a:pt x="1566767" y="93917"/>
                      <a:pt x="1566005" y="91916"/>
                      <a:pt x="1565243" y="89916"/>
                    </a:cubicBezTo>
                    <a:lnTo>
                      <a:pt x="1548003" y="96584"/>
                    </a:lnTo>
                    <a:cubicBezTo>
                      <a:pt x="1548765" y="98488"/>
                      <a:pt x="1549527" y="100489"/>
                      <a:pt x="1550289" y="102584"/>
                    </a:cubicBezTo>
                    <a:close/>
                    <a:moveTo>
                      <a:pt x="1542765" y="682752"/>
                    </a:moveTo>
                    <a:lnTo>
                      <a:pt x="1559909" y="689706"/>
                    </a:lnTo>
                    <a:cubicBezTo>
                      <a:pt x="1560671" y="687705"/>
                      <a:pt x="1561529" y="685705"/>
                      <a:pt x="1562386" y="683705"/>
                    </a:cubicBezTo>
                    <a:lnTo>
                      <a:pt x="1545241" y="676751"/>
                    </a:lnTo>
                    <a:cubicBezTo>
                      <a:pt x="1544384" y="678752"/>
                      <a:pt x="1543622" y="680752"/>
                      <a:pt x="1542765" y="682752"/>
                    </a:cubicBezTo>
                    <a:close/>
                    <a:moveTo>
                      <a:pt x="1573816" y="591217"/>
                    </a:moveTo>
                    <a:lnTo>
                      <a:pt x="1591627" y="595979"/>
                    </a:lnTo>
                    <a:cubicBezTo>
                      <a:pt x="1592199" y="593884"/>
                      <a:pt x="1592771" y="591788"/>
                      <a:pt x="1593342" y="589693"/>
                    </a:cubicBezTo>
                    <a:lnTo>
                      <a:pt x="1575530" y="584931"/>
                    </a:lnTo>
                    <a:cubicBezTo>
                      <a:pt x="1575054" y="587026"/>
                      <a:pt x="1574387" y="589121"/>
                      <a:pt x="1573816" y="591217"/>
                    </a:cubicBezTo>
                    <a:close/>
                    <a:moveTo>
                      <a:pt x="1577435" y="577882"/>
                    </a:moveTo>
                    <a:lnTo>
                      <a:pt x="1595342" y="582359"/>
                    </a:lnTo>
                    <a:cubicBezTo>
                      <a:pt x="1595914" y="580263"/>
                      <a:pt x="1596390" y="578168"/>
                      <a:pt x="1596867" y="576072"/>
                    </a:cubicBezTo>
                    <a:lnTo>
                      <a:pt x="1578959" y="571595"/>
                    </a:lnTo>
                    <a:cubicBezTo>
                      <a:pt x="1578388" y="573691"/>
                      <a:pt x="1577911" y="575786"/>
                      <a:pt x="1577435" y="577882"/>
                    </a:cubicBezTo>
                    <a:close/>
                    <a:moveTo>
                      <a:pt x="1589056" y="523875"/>
                    </a:moveTo>
                    <a:lnTo>
                      <a:pt x="1607248" y="527114"/>
                    </a:lnTo>
                    <a:cubicBezTo>
                      <a:pt x="1607630" y="525018"/>
                      <a:pt x="1607915" y="522827"/>
                      <a:pt x="1608296" y="520732"/>
                    </a:cubicBezTo>
                    <a:lnTo>
                      <a:pt x="1590199" y="517493"/>
                    </a:lnTo>
                    <a:cubicBezTo>
                      <a:pt x="1589818" y="519589"/>
                      <a:pt x="1589437" y="521780"/>
                      <a:pt x="1589056" y="523875"/>
                    </a:cubicBezTo>
                    <a:close/>
                    <a:moveTo>
                      <a:pt x="1583722" y="550926"/>
                    </a:moveTo>
                    <a:lnTo>
                      <a:pt x="1601724" y="554736"/>
                    </a:lnTo>
                    <a:cubicBezTo>
                      <a:pt x="1602201" y="552641"/>
                      <a:pt x="1602677" y="550545"/>
                      <a:pt x="1603153" y="548354"/>
                    </a:cubicBezTo>
                    <a:lnTo>
                      <a:pt x="1585150" y="544544"/>
                    </a:lnTo>
                    <a:cubicBezTo>
                      <a:pt x="1584674" y="546735"/>
                      <a:pt x="1584103" y="548830"/>
                      <a:pt x="1583722" y="550926"/>
                    </a:cubicBezTo>
                    <a:close/>
                    <a:moveTo>
                      <a:pt x="1586484" y="537496"/>
                    </a:moveTo>
                    <a:lnTo>
                      <a:pt x="1604582" y="541020"/>
                    </a:lnTo>
                    <a:cubicBezTo>
                      <a:pt x="1604963" y="538925"/>
                      <a:pt x="1605439" y="536734"/>
                      <a:pt x="1605820" y="534638"/>
                    </a:cubicBezTo>
                    <a:lnTo>
                      <a:pt x="1587722" y="531114"/>
                    </a:lnTo>
                    <a:cubicBezTo>
                      <a:pt x="1587342" y="533209"/>
                      <a:pt x="1586865" y="535305"/>
                      <a:pt x="1586484" y="537496"/>
                    </a:cubicBezTo>
                    <a:close/>
                    <a:moveTo>
                      <a:pt x="1580674" y="564452"/>
                    </a:moveTo>
                    <a:lnTo>
                      <a:pt x="1598581" y="568547"/>
                    </a:lnTo>
                    <a:cubicBezTo>
                      <a:pt x="1599057" y="566452"/>
                      <a:pt x="1599533" y="564356"/>
                      <a:pt x="1600009" y="562261"/>
                    </a:cubicBezTo>
                    <a:lnTo>
                      <a:pt x="1582008" y="558165"/>
                    </a:lnTo>
                    <a:cubicBezTo>
                      <a:pt x="1581626" y="560261"/>
                      <a:pt x="1581150" y="562356"/>
                      <a:pt x="1580674" y="564452"/>
                    </a:cubicBezTo>
                    <a:close/>
                    <a:moveTo>
                      <a:pt x="1552861" y="657034"/>
                    </a:moveTo>
                    <a:lnTo>
                      <a:pt x="1570196" y="663321"/>
                    </a:lnTo>
                    <a:cubicBezTo>
                      <a:pt x="1570958" y="661321"/>
                      <a:pt x="1571720" y="659225"/>
                      <a:pt x="1572387" y="657225"/>
                    </a:cubicBezTo>
                    <a:lnTo>
                      <a:pt x="1555052" y="650939"/>
                    </a:lnTo>
                    <a:cubicBezTo>
                      <a:pt x="1554289" y="652939"/>
                      <a:pt x="1553623" y="654939"/>
                      <a:pt x="1552861" y="657034"/>
                    </a:cubicBezTo>
                    <a:close/>
                    <a:moveTo>
                      <a:pt x="1570101" y="604552"/>
                    </a:moveTo>
                    <a:lnTo>
                      <a:pt x="1587913" y="609600"/>
                    </a:lnTo>
                    <a:cubicBezTo>
                      <a:pt x="1588484" y="607505"/>
                      <a:pt x="1589151" y="605409"/>
                      <a:pt x="1589723" y="603409"/>
                    </a:cubicBezTo>
                    <a:lnTo>
                      <a:pt x="1572006" y="598361"/>
                    </a:lnTo>
                    <a:cubicBezTo>
                      <a:pt x="1571340" y="600361"/>
                      <a:pt x="1570768" y="602456"/>
                      <a:pt x="1570101" y="604552"/>
                    </a:cubicBezTo>
                    <a:close/>
                    <a:moveTo>
                      <a:pt x="1566196" y="617791"/>
                    </a:moveTo>
                    <a:lnTo>
                      <a:pt x="1583817" y="623221"/>
                    </a:lnTo>
                    <a:cubicBezTo>
                      <a:pt x="1584484" y="621125"/>
                      <a:pt x="1585055" y="619030"/>
                      <a:pt x="1585627" y="617030"/>
                    </a:cubicBezTo>
                    <a:lnTo>
                      <a:pt x="1568006" y="611600"/>
                    </a:lnTo>
                    <a:cubicBezTo>
                      <a:pt x="1567434" y="613600"/>
                      <a:pt x="1566767" y="615696"/>
                      <a:pt x="1566196" y="617791"/>
                    </a:cubicBezTo>
                    <a:close/>
                    <a:moveTo>
                      <a:pt x="1547908" y="669893"/>
                    </a:moveTo>
                    <a:lnTo>
                      <a:pt x="1565148" y="676561"/>
                    </a:lnTo>
                    <a:cubicBezTo>
                      <a:pt x="1565910" y="674561"/>
                      <a:pt x="1566672" y="672465"/>
                      <a:pt x="1567434" y="670465"/>
                    </a:cubicBezTo>
                    <a:lnTo>
                      <a:pt x="1550194" y="663797"/>
                    </a:lnTo>
                    <a:cubicBezTo>
                      <a:pt x="1549432" y="665893"/>
                      <a:pt x="1548765" y="667893"/>
                      <a:pt x="1547908" y="669893"/>
                    </a:cubicBezTo>
                    <a:close/>
                    <a:moveTo>
                      <a:pt x="1561909" y="630936"/>
                    </a:moveTo>
                    <a:lnTo>
                      <a:pt x="1579436" y="636651"/>
                    </a:lnTo>
                    <a:cubicBezTo>
                      <a:pt x="1580102" y="634651"/>
                      <a:pt x="1580769" y="632556"/>
                      <a:pt x="1581436" y="630460"/>
                    </a:cubicBezTo>
                    <a:lnTo>
                      <a:pt x="1563814" y="624745"/>
                    </a:lnTo>
                    <a:cubicBezTo>
                      <a:pt x="1563243" y="626745"/>
                      <a:pt x="1562576" y="628841"/>
                      <a:pt x="1561909" y="630936"/>
                    </a:cubicBezTo>
                    <a:close/>
                    <a:moveTo>
                      <a:pt x="1600962" y="414052"/>
                    </a:moveTo>
                    <a:lnTo>
                      <a:pt x="1619345" y="414719"/>
                    </a:lnTo>
                    <a:cubicBezTo>
                      <a:pt x="1619441" y="412528"/>
                      <a:pt x="1619536" y="410432"/>
                      <a:pt x="1619536" y="408242"/>
                    </a:cubicBezTo>
                    <a:lnTo>
                      <a:pt x="1601152" y="407575"/>
                    </a:lnTo>
                    <a:cubicBezTo>
                      <a:pt x="1601152" y="409766"/>
                      <a:pt x="1601058" y="411861"/>
                      <a:pt x="1600962" y="414052"/>
                    </a:cubicBezTo>
                    <a:close/>
                    <a:moveTo>
                      <a:pt x="1600295" y="427863"/>
                    </a:moveTo>
                    <a:lnTo>
                      <a:pt x="1618679" y="428816"/>
                    </a:lnTo>
                    <a:cubicBezTo>
                      <a:pt x="1618774" y="426720"/>
                      <a:pt x="1618965" y="424529"/>
                      <a:pt x="1619059" y="422338"/>
                    </a:cubicBezTo>
                    <a:lnTo>
                      <a:pt x="1600676" y="421386"/>
                    </a:lnTo>
                    <a:cubicBezTo>
                      <a:pt x="1600581" y="423577"/>
                      <a:pt x="1600486" y="425672"/>
                      <a:pt x="1600295" y="427863"/>
                    </a:cubicBezTo>
                    <a:close/>
                    <a:moveTo>
                      <a:pt x="1619917" y="379952"/>
                    </a:moveTo>
                    <a:lnTo>
                      <a:pt x="1601534" y="379952"/>
                    </a:lnTo>
                    <a:cubicBezTo>
                      <a:pt x="1601534" y="381000"/>
                      <a:pt x="1601629" y="382143"/>
                      <a:pt x="1601629" y="383191"/>
                    </a:cubicBezTo>
                    <a:cubicBezTo>
                      <a:pt x="1601629" y="384334"/>
                      <a:pt x="1601629" y="385381"/>
                      <a:pt x="1601534" y="386525"/>
                    </a:cubicBezTo>
                    <a:lnTo>
                      <a:pt x="1619917" y="386525"/>
                    </a:lnTo>
                    <a:cubicBezTo>
                      <a:pt x="1619917" y="385381"/>
                      <a:pt x="1620012" y="384334"/>
                      <a:pt x="1620012" y="383191"/>
                    </a:cubicBezTo>
                    <a:cubicBezTo>
                      <a:pt x="1620012" y="382143"/>
                      <a:pt x="1619917" y="381000"/>
                      <a:pt x="1619917" y="379952"/>
                    </a:cubicBezTo>
                    <a:close/>
                    <a:moveTo>
                      <a:pt x="1599438" y="441674"/>
                    </a:moveTo>
                    <a:lnTo>
                      <a:pt x="1617821" y="442913"/>
                    </a:lnTo>
                    <a:cubicBezTo>
                      <a:pt x="1618012" y="440722"/>
                      <a:pt x="1618107" y="438531"/>
                      <a:pt x="1618202" y="436436"/>
                    </a:cubicBezTo>
                    <a:lnTo>
                      <a:pt x="1599819" y="435197"/>
                    </a:lnTo>
                    <a:cubicBezTo>
                      <a:pt x="1599724" y="437293"/>
                      <a:pt x="1599629" y="439484"/>
                      <a:pt x="1599438" y="441674"/>
                    </a:cubicBezTo>
                    <a:close/>
                    <a:moveTo>
                      <a:pt x="1601343" y="400241"/>
                    </a:moveTo>
                    <a:lnTo>
                      <a:pt x="1619726" y="400621"/>
                    </a:lnTo>
                    <a:cubicBezTo>
                      <a:pt x="1619726" y="398526"/>
                      <a:pt x="1619726" y="396240"/>
                      <a:pt x="1619822" y="394145"/>
                    </a:cubicBezTo>
                    <a:lnTo>
                      <a:pt x="1601438" y="393859"/>
                    </a:lnTo>
                    <a:cubicBezTo>
                      <a:pt x="1601438" y="395954"/>
                      <a:pt x="1601438" y="398145"/>
                      <a:pt x="1601343" y="400241"/>
                    </a:cubicBezTo>
                    <a:close/>
                    <a:moveTo>
                      <a:pt x="1593437" y="496538"/>
                    </a:moveTo>
                    <a:lnTo>
                      <a:pt x="1611630" y="499110"/>
                    </a:lnTo>
                    <a:cubicBezTo>
                      <a:pt x="1611916" y="497014"/>
                      <a:pt x="1612202" y="494824"/>
                      <a:pt x="1612582" y="492633"/>
                    </a:cubicBezTo>
                    <a:lnTo>
                      <a:pt x="1594390" y="490061"/>
                    </a:lnTo>
                    <a:cubicBezTo>
                      <a:pt x="1594104" y="492252"/>
                      <a:pt x="1593723" y="494443"/>
                      <a:pt x="1593437" y="496538"/>
                    </a:cubicBezTo>
                    <a:close/>
                    <a:moveTo>
                      <a:pt x="1598295" y="455390"/>
                    </a:moveTo>
                    <a:lnTo>
                      <a:pt x="1616678" y="457010"/>
                    </a:lnTo>
                    <a:cubicBezTo>
                      <a:pt x="1616869" y="454819"/>
                      <a:pt x="1617059" y="452723"/>
                      <a:pt x="1617250" y="450533"/>
                    </a:cubicBezTo>
                    <a:lnTo>
                      <a:pt x="1598866" y="448913"/>
                    </a:lnTo>
                    <a:cubicBezTo>
                      <a:pt x="1598676" y="451104"/>
                      <a:pt x="1598486" y="453295"/>
                      <a:pt x="1598295" y="455390"/>
                    </a:cubicBezTo>
                    <a:close/>
                    <a:moveTo>
                      <a:pt x="1595342" y="482918"/>
                    </a:moveTo>
                    <a:lnTo>
                      <a:pt x="1613630" y="485108"/>
                    </a:lnTo>
                    <a:cubicBezTo>
                      <a:pt x="1613916" y="483013"/>
                      <a:pt x="1614107" y="480822"/>
                      <a:pt x="1614392" y="478631"/>
                    </a:cubicBezTo>
                    <a:lnTo>
                      <a:pt x="1596104" y="476441"/>
                    </a:lnTo>
                    <a:cubicBezTo>
                      <a:pt x="1595818" y="478631"/>
                      <a:pt x="1595628" y="480727"/>
                      <a:pt x="1595342" y="482918"/>
                    </a:cubicBezTo>
                    <a:close/>
                    <a:moveTo>
                      <a:pt x="1591342" y="510254"/>
                    </a:moveTo>
                    <a:lnTo>
                      <a:pt x="1609534" y="513112"/>
                    </a:lnTo>
                    <a:cubicBezTo>
                      <a:pt x="1609916" y="511016"/>
                      <a:pt x="1610297" y="508826"/>
                      <a:pt x="1610583" y="506730"/>
                    </a:cubicBezTo>
                    <a:lnTo>
                      <a:pt x="1592389" y="503872"/>
                    </a:lnTo>
                    <a:cubicBezTo>
                      <a:pt x="1592104" y="505968"/>
                      <a:pt x="1591723" y="508063"/>
                      <a:pt x="1591342" y="510254"/>
                    </a:cubicBezTo>
                    <a:close/>
                    <a:moveTo>
                      <a:pt x="1596961" y="469202"/>
                    </a:moveTo>
                    <a:lnTo>
                      <a:pt x="1615250" y="471202"/>
                    </a:lnTo>
                    <a:cubicBezTo>
                      <a:pt x="1615440" y="469011"/>
                      <a:pt x="1615726" y="466916"/>
                      <a:pt x="1615917" y="464725"/>
                    </a:cubicBezTo>
                    <a:lnTo>
                      <a:pt x="1597628" y="462820"/>
                    </a:lnTo>
                    <a:cubicBezTo>
                      <a:pt x="1597438" y="464915"/>
                      <a:pt x="1597152" y="467011"/>
                      <a:pt x="1596961" y="469202"/>
                    </a:cubicBezTo>
                    <a:close/>
                    <a:moveTo>
                      <a:pt x="1557433" y="643985"/>
                    </a:moveTo>
                    <a:lnTo>
                      <a:pt x="1574959" y="649986"/>
                    </a:lnTo>
                    <a:cubicBezTo>
                      <a:pt x="1575625" y="647986"/>
                      <a:pt x="1576388" y="645890"/>
                      <a:pt x="1577150" y="643890"/>
                    </a:cubicBezTo>
                    <a:lnTo>
                      <a:pt x="1559719" y="637890"/>
                    </a:lnTo>
                    <a:cubicBezTo>
                      <a:pt x="1558957" y="639889"/>
                      <a:pt x="1558195" y="641985"/>
                      <a:pt x="1557433" y="643985"/>
                    </a:cubicBezTo>
                    <a:close/>
                    <a:moveTo>
                      <a:pt x="21050" y="393763"/>
                    </a:moveTo>
                    <a:lnTo>
                      <a:pt x="191" y="394145"/>
                    </a:lnTo>
                    <a:cubicBezTo>
                      <a:pt x="191" y="396335"/>
                      <a:pt x="191" y="398431"/>
                      <a:pt x="286" y="400621"/>
                    </a:cubicBezTo>
                    <a:lnTo>
                      <a:pt x="21146" y="400241"/>
                    </a:lnTo>
                    <a:cubicBezTo>
                      <a:pt x="21050" y="398050"/>
                      <a:pt x="21050" y="395859"/>
                      <a:pt x="21050" y="393763"/>
                    </a:cubicBezTo>
                    <a:close/>
                    <a:moveTo>
                      <a:pt x="1513808" y="745427"/>
                    </a:moveTo>
                    <a:lnTo>
                      <a:pt x="1530286" y="753809"/>
                    </a:lnTo>
                    <a:cubicBezTo>
                      <a:pt x="1531334" y="751904"/>
                      <a:pt x="1532287" y="749998"/>
                      <a:pt x="1533240" y="747999"/>
                    </a:cubicBezTo>
                    <a:lnTo>
                      <a:pt x="1516761" y="739617"/>
                    </a:lnTo>
                    <a:cubicBezTo>
                      <a:pt x="1515809" y="741616"/>
                      <a:pt x="1514856" y="743522"/>
                      <a:pt x="1513808" y="745427"/>
                    </a:cubicBezTo>
                    <a:close/>
                    <a:moveTo>
                      <a:pt x="1526001" y="720662"/>
                    </a:moveTo>
                    <a:lnTo>
                      <a:pt x="1542859" y="728472"/>
                    </a:lnTo>
                    <a:cubicBezTo>
                      <a:pt x="1543812" y="726472"/>
                      <a:pt x="1544669" y="724567"/>
                      <a:pt x="1545622" y="722566"/>
                    </a:cubicBezTo>
                    <a:lnTo>
                      <a:pt x="1528763" y="714756"/>
                    </a:lnTo>
                    <a:cubicBezTo>
                      <a:pt x="1527905" y="716756"/>
                      <a:pt x="1526953" y="718661"/>
                      <a:pt x="1526001" y="720662"/>
                    </a:cubicBezTo>
                    <a:close/>
                    <a:moveTo>
                      <a:pt x="1537430" y="695420"/>
                    </a:moveTo>
                    <a:lnTo>
                      <a:pt x="1554480" y="702659"/>
                    </a:lnTo>
                    <a:cubicBezTo>
                      <a:pt x="1555337" y="700659"/>
                      <a:pt x="1556195" y="698659"/>
                      <a:pt x="1557052" y="696659"/>
                    </a:cubicBezTo>
                    <a:lnTo>
                      <a:pt x="1540002" y="689420"/>
                    </a:lnTo>
                    <a:cubicBezTo>
                      <a:pt x="1539145" y="691515"/>
                      <a:pt x="1538288" y="693515"/>
                      <a:pt x="1537430" y="695420"/>
                    </a:cubicBezTo>
                    <a:close/>
                    <a:moveTo>
                      <a:pt x="1531906" y="708089"/>
                    </a:moveTo>
                    <a:lnTo>
                      <a:pt x="1548860" y="715613"/>
                    </a:lnTo>
                    <a:cubicBezTo>
                      <a:pt x="1549813" y="713613"/>
                      <a:pt x="1550575" y="711613"/>
                      <a:pt x="1551432" y="709613"/>
                    </a:cubicBezTo>
                    <a:lnTo>
                      <a:pt x="1534573" y="702088"/>
                    </a:lnTo>
                    <a:cubicBezTo>
                      <a:pt x="1533620" y="704183"/>
                      <a:pt x="1532763" y="706184"/>
                      <a:pt x="1531906" y="708089"/>
                    </a:cubicBezTo>
                    <a:close/>
                    <a:moveTo>
                      <a:pt x="1507331" y="757618"/>
                    </a:moveTo>
                    <a:lnTo>
                      <a:pt x="1523715" y="766286"/>
                    </a:lnTo>
                    <a:cubicBezTo>
                      <a:pt x="1524762" y="764381"/>
                      <a:pt x="1525714" y="762476"/>
                      <a:pt x="1526762" y="760571"/>
                    </a:cubicBezTo>
                    <a:lnTo>
                      <a:pt x="1510379" y="751808"/>
                    </a:lnTo>
                    <a:cubicBezTo>
                      <a:pt x="1509427" y="753809"/>
                      <a:pt x="1508379" y="755714"/>
                      <a:pt x="1507331" y="757618"/>
                    </a:cubicBezTo>
                    <a:close/>
                    <a:moveTo>
                      <a:pt x="1520000" y="733044"/>
                    </a:moveTo>
                    <a:lnTo>
                      <a:pt x="1536668" y="741140"/>
                    </a:lnTo>
                    <a:cubicBezTo>
                      <a:pt x="1537621" y="739235"/>
                      <a:pt x="1538574" y="737235"/>
                      <a:pt x="1539526" y="735330"/>
                    </a:cubicBezTo>
                    <a:lnTo>
                      <a:pt x="1522857" y="727234"/>
                    </a:lnTo>
                    <a:cubicBezTo>
                      <a:pt x="1522000" y="729234"/>
                      <a:pt x="1520952" y="731139"/>
                      <a:pt x="1520000" y="733044"/>
                    </a:cubicBezTo>
                    <a:close/>
                    <a:moveTo>
                      <a:pt x="87630" y="701326"/>
                    </a:moveTo>
                    <a:lnTo>
                      <a:pt x="68580" y="709803"/>
                    </a:lnTo>
                    <a:cubicBezTo>
                      <a:pt x="69437" y="711803"/>
                      <a:pt x="70295" y="713804"/>
                      <a:pt x="71152" y="715804"/>
                    </a:cubicBezTo>
                    <a:lnTo>
                      <a:pt x="90107" y="707422"/>
                    </a:lnTo>
                    <a:cubicBezTo>
                      <a:pt x="89345" y="705326"/>
                      <a:pt x="88487" y="703326"/>
                      <a:pt x="87630" y="701326"/>
                    </a:cubicBezTo>
                    <a:close/>
                    <a:moveTo>
                      <a:pt x="93250" y="713899"/>
                    </a:moveTo>
                    <a:lnTo>
                      <a:pt x="74390" y="722662"/>
                    </a:lnTo>
                    <a:cubicBezTo>
                      <a:pt x="75342" y="724662"/>
                      <a:pt x="76200" y="726567"/>
                      <a:pt x="77152" y="728567"/>
                    </a:cubicBezTo>
                    <a:lnTo>
                      <a:pt x="96012" y="719804"/>
                    </a:lnTo>
                    <a:cubicBezTo>
                      <a:pt x="95059" y="717804"/>
                      <a:pt x="94202" y="715804"/>
                      <a:pt x="93250" y="713899"/>
                    </a:cubicBezTo>
                    <a:close/>
                    <a:moveTo>
                      <a:pt x="99060" y="726377"/>
                    </a:moveTo>
                    <a:lnTo>
                      <a:pt x="80391" y="735521"/>
                    </a:lnTo>
                    <a:cubicBezTo>
                      <a:pt x="81343" y="737425"/>
                      <a:pt x="82296" y="739426"/>
                      <a:pt x="83248" y="741331"/>
                    </a:cubicBezTo>
                    <a:lnTo>
                      <a:pt x="101918" y="732282"/>
                    </a:lnTo>
                    <a:cubicBezTo>
                      <a:pt x="101060" y="730282"/>
                      <a:pt x="100013" y="728282"/>
                      <a:pt x="99060" y="726377"/>
                    </a:cubicBezTo>
                    <a:close/>
                    <a:moveTo>
                      <a:pt x="105251" y="738759"/>
                    </a:moveTo>
                    <a:lnTo>
                      <a:pt x="86773" y="748189"/>
                    </a:lnTo>
                    <a:cubicBezTo>
                      <a:pt x="87821" y="750094"/>
                      <a:pt x="88773" y="751999"/>
                      <a:pt x="89725" y="753999"/>
                    </a:cubicBezTo>
                    <a:lnTo>
                      <a:pt x="108204" y="744569"/>
                    </a:lnTo>
                    <a:cubicBezTo>
                      <a:pt x="107156" y="742569"/>
                      <a:pt x="106204" y="740664"/>
                      <a:pt x="105251" y="738759"/>
                    </a:cubicBezTo>
                    <a:close/>
                    <a:moveTo>
                      <a:pt x="111538" y="750951"/>
                    </a:moveTo>
                    <a:lnTo>
                      <a:pt x="93250" y="760762"/>
                    </a:lnTo>
                    <a:cubicBezTo>
                      <a:pt x="94298" y="762667"/>
                      <a:pt x="95250" y="764572"/>
                      <a:pt x="96298" y="766477"/>
                    </a:cubicBezTo>
                    <a:lnTo>
                      <a:pt x="114586" y="756761"/>
                    </a:lnTo>
                    <a:cubicBezTo>
                      <a:pt x="113538" y="754761"/>
                      <a:pt x="112586" y="752856"/>
                      <a:pt x="111538" y="750951"/>
                    </a:cubicBezTo>
                    <a:close/>
                    <a:moveTo>
                      <a:pt x="28099" y="489871"/>
                    </a:moveTo>
                    <a:lnTo>
                      <a:pt x="7430" y="492728"/>
                    </a:lnTo>
                    <a:cubicBezTo>
                      <a:pt x="7715" y="494919"/>
                      <a:pt x="8001" y="497014"/>
                      <a:pt x="8382" y="499110"/>
                    </a:cubicBezTo>
                    <a:lnTo>
                      <a:pt x="29051" y="496253"/>
                    </a:lnTo>
                    <a:cubicBezTo>
                      <a:pt x="28670" y="494157"/>
                      <a:pt x="28384" y="491966"/>
                      <a:pt x="28099" y="489871"/>
                    </a:cubicBezTo>
                    <a:close/>
                    <a:moveTo>
                      <a:pt x="24860" y="462439"/>
                    </a:moveTo>
                    <a:lnTo>
                      <a:pt x="4000" y="464630"/>
                    </a:lnTo>
                    <a:cubicBezTo>
                      <a:pt x="4191" y="466725"/>
                      <a:pt x="4477" y="468916"/>
                      <a:pt x="4763" y="471106"/>
                    </a:cubicBezTo>
                    <a:lnTo>
                      <a:pt x="25527" y="468916"/>
                    </a:lnTo>
                    <a:cubicBezTo>
                      <a:pt x="25336" y="466820"/>
                      <a:pt x="25051" y="464630"/>
                      <a:pt x="24860" y="462439"/>
                    </a:cubicBezTo>
                    <a:close/>
                    <a:moveTo>
                      <a:pt x="26384" y="476155"/>
                    </a:moveTo>
                    <a:lnTo>
                      <a:pt x="5715" y="478631"/>
                    </a:lnTo>
                    <a:cubicBezTo>
                      <a:pt x="6001" y="480822"/>
                      <a:pt x="6191" y="482918"/>
                      <a:pt x="6382" y="485108"/>
                    </a:cubicBezTo>
                    <a:lnTo>
                      <a:pt x="27146" y="482632"/>
                    </a:lnTo>
                    <a:cubicBezTo>
                      <a:pt x="26861" y="480536"/>
                      <a:pt x="26575" y="478346"/>
                      <a:pt x="26384" y="476155"/>
                    </a:cubicBezTo>
                    <a:close/>
                    <a:moveTo>
                      <a:pt x="30004" y="503492"/>
                    </a:moveTo>
                    <a:lnTo>
                      <a:pt x="9430" y="506730"/>
                    </a:lnTo>
                    <a:cubicBezTo>
                      <a:pt x="9811" y="508921"/>
                      <a:pt x="10192" y="511016"/>
                      <a:pt x="10477" y="513112"/>
                    </a:cubicBezTo>
                    <a:lnTo>
                      <a:pt x="31147" y="509873"/>
                    </a:lnTo>
                    <a:cubicBezTo>
                      <a:pt x="30766" y="507778"/>
                      <a:pt x="30289" y="505587"/>
                      <a:pt x="30004" y="503492"/>
                    </a:cubicBezTo>
                    <a:close/>
                    <a:moveTo>
                      <a:pt x="32290" y="517112"/>
                    </a:moveTo>
                    <a:lnTo>
                      <a:pt x="11716" y="520732"/>
                    </a:lnTo>
                    <a:cubicBezTo>
                      <a:pt x="12097" y="522827"/>
                      <a:pt x="12382" y="525018"/>
                      <a:pt x="12764" y="527114"/>
                    </a:cubicBezTo>
                    <a:lnTo>
                      <a:pt x="33338" y="523494"/>
                    </a:lnTo>
                    <a:cubicBezTo>
                      <a:pt x="32957" y="521398"/>
                      <a:pt x="32575" y="519208"/>
                      <a:pt x="32290" y="517112"/>
                    </a:cubicBezTo>
                    <a:close/>
                    <a:moveTo>
                      <a:pt x="23622" y="448818"/>
                    </a:moveTo>
                    <a:lnTo>
                      <a:pt x="2857" y="450628"/>
                    </a:lnTo>
                    <a:cubicBezTo>
                      <a:pt x="3048" y="452723"/>
                      <a:pt x="3239" y="454914"/>
                      <a:pt x="3429" y="457105"/>
                    </a:cubicBezTo>
                    <a:lnTo>
                      <a:pt x="24289" y="455295"/>
                    </a:lnTo>
                    <a:cubicBezTo>
                      <a:pt x="24003" y="453104"/>
                      <a:pt x="23813" y="450913"/>
                      <a:pt x="23622" y="448818"/>
                    </a:cubicBezTo>
                    <a:close/>
                    <a:moveTo>
                      <a:pt x="34671" y="530638"/>
                    </a:moveTo>
                    <a:lnTo>
                      <a:pt x="14192" y="534638"/>
                    </a:lnTo>
                    <a:cubicBezTo>
                      <a:pt x="14574" y="536734"/>
                      <a:pt x="15050" y="538925"/>
                      <a:pt x="15430" y="541020"/>
                    </a:cubicBezTo>
                    <a:lnTo>
                      <a:pt x="35909" y="537020"/>
                    </a:lnTo>
                    <a:cubicBezTo>
                      <a:pt x="35433" y="534924"/>
                      <a:pt x="35052" y="532733"/>
                      <a:pt x="34671" y="530638"/>
                    </a:cubicBezTo>
                    <a:close/>
                    <a:moveTo>
                      <a:pt x="21336" y="407480"/>
                    </a:moveTo>
                    <a:lnTo>
                      <a:pt x="476" y="408242"/>
                    </a:lnTo>
                    <a:cubicBezTo>
                      <a:pt x="571" y="410432"/>
                      <a:pt x="667" y="412528"/>
                      <a:pt x="762" y="414719"/>
                    </a:cubicBezTo>
                    <a:lnTo>
                      <a:pt x="21622" y="414052"/>
                    </a:lnTo>
                    <a:cubicBezTo>
                      <a:pt x="21431" y="411861"/>
                      <a:pt x="21336" y="409670"/>
                      <a:pt x="21336" y="407480"/>
                    </a:cubicBezTo>
                    <a:close/>
                    <a:moveTo>
                      <a:pt x="21812" y="421291"/>
                    </a:moveTo>
                    <a:lnTo>
                      <a:pt x="952" y="422434"/>
                    </a:lnTo>
                    <a:cubicBezTo>
                      <a:pt x="1048" y="424625"/>
                      <a:pt x="1238" y="426815"/>
                      <a:pt x="1334" y="428911"/>
                    </a:cubicBezTo>
                    <a:lnTo>
                      <a:pt x="22193" y="427768"/>
                    </a:lnTo>
                    <a:cubicBezTo>
                      <a:pt x="22098" y="425577"/>
                      <a:pt x="21907" y="423481"/>
                      <a:pt x="21812" y="421291"/>
                    </a:cubicBezTo>
                    <a:close/>
                    <a:moveTo>
                      <a:pt x="22670" y="435007"/>
                    </a:moveTo>
                    <a:lnTo>
                      <a:pt x="1810" y="436436"/>
                    </a:lnTo>
                    <a:cubicBezTo>
                      <a:pt x="1905" y="438531"/>
                      <a:pt x="2096" y="440722"/>
                      <a:pt x="2191" y="442913"/>
                    </a:cubicBezTo>
                    <a:lnTo>
                      <a:pt x="23050" y="441484"/>
                    </a:lnTo>
                    <a:cubicBezTo>
                      <a:pt x="22860" y="439388"/>
                      <a:pt x="22765" y="437197"/>
                      <a:pt x="22670" y="435007"/>
                    </a:cubicBezTo>
                    <a:close/>
                    <a:moveTo>
                      <a:pt x="58293" y="624078"/>
                    </a:moveTo>
                    <a:lnTo>
                      <a:pt x="38481" y="630460"/>
                    </a:lnTo>
                    <a:cubicBezTo>
                      <a:pt x="39148" y="632556"/>
                      <a:pt x="39814" y="634651"/>
                      <a:pt x="40481" y="636651"/>
                    </a:cubicBezTo>
                    <a:lnTo>
                      <a:pt x="60293" y="630174"/>
                    </a:lnTo>
                    <a:cubicBezTo>
                      <a:pt x="59627" y="628174"/>
                      <a:pt x="58960" y="626173"/>
                      <a:pt x="58293" y="624078"/>
                    </a:cubicBezTo>
                    <a:close/>
                    <a:moveTo>
                      <a:pt x="62579" y="637127"/>
                    </a:moveTo>
                    <a:lnTo>
                      <a:pt x="42863" y="643890"/>
                    </a:lnTo>
                    <a:cubicBezTo>
                      <a:pt x="43625" y="645890"/>
                      <a:pt x="44291" y="647986"/>
                      <a:pt x="45053" y="649986"/>
                    </a:cubicBezTo>
                    <a:lnTo>
                      <a:pt x="64770" y="643224"/>
                    </a:lnTo>
                    <a:cubicBezTo>
                      <a:pt x="64008" y="641223"/>
                      <a:pt x="63341" y="639223"/>
                      <a:pt x="62579" y="637127"/>
                    </a:cubicBezTo>
                    <a:close/>
                    <a:moveTo>
                      <a:pt x="76867" y="675990"/>
                    </a:moveTo>
                    <a:lnTo>
                      <a:pt x="57531" y="683800"/>
                    </a:lnTo>
                    <a:cubicBezTo>
                      <a:pt x="58388" y="685800"/>
                      <a:pt x="59246" y="687800"/>
                      <a:pt x="60007" y="689800"/>
                    </a:cubicBezTo>
                    <a:lnTo>
                      <a:pt x="79248" y="681990"/>
                    </a:lnTo>
                    <a:cubicBezTo>
                      <a:pt x="78581" y="679895"/>
                      <a:pt x="77724" y="677894"/>
                      <a:pt x="76867" y="675990"/>
                    </a:cubicBezTo>
                    <a:close/>
                    <a:moveTo>
                      <a:pt x="67151" y="650177"/>
                    </a:moveTo>
                    <a:lnTo>
                      <a:pt x="47625" y="657320"/>
                    </a:lnTo>
                    <a:cubicBezTo>
                      <a:pt x="48292" y="659321"/>
                      <a:pt x="49054" y="661416"/>
                      <a:pt x="49816" y="663417"/>
                    </a:cubicBezTo>
                    <a:lnTo>
                      <a:pt x="69342" y="656273"/>
                    </a:lnTo>
                    <a:cubicBezTo>
                      <a:pt x="68675" y="654272"/>
                      <a:pt x="67913" y="652177"/>
                      <a:pt x="67151" y="650177"/>
                    </a:cubicBezTo>
                    <a:close/>
                    <a:moveTo>
                      <a:pt x="72009" y="663035"/>
                    </a:moveTo>
                    <a:lnTo>
                      <a:pt x="52578" y="670560"/>
                    </a:lnTo>
                    <a:cubicBezTo>
                      <a:pt x="53340" y="672560"/>
                      <a:pt x="54102" y="674561"/>
                      <a:pt x="54864" y="676656"/>
                    </a:cubicBezTo>
                    <a:lnTo>
                      <a:pt x="74295" y="669131"/>
                    </a:lnTo>
                    <a:cubicBezTo>
                      <a:pt x="73438" y="667131"/>
                      <a:pt x="72771" y="665131"/>
                      <a:pt x="72009" y="663035"/>
                    </a:cubicBezTo>
                    <a:close/>
                    <a:moveTo>
                      <a:pt x="54197" y="610838"/>
                    </a:moveTo>
                    <a:lnTo>
                      <a:pt x="34290" y="616934"/>
                    </a:lnTo>
                    <a:cubicBezTo>
                      <a:pt x="34861" y="619030"/>
                      <a:pt x="35528" y="621125"/>
                      <a:pt x="36100" y="623125"/>
                    </a:cubicBezTo>
                    <a:lnTo>
                      <a:pt x="56007" y="617030"/>
                    </a:lnTo>
                    <a:cubicBezTo>
                      <a:pt x="55436" y="615029"/>
                      <a:pt x="54864" y="612934"/>
                      <a:pt x="54197" y="610838"/>
                    </a:cubicBezTo>
                    <a:close/>
                    <a:moveTo>
                      <a:pt x="43434" y="571024"/>
                    </a:moveTo>
                    <a:lnTo>
                      <a:pt x="23146" y="576072"/>
                    </a:lnTo>
                    <a:cubicBezTo>
                      <a:pt x="23622" y="578168"/>
                      <a:pt x="24193" y="580263"/>
                      <a:pt x="24670" y="582359"/>
                    </a:cubicBezTo>
                    <a:lnTo>
                      <a:pt x="44863" y="577310"/>
                    </a:lnTo>
                    <a:cubicBezTo>
                      <a:pt x="44386" y="575215"/>
                      <a:pt x="43910" y="573119"/>
                      <a:pt x="43434" y="571024"/>
                    </a:cubicBezTo>
                    <a:close/>
                    <a:moveTo>
                      <a:pt x="40291" y="557593"/>
                    </a:moveTo>
                    <a:lnTo>
                      <a:pt x="19908" y="562261"/>
                    </a:lnTo>
                    <a:cubicBezTo>
                      <a:pt x="20384" y="564356"/>
                      <a:pt x="20860" y="566452"/>
                      <a:pt x="21431" y="568547"/>
                    </a:cubicBezTo>
                    <a:lnTo>
                      <a:pt x="41720" y="563880"/>
                    </a:lnTo>
                    <a:cubicBezTo>
                      <a:pt x="41148" y="561880"/>
                      <a:pt x="40767" y="559784"/>
                      <a:pt x="40291" y="557593"/>
                    </a:cubicBezTo>
                    <a:close/>
                    <a:moveTo>
                      <a:pt x="37338" y="544163"/>
                    </a:moveTo>
                    <a:lnTo>
                      <a:pt x="16955" y="548450"/>
                    </a:lnTo>
                    <a:cubicBezTo>
                      <a:pt x="17431" y="550545"/>
                      <a:pt x="17907" y="552641"/>
                      <a:pt x="18383" y="554831"/>
                    </a:cubicBezTo>
                    <a:lnTo>
                      <a:pt x="38767" y="550545"/>
                    </a:lnTo>
                    <a:cubicBezTo>
                      <a:pt x="38195" y="548354"/>
                      <a:pt x="37815" y="546259"/>
                      <a:pt x="37338" y="544163"/>
                    </a:cubicBezTo>
                    <a:close/>
                    <a:moveTo>
                      <a:pt x="46767" y="584359"/>
                    </a:moveTo>
                    <a:lnTo>
                      <a:pt x="26575" y="589788"/>
                    </a:lnTo>
                    <a:cubicBezTo>
                      <a:pt x="27146" y="591884"/>
                      <a:pt x="27717" y="593979"/>
                      <a:pt x="28290" y="596075"/>
                    </a:cubicBezTo>
                    <a:lnTo>
                      <a:pt x="48387" y="590645"/>
                    </a:lnTo>
                    <a:cubicBezTo>
                      <a:pt x="47911" y="588550"/>
                      <a:pt x="47340" y="586454"/>
                      <a:pt x="46767" y="584359"/>
                    </a:cubicBezTo>
                    <a:close/>
                    <a:moveTo>
                      <a:pt x="50387" y="597694"/>
                    </a:moveTo>
                    <a:lnTo>
                      <a:pt x="30289" y="603409"/>
                    </a:lnTo>
                    <a:cubicBezTo>
                      <a:pt x="30861" y="605504"/>
                      <a:pt x="31528" y="607600"/>
                      <a:pt x="32099" y="609600"/>
                    </a:cubicBezTo>
                    <a:lnTo>
                      <a:pt x="52197" y="603885"/>
                    </a:lnTo>
                    <a:cubicBezTo>
                      <a:pt x="51530" y="601789"/>
                      <a:pt x="50959" y="599790"/>
                      <a:pt x="50387" y="597694"/>
                    </a:cubicBezTo>
                    <a:close/>
                    <a:moveTo>
                      <a:pt x="82105" y="688657"/>
                    </a:moveTo>
                    <a:lnTo>
                      <a:pt x="62960" y="696754"/>
                    </a:lnTo>
                    <a:cubicBezTo>
                      <a:pt x="63818" y="698754"/>
                      <a:pt x="64675" y="700754"/>
                      <a:pt x="65532" y="702755"/>
                    </a:cubicBezTo>
                    <a:lnTo>
                      <a:pt x="84677" y="694658"/>
                    </a:lnTo>
                    <a:cubicBezTo>
                      <a:pt x="83820" y="692658"/>
                      <a:pt x="82963" y="690658"/>
                      <a:pt x="82105" y="688657"/>
                    </a:cubicBez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427" name="任意多边形: 形状 426">
                <a:extLst>
                  <a:ext uri="{FF2B5EF4-FFF2-40B4-BE49-F238E27FC236}">
                    <a16:creationId xmlns:a16="http://schemas.microsoft.com/office/drawing/2014/main" id="{A76353EC-D744-2819-6508-6C1EF2A0ACD0}"/>
                  </a:ext>
                </a:extLst>
              </p:cNvPr>
              <p:cNvSpPr/>
              <p:nvPr/>
            </p:nvSpPr>
            <p:spPr>
              <a:xfrm>
                <a:off x="5135260" y="4290595"/>
                <a:ext cx="2048358" cy="70714"/>
              </a:xfrm>
              <a:custGeom>
                <a:avLst/>
                <a:gdLst>
                  <a:gd name="connsiteX0" fmla="*/ 1685068 w 1704975"/>
                  <a:gd name="connsiteY0" fmla="*/ 10478 h 19050"/>
                  <a:gd name="connsiteX1" fmla="*/ 1705928 w 1704975"/>
                  <a:gd name="connsiteY1" fmla="*/ 0 h 19050"/>
                  <a:gd name="connsiteX2" fmla="*/ 1705928 w 1704975"/>
                  <a:gd name="connsiteY2" fmla="*/ 20860 h 19050"/>
                  <a:gd name="connsiteX3" fmla="*/ 1685068 w 1704975"/>
                  <a:gd name="connsiteY3" fmla="*/ 10478 h 19050"/>
                  <a:gd name="connsiteX4" fmla="*/ 20860 w 1704975"/>
                  <a:gd name="connsiteY4" fmla="*/ 10478 h 19050"/>
                  <a:gd name="connsiteX5" fmla="*/ 0 w 1704975"/>
                  <a:gd name="connsiteY5" fmla="*/ 0 h 19050"/>
                  <a:gd name="connsiteX6" fmla="*/ 0 w 1704975"/>
                  <a:gd name="connsiteY6" fmla="*/ 20860 h 19050"/>
                  <a:gd name="connsiteX7" fmla="*/ 20860 w 1704975"/>
                  <a:gd name="connsiteY7" fmla="*/ 1047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19050">
                    <a:moveTo>
                      <a:pt x="1685068" y="10478"/>
                    </a:moveTo>
                    <a:lnTo>
                      <a:pt x="1705928" y="0"/>
                    </a:lnTo>
                    <a:lnTo>
                      <a:pt x="1705928" y="20860"/>
                    </a:lnTo>
                    <a:lnTo>
                      <a:pt x="1685068" y="10478"/>
                    </a:lnTo>
                    <a:close/>
                    <a:moveTo>
                      <a:pt x="20860" y="10478"/>
                    </a:moveTo>
                    <a:lnTo>
                      <a:pt x="0" y="0"/>
                    </a:lnTo>
                    <a:lnTo>
                      <a:pt x="0" y="20860"/>
                    </a:lnTo>
                    <a:lnTo>
                      <a:pt x="20860" y="10478"/>
                    </a:lnTo>
                    <a:close/>
                  </a:path>
                </a:pathLst>
              </a:custGeom>
              <a:solidFill>
                <a:schemeClr val="accent2"/>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428" name="任意多边形: 形状 427">
                <a:extLst>
                  <a:ext uri="{FF2B5EF4-FFF2-40B4-BE49-F238E27FC236}">
                    <a16:creationId xmlns:a16="http://schemas.microsoft.com/office/drawing/2014/main" id="{29E47EC1-DE17-A14A-7C15-36D67E8D2669}"/>
                  </a:ext>
                </a:extLst>
              </p:cNvPr>
              <p:cNvSpPr/>
              <p:nvPr/>
            </p:nvSpPr>
            <p:spPr>
              <a:xfrm>
                <a:off x="5622845" y="3835982"/>
                <a:ext cx="1026378" cy="1026378"/>
              </a:xfrm>
              <a:custGeom>
                <a:avLst/>
                <a:gdLst>
                  <a:gd name="connsiteX0" fmla="*/ 186118 w 371475"/>
                  <a:gd name="connsiteY0" fmla="*/ 0 h 371475"/>
                  <a:gd name="connsiteX1" fmla="*/ 0 w 371475"/>
                  <a:gd name="connsiteY1" fmla="*/ 186214 h 371475"/>
                  <a:gd name="connsiteX2" fmla="*/ 186118 w 371475"/>
                  <a:gd name="connsiteY2" fmla="*/ 372428 h 371475"/>
                  <a:gd name="connsiteX3" fmla="*/ 372333 w 371475"/>
                  <a:gd name="connsiteY3" fmla="*/ 186214 h 371475"/>
                  <a:gd name="connsiteX4" fmla="*/ 186118 w 371475"/>
                  <a:gd name="connsiteY4" fmla="*/ 0 h 371475"/>
                  <a:gd name="connsiteX5" fmla="*/ 186118 w 371475"/>
                  <a:gd name="connsiteY5" fmla="*/ 329470 h 371475"/>
                  <a:gd name="connsiteX6" fmla="*/ 42863 w 371475"/>
                  <a:gd name="connsiteY6" fmla="*/ 186214 h 371475"/>
                  <a:gd name="connsiteX7" fmla="*/ 186118 w 371475"/>
                  <a:gd name="connsiteY7" fmla="*/ 42958 h 371475"/>
                  <a:gd name="connsiteX8" fmla="*/ 329375 w 371475"/>
                  <a:gd name="connsiteY8" fmla="*/ 186214 h 371475"/>
                  <a:gd name="connsiteX9" fmla="*/ 186118 w 371475"/>
                  <a:gd name="connsiteY9" fmla="*/ 32947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6118" y="0"/>
                    </a:moveTo>
                    <a:cubicBezTo>
                      <a:pt x="83248" y="0"/>
                      <a:pt x="0" y="83439"/>
                      <a:pt x="0" y="186214"/>
                    </a:cubicBezTo>
                    <a:cubicBezTo>
                      <a:pt x="0" y="289084"/>
                      <a:pt x="83344" y="372428"/>
                      <a:pt x="186118" y="372428"/>
                    </a:cubicBezTo>
                    <a:cubicBezTo>
                      <a:pt x="288893" y="372428"/>
                      <a:pt x="372333" y="289084"/>
                      <a:pt x="372333" y="186214"/>
                    </a:cubicBezTo>
                    <a:cubicBezTo>
                      <a:pt x="372333" y="83439"/>
                      <a:pt x="288893" y="0"/>
                      <a:pt x="186118" y="0"/>
                    </a:cubicBezTo>
                    <a:close/>
                    <a:moveTo>
                      <a:pt x="186118" y="329470"/>
                    </a:moveTo>
                    <a:cubicBezTo>
                      <a:pt x="107061" y="329470"/>
                      <a:pt x="42863" y="265367"/>
                      <a:pt x="42863" y="186214"/>
                    </a:cubicBezTo>
                    <a:cubicBezTo>
                      <a:pt x="42863" y="107061"/>
                      <a:pt x="106966" y="42958"/>
                      <a:pt x="186118" y="42958"/>
                    </a:cubicBezTo>
                    <a:cubicBezTo>
                      <a:pt x="265176" y="42958"/>
                      <a:pt x="329375" y="107061"/>
                      <a:pt x="329375" y="186214"/>
                    </a:cubicBezTo>
                    <a:cubicBezTo>
                      <a:pt x="329279" y="265367"/>
                      <a:pt x="265176" y="329470"/>
                      <a:pt x="186118" y="329470"/>
                    </a:cubicBezTo>
                    <a:close/>
                  </a:path>
                </a:pathLst>
              </a:custGeom>
              <a:solidFill>
                <a:schemeClr val="accent2">
                  <a:lumMod val="20000"/>
                  <a:lumOff val="80000"/>
                </a:schemeClr>
              </a:solidFill>
              <a:ln w="9525" cap="flat">
                <a:noFill/>
                <a:prstDash val="solid"/>
                <a:miter/>
              </a:ln>
              <a:scene3d>
                <a:camera prst="perspectiveRelaxedModerately">
                  <a:rot lat="17400000" lon="0" rev="0"/>
                </a:camera>
                <a:lightRig rig="glow" dir="t"/>
              </a:scene3d>
            </p:spPr>
            <p:txBody>
              <a:bodyPr rtlCol="0" anchor="ctr"/>
              <a:lstStyle/>
              <a:p>
                <a:endParaRPr lang="zh-CN" altLang="en-US"/>
              </a:p>
            </p:txBody>
          </p:sp>
          <p:sp>
            <p:nvSpPr>
              <p:cNvPr id="429" name="任意多边形: 形状 428">
                <a:extLst>
                  <a:ext uri="{FF2B5EF4-FFF2-40B4-BE49-F238E27FC236}">
                    <a16:creationId xmlns:a16="http://schemas.microsoft.com/office/drawing/2014/main" id="{67C83570-A7B6-435A-16D0-21A202FBFA79}"/>
                  </a:ext>
                </a:extLst>
              </p:cNvPr>
              <p:cNvSpPr/>
              <p:nvPr/>
            </p:nvSpPr>
            <p:spPr>
              <a:xfrm>
                <a:off x="5416254" y="3629919"/>
                <a:ext cx="1421138" cy="1421138"/>
              </a:xfrm>
              <a:custGeom>
                <a:avLst/>
                <a:gdLst>
                  <a:gd name="connsiteX0" fmla="*/ 260889 w 514350"/>
                  <a:gd name="connsiteY0" fmla="*/ 521780 h 514350"/>
                  <a:gd name="connsiteX1" fmla="*/ 0 w 514350"/>
                  <a:gd name="connsiteY1" fmla="*/ 260890 h 514350"/>
                  <a:gd name="connsiteX2" fmla="*/ 260889 w 514350"/>
                  <a:gd name="connsiteY2" fmla="*/ 0 h 514350"/>
                  <a:gd name="connsiteX3" fmla="*/ 521779 w 514350"/>
                  <a:gd name="connsiteY3" fmla="*/ 260890 h 514350"/>
                  <a:gd name="connsiteX4" fmla="*/ 260889 w 514350"/>
                  <a:gd name="connsiteY4" fmla="*/ 521780 h 514350"/>
                  <a:gd name="connsiteX5" fmla="*/ 260889 w 514350"/>
                  <a:gd name="connsiteY5" fmla="*/ 521780 h 514350"/>
                  <a:gd name="connsiteX6" fmla="*/ 260889 w 514350"/>
                  <a:gd name="connsiteY6" fmla="*/ 2572 h 514350"/>
                  <a:gd name="connsiteX7" fmla="*/ 2571 w 514350"/>
                  <a:gd name="connsiteY7" fmla="*/ 260890 h 514350"/>
                  <a:gd name="connsiteX8" fmla="*/ 260889 w 514350"/>
                  <a:gd name="connsiteY8" fmla="*/ 519208 h 514350"/>
                  <a:gd name="connsiteX9" fmla="*/ 519207 w 514350"/>
                  <a:gd name="connsiteY9" fmla="*/ 260890 h 514350"/>
                  <a:gd name="connsiteX10" fmla="*/ 260889 w 514350"/>
                  <a:gd name="connsiteY10" fmla="*/ 2572 h 514350"/>
                  <a:gd name="connsiteX11" fmla="*/ 260889 w 514350"/>
                  <a:gd name="connsiteY11" fmla="*/ 257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514350">
                    <a:moveTo>
                      <a:pt x="260889" y="521780"/>
                    </a:moveTo>
                    <a:cubicBezTo>
                      <a:pt x="116967" y="521780"/>
                      <a:pt x="0" y="404717"/>
                      <a:pt x="0" y="260890"/>
                    </a:cubicBezTo>
                    <a:cubicBezTo>
                      <a:pt x="0" y="116967"/>
                      <a:pt x="117062" y="0"/>
                      <a:pt x="260889" y="0"/>
                    </a:cubicBezTo>
                    <a:cubicBezTo>
                      <a:pt x="404813" y="0"/>
                      <a:pt x="521779" y="117062"/>
                      <a:pt x="521779" y="260890"/>
                    </a:cubicBezTo>
                    <a:cubicBezTo>
                      <a:pt x="521779" y="404717"/>
                      <a:pt x="404717" y="521780"/>
                      <a:pt x="260889" y="521780"/>
                    </a:cubicBezTo>
                    <a:lnTo>
                      <a:pt x="260889" y="521780"/>
                    </a:lnTo>
                    <a:close/>
                    <a:moveTo>
                      <a:pt x="260889" y="2572"/>
                    </a:moveTo>
                    <a:cubicBezTo>
                      <a:pt x="118491" y="2572"/>
                      <a:pt x="2571" y="118396"/>
                      <a:pt x="2571" y="260890"/>
                    </a:cubicBezTo>
                    <a:cubicBezTo>
                      <a:pt x="2571" y="403288"/>
                      <a:pt x="118396" y="519208"/>
                      <a:pt x="260889" y="519208"/>
                    </a:cubicBezTo>
                    <a:cubicBezTo>
                      <a:pt x="403288" y="519208"/>
                      <a:pt x="519207" y="403288"/>
                      <a:pt x="519207" y="260890"/>
                    </a:cubicBezTo>
                    <a:cubicBezTo>
                      <a:pt x="519113" y="118396"/>
                      <a:pt x="403288" y="2572"/>
                      <a:pt x="260889" y="2572"/>
                    </a:cubicBezTo>
                    <a:lnTo>
                      <a:pt x="260889" y="2572"/>
                    </a:lnTo>
                    <a:close/>
                  </a:path>
                </a:pathLst>
              </a:custGeom>
              <a:solidFill>
                <a:schemeClr val="accent2"/>
              </a:solidFill>
              <a:ln w="12700" cap="flat">
                <a:solidFill>
                  <a:schemeClr val="accent2"/>
                </a:solidFill>
                <a:prstDash val="solid"/>
                <a:miter/>
              </a:ln>
              <a:effectLst>
                <a:glow rad="139700">
                  <a:srgbClr val="00B0F0">
                    <a:alpha val="40000"/>
                  </a:srgbClr>
                </a:glow>
                <a:outerShdw blurRad="63500" sx="102000" sy="102000" algn="ctr" rotWithShape="0">
                  <a:schemeClr val="accent2"/>
                </a:outerShdw>
              </a:effectLst>
              <a:scene3d>
                <a:camera prst="perspectiveRelaxedModerately">
                  <a:rot lat="17400000" lon="0" rev="0"/>
                </a:camera>
                <a:lightRig rig="glow" dir="t"/>
              </a:scene3d>
            </p:spPr>
            <p:txBody>
              <a:bodyPr rtlCol="0" anchor="ctr"/>
              <a:lstStyle/>
              <a:p>
                <a:endParaRPr lang="zh-CN" altLang="en-US"/>
              </a:p>
            </p:txBody>
          </p:sp>
          <p:sp>
            <p:nvSpPr>
              <p:cNvPr id="430" name="任意多边形: 形状 429">
                <a:extLst>
                  <a:ext uri="{FF2B5EF4-FFF2-40B4-BE49-F238E27FC236}">
                    <a16:creationId xmlns:a16="http://schemas.microsoft.com/office/drawing/2014/main" id="{1CE5E11D-B374-C454-8D8C-E1A4B8791CB1}"/>
                  </a:ext>
                </a:extLst>
              </p:cNvPr>
              <p:cNvSpPr/>
              <p:nvPr/>
            </p:nvSpPr>
            <p:spPr>
              <a:xfrm flipV="1">
                <a:off x="5119719" y="2903096"/>
                <a:ext cx="2039253" cy="1470258"/>
              </a:xfrm>
              <a:custGeom>
                <a:avLst/>
                <a:gdLst>
                  <a:gd name="connsiteX0" fmla="*/ 819453 w 2039253"/>
                  <a:gd name="connsiteY0" fmla="*/ 1470230 h 1470258"/>
                  <a:gd name="connsiteX1" fmla="*/ 1019627 w 2039253"/>
                  <a:gd name="connsiteY1" fmla="*/ 1467090 h 1470258"/>
                  <a:gd name="connsiteX2" fmla="*/ 1219800 w 2039253"/>
                  <a:gd name="connsiteY2" fmla="*/ 1470230 h 1470258"/>
                  <a:gd name="connsiteX3" fmla="*/ 2039253 w 2039253"/>
                  <a:gd name="connsiteY3" fmla="*/ 1224844 h 1470258"/>
                  <a:gd name="connsiteX4" fmla="*/ 1733042 w 2039253"/>
                  <a:gd name="connsiteY4" fmla="*/ 0 h 1470258"/>
                  <a:gd name="connsiteX5" fmla="*/ 1138882 w 2039253"/>
                  <a:gd name="connsiteY5" fmla="*/ 257123 h 1470258"/>
                  <a:gd name="connsiteX6" fmla="*/ 1021171 w 2039253"/>
                  <a:gd name="connsiteY6" fmla="*/ 254897 h 1470258"/>
                  <a:gd name="connsiteX7" fmla="*/ 1021171 w 2039253"/>
                  <a:gd name="connsiteY7" fmla="*/ 254838 h 1470258"/>
                  <a:gd name="connsiteX8" fmla="*/ 1019627 w 2039253"/>
                  <a:gd name="connsiteY8" fmla="*/ 254867 h 1470258"/>
                  <a:gd name="connsiteX9" fmla="*/ 1018082 w 2039253"/>
                  <a:gd name="connsiteY9" fmla="*/ 254838 h 1470258"/>
                  <a:gd name="connsiteX10" fmla="*/ 1018082 w 2039253"/>
                  <a:gd name="connsiteY10" fmla="*/ 254897 h 1470258"/>
                  <a:gd name="connsiteX11" fmla="*/ 900371 w 2039253"/>
                  <a:gd name="connsiteY11" fmla="*/ 257123 h 1470258"/>
                  <a:gd name="connsiteX12" fmla="*/ 306211 w 2039253"/>
                  <a:gd name="connsiteY12" fmla="*/ 0 h 1470258"/>
                  <a:gd name="connsiteX13" fmla="*/ 0 w 2039253"/>
                  <a:gd name="connsiteY13" fmla="*/ 1224844 h 1470258"/>
                  <a:gd name="connsiteX14" fmla="*/ 819453 w 2039253"/>
                  <a:gd name="connsiteY14" fmla="*/ 1470230 h 147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253" h="1470258">
                    <a:moveTo>
                      <a:pt x="819453" y="1470230"/>
                    </a:moveTo>
                    <a:lnTo>
                      <a:pt x="1019627" y="1467090"/>
                    </a:lnTo>
                    <a:lnTo>
                      <a:pt x="1219800" y="1470230"/>
                    </a:lnTo>
                    <a:cubicBezTo>
                      <a:pt x="1649012" y="1471570"/>
                      <a:pt x="1804753" y="1425509"/>
                      <a:pt x="2039253" y="1224844"/>
                    </a:cubicBezTo>
                    <a:lnTo>
                      <a:pt x="1733042" y="0"/>
                    </a:lnTo>
                    <a:cubicBezTo>
                      <a:pt x="1744772" y="138701"/>
                      <a:pt x="1453131" y="248230"/>
                      <a:pt x="1138882" y="257123"/>
                    </a:cubicBezTo>
                    <a:lnTo>
                      <a:pt x="1021171" y="254897"/>
                    </a:lnTo>
                    <a:lnTo>
                      <a:pt x="1021171" y="254838"/>
                    </a:lnTo>
                    <a:lnTo>
                      <a:pt x="1019627" y="254867"/>
                    </a:lnTo>
                    <a:lnTo>
                      <a:pt x="1018082" y="254838"/>
                    </a:lnTo>
                    <a:lnTo>
                      <a:pt x="1018082" y="254897"/>
                    </a:lnTo>
                    <a:lnTo>
                      <a:pt x="900371" y="257123"/>
                    </a:lnTo>
                    <a:cubicBezTo>
                      <a:pt x="586122" y="248230"/>
                      <a:pt x="294481" y="138701"/>
                      <a:pt x="306211" y="0"/>
                    </a:cubicBezTo>
                    <a:lnTo>
                      <a:pt x="0" y="1224844"/>
                    </a:lnTo>
                    <a:cubicBezTo>
                      <a:pt x="234500" y="1425509"/>
                      <a:pt x="390241" y="1471570"/>
                      <a:pt x="819453" y="1470230"/>
                    </a:cubicBezTo>
                    <a:close/>
                  </a:path>
                </a:pathLst>
              </a:custGeom>
              <a:gradFill>
                <a:gsLst>
                  <a:gs pos="0">
                    <a:schemeClr val="accent2">
                      <a:alpha val="50000"/>
                    </a:schemeClr>
                  </a:gs>
                  <a:gs pos="85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1" name="任意多边形: 形状 430">
                <a:extLst>
                  <a:ext uri="{FF2B5EF4-FFF2-40B4-BE49-F238E27FC236}">
                    <a16:creationId xmlns:a16="http://schemas.microsoft.com/office/drawing/2014/main" id="{3A725F1F-EAF4-67D9-10FB-72FB2A1FEF0E}"/>
                  </a:ext>
                </a:extLst>
              </p:cNvPr>
              <p:cNvSpPr/>
              <p:nvPr/>
            </p:nvSpPr>
            <p:spPr>
              <a:xfrm flipV="1">
                <a:off x="5575580" y="3601264"/>
                <a:ext cx="1129437" cy="753556"/>
              </a:xfrm>
              <a:custGeom>
                <a:avLst/>
                <a:gdLst>
                  <a:gd name="connsiteX0" fmla="*/ 676306 w 1129437"/>
                  <a:gd name="connsiteY0" fmla="*/ 753542 h 753556"/>
                  <a:gd name="connsiteX1" fmla="*/ 1129437 w 1129437"/>
                  <a:gd name="connsiteY1" fmla="*/ 627774 h 753556"/>
                  <a:gd name="connsiteX2" fmla="*/ 960112 w 1129437"/>
                  <a:gd name="connsiteY2" fmla="*/ 0 h 753556"/>
                  <a:gd name="connsiteX3" fmla="*/ 631561 w 1129437"/>
                  <a:gd name="connsiteY3" fmla="*/ 131784 h 753556"/>
                  <a:gd name="connsiteX4" fmla="*/ 564762 w 1129437"/>
                  <a:gd name="connsiteY4" fmla="*/ 130613 h 753556"/>
                  <a:gd name="connsiteX5" fmla="*/ 564762 w 1129437"/>
                  <a:gd name="connsiteY5" fmla="*/ 751921 h 753556"/>
                  <a:gd name="connsiteX6" fmla="*/ 676306 w 1129437"/>
                  <a:gd name="connsiteY6" fmla="*/ 753542 h 753556"/>
                  <a:gd name="connsiteX7" fmla="*/ 453132 w 1129437"/>
                  <a:gd name="connsiteY7" fmla="*/ 753542 h 753556"/>
                  <a:gd name="connsiteX8" fmla="*/ 564676 w 1129437"/>
                  <a:gd name="connsiteY8" fmla="*/ 751921 h 753556"/>
                  <a:gd name="connsiteX9" fmla="*/ 564676 w 1129437"/>
                  <a:gd name="connsiteY9" fmla="*/ 130613 h 753556"/>
                  <a:gd name="connsiteX10" fmla="*/ 497877 w 1129437"/>
                  <a:gd name="connsiteY10" fmla="*/ 131784 h 753556"/>
                  <a:gd name="connsiteX11" fmla="*/ 169325 w 1129437"/>
                  <a:gd name="connsiteY11" fmla="*/ 0 h 753556"/>
                  <a:gd name="connsiteX12" fmla="*/ 0 w 1129437"/>
                  <a:gd name="connsiteY12" fmla="*/ 627774 h 753556"/>
                  <a:gd name="connsiteX13" fmla="*/ 453132 w 1129437"/>
                  <a:gd name="connsiteY13" fmla="*/ 753542 h 7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437" h="753556">
                    <a:moveTo>
                      <a:pt x="676306" y="753542"/>
                    </a:moveTo>
                    <a:cubicBezTo>
                      <a:pt x="913647" y="754229"/>
                      <a:pt x="999766" y="730621"/>
                      <a:pt x="1129437" y="627774"/>
                    </a:cubicBezTo>
                    <a:lnTo>
                      <a:pt x="960112" y="0"/>
                    </a:lnTo>
                    <a:cubicBezTo>
                      <a:pt x="966599" y="71089"/>
                      <a:pt x="805330" y="127226"/>
                      <a:pt x="631561" y="131784"/>
                    </a:cubicBezTo>
                    <a:lnTo>
                      <a:pt x="564762" y="130613"/>
                    </a:lnTo>
                    <a:lnTo>
                      <a:pt x="564762" y="751921"/>
                    </a:lnTo>
                    <a:cubicBezTo>
                      <a:pt x="605408" y="752850"/>
                      <a:pt x="642400" y="753444"/>
                      <a:pt x="676306" y="753542"/>
                    </a:cubicBezTo>
                    <a:close/>
                    <a:moveTo>
                      <a:pt x="453132" y="753542"/>
                    </a:moveTo>
                    <a:cubicBezTo>
                      <a:pt x="487038" y="753444"/>
                      <a:pt x="524030" y="752850"/>
                      <a:pt x="564676" y="751921"/>
                    </a:cubicBezTo>
                    <a:lnTo>
                      <a:pt x="564676" y="130613"/>
                    </a:lnTo>
                    <a:lnTo>
                      <a:pt x="497877" y="131784"/>
                    </a:lnTo>
                    <a:cubicBezTo>
                      <a:pt x="324107" y="127226"/>
                      <a:pt x="162839" y="71089"/>
                      <a:pt x="169325" y="0"/>
                    </a:cubicBezTo>
                    <a:lnTo>
                      <a:pt x="0" y="627774"/>
                    </a:lnTo>
                    <a:cubicBezTo>
                      <a:pt x="129671" y="730621"/>
                      <a:pt x="215791" y="754229"/>
                      <a:pt x="453132" y="753542"/>
                    </a:cubicBezTo>
                    <a:close/>
                  </a:path>
                </a:pathLst>
              </a:custGeom>
              <a:gradFill>
                <a:gsLst>
                  <a:gs pos="0">
                    <a:schemeClr val="accent2">
                      <a:alpha val="50000"/>
                    </a:schemeClr>
                  </a:gs>
                  <a:gs pos="73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32" name="矩形 431">
            <a:extLst>
              <a:ext uri="{FF2B5EF4-FFF2-40B4-BE49-F238E27FC236}">
                <a16:creationId xmlns:a16="http://schemas.microsoft.com/office/drawing/2014/main" id="{6CCA2129-F911-FACB-6A26-271D64573B2C}"/>
              </a:ext>
            </a:extLst>
          </p:cNvPr>
          <p:cNvSpPr/>
          <p:nvPr/>
        </p:nvSpPr>
        <p:spPr>
          <a:xfrm>
            <a:off x="6138863" y="419863"/>
            <a:ext cx="5734096" cy="357027"/>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33" name="组合 432">
            <a:extLst>
              <a:ext uri="{FF2B5EF4-FFF2-40B4-BE49-F238E27FC236}">
                <a16:creationId xmlns:a16="http://schemas.microsoft.com/office/drawing/2014/main" id="{6CD6B88A-D6BC-E76C-22D0-2F6DDBAE052F}"/>
              </a:ext>
            </a:extLst>
          </p:cNvPr>
          <p:cNvGrpSpPr/>
          <p:nvPr/>
        </p:nvGrpSpPr>
        <p:grpSpPr>
          <a:xfrm>
            <a:off x="7572399" y="419861"/>
            <a:ext cx="1442994" cy="357027"/>
            <a:chOff x="7572399" y="419861"/>
            <a:chExt cx="1442994" cy="357027"/>
          </a:xfrm>
        </p:grpSpPr>
        <p:sp>
          <p:nvSpPr>
            <p:cNvPr id="434" name="矩形 433">
              <a:extLst>
                <a:ext uri="{FF2B5EF4-FFF2-40B4-BE49-F238E27FC236}">
                  <a16:creationId xmlns:a16="http://schemas.microsoft.com/office/drawing/2014/main" id="{FA73DFA2-0B63-9ABB-6475-CABE997D79F7}"/>
                </a:ext>
              </a:extLst>
            </p:cNvPr>
            <p:cNvSpPr/>
            <p:nvPr/>
          </p:nvSpPr>
          <p:spPr>
            <a:xfrm>
              <a:off x="7581203" y="419861"/>
              <a:ext cx="1434190" cy="357027"/>
            </a:xfrm>
            <a:prstGeom prst="rect">
              <a:avLst/>
            </a:prstGeom>
            <a:gradFill flip="none" rotWithShape="1">
              <a:gsLst>
                <a:gs pos="100000">
                  <a:schemeClr val="accent2"/>
                </a:gs>
                <a:gs pos="50000">
                  <a:schemeClr val="tx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5" name="矩形 434">
              <a:extLst>
                <a:ext uri="{FF2B5EF4-FFF2-40B4-BE49-F238E27FC236}">
                  <a16:creationId xmlns:a16="http://schemas.microsoft.com/office/drawing/2014/main" id="{F4994801-AFBD-284F-A3E9-577C894561BA}"/>
                </a:ext>
              </a:extLst>
            </p:cNvPr>
            <p:cNvSpPr/>
            <p:nvPr userDrawn="1"/>
          </p:nvSpPr>
          <p:spPr>
            <a:xfrm>
              <a:off x="7572399" y="419861"/>
              <a:ext cx="1433512" cy="357027"/>
            </a:xfrm>
            <a:prstGeom prst="rect">
              <a:avLst/>
            </a:prstGeom>
            <a:noFill/>
            <a:ln w="3175">
              <a:gradFill flip="none" rotWithShape="1">
                <a:gsLst>
                  <a:gs pos="20000">
                    <a:schemeClr val="bg2">
                      <a:alpha val="0"/>
                    </a:schemeClr>
                  </a:gs>
                  <a:gs pos="80000">
                    <a:schemeClr val="bg2">
                      <a:alpha val="0"/>
                    </a:schemeClr>
                  </a:gs>
                  <a:gs pos="0">
                    <a:schemeClr val="bg2">
                      <a:alpha val="50000"/>
                    </a:schemeClr>
                  </a:gs>
                  <a:gs pos="100000">
                    <a:schemeClr val="bg2">
                      <a:alpha val="50000"/>
                    </a:schemeClr>
                  </a:gs>
                </a:gsLst>
                <a:lin ang="4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chemeClr val="accent1">
                    <a:lumMod val="75000"/>
                  </a:schemeClr>
                </a:solidFill>
              </a:endParaRPr>
            </a:p>
          </p:txBody>
        </p:sp>
      </p:grpSp>
      <p:sp>
        <p:nvSpPr>
          <p:cNvPr id="436" name="文本框 435">
            <a:extLst>
              <a:ext uri="{FF2B5EF4-FFF2-40B4-BE49-F238E27FC236}">
                <a16:creationId xmlns:a16="http://schemas.microsoft.com/office/drawing/2014/main" id="{A2DB6865-4CE6-BED5-022A-0811F22A53E2}"/>
              </a:ext>
            </a:extLst>
          </p:cNvPr>
          <p:cNvSpPr txBox="1"/>
          <p:nvPr/>
        </p:nvSpPr>
        <p:spPr>
          <a:xfrm>
            <a:off x="6427087"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发展历程</a:t>
            </a:r>
          </a:p>
        </p:txBody>
      </p:sp>
      <p:sp>
        <p:nvSpPr>
          <p:cNvPr id="437" name="文本框 436">
            <a:extLst>
              <a:ext uri="{FF2B5EF4-FFF2-40B4-BE49-F238E27FC236}">
                <a16:creationId xmlns:a16="http://schemas.microsoft.com/office/drawing/2014/main" id="{E88252D6-DC63-CF63-6909-ECD67095925F}"/>
              </a:ext>
            </a:extLst>
          </p:cNvPr>
          <p:cNvSpPr txBox="1"/>
          <p:nvPr/>
        </p:nvSpPr>
        <p:spPr>
          <a:xfrm>
            <a:off x="10719344"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未来趋势</a:t>
            </a:r>
          </a:p>
        </p:txBody>
      </p:sp>
      <p:sp>
        <p:nvSpPr>
          <p:cNvPr id="438" name="文本框 437">
            <a:extLst>
              <a:ext uri="{FF2B5EF4-FFF2-40B4-BE49-F238E27FC236}">
                <a16:creationId xmlns:a16="http://schemas.microsoft.com/office/drawing/2014/main" id="{AAB7CF14-9E77-8E4F-797E-7E3336FAF14E}"/>
              </a:ext>
            </a:extLst>
          </p:cNvPr>
          <p:cNvSpPr txBox="1"/>
          <p:nvPr/>
        </p:nvSpPr>
        <p:spPr>
          <a:xfrm>
            <a:off x="9288591" y="457963"/>
            <a:ext cx="902811" cy="261610"/>
          </a:xfrm>
          <a:prstGeom prst="rect">
            <a:avLst/>
          </a:prstGeom>
          <a:noFill/>
        </p:spPr>
        <p:txBody>
          <a:bodyPr wrap="none" rtlCol="0">
            <a:spAutoFit/>
          </a:bodyPr>
          <a:lstStyle/>
          <a:p>
            <a:r>
              <a:rPr lang="zh-CN" altLang="en-US" sz="1100" b="0" spc="300" dirty="0">
                <a:solidFill>
                  <a:schemeClr val="bg1">
                    <a:alpha val="62000"/>
                  </a:schemeClr>
                </a:solidFill>
                <a:latin typeface="微软雅黑" panose="020B0503020204020204" pitchFamily="34" charset="-122"/>
                <a:ea typeface="微软雅黑" panose="020B0503020204020204" pitchFamily="34" charset="-122"/>
              </a:rPr>
              <a:t>用户调研</a:t>
            </a:r>
          </a:p>
        </p:txBody>
      </p:sp>
      <p:sp>
        <p:nvSpPr>
          <p:cNvPr id="439" name="文本框 438">
            <a:extLst>
              <a:ext uri="{FF2B5EF4-FFF2-40B4-BE49-F238E27FC236}">
                <a16:creationId xmlns:a16="http://schemas.microsoft.com/office/drawing/2014/main" id="{8C240C54-30E0-C4F2-9E14-B242341780E2}"/>
              </a:ext>
            </a:extLst>
          </p:cNvPr>
          <p:cNvSpPr txBox="1"/>
          <p:nvPr/>
        </p:nvSpPr>
        <p:spPr>
          <a:xfrm>
            <a:off x="7857839" y="457963"/>
            <a:ext cx="902811" cy="261610"/>
          </a:xfrm>
          <a:prstGeom prst="rect">
            <a:avLst/>
          </a:prstGeom>
          <a:noFill/>
        </p:spPr>
        <p:txBody>
          <a:bodyPr wrap="none" rtlCol="0">
            <a:spAutoFit/>
          </a:bodyPr>
          <a:lstStyle/>
          <a:p>
            <a:r>
              <a:rPr lang="zh-CN" altLang="en-US" sz="1100" b="0" spc="300" dirty="0">
                <a:solidFill>
                  <a:schemeClr val="bg1"/>
                </a:solidFill>
                <a:latin typeface="微软雅黑" panose="020B0503020204020204" pitchFamily="34" charset="-122"/>
                <a:ea typeface="微软雅黑" panose="020B0503020204020204" pitchFamily="34" charset="-122"/>
              </a:rPr>
              <a:t>技术支撑</a:t>
            </a:r>
          </a:p>
        </p:txBody>
      </p:sp>
      <p:sp>
        <p:nvSpPr>
          <p:cNvPr id="3" name="文本框 2">
            <a:extLst>
              <a:ext uri="{FF2B5EF4-FFF2-40B4-BE49-F238E27FC236}">
                <a16:creationId xmlns:a16="http://schemas.microsoft.com/office/drawing/2014/main" id="{8C6F3AEB-0EF4-F76A-1722-661992A0E4C5}"/>
              </a:ext>
            </a:extLst>
          </p:cNvPr>
          <p:cNvSpPr txBox="1"/>
          <p:nvPr/>
        </p:nvSpPr>
        <p:spPr>
          <a:xfrm>
            <a:off x="4389806" y="3724886"/>
            <a:ext cx="5055131" cy="307777"/>
          </a:xfrm>
          <a:prstGeom prst="rect">
            <a:avLst/>
          </a:prstGeom>
          <a:noFill/>
        </p:spPr>
        <p:txBody>
          <a:bodyPr wrap="square">
            <a:noAutofit/>
          </a:bodyPr>
          <a:lstStyle/>
          <a:p>
            <a:r>
              <a:rPr lang="en-US" altLang="zh-CN" sz="1200" dirty="0">
                <a:solidFill>
                  <a:schemeClr val="bg1">
                    <a:lumMod val="75000"/>
                    <a:alpha val="98000"/>
                  </a:schemeClr>
                </a:solidFill>
              </a:rPr>
              <a:t>THE TECHNICAL SUPPORT OF THE METACOSM</a:t>
            </a:r>
          </a:p>
        </p:txBody>
      </p:sp>
      <p:sp>
        <p:nvSpPr>
          <p:cNvPr id="2" name="文本框 1">
            <a:extLst>
              <a:ext uri="{FF2B5EF4-FFF2-40B4-BE49-F238E27FC236}">
                <a16:creationId xmlns:a16="http://schemas.microsoft.com/office/drawing/2014/main" id="{997816A8-DDA0-9B67-7191-7763379AA379}"/>
              </a:ext>
            </a:extLst>
          </p:cNvPr>
          <p:cNvSpPr txBox="1"/>
          <p:nvPr/>
        </p:nvSpPr>
        <p:spPr>
          <a:xfrm>
            <a:off x="4335378" y="3017000"/>
            <a:ext cx="4884460" cy="707886"/>
          </a:xfrm>
          <a:prstGeom prst="rect">
            <a:avLst/>
          </a:prstGeom>
          <a:noFill/>
        </p:spPr>
        <p:txBody>
          <a:bodyPr wrap="square">
            <a:noAutofit/>
          </a:bodyPr>
          <a:lstStyle/>
          <a:p>
            <a:r>
              <a:rPr lang="zh-CN" altLang="en-US" sz="4000" b="1" spc="300" dirty="0">
                <a:solidFill>
                  <a:schemeClr val="bg2"/>
                </a:solidFill>
                <a:latin typeface="+mj-ea"/>
                <a:ea typeface="+mj-ea"/>
              </a:rPr>
              <a:t>元宇宙的技术支撑</a:t>
            </a:r>
          </a:p>
        </p:txBody>
      </p:sp>
    </p:spTree>
    <p:extLst>
      <p:ext uri="{BB962C8B-B14F-4D97-AF65-F5344CB8AC3E}">
        <p14:creationId xmlns:p14="http://schemas.microsoft.com/office/powerpoint/2010/main" val="33993964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B721D7"/>
      </a:accent1>
      <a:accent2>
        <a:srgbClr val="17D4E7"/>
      </a:accent2>
      <a:accent3>
        <a:srgbClr val="121270"/>
      </a:accent3>
      <a:accent4>
        <a:srgbClr val="F963A3"/>
      </a:accent4>
      <a:accent5>
        <a:srgbClr val="0563C1"/>
      </a:accent5>
      <a:accent6>
        <a:srgbClr val="FFC00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6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12200</TotalTime>
  <Words>1683</Words>
  <Application>Microsoft Office PowerPoint</Application>
  <PresentationFormat>宽屏</PresentationFormat>
  <Paragraphs>395</Paragraphs>
  <Slides>33</Slides>
  <Notes>10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33</vt:i4>
      </vt:variant>
    </vt:vector>
  </HeadingPairs>
  <TitlesOfParts>
    <vt:vector size="38" baseType="lpstr">
      <vt:lpstr>Arial Black</vt:lpstr>
      <vt:lpstr>微软雅黑</vt:lpstr>
      <vt:lpstr>微软雅黑 Light</vt:lpstr>
      <vt:lpstr>Arial</vt:lpstr>
      <vt:lpstr>Office 主题​​</vt:lpstr>
      <vt:lpstr>PowerPoint 演示文稿</vt:lpstr>
      <vt:lpstr>PowerPoint 演示文稿</vt:lpstr>
      <vt:lpstr>PowerPoint 演示文稿</vt:lpstr>
      <vt:lpstr>一个从小说走进现实的新概念</vt:lpstr>
      <vt:lpstr>元宇宙四大发展阶段</vt:lpstr>
      <vt:lpstr>虚拟的宇宙世界</vt:lpstr>
      <vt:lpstr>八个关键特点</vt:lpstr>
      <vt:lpstr>元宇宙的重要性</vt:lpstr>
      <vt:lpstr>PowerPoint 演示文稿</vt:lpstr>
      <vt:lpstr>元宇宙的技术支撑</vt:lpstr>
      <vt:lpstr>运算技术</vt:lpstr>
      <vt:lpstr>PowerPoint 演示文稿</vt:lpstr>
      <vt:lpstr>视觉交互技术</vt:lpstr>
      <vt:lpstr>认证机制</vt:lpstr>
      <vt:lpstr>产业图谱</vt:lpstr>
      <vt:lpstr>五大融合</vt:lpstr>
      <vt:lpstr>互联网的尽头是元宇宙</vt:lpstr>
      <vt:lpstr>元宇宙的价值链</vt:lpstr>
      <vt:lpstr>PowerPoint 演示文稿</vt:lpstr>
      <vt:lpstr>了解程度调查</vt:lpstr>
      <vt:lpstr>细分领域期待值调查</vt:lpstr>
      <vt:lpstr>未来元宇宙社交意愿调查</vt:lpstr>
      <vt:lpstr>对元宇宙普及担忧因素调查</vt:lpstr>
      <vt:lpstr>元宇宙应用场景</vt:lpstr>
      <vt:lpstr>PowerPoint 演示文稿</vt:lpstr>
      <vt:lpstr>技术储备逐步完善</vt:lpstr>
      <vt:lpstr>消费级智能穿戴设备</vt:lpstr>
      <vt:lpstr>PowerPoint 演示文稿</vt:lpstr>
      <vt:lpstr>PowerPoint 演示文稿</vt:lpstr>
      <vt:lpstr>效益伴随风险</vt:lpstr>
      <vt:lpstr>线上办公进化成元宇宙办公</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c098541</dc:creator>
  <cp:lastModifiedBy>c098541</cp:lastModifiedBy>
  <cp:revision>183</cp:revision>
  <dcterms:created xsi:type="dcterms:W3CDTF">2022-05-30T12:00:55Z</dcterms:created>
  <dcterms:modified xsi:type="dcterms:W3CDTF">2022-06-29T15:17:32Z</dcterms:modified>
</cp:coreProperties>
</file>