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6" r:id="rId6"/>
    <p:sldId id="272" r:id="rId7"/>
    <p:sldId id="259" r:id="rId8"/>
    <p:sldId id="263" r:id="rId9"/>
    <p:sldId id="267" r:id="rId10"/>
    <p:sldId id="273" r:id="rId11"/>
    <p:sldId id="260" r:id="rId12"/>
    <p:sldId id="264" r:id="rId13"/>
    <p:sldId id="268" r:id="rId14"/>
    <p:sldId id="274" r:id="rId15"/>
    <p:sldId id="261" r:id="rId16"/>
    <p:sldId id="265" r:id="rId17"/>
    <p:sldId id="269" r:id="rId18"/>
    <p:sldId id="270" r:id="rId19"/>
    <p:sldId id="271" r:id="rId20"/>
    <p:sldId id="314" r:id="rId21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22"/>
    </p:embeddedFont>
    <p:embeddedFont>
      <p:font typeface="黑体" panose="02010609060101010101" pitchFamily="49" charset="-122"/>
      <p:regular r:id="rId23"/>
    </p:embeddedFont>
    <p:embeddedFont>
      <p:font typeface="Microsoft YaHei" panose="020B0503020204020204" pitchFamily="34" charset="-122"/>
      <p:regular r:id="rId24"/>
      <p:bold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14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100000">
                  <a:schemeClr val="accent3">
                    <a:alpha val="0"/>
                  </a:schemeClr>
                </a:gs>
                <a:gs pos="2000">
                  <a:schemeClr val="accent3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27000" dist="63500" algn="l" rotWithShape="0">
                <a:schemeClr val="accent3">
                  <a:lumMod val="50000"/>
                  <a:alpha val="20000"/>
                </a:scheme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</c:v>
                </c:pt>
                <c:pt idx="1">
                  <c:v>3</c:v>
                </c:pt>
                <c:pt idx="2">
                  <c:v>3.5</c:v>
                </c:pt>
                <c:pt idx="3">
                  <c:v>4.5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8F-4DA7-B9CA-52E6365DA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3791568"/>
        <c:axId val="1393784496"/>
      </c:barChart>
      <c:catAx>
        <c:axId val="139379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93784496"/>
        <c:crosses val="autoZero"/>
        <c:auto val="1"/>
        <c:lblAlgn val="ctr"/>
        <c:lblOffset val="100"/>
        <c:noMultiLvlLbl val="0"/>
      </c:catAx>
      <c:valAx>
        <c:axId val="139378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93791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  <a:effectLst>
              <a:outerShdw blurRad="254000" dist="127000" sx="102000" sy="102000" algn="ctr" rotWithShape="0">
                <a:schemeClr val="accent3">
                  <a:lumMod val="50000"/>
                  <a:alpha val="20000"/>
                </a:schemeClr>
              </a:outerShdw>
            </a:effectLst>
          </c:spPr>
          <c:dPt>
            <c:idx val="0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2000">
                    <a:schemeClr val="accent3"/>
                  </a:gs>
                </a:gsLst>
                <a:path path="circle">
                  <a:fillToRect r="100000" b="100000"/>
                </a:path>
              </a:gradFill>
              <a:ln w="19050">
                <a:noFill/>
              </a:ln>
              <a:effectLst>
                <a:outerShdw blurRad="254000" dist="127000" sx="102000" sy="102000" algn="ctr" rotWithShape="0">
                  <a:schemeClr val="accent3">
                    <a:lumMod val="50000"/>
                    <a:alpha val="2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54B6-41A4-9697-468F1D8BEFE6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>
                <a:outerShdw blurRad="254000" dist="127000" sx="102000" sy="102000" algn="ctr" rotWithShape="0">
                  <a:schemeClr val="accent3">
                    <a:lumMod val="50000"/>
                    <a:alpha val="2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4B6-41A4-9697-468F1D8BEFE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B6-41A4-9697-468F1D8BEF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gradFill flip="none" rotWithShape="1">
          <a:gsLst>
            <a:gs pos="0">
              <a:schemeClr val="accent3">
                <a:lumMod val="20000"/>
                <a:lumOff val="80000"/>
                <a:alpha val="10000"/>
              </a:schemeClr>
            </a:gs>
            <a:gs pos="100000">
              <a:schemeClr val="accent3">
                <a:lumMod val="20000"/>
                <a:lumOff val="80000"/>
                <a:alpha val="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16597667-682D-1916-FBE1-DF9FBB5512F0}"/>
              </a:ext>
            </a:extLst>
          </p:cNvPr>
          <p:cNvSpPr txBox="1"/>
          <p:nvPr userDrawn="1"/>
        </p:nvSpPr>
        <p:spPr>
          <a:xfrm>
            <a:off x="9909313" y="296864"/>
            <a:ext cx="1587360" cy="32930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PRESENTATION OF ACADEMIC REPORT</a:t>
            </a: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C2987EC8-7D40-240C-9848-F2B049CAB791}"/>
              </a:ext>
            </a:extLst>
          </p:cNvPr>
          <p:cNvSpPr/>
          <p:nvPr userDrawn="1"/>
        </p:nvSpPr>
        <p:spPr>
          <a:xfrm>
            <a:off x="695326" y="296863"/>
            <a:ext cx="2461921" cy="329302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A03A864F-AC97-83FE-993A-47C3BCB842DA}"/>
              </a:ext>
            </a:extLst>
          </p:cNvPr>
          <p:cNvSpPr/>
          <p:nvPr userDrawn="1"/>
        </p:nvSpPr>
        <p:spPr>
          <a:xfrm>
            <a:off x="2712305" y="296863"/>
            <a:ext cx="3383695" cy="3383695"/>
          </a:xfrm>
          <a:prstGeom prst="ellipse">
            <a:avLst/>
          </a:prstGeom>
          <a:gradFill flip="none" rotWithShape="1">
            <a:gsLst>
              <a:gs pos="100000">
                <a:schemeClr val="accent3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54000" dist="127000" dir="2700000" algn="tl" rotWithShape="0">
              <a:schemeClr val="accent3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DA3660EF-CF25-DCB2-FDD3-EDBE75F97B16}"/>
              </a:ext>
            </a:extLst>
          </p:cNvPr>
          <p:cNvSpPr/>
          <p:nvPr userDrawn="1"/>
        </p:nvSpPr>
        <p:spPr>
          <a:xfrm>
            <a:off x="7140053" y="1856473"/>
            <a:ext cx="5051947" cy="5013250"/>
          </a:xfrm>
          <a:custGeom>
            <a:avLst/>
            <a:gdLst>
              <a:gd name="connsiteX0" fmla="*/ 3371794 w 5051947"/>
              <a:gd name="connsiteY0" fmla="*/ 0 h 5013250"/>
              <a:gd name="connsiteX1" fmla="*/ 4978991 w 5051947"/>
              <a:gd name="connsiteY1" fmla="*/ 406958 h 5013250"/>
              <a:gd name="connsiteX2" fmla="*/ 5051947 w 5051947"/>
              <a:gd name="connsiteY2" fmla="*/ 451280 h 5013250"/>
              <a:gd name="connsiteX3" fmla="*/ 5051947 w 5051947"/>
              <a:gd name="connsiteY3" fmla="*/ 5013250 h 5013250"/>
              <a:gd name="connsiteX4" fmla="*/ 427771 w 5051947"/>
              <a:gd name="connsiteY4" fmla="*/ 5013250 h 5013250"/>
              <a:gd name="connsiteX5" fmla="*/ 406958 w 5051947"/>
              <a:gd name="connsiteY5" fmla="*/ 4978991 h 5013250"/>
              <a:gd name="connsiteX6" fmla="*/ 0 w 5051947"/>
              <a:gd name="connsiteY6" fmla="*/ 3371794 h 5013250"/>
              <a:gd name="connsiteX7" fmla="*/ 3371794 w 5051947"/>
              <a:gd name="connsiteY7" fmla="*/ 0 h 501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1947" h="5013250">
                <a:moveTo>
                  <a:pt x="3371794" y="0"/>
                </a:moveTo>
                <a:cubicBezTo>
                  <a:pt x="3953729" y="0"/>
                  <a:pt x="4501231" y="147422"/>
                  <a:pt x="4978991" y="406958"/>
                </a:cubicBezTo>
                <a:lnTo>
                  <a:pt x="5051947" y="451280"/>
                </a:lnTo>
                <a:lnTo>
                  <a:pt x="5051947" y="5013250"/>
                </a:lnTo>
                <a:lnTo>
                  <a:pt x="427771" y="5013250"/>
                </a:lnTo>
                <a:lnTo>
                  <a:pt x="406958" y="4978991"/>
                </a:lnTo>
                <a:cubicBezTo>
                  <a:pt x="147423" y="4501231"/>
                  <a:pt x="0" y="3953729"/>
                  <a:pt x="0" y="3371794"/>
                </a:cubicBezTo>
                <a:cubicBezTo>
                  <a:pt x="0" y="1509604"/>
                  <a:pt x="1509604" y="0"/>
                  <a:pt x="337179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54000" dist="127000" dir="13500000" algn="br" rotWithShape="0">
              <a:schemeClr val="accent3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gradFill>
          <a:gsLst>
            <a:gs pos="100000">
              <a:schemeClr val="accent3">
                <a:lumMod val="20000"/>
                <a:lumOff val="80000"/>
                <a:alpha val="10000"/>
              </a:schemeClr>
            </a:gs>
            <a:gs pos="0">
              <a:schemeClr val="accent3">
                <a:lumMod val="20000"/>
                <a:lumOff val="80000"/>
                <a:alpha val="5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C9FDD3A-1EEA-8217-3262-A10A98DCA086}"/>
              </a:ext>
            </a:extLst>
          </p:cNvPr>
          <p:cNvSpPr txBox="1"/>
          <p:nvPr userDrawn="1"/>
        </p:nvSpPr>
        <p:spPr>
          <a:xfrm>
            <a:off x="9909313" y="296864"/>
            <a:ext cx="1587360" cy="32930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PRESENTATION OF ACADEMIC REPORT</a:t>
            </a: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F9507450-7DF6-23ED-3CB8-33E23F2C048A}"/>
              </a:ext>
            </a:extLst>
          </p:cNvPr>
          <p:cNvSpPr/>
          <p:nvPr userDrawn="1"/>
        </p:nvSpPr>
        <p:spPr>
          <a:xfrm>
            <a:off x="695326" y="296863"/>
            <a:ext cx="2461921" cy="329302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D47315A8-9569-BA5A-EDAA-A2A2F60DA16F}"/>
              </a:ext>
            </a:extLst>
          </p:cNvPr>
          <p:cNvSpPr/>
          <p:nvPr userDrawn="1"/>
        </p:nvSpPr>
        <p:spPr>
          <a:xfrm>
            <a:off x="2755594" y="3901440"/>
            <a:ext cx="6680815" cy="2956560"/>
          </a:xfrm>
          <a:custGeom>
            <a:avLst/>
            <a:gdLst>
              <a:gd name="connsiteX0" fmla="*/ 3340407 w 6680815"/>
              <a:gd name="connsiteY0" fmla="*/ 0 h 2956560"/>
              <a:gd name="connsiteX1" fmla="*/ 6640020 w 6680815"/>
              <a:gd name="connsiteY1" fmla="*/ 2689263 h 2956560"/>
              <a:gd name="connsiteX2" fmla="*/ 6680815 w 6680815"/>
              <a:gd name="connsiteY2" fmla="*/ 2956560 h 2956560"/>
              <a:gd name="connsiteX3" fmla="*/ 0 w 6680815"/>
              <a:gd name="connsiteY3" fmla="*/ 2956560 h 2956560"/>
              <a:gd name="connsiteX4" fmla="*/ 40794 w 6680815"/>
              <a:gd name="connsiteY4" fmla="*/ 2689263 h 2956560"/>
              <a:gd name="connsiteX5" fmla="*/ 3340407 w 6680815"/>
              <a:gd name="connsiteY5" fmla="*/ 0 h 29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80815" h="2956560">
                <a:moveTo>
                  <a:pt x="3340407" y="0"/>
                </a:moveTo>
                <a:cubicBezTo>
                  <a:pt x="4968010" y="0"/>
                  <a:pt x="6325963" y="1154504"/>
                  <a:pt x="6640020" y="2689263"/>
                </a:cubicBezTo>
                <a:lnTo>
                  <a:pt x="6680815" y="2956560"/>
                </a:lnTo>
                <a:lnTo>
                  <a:pt x="0" y="2956560"/>
                </a:lnTo>
                <a:lnTo>
                  <a:pt x="40794" y="2689263"/>
                </a:lnTo>
                <a:cubicBezTo>
                  <a:pt x="354851" y="1154504"/>
                  <a:pt x="1712805" y="0"/>
                  <a:pt x="3340407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3"/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81000" dist="127000" dir="16200000" rotWithShape="0">
              <a:schemeClr val="accent3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1724B458-9AE9-ADD3-2CEC-C26DE31679AB}"/>
              </a:ext>
            </a:extLst>
          </p:cNvPr>
          <p:cNvSpPr/>
          <p:nvPr userDrawn="1"/>
        </p:nvSpPr>
        <p:spPr>
          <a:xfrm>
            <a:off x="1994230" y="2974658"/>
            <a:ext cx="8203540" cy="3883342"/>
          </a:xfrm>
          <a:custGeom>
            <a:avLst/>
            <a:gdLst>
              <a:gd name="connsiteX0" fmla="*/ 4101770 w 8203540"/>
              <a:gd name="connsiteY0" fmla="*/ 0 h 3883342"/>
              <a:gd name="connsiteX1" fmla="*/ 8188693 w 8203540"/>
              <a:gd name="connsiteY1" fmla="*/ 3688100 h 3883342"/>
              <a:gd name="connsiteX2" fmla="*/ 8203540 w 8203540"/>
              <a:gd name="connsiteY2" fmla="*/ 3883342 h 3883342"/>
              <a:gd name="connsiteX3" fmla="*/ 0 w 8203540"/>
              <a:gd name="connsiteY3" fmla="*/ 3883342 h 3883342"/>
              <a:gd name="connsiteX4" fmla="*/ 14847 w 8203540"/>
              <a:gd name="connsiteY4" fmla="*/ 3688100 h 3883342"/>
              <a:gd name="connsiteX5" fmla="*/ 4101770 w 8203540"/>
              <a:gd name="connsiteY5" fmla="*/ 0 h 388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03540" h="3883342">
                <a:moveTo>
                  <a:pt x="4101770" y="0"/>
                </a:moveTo>
                <a:cubicBezTo>
                  <a:pt x="6228826" y="0"/>
                  <a:pt x="7978316" y="1616549"/>
                  <a:pt x="8188693" y="3688100"/>
                </a:cubicBezTo>
                <a:lnTo>
                  <a:pt x="8203540" y="3883342"/>
                </a:lnTo>
                <a:lnTo>
                  <a:pt x="0" y="3883342"/>
                </a:lnTo>
                <a:lnTo>
                  <a:pt x="14847" y="3688100"/>
                </a:lnTo>
                <a:cubicBezTo>
                  <a:pt x="225225" y="1616549"/>
                  <a:pt x="1974715" y="0"/>
                  <a:pt x="4101770" y="0"/>
                </a:cubicBezTo>
                <a:close/>
              </a:path>
            </a:pathLst>
          </a:custGeom>
          <a:noFill/>
          <a:ln w="6350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9B527A04-8085-54F3-1234-01ACE9179E31}"/>
              </a:ext>
            </a:extLst>
          </p:cNvPr>
          <p:cNvSpPr/>
          <p:nvPr userDrawn="1"/>
        </p:nvSpPr>
        <p:spPr>
          <a:xfrm>
            <a:off x="2133045" y="3108484"/>
            <a:ext cx="7925912" cy="3749516"/>
          </a:xfrm>
          <a:custGeom>
            <a:avLst/>
            <a:gdLst>
              <a:gd name="connsiteX0" fmla="*/ 3962957 w 7925912"/>
              <a:gd name="connsiteY0" fmla="*/ 0 h 3749516"/>
              <a:gd name="connsiteX1" fmla="*/ 7916744 w 7925912"/>
              <a:gd name="connsiteY1" fmla="*/ 3567958 h 3749516"/>
              <a:gd name="connsiteX2" fmla="*/ 7925912 w 7925912"/>
              <a:gd name="connsiteY2" fmla="*/ 3749516 h 3749516"/>
              <a:gd name="connsiteX3" fmla="*/ 0 w 7925912"/>
              <a:gd name="connsiteY3" fmla="*/ 3749516 h 3749516"/>
              <a:gd name="connsiteX4" fmla="*/ 9168 w 7925912"/>
              <a:gd name="connsiteY4" fmla="*/ 3567958 h 3749516"/>
              <a:gd name="connsiteX5" fmla="*/ 3962957 w 7925912"/>
              <a:gd name="connsiteY5" fmla="*/ 0 h 37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5912" h="3749516">
                <a:moveTo>
                  <a:pt x="3962957" y="0"/>
                </a:moveTo>
                <a:cubicBezTo>
                  <a:pt x="6020721" y="0"/>
                  <a:pt x="7713220" y="1563889"/>
                  <a:pt x="7916744" y="3567958"/>
                </a:cubicBezTo>
                <a:lnTo>
                  <a:pt x="7925912" y="3749516"/>
                </a:lnTo>
                <a:lnTo>
                  <a:pt x="0" y="3749516"/>
                </a:lnTo>
                <a:lnTo>
                  <a:pt x="9168" y="3567958"/>
                </a:lnTo>
                <a:cubicBezTo>
                  <a:pt x="212693" y="1563889"/>
                  <a:pt x="1905192" y="0"/>
                  <a:pt x="3962957" y="0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40000"/>
                    <a:lumOff val="60000"/>
                    <a:alpha val="5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5D774F93-5FF2-6B1C-A5B5-7F1C7B99EE01}"/>
              </a:ext>
            </a:extLst>
          </p:cNvPr>
          <p:cNvSpPr/>
          <p:nvPr userDrawn="1"/>
        </p:nvSpPr>
        <p:spPr>
          <a:xfrm>
            <a:off x="2460944" y="3436382"/>
            <a:ext cx="7270115" cy="3421618"/>
          </a:xfrm>
          <a:custGeom>
            <a:avLst/>
            <a:gdLst>
              <a:gd name="connsiteX0" fmla="*/ 3635057 w 7270115"/>
              <a:gd name="connsiteY0" fmla="*/ 0 h 3421618"/>
              <a:gd name="connsiteX1" fmla="*/ 7262640 w 7270115"/>
              <a:gd name="connsiteY1" fmla="*/ 3273585 h 3421618"/>
              <a:gd name="connsiteX2" fmla="*/ 7270115 w 7270115"/>
              <a:gd name="connsiteY2" fmla="*/ 3421618 h 3421618"/>
              <a:gd name="connsiteX3" fmla="*/ 0 w 7270115"/>
              <a:gd name="connsiteY3" fmla="*/ 3421618 h 3421618"/>
              <a:gd name="connsiteX4" fmla="*/ 7475 w 7270115"/>
              <a:gd name="connsiteY4" fmla="*/ 3273585 h 3421618"/>
              <a:gd name="connsiteX5" fmla="*/ 3635057 w 7270115"/>
              <a:gd name="connsiteY5" fmla="*/ 0 h 342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0115" h="3421618">
                <a:moveTo>
                  <a:pt x="3635057" y="0"/>
                </a:moveTo>
                <a:cubicBezTo>
                  <a:pt x="5523047" y="0"/>
                  <a:pt x="7075908" y="1434861"/>
                  <a:pt x="7262640" y="3273585"/>
                </a:cubicBezTo>
                <a:lnTo>
                  <a:pt x="7270115" y="3421618"/>
                </a:lnTo>
                <a:lnTo>
                  <a:pt x="0" y="3421618"/>
                </a:lnTo>
                <a:lnTo>
                  <a:pt x="7475" y="3273585"/>
                </a:lnTo>
                <a:cubicBezTo>
                  <a:pt x="194207" y="1434861"/>
                  <a:pt x="1747068" y="0"/>
                  <a:pt x="3635057" y="0"/>
                </a:cubicBezTo>
                <a:close/>
              </a:path>
            </a:pathLst>
          </a:custGeom>
          <a:noFill/>
          <a:ln w="25400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40000"/>
                  </a:schemeClr>
                </a:gs>
                <a:gs pos="100000">
                  <a:schemeClr val="accent2">
                    <a:lumMod val="60000"/>
                    <a:lumOff val="40000"/>
                    <a:alpha val="5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38C0F170-39FC-B7BD-BE43-82A9D357A33F}"/>
              </a:ext>
            </a:extLst>
          </p:cNvPr>
          <p:cNvSpPr/>
          <p:nvPr userDrawn="1"/>
        </p:nvSpPr>
        <p:spPr>
          <a:xfrm>
            <a:off x="1448644" y="1121333"/>
            <a:ext cx="1015663" cy="101566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254000" dist="127000" dir="8100000" algn="tr" rotWithShape="0">
              <a:schemeClr val="accent3">
                <a:lumMod val="50000"/>
                <a:alpha val="20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9FDED076-EEAE-6E96-0892-A7089C3AE099}"/>
              </a:ext>
            </a:extLst>
          </p:cNvPr>
          <p:cNvSpPr/>
          <p:nvPr userDrawn="1"/>
        </p:nvSpPr>
        <p:spPr>
          <a:xfrm>
            <a:off x="9922384" y="1994756"/>
            <a:ext cx="1015663" cy="101566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54000" dist="127000" dir="8100000" algn="tr" rotWithShape="0">
              <a:schemeClr val="accent3">
                <a:lumMod val="50000"/>
                <a:alpha val="20000"/>
              </a:schemeClr>
            </a:outerShdw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71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">
    <p:bg>
      <p:bgPr>
        <a:gradFill>
          <a:gsLst>
            <a:gs pos="0">
              <a:schemeClr val="accent3">
                <a:lumMod val="20000"/>
                <a:lumOff val="80000"/>
                <a:alpha val="10000"/>
              </a:schemeClr>
            </a:gs>
            <a:gs pos="100000">
              <a:schemeClr val="accent3">
                <a:lumMod val="20000"/>
                <a:lumOff val="80000"/>
                <a:alpha val="5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DA923E41-700D-A533-9F8D-0639AE84F788}"/>
              </a:ext>
            </a:extLst>
          </p:cNvPr>
          <p:cNvSpPr/>
          <p:nvPr userDrawn="1"/>
        </p:nvSpPr>
        <p:spPr>
          <a:xfrm>
            <a:off x="717454" y="1"/>
            <a:ext cx="10757092" cy="6857999"/>
          </a:xfrm>
          <a:custGeom>
            <a:avLst/>
            <a:gdLst>
              <a:gd name="connsiteX0" fmla="*/ 1234909 w 10757092"/>
              <a:gd name="connsiteY0" fmla="*/ 0 h 6857999"/>
              <a:gd name="connsiteX1" fmla="*/ 9522185 w 10757092"/>
              <a:gd name="connsiteY1" fmla="*/ 0 h 6857999"/>
              <a:gd name="connsiteX2" fmla="*/ 9528894 w 10757092"/>
              <a:gd name="connsiteY2" fmla="*/ 7745 h 6857999"/>
              <a:gd name="connsiteX3" fmla="*/ 10757092 w 10757092"/>
              <a:gd name="connsiteY3" fmla="*/ 3429000 h 6857999"/>
              <a:gd name="connsiteX4" fmla="*/ 9528894 w 10757092"/>
              <a:gd name="connsiteY4" fmla="*/ 6850255 h 6857999"/>
              <a:gd name="connsiteX5" fmla="*/ 9522185 w 10757092"/>
              <a:gd name="connsiteY5" fmla="*/ 6857999 h 6857999"/>
              <a:gd name="connsiteX6" fmla="*/ 1234907 w 10757092"/>
              <a:gd name="connsiteY6" fmla="*/ 6857999 h 6857999"/>
              <a:gd name="connsiteX7" fmla="*/ 1228199 w 10757092"/>
              <a:gd name="connsiteY7" fmla="*/ 6850255 h 6857999"/>
              <a:gd name="connsiteX8" fmla="*/ 0 w 10757092"/>
              <a:gd name="connsiteY8" fmla="*/ 3429000 h 6857999"/>
              <a:gd name="connsiteX9" fmla="*/ 1228199 w 10757092"/>
              <a:gd name="connsiteY9" fmla="*/ 77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57092" h="6857999">
                <a:moveTo>
                  <a:pt x="1234909" y="0"/>
                </a:moveTo>
                <a:lnTo>
                  <a:pt x="9522185" y="0"/>
                </a:lnTo>
                <a:lnTo>
                  <a:pt x="9528894" y="7745"/>
                </a:lnTo>
                <a:cubicBezTo>
                  <a:pt x="10296175" y="937475"/>
                  <a:pt x="10757092" y="2129411"/>
                  <a:pt x="10757092" y="3429000"/>
                </a:cubicBezTo>
                <a:cubicBezTo>
                  <a:pt x="10757092" y="4728589"/>
                  <a:pt x="10296175" y="5920525"/>
                  <a:pt x="9528894" y="6850255"/>
                </a:cubicBezTo>
                <a:lnTo>
                  <a:pt x="9522185" y="6857999"/>
                </a:lnTo>
                <a:lnTo>
                  <a:pt x="1234907" y="6857999"/>
                </a:lnTo>
                <a:lnTo>
                  <a:pt x="1228199" y="6850255"/>
                </a:lnTo>
                <a:cubicBezTo>
                  <a:pt x="460917" y="5920525"/>
                  <a:pt x="0" y="4728589"/>
                  <a:pt x="0" y="3429000"/>
                </a:cubicBezTo>
                <a:cubicBezTo>
                  <a:pt x="0" y="2129411"/>
                  <a:pt x="460919" y="937475"/>
                  <a:pt x="1228199" y="774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B0828541-66C1-E40E-4354-36067EF2A162}"/>
              </a:ext>
            </a:extLst>
          </p:cNvPr>
          <p:cNvSpPr/>
          <p:nvPr userDrawn="1"/>
        </p:nvSpPr>
        <p:spPr>
          <a:xfrm>
            <a:off x="1692227" y="1"/>
            <a:ext cx="8807546" cy="6857998"/>
          </a:xfrm>
          <a:custGeom>
            <a:avLst/>
            <a:gdLst>
              <a:gd name="connsiteX0" fmla="*/ 1641802 w 8807546"/>
              <a:gd name="connsiteY0" fmla="*/ 0 h 6857998"/>
              <a:gd name="connsiteX1" fmla="*/ 7165744 w 8807546"/>
              <a:gd name="connsiteY1" fmla="*/ 0 h 6857998"/>
              <a:gd name="connsiteX2" fmla="*/ 7204982 w 8807546"/>
              <a:gd name="connsiteY2" fmla="*/ 30835 h 6857998"/>
              <a:gd name="connsiteX3" fmla="*/ 8807546 w 8807546"/>
              <a:gd name="connsiteY3" fmla="*/ 3429000 h 6857998"/>
              <a:gd name="connsiteX4" fmla="*/ 7204982 w 8807546"/>
              <a:gd name="connsiteY4" fmla="*/ 6827166 h 6857998"/>
              <a:gd name="connsiteX5" fmla="*/ 7165747 w 8807546"/>
              <a:gd name="connsiteY5" fmla="*/ 6857998 h 6857998"/>
              <a:gd name="connsiteX6" fmla="*/ 1641799 w 8807546"/>
              <a:gd name="connsiteY6" fmla="*/ 6857998 h 6857998"/>
              <a:gd name="connsiteX7" fmla="*/ 1602565 w 8807546"/>
              <a:gd name="connsiteY7" fmla="*/ 6827166 h 6857998"/>
              <a:gd name="connsiteX8" fmla="*/ 0 w 8807546"/>
              <a:gd name="connsiteY8" fmla="*/ 3429000 h 6857998"/>
              <a:gd name="connsiteX9" fmla="*/ 1602566 w 8807546"/>
              <a:gd name="connsiteY9" fmla="*/ 30835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07546" h="6857998">
                <a:moveTo>
                  <a:pt x="1641802" y="0"/>
                </a:moveTo>
                <a:lnTo>
                  <a:pt x="7165744" y="0"/>
                </a:lnTo>
                <a:lnTo>
                  <a:pt x="7204982" y="30835"/>
                </a:lnTo>
                <a:cubicBezTo>
                  <a:pt x="8183708" y="838551"/>
                  <a:pt x="8807546" y="2060923"/>
                  <a:pt x="8807546" y="3429000"/>
                </a:cubicBezTo>
                <a:cubicBezTo>
                  <a:pt x="8807546" y="4797078"/>
                  <a:pt x="8183708" y="6019449"/>
                  <a:pt x="7204982" y="6827166"/>
                </a:cubicBezTo>
                <a:lnTo>
                  <a:pt x="7165747" y="6857998"/>
                </a:lnTo>
                <a:lnTo>
                  <a:pt x="1641799" y="6857998"/>
                </a:lnTo>
                <a:lnTo>
                  <a:pt x="1602565" y="6827166"/>
                </a:lnTo>
                <a:cubicBezTo>
                  <a:pt x="623838" y="6019449"/>
                  <a:pt x="0" y="4797078"/>
                  <a:pt x="0" y="3429000"/>
                </a:cubicBezTo>
                <a:cubicBezTo>
                  <a:pt x="0" y="2060923"/>
                  <a:pt x="623839" y="838551"/>
                  <a:pt x="1602566" y="3083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innerShdw blurRad="254000">
              <a:schemeClr val="accent3">
                <a:lumMod val="5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CF6AFC56-9D2E-898C-8C66-4514E4D8A7D4}"/>
              </a:ext>
            </a:extLst>
          </p:cNvPr>
          <p:cNvSpPr/>
          <p:nvPr userDrawn="1"/>
        </p:nvSpPr>
        <p:spPr>
          <a:xfrm>
            <a:off x="2667002" y="1"/>
            <a:ext cx="6857999" cy="6857999"/>
          </a:xfrm>
          <a:custGeom>
            <a:avLst/>
            <a:gdLst>
              <a:gd name="connsiteX0" fmla="*/ 3429000 w 6857999"/>
              <a:gd name="connsiteY0" fmla="*/ 0 h 6857999"/>
              <a:gd name="connsiteX1" fmla="*/ 6857999 w 6857999"/>
              <a:gd name="connsiteY1" fmla="*/ 3429000 h 6857999"/>
              <a:gd name="connsiteX2" fmla="*/ 3605456 w 6857999"/>
              <a:gd name="connsiteY2" fmla="*/ 6853538 h 6857999"/>
              <a:gd name="connsiteX3" fmla="*/ 3429042 w 6857999"/>
              <a:gd name="connsiteY3" fmla="*/ 6857999 h 6857999"/>
              <a:gd name="connsiteX4" fmla="*/ 3428959 w 6857999"/>
              <a:gd name="connsiteY4" fmla="*/ 6857999 h 6857999"/>
              <a:gd name="connsiteX5" fmla="*/ 3252544 w 6857999"/>
              <a:gd name="connsiteY5" fmla="*/ 6853538 h 6857999"/>
              <a:gd name="connsiteX6" fmla="*/ 0 w 6857999"/>
              <a:gd name="connsiteY6" fmla="*/ 3429000 h 6857999"/>
              <a:gd name="connsiteX7" fmla="*/ 3429000 w 685799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7999" h="6857999">
                <a:moveTo>
                  <a:pt x="3429000" y="0"/>
                </a:moveTo>
                <a:cubicBezTo>
                  <a:pt x="5322784" y="0"/>
                  <a:pt x="6857999" y="1535216"/>
                  <a:pt x="6857999" y="3429000"/>
                </a:cubicBezTo>
                <a:cubicBezTo>
                  <a:pt x="6857999" y="5263604"/>
                  <a:pt x="5417236" y="6761699"/>
                  <a:pt x="3605456" y="6853538"/>
                </a:cubicBezTo>
                <a:lnTo>
                  <a:pt x="3429042" y="6857999"/>
                </a:lnTo>
                <a:lnTo>
                  <a:pt x="3428959" y="6857999"/>
                </a:lnTo>
                <a:lnTo>
                  <a:pt x="3252544" y="6853538"/>
                </a:lnTo>
                <a:cubicBezTo>
                  <a:pt x="1440764" y="6761699"/>
                  <a:pt x="0" y="5263604"/>
                  <a:pt x="0" y="3429000"/>
                </a:cubicBezTo>
                <a:cubicBezTo>
                  <a:pt x="0" y="1535216"/>
                  <a:pt x="1535216" y="0"/>
                  <a:pt x="342900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254000">
              <a:schemeClr val="accent3">
                <a:lumMod val="5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8D9FD8A-EB64-3F29-0D7C-703BBC26740D}"/>
              </a:ext>
            </a:extLst>
          </p:cNvPr>
          <p:cNvSpPr txBox="1"/>
          <p:nvPr userDrawn="1"/>
        </p:nvSpPr>
        <p:spPr>
          <a:xfrm>
            <a:off x="9909313" y="296864"/>
            <a:ext cx="1587360" cy="32930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PRESENTATION OF ACADEMIC REPORT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F61221AD-6F16-CD95-D92E-2A6E256AF78F}"/>
              </a:ext>
            </a:extLst>
          </p:cNvPr>
          <p:cNvSpPr/>
          <p:nvPr userDrawn="1"/>
        </p:nvSpPr>
        <p:spPr>
          <a:xfrm>
            <a:off x="695326" y="296863"/>
            <a:ext cx="2461921" cy="329302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1">
    <p:bg>
      <p:bgPr>
        <a:gradFill>
          <a:gsLst>
            <a:gs pos="0">
              <a:schemeClr val="accent3">
                <a:lumMod val="20000"/>
                <a:lumOff val="80000"/>
                <a:alpha val="10000"/>
              </a:schemeClr>
            </a:gs>
            <a:gs pos="100000">
              <a:schemeClr val="accent3">
                <a:lumMod val="20000"/>
                <a:lumOff val="80000"/>
                <a:alpha val="5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A1CC11E-EE67-C22C-AD88-5C0AA5827C51}"/>
              </a:ext>
            </a:extLst>
          </p:cNvPr>
          <p:cNvSpPr/>
          <p:nvPr userDrawn="1"/>
        </p:nvSpPr>
        <p:spPr>
          <a:xfrm>
            <a:off x="9034754" y="437753"/>
            <a:ext cx="2461921" cy="329302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B8FE5A3-CE17-7227-F578-4760CEE65177}"/>
              </a:ext>
            </a:extLst>
          </p:cNvPr>
          <p:cNvSpPr/>
          <p:nvPr userDrawn="1"/>
        </p:nvSpPr>
        <p:spPr>
          <a:xfrm>
            <a:off x="695325" y="296758"/>
            <a:ext cx="389041" cy="389041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  <a:effectLst>
            <a:outerShdw blurRad="1270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18A53DC-ABC6-D114-C845-F4CB62CBF040}"/>
              </a:ext>
            </a:extLst>
          </p:cNvPr>
          <p:cNvSpPr/>
          <p:nvPr userDrawn="1"/>
        </p:nvSpPr>
        <p:spPr>
          <a:xfrm>
            <a:off x="781237" y="519009"/>
            <a:ext cx="389041" cy="389041"/>
          </a:xfrm>
          <a:prstGeom prst="ellipse">
            <a:avLst/>
          </a:prstGeom>
          <a:gradFill flip="none" rotWithShape="1">
            <a:gsLst>
              <a:gs pos="100000">
                <a:schemeClr val="accent3">
                  <a:lumMod val="40000"/>
                  <a:lumOff val="60000"/>
                </a:schemeClr>
              </a:gs>
              <a:gs pos="5000">
                <a:schemeClr val="accent3"/>
              </a:gs>
            </a:gsLst>
            <a:lin ang="2700000" scaled="1"/>
            <a:tileRect/>
          </a:gradFill>
          <a:ln>
            <a:noFill/>
          </a:ln>
          <a:effectLst>
            <a:outerShdw blurRad="1270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2">
    <p:bg>
      <p:bgPr>
        <a:gradFill>
          <a:gsLst>
            <a:gs pos="100000">
              <a:schemeClr val="accent3">
                <a:lumMod val="20000"/>
                <a:lumOff val="80000"/>
                <a:alpha val="10000"/>
              </a:schemeClr>
            </a:gs>
            <a:gs pos="2000">
              <a:schemeClr val="accent3">
                <a:lumMod val="20000"/>
                <a:lumOff val="80000"/>
                <a:alpha val="5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D00BDB32-803C-34B6-8D04-EA46B31CCE36}"/>
              </a:ext>
            </a:extLst>
          </p:cNvPr>
          <p:cNvSpPr/>
          <p:nvPr userDrawn="1"/>
        </p:nvSpPr>
        <p:spPr>
          <a:xfrm>
            <a:off x="9034754" y="437753"/>
            <a:ext cx="2461921" cy="329302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4EF7E08-E4B2-D125-F925-F9BD04043A6C}"/>
              </a:ext>
            </a:extLst>
          </p:cNvPr>
          <p:cNvGrpSpPr/>
          <p:nvPr userDrawn="1"/>
        </p:nvGrpSpPr>
        <p:grpSpPr>
          <a:xfrm>
            <a:off x="695325" y="296758"/>
            <a:ext cx="474953" cy="611292"/>
            <a:chOff x="695325" y="296758"/>
            <a:chExt cx="474953" cy="611292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365E5EF5-1AF4-3264-48C6-661C62E60873}"/>
                </a:ext>
              </a:extLst>
            </p:cNvPr>
            <p:cNvSpPr/>
            <p:nvPr userDrawn="1"/>
          </p:nvSpPr>
          <p:spPr>
            <a:xfrm>
              <a:off x="695325" y="296758"/>
              <a:ext cx="389041" cy="389041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sx="102000" sy="102000" algn="ctr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D679AEDE-366B-3E9D-6410-B8BEB2C17B51}"/>
                </a:ext>
              </a:extLst>
            </p:cNvPr>
            <p:cNvSpPr/>
            <p:nvPr userDrawn="1"/>
          </p:nvSpPr>
          <p:spPr>
            <a:xfrm>
              <a:off x="781237" y="519009"/>
              <a:ext cx="389041" cy="389041"/>
            </a:xfrm>
            <a:prstGeom prst="ellipse">
              <a:avLst/>
            </a:prstGeom>
            <a:gradFill flip="none" rotWithShape="1">
              <a:gsLst>
                <a:gs pos="100000">
                  <a:schemeClr val="accent3">
                    <a:lumMod val="40000"/>
                    <a:lumOff val="60000"/>
                  </a:schemeClr>
                </a:gs>
                <a:gs pos="5000">
                  <a:schemeClr val="accent3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sx="102000" sy="102000" algn="ctr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644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1" r:id="rId4"/>
    <p:sldLayoutId id="2147483652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38" userDrawn="1">
          <p15:clr>
            <a:srgbClr val="F26B43"/>
          </p15:clr>
        </p15:guide>
        <p15:guide id="4" pos="7242" userDrawn="1">
          <p15:clr>
            <a:srgbClr val="F26B43"/>
          </p15:clr>
        </p15:guide>
        <p15:guide id="5" orient="horz" pos="572" userDrawn="1">
          <p15:clr>
            <a:srgbClr val="F26B43"/>
          </p15:clr>
        </p15:guide>
        <p15:guide id="6" orient="horz" pos="187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pos="4974" userDrawn="1">
          <p15:clr>
            <a:srgbClr val="F26B43"/>
          </p15:clr>
        </p15:guide>
        <p15:guide id="9" pos="2706" userDrawn="1">
          <p15:clr>
            <a:srgbClr val="F26B43"/>
          </p15:clr>
        </p15:guide>
        <p15:guide id="10" orient="horz" pos="1593" userDrawn="1">
          <p15:clr>
            <a:srgbClr val="F26B43"/>
          </p15:clr>
        </p15:guide>
        <p15:guide id="11" orient="horz" pos="2727" userDrawn="1">
          <p15:clr>
            <a:srgbClr val="F26B43"/>
          </p15:clr>
        </p15:guide>
        <p15:guide id="12" orient="horz" pos="2160" userDrawn="1">
          <p15:clr>
            <a:srgbClr val="F26B43"/>
          </p15:clr>
        </p15:guide>
        <p15:guide id="13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EB76C96-C1AA-D0E8-5BC7-2564E7944B29}"/>
              </a:ext>
            </a:extLst>
          </p:cNvPr>
          <p:cNvSpPr/>
          <p:nvPr/>
        </p:nvSpPr>
        <p:spPr>
          <a:xfrm>
            <a:off x="2394916" y="5620513"/>
            <a:ext cx="1017653" cy="38034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27000" dist="63500" sx="102000" sy="102000" algn="ctr" rotWithShape="0">
              <a:schemeClr val="accent3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5C4665E-AB91-05EB-09D3-6F9FD621C3B3}"/>
              </a:ext>
            </a:extLst>
          </p:cNvPr>
          <p:cNvSpPr/>
          <p:nvPr/>
        </p:nvSpPr>
        <p:spPr>
          <a:xfrm>
            <a:off x="695323" y="5620513"/>
            <a:ext cx="1017653" cy="38034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27000" dist="63500" sx="102000" sy="102000" algn="ctr" rotWithShape="0">
              <a:schemeClr val="accent3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70B9321-96B9-5FF5-A09A-9ABEF24788DB}"/>
              </a:ext>
            </a:extLst>
          </p:cNvPr>
          <p:cNvSpPr txBox="1"/>
          <p:nvPr/>
        </p:nvSpPr>
        <p:spPr>
          <a:xfrm>
            <a:off x="695323" y="1856474"/>
            <a:ext cx="5400675" cy="15696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48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清新简约</a:t>
            </a:r>
            <a:endParaRPr lang="en-US" altLang="zh-CN" sz="4800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绿色学术答辩模板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ECD5A18-218F-F784-CA6D-66DB462EC471}"/>
              </a:ext>
            </a:extLst>
          </p:cNvPr>
          <p:cNvSpPr txBox="1"/>
          <p:nvPr/>
        </p:nvSpPr>
        <p:spPr>
          <a:xfrm>
            <a:off x="849247" y="5694282"/>
            <a:ext cx="709805" cy="2328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汇报人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3C6282C-D517-35EF-9BE5-820C52FD68AF}"/>
              </a:ext>
            </a:extLst>
          </p:cNvPr>
          <p:cNvSpPr txBox="1"/>
          <p:nvPr/>
        </p:nvSpPr>
        <p:spPr>
          <a:xfrm>
            <a:off x="695325" y="6055796"/>
            <a:ext cx="1531040" cy="2328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</a:lstStyle>
          <a:p>
            <a:r>
              <a:rPr lang="en-US" altLang="zh-CN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OfficePLUS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F61A0F-8EAC-23B7-93A8-732B4158E2F0}"/>
              </a:ext>
            </a:extLst>
          </p:cNvPr>
          <p:cNvSpPr txBox="1"/>
          <p:nvPr/>
        </p:nvSpPr>
        <p:spPr>
          <a:xfrm>
            <a:off x="2647304" y="5694282"/>
            <a:ext cx="512876" cy="2328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/>
              <a:t>时间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72B6B8D-5335-6CA6-1A6A-B6F1CAF6222E}"/>
              </a:ext>
            </a:extLst>
          </p:cNvPr>
          <p:cNvSpPr txBox="1"/>
          <p:nvPr/>
        </p:nvSpPr>
        <p:spPr>
          <a:xfrm>
            <a:off x="2394916" y="6055796"/>
            <a:ext cx="1531040" cy="2328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20XX/07/01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C2F78DD-D961-781C-6493-AF706A8BB8FE}"/>
              </a:ext>
            </a:extLst>
          </p:cNvPr>
          <p:cNvSpPr txBox="1"/>
          <p:nvPr/>
        </p:nvSpPr>
        <p:spPr>
          <a:xfrm>
            <a:off x="695323" y="3431866"/>
            <a:ext cx="5400675" cy="2328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Brief green academic defense report template</a:t>
            </a:r>
          </a:p>
        </p:txBody>
      </p:sp>
    </p:spTree>
    <p:extLst>
      <p:ext uri="{BB962C8B-B14F-4D97-AF65-F5344CB8AC3E}">
        <p14:creationId xmlns:p14="http://schemas.microsoft.com/office/powerpoint/2010/main" val="1820815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>
            <a:extLst>
              <a:ext uri="{FF2B5EF4-FFF2-40B4-BE49-F238E27FC236}">
                <a16:creationId xmlns:a16="http://schemas.microsoft.com/office/drawing/2014/main" id="{84C11B8C-937E-E1E6-6359-6DFE9447A8E4}"/>
              </a:ext>
            </a:extLst>
          </p:cNvPr>
          <p:cNvSpPr/>
          <p:nvPr/>
        </p:nvSpPr>
        <p:spPr>
          <a:xfrm>
            <a:off x="0" y="1649213"/>
            <a:ext cx="12203575" cy="5208788"/>
          </a:xfrm>
          <a:custGeom>
            <a:avLst/>
            <a:gdLst>
              <a:gd name="connsiteX0" fmla="*/ 0 w 12192000"/>
              <a:gd name="connsiteY0" fmla="*/ 0 h 4329112"/>
              <a:gd name="connsiteX1" fmla="*/ 12192000 w 12192000"/>
              <a:gd name="connsiteY1" fmla="*/ 0 h 4329112"/>
              <a:gd name="connsiteX2" fmla="*/ 12192000 w 12192000"/>
              <a:gd name="connsiteY2" fmla="*/ 4329112 h 4329112"/>
              <a:gd name="connsiteX3" fmla="*/ 0 w 12192000"/>
              <a:gd name="connsiteY3" fmla="*/ 4329112 h 4329112"/>
              <a:gd name="connsiteX4" fmla="*/ 0 w 12192000"/>
              <a:gd name="connsiteY4" fmla="*/ 0 h 4329112"/>
              <a:gd name="connsiteX0" fmla="*/ 0 w 12192000"/>
              <a:gd name="connsiteY0" fmla="*/ 2708476 h 4329112"/>
              <a:gd name="connsiteX1" fmla="*/ 12192000 w 12192000"/>
              <a:gd name="connsiteY1" fmla="*/ 0 h 4329112"/>
              <a:gd name="connsiteX2" fmla="*/ 12192000 w 12192000"/>
              <a:gd name="connsiteY2" fmla="*/ 4329112 h 4329112"/>
              <a:gd name="connsiteX3" fmla="*/ 0 w 12192000"/>
              <a:gd name="connsiteY3" fmla="*/ 4329112 h 4329112"/>
              <a:gd name="connsiteX4" fmla="*/ 0 w 12192000"/>
              <a:gd name="connsiteY4" fmla="*/ 2708476 h 4329112"/>
              <a:gd name="connsiteX0" fmla="*/ 0 w 12192000"/>
              <a:gd name="connsiteY0" fmla="*/ 2708476 h 4329112"/>
              <a:gd name="connsiteX1" fmla="*/ 12192000 w 12192000"/>
              <a:gd name="connsiteY1" fmla="*/ 0 h 4329112"/>
              <a:gd name="connsiteX2" fmla="*/ 12192000 w 12192000"/>
              <a:gd name="connsiteY2" fmla="*/ 4329112 h 4329112"/>
              <a:gd name="connsiteX3" fmla="*/ 0 w 12192000"/>
              <a:gd name="connsiteY3" fmla="*/ 4329112 h 4329112"/>
              <a:gd name="connsiteX4" fmla="*/ 0 w 12192000"/>
              <a:gd name="connsiteY4" fmla="*/ 2708476 h 4329112"/>
              <a:gd name="connsiteX0" fmla="*/ 0 w 12192000"/>
              <a:gd name="connsiteY0" fmla="*/ 2708476 h 4329112"/>
              <a:gd name="connsiteX1" fmla="*/ 12192000 w 12192000"/>
              <a:gd name="connsiteY1" fmla="*/ 0 h 4329112"/>
              <a:gd name="connsiteX2" fmla="*/ 12192000 w 12192000"/>
              <a:gd name="connsiteY2" fmla="*/ 4329112 h 4329112"/>
              <a:gd name="connsiteX3" fmla="*/ 0 w 12192000"/>
              <a:gd name="connsiteY3" fmla="*/ 4329112 h 4329112"/>
              <a:gd name="connsiteX4" fmla="*/ 0 w 12192000"/>
              <a:gd name="connsiteY4" fmla="*/ 2708476 h 4329112"/>
              <a:gd name="connsiteX0" fmla="*/ 0 w 12192000"/>
              <a:gd name="connsiteY0" fmla="*/ 2789498 h 4329112"/>
              <a:gd name="connsiteX1" fmla="*/ 12192000 w 12192000"/>
              <a:gd name="connsiteY1" fmla="*/ 0 h 4329112"/>
              <a:gd name="connsiteX2" fmla="*/ 12192000 w 12192000"/>
              <a:gd name="connsiteY2" fmla="*/ 4329112 h 4329112"/>
              <a:gd name="connsiteX3" fmla="*/ 0 w 12192000"/>
              <a:gd name="connsiteY3" fmla="*/ 4329112 h 4329112"/>
              <a:gd name="connsiteX4" fmla="*/ 0 w 12192000"/>
              <a:gd name="connsiteY4" fmla="*/ 2789498 h 4329112"/>
              <a:gd name="connsiteX0" fmla="*/ 0 w 12192000"/>
              <a:gd name="connsiteY0" fmla="*/ 2789498 h 4329112"/>
              <a:gd name="connsiteX1" fmla="*/ 12192000 w 12192000"/>
              <a:gd name="connsiteY1" fmla="*/ 0 h 4329112"/>
              <a:gd name="connsiteX2" fmla="*/ 12192000 w 12192000"/>
              <a:gd name="connsiteY2" fmla="*/ 4329112 h 4329112"/>
              <a:gd name="connsiteX3" fmla="*/ 0 w 12192000"/>
              <a:gd name="connsiteY3" fmla="*/ 4329112 h 4329112"/>
              <a:gd name="connsiteX4" fmla="*/ 0 w 12192000"/>
              <a:gd name="connsiteY4" fmla="*/ 2789498 h 4329112"/>
              <a:gd name="connsiteX0" fmla="*/ 0 w 12192000"/>
              <a:gd name="connsiteY0" fmla="*/ 2789498 h 4329112"/>
              <a:gd name="connsiteX1" fmla="*/ 12192000 w 12192000"/>
              <a:gd name="connsiteY1" fmla="*/ 0 h 4329112"/>
              <a:gd name="connsiteX2" fmla="*/ 12192000 w 12192000"/>
              <a:gd name="connsiteY2" fmla="*/ 4329112 h 4329112"/>
              <a:gd name="connsiteX3" fmla="*/ 0 w 12192000"/>
              <a:gd name="connsiteY3" fmla="*/ 4329112 h 4329112"/>
              <a:gd name="connsiteX4" fmla="*/ 0 w 12192000"/>
              <a:gd name="connsiteY4" fmla="*/ 2789498 h 4329112"/>
              <a:gd name="connsiteX0" fmla="*/ 0 w 12203575"/>
              <a:gd name="connsiteY0" fmla="*/ 3669174 h 5208788"/>
              <a:gd name="connsiteX1" fmla="*/ 12203575 w 12203575"/>
              <a:gd name="connsiteY1" fmla="*/ 0 h 5208788"/>
              <a:gd name="connsiteX2" fmla="*/ 12192000 w 12203575"/>
              <a:gd name="connsiteY2" fmla="*/ 5208788 h 5208788"/>
              <a:gd name="connsiteX3" fmla="*/ 0 w 12203575"/>
              <a:gd name="connsiteY3" fmla="*/ 5208788 h 5208788"/>
              <a:gd name="connsiteX4" fmla="*/ 0 w 12203575"/>
              <a:gd name="connsiteY4" fmla="*/ 3669174 h 520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575" h="5208788">
                <a:moveTo>
                  <a:pt x="0" y="3669174"/>
                </a:moveTo>
                <a:cubicBezTo>
                  <a:pt x="4179747" y="3727047"/>
                  <a:pt x="7711312" y="0"/>
                  <a:pt x="12203575" y="0"/>
                </a:cubicBezTo>
                <a:cubicBezTo>
                  <a:pt x="12199717" y="1736263"/>
                  <a:pt x="12195858" y="3472525"/>
                  <a:pt x="12192000" y="5208788"/>
                </a:cubicBezTo>
                <a:lnTo>
                  <a:pt x="0" y="5208788"/>
                </a:lnTo>
                <a:lnTo>
                  <a:pt x="0" y="3669174"/>
                </a:ln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3AF918B-BAFE-07C2-3FE7-776997126419}"/>
              </a:ext>
            </a:extLst>
          </p:cNvPr>
          <p:cNvSpPr txBox="1"/>
          <p:nvPr/>
        </p:nvSpPr>
        <p:spPr>
          <a:xfrm>
            <a:off x="1351280" y="296863"/>
            <a:ext cx="4744720" cy="5972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研究过程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2E58205-C841-4DB7-892E-9E708A3EF556}"/>
              </a:ext>
            </a:extLst>
          </p:cNvPr>
          <p:cNvSpPr/>
          <p:nvPr/>
        </p:nvSpPr>
        <p:spPr>
          <a:xfrm>
            <a:off x="1183197" y="5039760"/>
            <a:ext cx="336165" cy="3361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CBA63858-86AA-CB7F-A424-31A4F0BEDA01}"/>
              </a:ext>
            </a:extLst>
          </p:cNvPr>
          <p:cNvSpPr/>
          <p:nvPr/>
        </p:nvSpPr>
        <p:spPr>
          <a:xfrm>
            <a:off x="1233390" y="5089953"/>
            <a:ext cx="235779" cy="23577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3DCA337-89DC-D7B3-01D6-B9AFD6BF611F}"/>
              </a:ext>
            </a:extLst>
          </p:cNvPr>
          <p:cNvCxnSpPr>
            <a:cxnSpLocks/>
          </p:cNvCxnSpPr>
          <p:nvPr/>
        </p:nvCxnSpPr>
        <p:spPr>
          <a:xfrm flipV="1">
            <a:off x="1351280" y="1222513"/>
            <a:ext cx="0" cy="3817247"/>
          </a:xfrm>
          <a:prstGeom prst="line">
            <a:avLst/>
          </a:prstGeom>
          <a:ln w="3810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90C003E1-80B1-C468-E57A-66CBB6050BB7}"/>
              </a:ext>
            </a:extLst>
          </p:cNvPr>
          <p:cNvSpPr/>
          <p:nvPr/>
        </p:nvSpPr>
        <p:spPr>
          <a:xfrm>
            <a:off x="3927130" y="4221271"/>
            <a:ext cx="336165" cy="3361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D71AB2FA-4EE3-F554-3D8A-A6388CAFC894}"/>
              </a:ext>
            </a:extLst>
          </p:cNvPr>
          <p:cNvSpPr/>
          <p:nvPr/>
        </p:nvSpPr>
        <p:spPr>
          <a:xfrm>
            <a:off x="3977323" y="4271464"/>
            <a:ext cx="235779" cy="23577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D6A76B21-989F-504F-0042-57C69CAB1B4C}"/>
              </a:ext>
            </a:extLst>
          </p:cNvPr>
          <p:cNvCxnSpPr>
            <a:cxnSpLocks/>
          </p:cNvCxnSpPr>
          <p:nvPr/>
        </p:nvCxnSpPr>
        <p:spPr>
          <a:xfrm flipV="1">
            <a:off x="4094480" y="938530"/>
            <a:ext cx="0" cy="3282741"/>
          </a:xfrm>
          <a:prstGeom prst="line">
            <a:avLst/>
          </a:prstGeom>
          <a:ln w="3810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椭圆 40">
            <a:extLst>
              <a:ext uri="{FF2B5EF4-FFF2-40B4-BE49-F238E27FC236}">
                <a16:creationId xmlns:a16="http://schemas.microsoft.com/office/drawing/2014/main" id="{C77F04DA-1D0C-299D-A0EF-9550B70F7F83}"/>
              </a:ext>
            </a:extLst>
          </p:cNvPr>
          <p:cNvSpPr/>
          <p:nvPr/>
        </p:nvSpPr>
        <p:spPr>
          <a:xfrm flipV="1">
            <a:off x="6684919" y="2934967"/>
            <a:ext cx="336165" cy="3361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03EEC8E1-30F0-0721-94D5-639B112BC5EF}"/>
              </a:ext>
            </a:extLst>
          </p:cNvPr>
          <p:cNvSpPr/>
          <p:nvPr/>
        </p:nvSpPr>
        <p:spPr>
          <a:xfrm flipV="1">
            <a:off x="6735112" y="2985160"/>
            <a:ext cx="235779" cy="23577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701DC9E1-2B95-5934-BCA8-E8082C2A1F6F}"/>
              </a:ext>
            </a:extLst>
          </p:cNvPr>
          <p:cNvCxnSpPr>
            <a:cxnSpLocks/>
          </p:cNvCxnSpPr>
          <p:nvPr/>
        </p:nvCxnSpPr>
        <p:spPr>
          <a:xfrm>
            <a:off x="6852269" y="3271132"/>
            <a:ext cx="0" cy="3282741"/>
          </a:xfrm>
          <a:prstGeom prst="line">
            <a:avLst/>
          </a:prstGeom>
          <a:ln w="38100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椭圆 46">
            <a:extLst>
              <a:ext uri="{FF2B5EF4-FFF2-40B4-BE49-F238E27FC236}">
                <a16:creationId xmlns:a16="http://schemas.microsoft.com/office/drawing/2014/main" id="{2FBBA119-A6D8-C1DF-3FA7-71978C03E4C1}"/>
              </a:ext>
            </a:extLst>
          </p:cNvPr>
          <p:cNvSpPr/>
          <p:nvPr/>
        </p:nvSpPr>
        <p:spPr>
          <a:xfrm flipV="1">
            <a:off x="9422718" y="1868167"/>
            <a:ext cx="336165" cy="3361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A82EC330-5FB4-CDD4-58C8-B6236859810D}"/>
              </a:ext>
            </a:extLst>
          </p:cNvPr>
          <p:cNvSpPr/>
          <p:nvPr/>
        </p:nvSpPr>
        <p:spPr>
          <a:xfrm flipV="1">
            <a:off x="9472911" y="1918360"/>
            <a:ext cx="235779" cy="23577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8B422189-8603-641F-F341-FA842EA06297}"/>
              </a:ext>
            </a:extLst>
          </p:cNvPr>
          <p:cNvCxnSpPr>
            <a:cxnSpLocks/>
          </p:cNvCxnSpPr>
          <p:nvPr/>
        </p:nvCxnSpPr>
        <p:spPr>
          <a:xfrm>
            <a:off x="9590068" y="2204332"/>
            <a:ext cx="0" cy="3282741"/>
          </a:xfrm>
          <a:prstGeom prst="line">
            <a:avLst/>
          </a:prstGeom>
          <a:ln w="38100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3AE2B6E-F1AF-193E-EDDB-B082AC255829}"/>
              </a:ext>
            </a:extLst>
          </p:cNvPr>
          <p:cNvGrpSpPr/>
          <p:nvPr/>
        </p:nvGrpSpPr>
        <p:grpSpPr>
          <a:xfrm>
            <a:off x="1469168" y="1222513"/>
            <a:ext cx="1967696" cy="1502407"/>
            <a:chOff x="1469168" y="1432560"/>
            <a:chExt cx="1967696" cy="1502407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1645109-0D8D-933A-AF36-8A5790D436D8}"/>
                </a:ext>
              </a:extLst>
            </p:cNvPr>
            <p:cNvSpPr/>
            <p:nvPr/>
          </p:nvSpPr>
          <p:spPr>
            <a:xfrm>
              <a:off x="1469168" y="1432560"/>
              <a:ext cx="1517872" cy="33616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zh-CN" altLang="en-US" sz="2000" b="1" dirty="0"/>
                <a:t>总结性描述</a:t>
              </a: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83ECA937-B1D5-DADB-FFCB-34DF5ECD36AB}"/>
                </a:ext>
              </a:extLst>
            </p:cNvPr>
            <p:cNvSpPr txBox="1"/>
            <p:nvPr/>
          </p:nvSpPr>
          <p:spPr>
            <a:xfrm>
              <a:off x="1469168" y="1889616"/>
              <a:ext cx="1967696" cy="1045351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l">
                <a:lnSpc>
                  <a:spcPct val="120000"/>
                </a:lnSpc>
                <a:spcAft>
                  <a:spcPts val="600"/>
                </a:spcAft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请在此输入具体内容，尽量直白凝练。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173A8175-7A73-D072-9894-40F1871B49AF}"/>
              </a:ext>
            </a:extLst>
          </p:cNvPr>
          <p:cNvGrpSpPr/>
          <p:nvPr/>
        </p:nvGrpSpPr>
        <p:grpSpPr>
          <a:xfrm>
            <a:off x="4213102" y="938530"/>
            <a:ext cx="1967696" cy="1502407"/>
            <a:chOff x="1469168" y="1432560"/>
            <a:chExt cx="1967696" cy="1502407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CECF49CF-6BE3-0A9B-BEE2-1B6F167D4732}"/>
                </a:ext>
              </a:extLst>
            </p:cNvPr>
            <p:cNvSpPr/>
            <p:nvPr/>
          </p:nvSpPr>
          <p:spPr>
            <a:xfrm>
              <a:off x="1469168" y="1432560"/>
              <a:ext cx="1517872" cy="33616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zh-CN" altLang="en-US" sz="2000" b="1" dirty="0"/>
                <a:t>总结性描述</a:t>
              </a: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08608E68-DB77-1F2E-0629-32DA2B86A060}"/>
                </a:ext>
              </a:extLst>
            </p:cNvPr>
            <p:cNvSpPr txBox="1"/>
            <p:nvPr/>
          </p:nvSpPr>
          <p:spPr>
            <a:xfrm>
              <a:off x="1469168" y="1889616"/>
              <a:ext cx="1967696" cy="1045351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l">
                <a:lnSpc>
                  <a:spcPct val="120000"/>
                </a:lnSpc>
                <a:spcAft>
                  <a:spcPts val="600"/>
                </a:spcAft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请在此输入具体内容，尽量直白凝练。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3204FF87-5A08-E7A0-CE1A-B6C2871E2543}"/>
              </a:ext>
            </a:extLst>
          </p:cNvPr>
          <p:cNvGrpSpPr/>
          <p:nvPr/>
        </p:nvGrpSpPr>
        <p:grpSpPr>
          <a:xfrm>
            <a:off x="7019620" y="3429717"/>
            <a:ext cx="1967696" cy="1502407"/>
            <a:chOff x="1469168" y="1432560"/>
            <a:chExt cx="1967696" cy="1502407"/>
          </a:xfrm>
        </p:grpSpPr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646ADA2A-6F4E-18EB-1EAC-3DD82F05FF31}"/>
                </a:ext>
              </a:extLst>
            </p:cNvPr>
            <p:cNvSpPr/>
            <p:nvPr/>
          </p:nvSpPr>
          <p:spPr>
            <a:xfrm>
              <a:off x="1469168" y="1432560"/>
              <a:ext cx="1517872" cy="336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zh-CN" altLang="en-US" sz="2000" b="1" dirty="0">
                  <a:solidFill>
                    <a:schemeClr val="accent3"/>
                  </a:solidFill>
                </a:rPr>
                <a:t>总结性描述</a:t>
              </a: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106B3563-7CFE-9FE3-F21E-6AE0DCBE9EFD}"/>
                </a:ext>
              </a:extLst>
            </p:cNvPr>
            <p:cNvSpPr txBox="1"/>
            <p:nvPr/>
          </p:nvSpPr>
          <p:spPr>
            <a:xfrm>
              <a:off x="1469168" y="1889616"/>
              <a:ext cx="1967696" cy="1045351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l">
                <a:lnSpc>
                  <a:spcPct val="120000"/>
                </a:lnSpc>
                <a:spcAft>
                  <a:spcPts val="600"/>
                </a:spcAft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请在此输入具体内容，尽量直白凝练。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8E04BF14-3808-2C7D-399D-369A5DBD7315}"/>
              </a:ext>
            </a:extLst>
          </p:cNvPr>
          <p:cNvGrpSpPr/>
          <p:nvPr/>
        </p:nvGrpSpPr>
        <p:grpSpPr>
          <a:xfrm>
            <a:off x="9764283" y="2528888"/>
            <a:ext cx="1967696" cy="1502407"/>
            <a:chOff x="1469168" y="1432560"/>
            <a:chExt cx="1967696" cy="1502407"/>
          </a:xfrm>
        </p:grpSpPr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69A981A2-8DF2-CEEB-3983-10D3472C9363}"/>
                </a:ext>
              </a:extLst>
            </p:cNvPr>
            <p:cNvSpPr/>
            <p:nvPr/>
          </p:nvSpPr>
          <p:spPr>
            <a:xfrm>
              <a:off x="1469168" y="1432560"/>
              <a:ext cx="1517872" cy="336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zh-CN" altLang="en-US" sz="2000" b="1" dirty="0">
                  <a:solidFill>
                    <a:schemeClr val="accent3"/>
                  </a:solidFill>
                </a:rPr>
                <a:t>总结性描述</a:t>
              </a: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78B5B437-6B51-2BC0-13D9-D2334F91EFC9}"/>
                </a:ext>
              </a:extLst>
            </p:cNvPr>
            <p:cNvSpPr txBox="1"/>
            <p:nvPr/>
          </p:nvSpPr>
          <p:spPr>
            <a:xfrm>
              <a:off x="1469168" y="1889616"/>
              <a:ext cx="1967696" cy="1045351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l">
                <a:lnSpc>
                  <a:spcPct val="120000"/>
                </a:lnSpc>
                <a:spcAft>
                  <a:spcPts val="600"/>
                </a:spcAft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请在此输入具体内容，尽量直白凝练。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9306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9">
            <a:extLst>
              <a:ext uri="{FF2B5EF4-FFF2-40B4-BE49-F238E27FC236}">
                <a16:creationId xmlns:a16="http://schemas.microsoft.com/office/drawing/2014/main" id="{57D73BB4-5690-FD85-FA4D-A59F90C5D652}"/>
              </a:ext>
            </a:extLst>
          </p:cNvPr>
          <p:cNvSpPr txBox="1">
            <a:spLocks/>
          </p:cNvSpPr>
          <p:nvPr/>
        </p:nvSpPr>
        <p:spPr>
          <a:xfrm>
            <a:off x="4295775" y="1574675"/>
            <a:ext cx="3600450" cy="18427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600" b="1" kern="12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8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</a:rPr>
              <a:t>03</a:t>
            </a:r>
            <a:endParaRPr lang="zh-CN" altLang="en-US" dirty="0">
              <a:gradFill flip="none" rotWithShape="1">
                <a:gsLst>
                  <a:gs pos="0">
                    <a:schemeClr val="accent1"/>
                  </a:gs>
                  <a:gs pos="8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4D9C0C6-C23B-C808-8F21-9E03514AD2BC}"/>
              </a:ext>
            </a:extLst>
          </p:cNvPr>
          <p:cNvSpPr txBox="1"/>
          <p:nvPr/>
        </p:nvSpPr>
        <p:spPr>
          <a:xfrm>
            <a:off x="3857942" y="2950970"/>
            <a:ext cx="4476117" cy="5847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研究成果及运用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18FCD6-B940-057F-523F-6B590D0373AE}"/>
              </a:ext>
            </a:extLst>
          </p:cNvPr>
          <p:cNvSpPr txBox="1"/>
          <p:nvPr/>
        </p:nvSpPr>
        <p:spPr>
          <a:xfrm>
            <a:off x="3857941" y="3535745"/>
            <a:ext cx="4476117" cy="420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results and Application</a:t>
            </a:r>
          </a:p>
        </p:txBody>
      </p:sp>
    </p:spTree>
    <p:extLst>
      <p:ext uri="{BB962C8B-B14F-4D97-AF65-F5344CB8AC3E}">
        <p14:creationId xmlns:p14="http://schemas.microsoft.com/office/powerpoint/2010/main" val="57437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F919080-4941-302D-C47C-1C2CA2E8B44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694EC32-EEFC-9ECE-AB6C-D5133D5C716F}"/>
              </a:ext>
            </a:extLst>
          </p:cNvPr>
          <p:cNvSpPr txBox="1"/>
          <p:nvPr/>
        </p:nvSpPr>
        <p:spPr>
          <a:xfrm>
            <a:off x="1351280" y="296863"/>
            <a:ext cx="4744720" cy="5972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研究数据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B77A638F-F1D3-A8CE-ECC6-175F591E62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7806267"/>
              </p:ext>
            </p:extLst>
          </p:nvPr>
        </p:nvGraphicFramePr>
        <p:xfrm>
          <a:off x="695326" y="1237827"/>
          <a:ext cx="5400674" cy="507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5F353AC-70C8-46B8-BC6F-F7B83AE54C66}"/>
              </a:ext>
            </a:extLst>
          </p:cNvPr>
          <p:cNvSpPr/>
          <p:nvPr/>
        </p:nvSpPr>
        <p:spPr>
          <a:xfrm>
            <a:off x="9034754" y="437753"/>
            <a:ext cx="2461921" cy="329302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A74990-A9C9-2A1F-B88F-00B4D62C7A2D}"/>
              </a:ext>
            </a:extLst>
          </p:cNvPr>
          <p:cNvSpPr txBox="1"/>
          <p:nvPr/>
        </p:nvSpPr>
        <p:spPr>
          <a:xfrm>
            <a:off x="6421868" y="1237827"/>
            <a:ext cx="2530997" cy="4977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defRPr sz="3200" b="1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latin typeface="+mn-ea"/>
                <a:ea typeface="+mn-ea"/>
              </a:rPr>
              <a:t>这是数据特点一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98E34CD-2080-E949-DD66-835CDFE54B38}"/>
              </a:ext>
            </a:extLst>
          </p:cNvPr>
          <p:cNvSpPr txBox="1"/>
          <p:nvPr/>
        </p:nvSpPr>
        <p:spPr>
          <a:xfrm>
            <a:off x="6421867" y="1735539"/>
            <a:ext cx="4334357" cy="71295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请在此输入具体内容，尽量直白凝练，帮助观众快速了解。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7C9DEE3-2305-2AC3-86A4-751A84517BA4}"/>
              </a:ext>
            </a:extLst>
          </p:cNvPr>
          <p:cNvCxnSpPr>
            <a:cxnSpLocks/>
          </p:cNvCxnSpPr>
          <p:nvPr/>
        </p:nvCxnSpPr>
        <p:spPr>
          <a:xfrm>
            <a:off x="6531465" y="2754111"/>
            <a:ext cx="4965210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D54B741E-BE9A-E988-1AB5-A313DA5F60A0}"/>
              </a:ext>
            </a:extLst>
          </p:cNvPr>
          <p:cNvSpPr txBox="1"/>
          <p:nvPr/>
        </p:nvSpPr>
        <p:spPr>
          <a:xfrm>
            <a:off x="6421868" y="3195384"/>
            <a:ext cx="2530997" cy="4977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defRPr sz="3200" b="1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latin typeface="+mn-ea"/>
                <a:ea typeface="+mn-ea"/>
              </a:rPr>
              <a:t>这是数据特点一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4E1F7AD-8535-51F9-6B19-46E427BA8DA3}"/>
              </a:ext>
            </a:extLst>
          </p:cNvPr>
          <p:cNvSpPr txBox="1"/>
          <p:nvPr/>
        </p:nvSpPr>
        <p:spPr>
          <a:xfrm>
            <a:off x="6421867" y="3693096"/>
            <a:ext cx="4334357" cy="71295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请在此输入具体内容，尽量直白凝练，帮助观众快速了解。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CBA37E6C-C216-0098-EBC2-64A6C4C48D52}"/>
              </a:ext>
            </a:extLst>
          </p:cNvPr>
          <p:cNvCxnSpPr>
            <a:cxnSpLocks/>
          </p:cNvCxnSpPr>
          <p:nvPr/>
        </p:nvCxnSpPr>
        <p:spPr>
          <a:xfrm>
            <a:off x="6531465" y="4711668"/>
            <a:ext cx="4965210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F0A315BD-1DD0-5A24-1FFF-00F8D32DF5F8}"/>
              </a:ext>
            </a:extLst>
          </p:cNvPr>
          <p:cNvSpPr txBox="1"/>
          <p:nvPr/>
        </p:nvSpPr>
        <p:spPr>
          <a:xfrm>
            <a:off x="6421868" y="5152941"/>
            <a:ext cx="2530997" cy="4977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defRPr sz="3200" b="1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latin typeface="+mn-ea"/>
                <a:ea typeface="+mn-ea"/>
              </a:rPr>
              <a:t>这是数据特点一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83E5023-5032-95EC-0CAE-F0BA71944A91}"/>
              </a:ext>
            </a:extLst>
          </p:cNvPr>
          <p:cNvSpPr txBox="1"/>
          <p:nvPr/>
        </p:nvSpPr>
        <p:spPr>
          <a:xfrm>
            <a:off x="6421867" y="5650653"/>
            <a:ext cx="4334357" cy="71295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请在此输入具体内容，尽量直白凝练，帮助观众快速了解。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95659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6D3BCD2B-AE3E-D403-E026-1C3BFCA0A5EF}"/>
              </a:ext>
            </a:extLst>
          </p:cNvPr>
          <p:cNvSpPr/>
          <p:nvPr/>
        </p:nvSpPr>
        <p:spPr>
          <a:xfrm>
            <a:off x="695325" y="2539484"/>
            <a:ext cx="10801350" cy="3017520"/>
          </a:xfrm>
          <a:prstGeom prst="roundRect">
            <a:avLst>
              <a:gd name="adj" fmla="val 5904"/>
            </a:avLst>
          </a:prstGeom>
          <a:gradFill flip="none" rotWithShape="1">
            <a:gsLst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254000" dist="127000" dir="5400000" algn="t" rotWithShape="0">
              <a:schemeClr val="accent3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60B1F01-1F0C-05A2-FAA5-DADABE6B6E27}"/>
              </a:ext>
            </a:extLst>
          </p:cNvPr>
          <p:cNvSpPr txBox="1"/>
          <p:nvPr/>
        </p:nvSpPr>
        <p:spPr>
          <a:xfrm>
            <a:off x="1351280" y="296863"/>
            <a:ext cx="4744720" cy="5972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研究成果</a:t>
            </a:r>
          </a:p>
        </p:txBody>
      </p:sp>
      <p:sp>
        <p:nvSpPr>
          <p:cNvPr id="3" name="矩形: 圆顶角 2">
            <a:extLst>
              <a:ext uri="{FF2B5EF4-FFF2-40B4-BE49-F238E27FC236}">
                <a16:creationId xmlns:a16="http://schemas.microsoft.com/office/drawing/2014/main" id="{A8434E07-0E8C-E45E-8C20-9E2AE7CE43A1}"/>
              </a:ext>
            </a:extLst>
          </p:cNvPr>
          <p:cNvSpPr/>
          <p:nvPr/>
        </p:nvSpPr>
        <p:spPr>
          <a:xfrm>
            <a:off x="7295909" y="1238490"/>
            <a:ext cx="4200766" cy="5619509"/>
          </a:xfrm>
          <a:prstGeom prst="round2SameRect">
            <a:avLst/>
          </a:prstGeom>
          <a:blipFill>
            <a:blip r:embed="rId2"/>
            <a:srcRect/>
            <a:stretch>
              <a:fillRect l="-50260" r="-50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AC09AFF-851A-731F-F429-9A42E36CA9C4}"/>
              </a:ext>
            </a:extLst>
          </p:cNvPr>
          <p:cNvSpPr txBox="1"/>
          <p:nvPr/>
        </p:nvSpPr>
        <p:spPr>
          <a:xfrm>
            <a:off x="1702885" y="2890648"/>
            <a:ext cx="1330212" cy="4977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defRPr sz="3200" b="1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latin typeface="+mn-ea"/>
                <a:ea typeface="+mn-ea"/>
              </a:rPr>
              <a:t>成果一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3AF6C54-4E84-0D83-E3B3-6E0F943547A1}"/>
              </a:ext>
            </a:extLst>
          </p:cNvPr>
          <p:cNvSpPr txBox="1"/>
          <p:nvPr/>
        </p:nvSpPr>
        <p:spPr>
          <a:xfrm>
            <a:off x="1413325" y="3469640"/>
            <a:ext cx="1909333" cy="137774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请在此输入具体内容，尽量直白凝练，帮助观众快速了解。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33E5243-EA81-19C2-7516-B72F0FC5A484}"/>
              </a:ext>
            </a:extLst>
          </p:cNvPr>
          <p:cNvSpPr txBox="1"/>
          <p:nvPr/>
        </p:nvSpPr>
        <p:spPr>
          <a:xfrm>
            <a:off x="4958137" y="2890648"/>
            <a:ext cx="1330212" cy="4977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n-ea"/>
              </a:defRPr>
            </a:lvl1pPr>
          </a:lstStyle>
          <a:p>
            <a:r>
              <a:rPr lang="zh-CN" altLang="en-US" dirty="0"/>
              <a:t>成果二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9A07893-0808-8FDA-7838-F84D7D56EF66}"/>
              </a:ext>
            </a:extLst>
          </p:cNvPr>
          <p:cNvSpPr txBox="1"/>
          <p:nvPr/>
        </p:nvSpPr>
        <p:spPr>
          <a:xfrm>
            <a:off x="4668577" y="3469640"/>
            <a:ext cx="1909333" cy="137774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请在此输入具体内容，尽量直白凝练，帮助观众快速了解。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D6C7367-7CDB-54D6-A12F-21E8A2D6A3C8}"/>
              </a:ext>
            </a:extLst>
          </p:cNvPr>
          <p:cNvCxnSpPr>
            <a:cxnSpLocks/>
          </p:cNvCxnSpPr>
          <p:nvPr/>
        </p:nvCxnSpPr>
        <p:spPr>
          <a:xfrm flipH="1">
            <a:off x="3982720" y="2711946"/>
            <a:ext cx="12897" cy="267259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860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F5FBCA2-560B-962B-9881-6AE66E381B9F}"/>
              </a:ext>
            </a:extLst>
          </p:cNvPr>
          <p:cNvSpPr txBox="1"/>
          <p:nvPr/>
        </p:nvSpPr>
        <p:spPr>
          <a:xfrm>
            <a:off x="1351280" y="296863"/>
            <a:ext cx="4744720" cy="5972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运用场景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D71877EA-33C9-9EBC-C9D1-96A9EB638214}"/>
              </a:ext>
            </a:extLst>
          </p:cNvPr>
          <p:cNvSpPr/>
          <p:nvPr/>
        </p:nvSpPr>
        <p:spPr>
          <a:xfrm>
            <a:off x="695325" y="1112584"/>
            <a:ext cx="10801350" cy="3216529"/>
          </a:xfrm>
          <a:prstGeom prst="roundRect">
            <a:avLst>
              <a:gd name="adj" fmla="val 8104"/>
            </a:avLst>
          </a:prstGeom>
          <a:blipFill>
            <a:blip r:embed="rId2"/>
            <a:srcRect/>
            <a:stretch>
              <a:fillRect t="-62015" b="-620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D9A712A3-03E8-1C04-C792-6E70E95F3D08}"/>
              </a:ext>
            </a:extLst>
          </p:cNvPr>
          <p:cNvSpPr/>
          <p:nvPr/>
        </p:nvSpPr>
        <p:spPr>
          <a:xfrm>
            <a:off x="786765" y="4725038"/>
            <a:ext cx="1042035" cy="336165"/>
          </a:xfrm>
          <a:prstGeom prst="roundRect">
            <a:avLst>
              <a:gd name="adj" fmla="val 3177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zh-CN" altLang="en-US" sz="2000" b="1" dirty="0"/>
              <a:t>场景一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4B43F0B-1A07-704C-AE97-D4B6053CBDA1}"/>
              </a:ext>
            </a:extLst>
          </p:cNvPr>
          <p:cNvSpPr txBox="1"/>
          <p:nvPr/>
        </p:nvSpPr>
        <p:spPr>
          <a:xfrm>
            <a:off x="786765" y="5182094"/>
            <a:ext cx="1967696" cy="104535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请在此输入具体内容，尽量直白凝练。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F88CEF4B-69A3-566A-D29B-C799C9B38C84}"/>
              </a:ext>
            </a:extLst>
          </p:cNvPr>
          <p:cNvSpPr/>
          <p:nvPr/>
        </p:nvSpPr>
        <p:spPr>
          <a:xfrm>
            <a:off x="3673743" y="4725038"/>
            <a:ext cx="1042035" cy="336165"/>
          </a:xfrm>
          <a:prstGeom prst="roundRect">
            <a:avLst>
              <a:gd name="adj" fmla="val 3177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zh-CN" altLang="en-US" sz="2000" b="1" dirty="0"/>
              <a:t>场景二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372D5AA-3B40-B889-0041-534DC2D03C2B}"/>
              </a:ext>
            </a:extLst>
          </p:cNvPr>
          <p:cNvSpPr txBox="1"/>
          <p:nvPr/>
        </p:nvSpPr>
        <p:spPr>
          <a:xfrm>
            <a:off x="3673743" y="5182094"/>
            <a:ext cx="1967696" cy="104535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请在此输入具体内容，尽量直白凝练。</a:t>
            </a:r>
            <a:endParaRPr lang="en-US" altLang="zh-CN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AC31F41-96CD-61D4-B1E4-1FF0253AC859}"/>
              </a:ext>
            </a:extLst>
          </p:cNvPr>
          <p:cNvSpPr/>
          <p:nvPr/>
        </p:nvSpPr>
        <p:spPr>
          <a:xfrm>
            <a:off x="6560721" y="4725038"/>
            <a:ext cx="1042035" cy="336165"/>
          </a:xfrm>
          <a:prstGeom prst="roundRect">
            <a:avLst>
              <a:gd name="adj" fmla="val 3177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zh-CN" altLang="en-US" sz="2000" b="1" dirty="0"/>
              <a:t>场景三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85C88E5-8C37-960E-24B3-FF3BE42BDBF8}"/>
              </a:ext>
            </a:extLst>
          </p:cNvPr>
          <p:cNvSpPr txBox="1"/>
          <p:nvPr/>
        </p:nvSpPr>
        <p:spPr>
          <a:xfrm>
            <a:off x="6560721" y="5182094"/>
            <a:ext cx="1967696" cy="104535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请在此输入具体内容，尽量直白凝练。</a:t>
            </a:r>
            <a:endParaRPr lang="en-US" altLang="zh-CN" dirty="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558FAC61-B417-FCF6-4FC5-E6E85ACF6DD0}"/>
              </a:ext>
            </a:extLst>
          </p:cNvPr>
          <p:cNvSpPr/>
          <p:nvPr/>
        </p:nvSpPr>
        <p:spPr>
          <a:xfrm>
            <a:off x="9447699" y="4725038"/>
            <a:ext cx="1042035" cy="336165"/>
          </a:xfrm>
          <a:prstGeom prst="roundRect">
            <a:avLst>
              <a:gd name="adj" fmla="val 3177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zh-CN" altLang="en-US" sz="2000" b="1" dirty="0"/>
              <a:t>场景四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0806CF5-92C0-07F0-A89C-E42F99277831}"/>
              </a:ext>
            </a:extLst>
          </p:cNvPr>
          <p:cNvSpPr txBox="1"/>
          <p:nvPr/>
        </p:nvSpPr>
        <p:spPr>
          <a:xfrm>
            <a:off x="9447699" y="5182094"/>
            <a:ext cx="1967696" cy="104535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请在此输入具体内容，尽量直白凝练。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90207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9">
            <a:extLst>
              <a:ext uri="{FF2B5EF4-FFF2-40B4-BE49-F238E27FC236}">
                <a16:creationId xmlns:a16="http://schemas.microsoft.com/office/drawing/2014/main" id="{52CD8832-5AE5-35B1-AA76-473DB7E28A67}"/>
              </a:ext>
            </a:extLst>
          </p:cNvPr>
          <p:cNvSpPr txBox="1">
            <a:spLocks/>
          </p:cNvSpPr>
          <p:nvPr/>
        </p:nvSpPr>
        <p:spPr>
          <a:xfrm>
            <a:off x="4295775" y="1574675"/>
            <a:ext cx="3600450" cy="18427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600" b="1" kern="12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8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</a:rPr>
              <a:t>04</a:t>
            </a:r>
            <a:endParaRPr lang="zh-CN" altLang="en-US" dirty="0">
              <a:gradFill flip="none" rotWithShape="1">
                <a:gsLst>
                  <a:gs pos="0">
                    <a:schemeClr val="accent1"/>
                  </a:gs>
                  <a:gs pos="8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3A16600-C19F-FEDD-F8C9-7CADD85E1B7A}"/>
              </a:ext>
            </a:extLst>
          </p:cNvPr>
          <p:cNvSpPr txBox="1"/>
          <p:nvPr/>
        </p:nvSpPr>
        <p:spPr>
          <a:xfrm>
            <a:off x="3857942" y="2950970"/>
            <a:ext cx="4476117" cy="5847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论文总结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2E5D30D-0651-9507-70F8-24C47B16CAE3}"/>
              </a:ext>
            </a:extLst>
          </p:cNvPr>
          <p:cNvSpPr txBox="1"/>
          <p:nvPr/>
        </p:nvSpPr>
        <p:spPr>
          <a:xfrm>
            <a:off x="3857941" y="3535745"/>
            <a:ext cx="4476117" cy="420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 of the paper</a:t>
            </a:r>
          </a:p>
        </p:txBody>
      </p:sp>
    </p:spTree>
    <p:extLst>
      <p:ext uri="{BB962C8B-B14F-4D97-AF65-F5344CB8AC3E}">
        <p14:creationId xmlns:p14="http://schemas.microsoft.com/office/powerpoint/2010/main" val="1623767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>
            <a:extLst>
              <a:ext uri="{FF2B5EF4-FFF2-40B4-BE49-F238E27FC236}">
                <a16:creationId xmlns:a16="http://schemas.microsoft.com/office/drawing/2014/main" id="{7141DFFE-F0F6-1105-F028-CB40712CCD4A}"/>
              </a:ext>
            </a:extLst>
          </p:cNvPr>
          <p:cNvSpPr/>
          <p:nvPr/>
        </p:nvSpPr>
        <p:spPr>
          <a:xfrm>
            <a:off x="8552499" y="4247653"/>
            <a:ext cx="3797619" cy="3797619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2000">
                <a:schemeClr val="accent3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54000" dist="127000" dir="8100000" algn="tr" rotWithShape="0">
              <a:schemeClr val="accent3">
                <a:lumMod val="50000"/>
                <a:alpha val="20000"/>
              </a:scheme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D778215-1B99-19A2-B4B3-17E8ADABD404}"/>
              </a:ext>
            </a:extLst>
          </p:cNvPr>
          <p:cNvSpPr/>
          <p:nvPr/>
        </p:nvSpPr>
        <p:spPr>
          <a:xfrm>
            <a:off x="9247196" y="1097617"/>
            <a:ext cx="1015663" cy="1015663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2000">
                <a:schemeClr val="accent3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54000" dist="127000" dir="8100000" algn="tr" rotWithShape="0">
              <a:schemeClr val="accent3">
                <a:lumMod val="50000"/>
                <a:alpha val="20000"/>
              </a:scheme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D7D9212-394C-5889-99F2-923DE38164DA}"/>
              </a:ext>
            </a:extLst>
          </p:cNvPr>
          <p:cNvSpPr/>
          <p:nvPr/>
        </p:nvSpPr>
        <p:spPr>
          <a:xfrm>
            <a:off x="0" y="0"/>
            <a:ext cx="429577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B828337-CAF5-93EC-3CE9-7E3770353E45}"/>
              </a:ext>
            </a:extLst>
          </p:cNvPr>
          <p:cNvSpPr txBox="1"/>
          <p:nvPr/>
        </p:nvSpPr>
        <p:spPr>
          <a:xfrm>
            <a:off x="1351280" y="296863"/>
            <a:ext cx="4744720" cy="5972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论文总结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EBC736E5-68E4-ADED-EBD7-9C6132B7935C}"/>
              </a:ext>
            </a:extLst>
          </p:cNvPr>
          <p:cNvSpPr/>
          <p:nvPr/>
        </p:nvSpPr>
        <p:spPr>
          <a:xfrm>
            <a:off x="1766412" y="2113280"/>
            <a:ext cx="8659177" cy="3017520"/>
          </a:xfrm>
          <a:prstGeom prst="roundRect">
            <a:avLst>
              <a:gd name="adj" fmla="val 5904"/>
            </a:avLst>
          </a:prstGeom>
          <a:gradFill flip="none" rotWithShape="1">
            <a:gsLst>
              <a:gs pos="39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dist="127000" dir="5400000" algn="t" rotWithShape="0">
              <a:schemeClr val="accent3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16CB8F4-25D1-7B1B-43A7-46BDC4DF436D}"/>
              </a:ext>
            </a:extLst>
          </p:cNvPr>
          <p:cNvGrpSpPr/>
          <p:nvPr/>
        </p:nvGrpSpPr>
        <p:grpSpPr>
          <a:xfrm>
            <a:off x="695325" y="296758"/>
            <a:ext cx="474953" cy="611292"/>
            <a:chOff x="695325" y="296758"/>
            <a:chExt cx="474953" cy="611292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F946FB08-7C6D-5B1D-3A64-AA17E0E45AFF}"/>
                </a:ext>
              </a:extLst>
            </p:cNvPr>
            <p:cNvSpPr/>
            <p:nvPr userDrawn="1"/>
          </p:nvSpPr>
          <p:spPr>
            <a:xfrm>
              <a:off x="695325" y="296758"/>
              <a:ext cx="389041" cy="389041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sx="102000" sy="102000" algn="ctr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001A1F1F-8F0C-9464-255C-17C673A2CE62}"/>
                </a:ext>
              </a:extLst>
            </p:cNvPr>
            <p:cNvSpPr/>
            <p:nvPr userDrawn="1"/>
          </p:nvSpPr>
          <p:spPr>
            <a:xfrm>
              <a:off x="781237" y="519009"/>
              <a:ext cx="389041" cy="389041"/>
            </a:xfrm>
            <a:prstGeom prst="ellipse">
              <a:avLst/>
            </a:prstGeom>
            <a:gradFill flip="none" rotWithShape="1">
              <a:gsLst>
                <a:gs pos="100000">
                  <a:schemeClr val="accent3">
                    <a:lumMod val="40000"/>
                    <a:lumOff val="60000"/>
                  </a:schemeClr>
                </a:gs>
                <a:gs pos="5000">
                  <a:schemeClr val="accent3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sx="102000" sy="102000" algn="ctr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sp>
        <p:nvSpPr>
          <p:cNvPr id="12" name="椭圆 11">
            <a:extLst>
              <a:ext uri="{FF2B5EF4-FFF2-40B4-BE49-F238E27FC236}">
                <a16:creationId xmlns:a16="http://schemas.microsoft.com/office/drawing/2014/main" id="{F87AA127-3E66-5F71-C890-79876AB1037F}"/>
              </a:ext>
            </a:extLst>
          </p:cNvPr>
          <p:cNvSpPr/>
          <p:nvPr/>
        </p:nvSpPr>
        <p:spPr>
          <a:xfrm>
            <a:off x="940873" y="5293062"/>
            <a:ext cx="1015663" cy="1015663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2000">
                <a:schemeClr val="accent3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54000" dist="127000" dir="8100000" algn="tr" rotWithShape="0">
              <a:schemeClr val="accent3">
                <a:lumMod val="50000"/>
                <a:alpha val="20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6" name="图表 15">
            <a:extLst>
              <a:ext uri="{FF2B5EF4-FFF2-40B4-BE49-F238E27FC236}">
                <a16:creationId xmlns:a16="http://schemas.microsoft.com/office/drawing/2014/main" id="{0C868B6F-1EEC-9DBA-98AB-85A32A7A86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4643660"/>
              </p:ext>
            </p:extLst>
          </p:nvPr>
        </p:nvGraphicFramePr>
        <p:xfrm>
          <a:off x="1766411" y="2380809"/>
          <a:ext cx="3723692" cy="2482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AFC696E1-4126-C52A-9111-3A5547CD36AB}"/>
              </a:ext>
            </a:extLst>
          </p:cNvPr>
          <p:cNvSpPr txBox="1"/>
          <p:nvPr/>
        </p:nvSpPr>
        <p:spPr>
          <a:xfrm>
            <a:off x="3054217" y="3205480"/>
            <a:ext cx="1148080" cy="8331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/>
            <a:r>
              <a:rPr lang="en-US" altLang="zh-CN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rPr>
              <a:t>80%</a:t>
            </a:r>
            <a:endParaRPr lang="zh-CN" altLang="en-US" sz="3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85F9648-9130-9491-5F72-F65DA2D0F134}"/>
              </a:ext>
            </a:extLst>
          </p:cNvPr>
          <p:cNvGrpSpPr/>
          <p:nvPr/>
        </p:nvGrpSpPr>
        <p:grpSpPr>
          <a:xfrm>
            <a:off x="5089336" y="2628944"/>
            <a:ext cx="4334357" cy="1478193"/>
            <a:chOff x="5089336" y="2528888"/>
            <a:chExt cx="4334357" cy="1478193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C3923FE-60B8-B32C-5F36-3662FBF1F97F}"/>
                </a:ext>
              </a:extLst>
            </p:cNvPr>
            <p:cNvSpPr txBox="1"/>
            <p:nvPr/>
          </p:nvSpPr>
          <p:spPr>
            <a:xfrm>
              <a:off x="5089337" y="2528888"/>
              <a:ext cx="2530997" cy="49771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zh-CN"/>
              </a:defPPr>
              <a:lvl1pPr>
                <a:defRPr sz="3200" b="1">
                  <a:gradFill flip="none" rotWithShape="1"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400" dirty="0">
                  <a:latin typeface="+mn-ea"/>
                  <a:ea typeface="+mn-ea"/>
                </a:rPr>
                <a:t>研究结论一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E1A7FAE-BB10-DFC1-D90E-5654FEFBC585}"/>
                </a:ext>
              </a:extLst>
            </p:cNvPr>
            <p:cNvSpPr txBox="1"/>
            <p:nvPr/>
          </p:nvSpPr>
          <p:spPr>
            <a:xfrm>
              <a:off x="5089336" y="3294129"/>
              <a:ext cx="4334357" cy="712952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l">
                <a:lnSpc>
                  <a:spcPct val="120000"/>
                </a:lnSpc>
                <a:spcAft>
                  <a:spcPts val="600"/>
                </a:spcAft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请在此输入具体内容，尽量直白凝练，帮助观众快速了解。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1633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D86408AC-89F6-8014-4941-3DDE02E494B3}"/>
              </a:ext>
            </a:extLst>
          </p:cNvPr>
          <p:cNvSpPr/>
          <p:nvPr/>
        </p:nvSpPr>
        <p:spPr>
          <a:xfrm>
            <a:off x="8829373" y="-978655"/>
            <a:ext cx="3797619" cy="3797619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2000">
                <a:schemeClr val="accent3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54000" dist="127000" dir="8100000" algn="tr" rotWithShape="0">
              <a:schemeClr val="accent3">
                <a:lumMod val="50000"/>
                <a:alpha val="20000"/>
              </a:scheme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BE93DF0F-3697-BACD-6177-568BECC8F11E}"/>
              </a:ext>
            </a:extLst>
          </p:cNvPr>
          <p:cNvSpPr/>
          <p:nvPr/>
        </p:nvSpPr>
        <p:spPr>
          <a:xfrm>
            <a:off x="8240262" y="5404584"/>
            <a:ext cx="1015663" cy="1015663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2000">
                <a:schemeClr val="accent3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54000" dist="127000" dir="8100000" algn="tr" rotWithShape="0">
              <a:schemeClr val="accent3">
                <a:lumMod val="50000"/>
                <a:alpha val="20000"/>
              </a:scheme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6EB415B-C54A-FC91-10F6-19F2D6516AE6}"/>
              </a:ext>
            </a:extLst>
          </p:cNvPr>
          <p:cNvSpPr/>
          <p:nvPr/>
        </p:nvSpPr>
        <p:spPr>
          <a:xfrm>
            <a:off x="0" y="0"/>
            <a:ext cx="429577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E87128B-C08D-9A7E-2282-9D34C8A324A3}"/>
              </a:ext>
            </a:extLst>
          </p:cNvPr>
          <p:cNvSpPr txBox="1"/>
          <p:nvPr/>
        </p:nvSpPr>
        <p:spPr>
          <a:xfrm>
            <a:off x="1351280" y="296863"/>
            <a:ext cx="4744720" cy="5972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论文总结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D21210B1-042C-092B-88B5-00B9DE4B817E}"/>
              </a:ext>
            </a:extLst>
          </p:cNvPr>
          <p:cNvSpPr/>
          <p:nvPr/>
        </p:nvSpPr>
        <p:spPr>
          <a:xfrm>
            <a:off x="1766412" y="2113280"/>
            <a:ext cx="8659177" cy="3017520"/>
          </a:xfrm>
          <a:prstGeom prst="roundRect">
            <a:avLst>
              <a:gd name="adj" fmla="val 5904"/>
            </a:avLst>
          </a:prstGeom>
          <a:gradFill flip="none" rotWithShape="1">
            <a:gsLst>
              <a:gs pos="39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0" dist="127000" dir="5400000" algn="t" rotWithShape="0">
              <a:schemeClr val="accent3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A3893CC-9BDA-8CD8-0439-21335B4E289A}"/>
              </a:ext>
            </a:extLst>
          </p:cNvPr>
          <p:cNvGrpSpPr/>
          <p:nvPr/>
        </p:nvGrpSpPr>
        <p:grpSpPr>
          <a:xfrm>
            <a:off x="695325" y="296758"/>
            <a:ext cx="474953" cy="611292"/>
            <a:chOff x="695325" y="296758"/>
            <a:chExt cx="474953" cy="611292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BC70005D-D183-041E-1DB3-2BED202335F9}"/>
                </a:ext>
              </a:extLst>
            </p:cNvPr>
            <p:cNvSpPr/>
            <p:nvPr userDrawn="1"/>
          </p:nvSpPr>
          <p:spPr>
            <a:xfrm>
              <a:off x="695325" y="296758"/>
              <a:ext cx="389041" cy="389041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sx="102000" sy="102000" algn="ctr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E1C5B8AF-4918-6668-8F89-9E1AE1885241}"/>
                </a:ext>
              </a:extLst>
            </p:cNvPr>
            <p:cNvSpPr/>
            <p:nvPr userDrawn="1"/>
          </p:nvSpPr>
          <p:spPr>
            <a:xfrm>
              <a:off x="781237" y="519009"/>
              <a:ext cx="389041" cy="389041"/>
            </a:xfrm>
            <a:prstGeom prst="ellipse">
              <a:avLst/>
            </a:prstGeom>
            <a:gradFill flip="none" rotWithShape="1">
              <a:gsLst>
                <a:gs pos="100000">
                  <a:schemeClr val="accent3">
                    <a:lumMod val="40000"/>
                    <a:lumOff val="60000"/>
                  </a:schemeClr>
                </a:gs>
                <a:gs pos="5000">
                  <a:schemeClr val="accent3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sx="102000" sy="102000" algn="ctr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963DA97C-A408-4646-1C9E-7DFB8EADD9A8}"/>
              </a:ext>
            </a:extLst>
          </p:cNvPr>
          <p:cNvSpPr/>
          <p:nvPr/>
        </p:nvSpPr>
        <p:spPr>
          <a:xfrm>
            <a:off x="940873" y="5293062"/>
            <a:ext cx="1015663" cy="1015663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2000">
                <a:schemeClr val="accent3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54000" dist="127000" dir="8100000" algn="tr" rotWithShape="0">
              <a:schemeClr val="accent3">
                <a:lumMod val="50000"/>
                <a:alpha val="20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7376B7B-1E0F-F641-244A-105CE0985AB4}"/>
              </a:ext>
            </a:extLst>
          </p:cNvPr>
          <p:cNvGrpSpPr/>
          <p:nvPr/>
        </p:nvGrpSpPr>
        <p:grpSpPr>
          <a:xfrm>
            <a:off x="5089336" y="2628944"/>
            <a:ext cx="4334357" cy="1478193"/>
            <a:chOff x="5089336" y="2528888"/>
            <a:chExt cx="4334357" cy="1478193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DEF545F-F113-47C8-EC26-3EDD0B8FDB4E}"/>
                </a:ext>
              </a:extLst>
            </p:cNvPr>
            <p:cNvSpPr txBox="1"/>
            <p:nvPr/>
          </p:nvSpPr>
          <p:spPr>
            <a:xfrm>
              <a:off x="5089337" y="2528888"/>
              <a:ext cx="2530997" cy="49771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zh-CN"/>
              </a:defPPr>
              <a:lvl1pPr>
                <a:defRPr sz="3200" b="1">
                  <a:gradFill flip="none" rotWithShape="1"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400" dirty="0">
                  <a:latin typeface="+mn-ea"/>
                  <a:ea typeface="+mn-ea"/>
                </a:rPr>
                <a:t>研究结论二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CEB879D-043E-C8F1-1BB7-9996CCD4CB19}"/>
                </a:ext>
              </a:extLst>
            </p:cNvPr>
            <p:cNvSpPr txBox="1"/>
            <p:nvPr/>
          </p:nvSpPr>
          <p:spPr>
            <a:xfrm>
              <a:off x="5089336" y="3294129"/>
              <a:ext cx="4334357" cy="712952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l">
                <a:lnSpc>
                  <a:spcPct val="120000"/>
                </a:lnSpc>
                <a:spcAft>
                  <a:spcPts val="600"/>
                </a:spcAft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请在此输入具体内容，尽量直白凝练，帮助观众快速了解。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8727-AFF3-5DC1-B55C-4D5C74AB0F5A}"/>
              </a:ext>
            </a:extLst>
          </p:cNvPr>
          <p:cNvSpPr/>
          <p:nvPr/>
        </p:nvSpPr>
        <p:spPr>
          <a:xfrm>
            <a:off x="1903573" y="2237460"/>
            <a:ext cx="3049427" cy="2769160"/>
          </a:xfrm>
          <a:prstGeom prst="roundRect">
            <a:avLst>
              <a:gd name="adj" fmla="val 5904"/>
            </a:avLst>
          </a:prstGeom>
          <a:blipFill>
            <a:blip r:embed="rId2"/>
            <a:srcRect/>
            <a:stretch>
              <a:fillRect l="-18006" r="-1800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2E4DF351-A57C-D91F-B859-848E49D11FE9}"/>
              </a:ext>
            </a:extLst>
          </p:cNvPr>
          <p:cNvSpPr/>
          <p:nvPr/>
        </p:nvSpPr>
        <p:spPr>
          <a:xfrm>
            <a:off x="9034754" y="437753"/>
            <a:ext cx="2461921" cy="329302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88FEB1BC-AADC-C701-58EC-84ABA4BD9A5F}"/>
              </a:ext>
            </a:extLst>
          </p:cNvPr>
          <p:cNvSpPr/>
          <p:nvPr/>
        </p:nvSpPr>
        <p:spPr>
          <a:xfrm>
            <a:off x="4581504" y="1018260"/>
            <a:ext cx="1015663" cy="1015663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2000">
                <a:schemeClr val="accent3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54000" dist="127000" dir="8100000" algn="tr" rotWithShape="0">
              <a:schemeClr val="accent3">
                <a:lumMod val="50000"/>
                <a:alpha val="20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56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E340887-5EF3-603D-83DB-5A2846A9537E}"/>
              </a:ext>
            </a:extLst>
          </p:cNvPr>
          <p:cNvSpPr txBox="1"/>
          <p:nvPr/>
        </p:nvSpPr>
        <p:spPr>
          <a:xfrm>
            <a:off x="1351280" y="296863"/>
            <a:ext cx="4744720" cy="5972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参考文献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F8F0B95-C978-6EC4-DA4F-AA7BBF710AC2}"/>
              </a:ext>
            </a:extLst>
          </p:cNvPr>
          <p:cNvGrpSpPr/>
          <p:nvPr/>
        </p:nvGrpSpPr>
        <p:grpSpPr>
          <a:xfrm>
            <a:off x="772160" y="1856345"/>
            <a:ext cx="10724514" cy="412613"/>
            <a:chOff x="772160" y="1685277"/>
            <a:chExt cx="10724514" cy="412613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EFA9BED-2A72-BC81-C5CF-B564C623C5FC}"/>
                </a:ext>
              </a:extLst>
            </p:cNvPr>
            <p:cNvSpPr txBox="1"/>
            <p:nvPr/>
          </p:nvSpPr>
          <p:spPr>
            <a:xfrm>
              <a:off x="1219199" y="1685277"/>
              <a:ext cx="10277475" cy="4126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请在此输入研究所用到的参考资料。该文本框可根据实际情况调整大小。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CD7DE39-A496-D625-7EDD-842775517F19}"/>
                </a:ext>
              </a:extLst>
            </p:cNvPr>
            <p:cNvSpPr/>
            <p:nvPr/>
          </p:nvSpPr>
          <p:spPr>
            <a:xfrm>
              <a:off x="772160" y="1784903"/>
              <a:ext cx="213360" cy="213360"/>
            </a:xfrm>
            <a:prstGeom prst="roundRect">
              <a:avLst/>
            </a:prstGeom>
            <a:gradFill flip="none" rotWithShape="1">
              <a:gsLst>
                <a:gs pos="60000">
                  <a:schemeClr val="accent3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51E754CD-2909-F171-7B0F-16F1E0CFDF1D}"/>
              </a:ext>
            </a:extLst>
          </p:cNvPr>
          <p:cNvGrpSpPr/>
          <p:nvPr/>
        </p:nvGrpSpPr>
        <p:grpSpPr>
          <a:xfrm>
            <a:off x="772160" y="2516973"/>
            <a:ext cx="10724514" cy="412613"/>
            <a:chOff x="772160" y="1685277"/>
            <a:chExt cx="10724514" cy="412613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39AE5A9-F226-4581-7363-88DE16FDF8DA}"/>
                </a:ext>
              </a:extLst>
            </p:cNvPr>
            <p:cNvSpPr txBox="1"/>
            <p:nvPr/>
          </p:nvSpPr>
          <p:spPr>
            <a:xfrm>
              <a:off x="1219199" y="1685277"/>
              <a:ext cx="10277475" cy="4126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请在此输入研究所用到的参考资料。该文本框可根据实际情况调整大小。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D39F6C9B-19A9-B1F9-AB95-35ADE14F45C9}"/>
                </a:ext>
              </a:extLst>
            </p:cNvPr>
            <p:cNvSpPr/>
            <p:nvPr/>
          </p:nvSpPr>
          <p:spPr>
            <a:xfrm>
              <a:off x="772160" y="1784903"/>
              <a:ext cx="213360" cy="213360"/>
            </a:xfrm>
            <a:prstGeom prst="roundRect">
              <a:avLst/>
            </a:prstGeom>
            <a:gradFill flip="none" rotWithShape="1">
              <a:gsLst>
                <a:gs pos="60000">
                  <a:schemeClr val="accent3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36B8E31F-9564-9E7E-AAFA-B706592D3D35}"/>
              </a:ext>
            </a:extLst>
          </p:cNvPr>
          <p:cNvGrpSpPr/>
          <p:nvPr/>
        </p:nvGrpSpPr>
        <p:grpSpPr>
          <a:xfrm>
            <a:off x="772160" y="3177601"/>
            <a:ext cx="10724514" cy="412613"/>
            <a:chOff x="772160" y="1685277"/>
            <a:chExt cx="10724514" cy="412613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01DC1D2-1F93-BB9A-2255-721F42E83EE7}"/>
                </a:ext>
              </a:extLst>
            </p:cNvPr>
            <p:cNvSpPr txBox="1"/>
            <p:nvPr/>
          </p:nvSpPr>
          <p:spPr>
            <a:xfrm>
              <a:off x="1219199" y="1685277"/>
              <a:ext cx="10277475" cy="4126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请在此输入研究所用到的参考资料。该文本框可根据实际情况调整大小。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7123A03E-5E92-5919-F9DD-7B9EAF4128AE}"/>
                </a:ext>
              </a:extLst>
            </p:cNvPr>
            <p:cNvSpPr/>
            <p:nvPr/>
          </p:nvSpPr>
          <p:spPr>
            <a:xfrm>
              <a:off x="772160" y="1784903"/>
              <a:ext cx="213360" cy="213360"/>
            </a:xfrm>
            <a:prstGeom prst="roundRect">
              <a:avLst/>
            </a:prstGeom>
            <a:gradFill flip="none" rotWithShape="1">
              <a:gsLst>
                <a:gs pos="60000">
                  <a:schemeClr val="accent3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2D4D2AA-E871-B549-EC20-1B0A86813098}"/>
              </a:ext>
            </a:extLst>
          </p:cNvPr>
          <p:cNvGrpSpPr/>
          <p:nvPr/>
        </p:nvGrpSpPr>
        <p:grpSpPr>
          <a:xfrm>
            <a:off x="772160" y="3838229"/>
            <a:ext cx="10724514" cy="412613"/>
            <a:chOff x="772160" y="1685277"/>
            <a:chExt cx="10724514" cy="412613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D8531B5-14CD-3A09-DD4B-2A69B462C76B}"/>
                </a:ext>
              </a:extLst>
            </p:cNvPr>
            <p:cNvSpPr txBox="1"/>
            <p:nvPr/>
          </p:nvSpPr>
          <p:spPr>
            <a:xfrm>
              <a:off x="1219199" y="1685277"/>
              <a:ext cx="10277475" cy="4126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请在此输入研究所用到的参考资料。该文本框可根据实际情况调整大小。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B603B142-505B-0BDF-BB1D-17456EA3B695}"/>
                </a:ext>
              </a:extLst>
            </p:cNvPr>
            <p:cNvSpPr/>
            <p:nvPr/>
          </p:nvSpPr>
          <p:spPr>
            <a:xfrm>
              <a:off x="772160" y="1784903"/>
              <a:ext cx="213360" cy="213360"/>
            </a:xfrm>
            <a:prstGeom prst="roundRect">
              <a:avLst/>
            </a:prstGeom>
            <a:gradFill flip="none" rotWithShape="1">
              <a:gsLst>
                <a:gs pos="60000">
                  <a:schemeClr val="accent3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19C0B16-F59E-0D37-2F0E-64000B66DDDD}"/>
              </a:ext>
            </a:extLst>
          </p:cNvPr>
          <p:cNvGrpSpPr/>
          <p:nvPr/>
        </p:nvGrpSpPr>
        <p:grpSpPr>
          <a:xfrm>
            <a:off x="772160" y="4498857"/>
            <a:ext cx="10724514" cy="412613"/>
            <a:chOff x="772160" y="1685277"/>
            <a:chExt cx="10724514" cy="412613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AB2EBF9-9578-240F-B78E-614F11888D7D}"/>
                </a:ext>
              </a:extLst>
            </p:cNvPr>
            <p:cNvSpPr txBox="1"/>
            <p:nvPr/>
          </p:nvSpPr>
          <p:spPr>
            <a:xfrm>
              <a:off x="1219199" y="1685277"/>
              <a:ext cx="10277475" cy="4126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请在此输入研究所用到的参考资料。该文本框可根据实际情况调整大小。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A15DB4C-12B4-AD39-CBC3-EEF5CD5FDC34}"/>
                </a:ext>
              </a:extLst>
            </p:cNvPr>
            <p:cNvSpPr/>
            <p:nvPr/>
          </p:nvSpPr>
          <p:spPr>
            <a:xfrm>
              <a:off x="772160" y="1784903"/>
              <a:ext cx="213360" cy="213360"/>
            </a:xfrm>
            <a:prstGeom prst="roundRect">
              <a:avLst/>
            </a:prstGeom>
            <a:gradFill flip="none" rotWithShape="1">
              <a:gsLst>
                <a:gs pos="60000">
                  <a:schemeClr val="accent3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08CD6AB-7943-D434-9F7A-6CF74FFC008A}"/>
              </a:ext>
            </a:extLst>
          </p:cNvPr>
          <p:cNvGrpSpPr/>
          <p:nvPr/>
        </p:nvGrpSpPr>
        <p:grpSpPr>
          <a:xfrm>
            <a:off x="772160" y="5159485"/>
            <a:ext cx="10724514" cy="412613"/>
            <a:chOff x="772160" y="1685277"/>
            <a:chExt cx="10724514" cy="412613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B127533-AC83-6787-1C61-1211DA852CE6}"/>
                </a:ext>
              </a:extLst>
            </p:cNvPr>
            <p:cNvSpPr txBox="1"/>
            <p:nvPr/>
          </p:nvSpPr>
          <p:spPr>
            <a:xfrm>
              <a:off x="1219199" y="1685277"/>
              <a:ext cx="10277475" cy="4126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请在此输入研究所用到的参考资料。该文本框可根据实际情况调整大小。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25747A77-F15C-E677-6C47-E77BCB074268}"/>
                </a:ext>
              </a:extLst>
            </p:cNvPr>
            <p:cNvSpPr/>
            <p:nvPr/>
          </p:nvSpPr>
          <p:spPr>
            <a:xfrm>
              <a:off x="772160" y="1784903"/>
              <a:ext cx="213360" cy="213360"/>
            </a:xfrm>
            <a:prstGeom prst="roundRect">
              <a:avLst/>
            </a:prstGeom>
            <a:gradFill flip="none" rotWithShape="1">
              <a:gsLst>
                <a:gs pos="60000">
                  <a:schemeClr val="accent3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9F2D0A7-7781-0278-A9C7-47911C4E473E}"/>
              </a:ext>
            </a:extLst>
          </p:cNvPr>
          <p:cNvGrpSpPr/>
          <p:nvPr/>
        </p:nvGrpSpPr>
        <p:grpSpPr>
          <a:xfrm>
            <a:off x="772160" y="5820114"/>
            <a:ext cx="10724514" cy="412613"/>
            <a:chOff x="772160" y="1685277"/>
            <a:chExt cx="10724514" cy="412613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C7C705C-580F-DF32-4C09-32A40300E7A5}"/>
                </a:ext>
              </a:extLst>
            </p:cNvPr>
            <p:cNvSpPr txBox="1"/>
            <p:nvPr/>
          </p:nvSpPr>
          <p:spPr>
            <a:xfrm>
              <a:off x="1219199" y="1685277"/>
              <a:ext cx="10277475" cy="4126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请在此输入研究所用到的参考资料。该文本框可根据实际情况调整大小。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7957B5C3-863D-BB97-7702-07EFC8F12258}"/>
                </a:ext>
              </a:extLst>
            </p:cNvPr>
            <p:cNvSpPr/>
            <p:nvPr/>
          </p:nvSpPr>
          <p:spPr>
            <a:xfrm>
              <a:off x="772160" y="1784903"/>
              <a:ext cx="213360" cy="213360"/>
            </a:xfrm>
            <a:prstGeom prst="roundRect">
              <a:avLst/>
            </a:prstGeom>
            <a:gradFill flip="none" rotWithShape="1">
              <a:gsLst>
                <a:gs pos="60000">
                  <a:schemeClr val="accent3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A82F1C7-FE56-4A65-E4E2-62A75C939786}"/>
              </a:ext>
            </a:extLst>
          </p:cNvPr>
          <p:cNvGrpSpPr/>
          <p:nvPr/>
        </p:nvGrpSpPr>
        <p:grpSpPr>
          <a:xfrm>
            <a:off x="772160" y="1195717"/>
            <a:ext cx="10724514" cy="412613"/>
            <a:chOff x="772160" y="1685277"/>
            <a:chExt cx="10724514" cy="412613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35C616D-FDD3-CECC-EE94-98D88E9686EA}"/>
                </a:ext>
              </a:extLst>
            </p:cNvPr>
            <p:cNvSpPr txBox="1"/>
            <p:nvPr/>
          </p:nvSpPr>
          <p:spPr>
            <a:xfrm>
              <a:off x="1219199" y="1685277"/>
              <a:ext cx="10277475" cy="4126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请在此输入研究所用到的参考资料。该文本框可根据实际情况调整大小。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2D204569-3545-2670-D399-51D2FC2F59CE}"/>
                </a:ext>
              </a:extLst>
            </p:cNvPr>
            <p:cNvSpPr/>
            <p:nvPr/>
          </p:nvSpPr>
          <p:spPr>
            <a:xfrm>
              <a:off x="772160" y="1784903"/>
              <a:ext cx="213360" cy="213360"/>
            </a:xfrm>
            <a:prstGeom prst="roundRect">
              <a:avLst/>
            </a:prstGeom>
            <a:gradFill flip="none" rotWithShape="1">
              <a:gsLst>
                <a:gs pos="60000">
                  <a:schemeClr val="accent3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77644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4F9902A-357B-E50C-D693-807AAC7582A9}"/>
              </a:ext>
            </a:extLst>
          </p:cNvPr>
          <p:cNvSpPr txBox="1"/>
          <p:nvPr/>
        </p:nvSpPr>
        <p:spPr>
          <a:xfrm>
            <a:off x="695323" y="2039354"/>
            <a:ext cx="5400675" cy="18466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60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感谢</a:t>
            </a:r>
            <a:endParaRPr lang="en-US" altLang="zh-CN" sz="6000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各位老师的指导</a:t>
            </a:r>
            <a:endParaRPr lang="en-US" altLang="zh-CN" sz="60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146CDE1-E7AF-9818-54C4-096FD7765D9B}"/>
              </a:ext>
            </a:extLst>
          </p:cNvPr>
          <p:cNvSpPr txBox="1"/>
          <p:nvPr/>
        </p:nvSpPr>
        <p:spPr>
          <a:xfrm>
            <a:off x="695323" y="4015026"/>
            <a:ext cx="5400675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</a:lstStyle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THANK YOU FOR YOUR GUIDANCE</a:t>
            </a:r>
          </a:p>
        </p:txBody>
      </p:sp>
    </p:spTree>
    <p:extLst>
      <p:ext uri="{BB962C8B-B14F-4D97-AF65-F5344CB8AC3E}">
        <p14:creationId xmlns:p14="http://schemas.microsoft.com/office/powerpoint/2010/main" val="50696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0A7764AC-E553-BCD1-52ED-54222999D883}"/>
              </a:ext>
            </a:extLst>
          </p:cNvPr>
          <p:cNvSpPr txBox="1"/>
          <p:nvPr/>
        </p:nvSpPr>
        <p:spPr>
          <a:xfrm>
            <a:off x="5189220" y="4541520"/>
            <a:ext cx="1813560" cy="1015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6600" b="1" dirty="0">
                <a:gradFill flip="none" rotWithShape="1">
                  <a:gsLst>
                    <a:gs pos="100000">
                      <a:schemeClr val="accent3">
                        <a:lumMod val="75000"/>
                      </a:schemeClr>
                    </a:gs>
                    <a:gs pos="30000">
                      <a:schemeClr val="accent3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目录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0875DA-F4DB-D994-8BB6-6F314EA479D3}"/>
              </a:ext>
            </a:extLst>
          </p:cNvPr>
          <p:cNvSpPr txBox="1"/>
          <p:nvPr/>
        </p:nvSpPr>
        <p:spPr>
          <a:xfrm>
            <a:off x="3743960" y="5293062"/>
            <a:ext cx="4704080" cy="1015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6600" b="1" dirty="0">
                <a:gradFill flip="none" rotWithShape="1">
                  <a:gsLst>
                    <a:gs pos="100000">
                      <a:schemeClr val="accent3"/>
                    </a:gs>
                    <a:gs pos="0">
                      <a:schemeClr val="accent3">
                        <a:lumMod val="75000"/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</a:rPr>
              <a:t>CONTENTS</a:t>
            </a:r>
            <a:endParaRPr lang="zh-CN" altLang="en-US" sz="6600" b="1" dirty="0">
              <a:gradFill flip="none" rotWithShape="1">
                <a:gsLst>
                  <a:gs pos="100000">
                    <a:schemeClr val="accent3"/>
                  </a:gs>
                  <a:gs pos="0">
                    <a:schemeClr val="accent3">
                      <a:lumMod val="75000"/>
                      <a:alpha val="0"/>
                    </a:schemeClr>
                  </a:gs>
                </a:gsLst>
                <a:lin ang="5400000" scaled="1"/>
                <a:tileRect/>
              </a:gradFill>
              <a:latin typeface="+mj-lt"/>
              <a:ea typeface="+mj-ea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F505211-12C9-8A30-453C-F2F767DBB35C}"/>
              </a:ext>
            </a:extLst>
          </p:cNvPr>
          <p:cNvSpPr/>
          <p:nvPr/>
        </p:nvSpPr>
        <p:spPr>
          <a:xfrm>
            <a:off x="1790868" y="4541519"/>
            <a:ext cx="1015663" cy="1015663"/>
          </a:xfrm>
          <a:prstGeom prst="ellipse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accent3">
                  <a:lumMod val="20000"/>
                  <a:lumOff val="8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127000" dir="8100000" algn="tr" rotWithShape="0">
              <a:schemeClr val="accent3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3D5515C5-68CE-C335-B88D-4D29EFA3B4CC}"/>
              </a:ext>
            </a:extLst>
          </p:cNvPr>
          <p:cNvSpPr/>
          <p:nvPr/>
        </p:nvSpPr>
        <p:spPr>
          <a:xfrm>
            <a:off x="3863508" y="2651759"/>
            <a:ext cx="1015663" cy="1015663"/>
          </a:xfrm>
          <a:prstGeom prst="ellipse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accent3">
                  <a:lumMod val="20000"/>
                  <a:lumOff val="8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254000" dist="127000" dir="8100000" algn="tr" rotWithShape="0">
              <a:schemeClr val="accent3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D2FB093-0DD8-4DF5-C00F-24E3976D1F00}"/>
              </a:ext>
            </a:extLst>
          </p:cNvPr>
          <p:cNvSpPr/>
          <p:nvPr/>
        </p:nvSpPr>
        <p:spPr>
          <a:xfrm>
            <a:off x="7264570" y="2651759"/>
            <a:ext cx="1015663" cy="1015663"/>
          </a:xfrm>
          <a:prstGeom prst="ellipse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accent3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dist="127000" dir="2700000" algn="tl" rotWithShape="0">
              <a:schemeClr val="accent3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A8E8D2A-179A-7DCE-8767-8B963CBD1221}"/>
              </a:ext>
            </a:extLst>
          </p:cNvPr>
          <p:cNvSpPr/>
          <p:nvPr/>
        </p:nvSpPr>
        <p:spPr>
          <a:xfrm>
            <a:off x="9268628" y="4541519"/>
            <a:ext cx="1015663" cy="1015663"/>
          </a:xfrm>
          <a:prstGeom prst="ellipse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accent3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dist="127000" dir="2700000" algn="tl" rotWithShape="0">
              <a:schemeClr val="accent3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F08A8D4-B057-B85E-5573-1D044AF6667A}"/>
              </a:ext>
            </a:extLst>
          </p:cNvPr>
          <p:cNvSpPr txBox="1"/>
          <p:nvPr/>
        </p:nvSpPr>
        <p:spPr>
          <a:xfrm>
            <a:off x="1956476" y="4754710"/>
            <a:ext cx="684446" cy="5892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6600" b="1">
                <a:gradFill flip="none" rotWithShape="1">
                  <a:gsLst>
                    <a:gs pos="100000">
                      <a:schemeClr val="accent3">
                        <a:lumMod val="75000"/>
                      </a:schemeClr>
                    </a:gs>
                    <a:gs pos="30000">
                      <a:schemeClr val="accent3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en-US" altLang="zh-CN" sz="3600" dirty="0">
                <a:gradFill flip="none" rotWithShape="1">
                  <a:gsLst>
                    <a:gs pos="100000">
                      <a:schemeClr val="accent3">
                        <a:lumMod val="75000"/>
                      </a:schemeClr>
                    </a:gs>
                    <a:gs pos="30000">
                      <a:schemeClr val="accent3"/>
                    </a:gs>
                  </a:gsLst>
                  <a:lin ang="8100000" scaled="1"/>
                  <a:tileRect/>
                </a:gradFill>
                <a:latin typeface="+mj-lt"/>
              </a:rPr>
              <a:t>01</a:t>
            </a:r>
            <a:endParaRPr lang="zh-CN" altLang="en-US" sz="3600" dirty="0">
              <a:gradFill flip="none" rotWithShape="1">
                <a:gsLst>
                  <a:gs pos="100000">
                    <a:schemeClr val="accent3">
                      <a:lumMod val="75000"/>
                    </a:schemeClr>
                  </a:gs>
                  <a:gs pos="30000">
                    <a:schemeClr val="accent3"/>
                  </a:gs>
                </a:gsLst>
                <a:lin ang="8100000" scaled="1"/>
                <a:tileRect/>
              </a:gradFill>
              <a:latin typeface="+mj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75EC8E4-B4AC-F068-1CE8-D083E14D9E3C}"/>
              </a:ext>
            </a:extLst>
          </p:cNvPr>
          <p:cNvSpPr txBox="1"/>
          <p:nvPr/>
        </p:nvSpPr>
        <p:spPr>
          <a:xfrm>
            <a:off x="4029116" y="2864950"/>
            <a:ext cx="684446" cy="5892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6600" b="1">
                <a:gradFill flip="none" rotWithShape="1">
                  <a:gsLst>
                    <a:gs pos="100000">
                      <a:schemeClr val="accent3">
                        <a:lumMod val="75000"/>
                      </a:schemeClr>
                    </a:gs>
                    <a:gs pos="30000">
                      <a:schemeClr val="accent3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en-US" altLang="zh-CN" sz="3600" dirty="0">
                <a:gradFill flip="none" rotWithShape="1">
                  <a:gsLst>
                    <a:gs pos="100000">
                      <a:schemeClr val="accent3">
                        <a:lumMod val="75000"/>
                      </a:schemeClr>
                    </a:gs>
                    <a:gs pos="30000">
                      <a:schemeClr val="accent3"/>
                    </a:gs>
                  </a:gsLst>
                  <a:lin ang="8100000" scaled="1"/>
                  <a:tileRect/>
                </a:gradFill>
                <a:latin typeface="+mj-lt"/>
              </a:rPr>
              <a:t>02</a:t>
            </a:r>
            <a:endParaRPr lang="zh-CN" altLang="en-US" sz="3600" dirty="0">
              <a:gradFill flip="none" rotWithShape="1">
                <a:gsLst>
                  <a:gs pos="100000">
                    <a:schemeClr val="accent3">
                      <a:lumMod val="75000"/>
                    </a:schemeClr>
                  </a:gs>
                  <a:gs pos="30000">
                    <a:schemeClr val="accent3"/>
                  </a:gs>
                </a:gsLst>
                <a:lin ang="8100000" scaled="1"/>
                <a:tileRect/>
              </a:gradFill>
              <a:latin typeface="+mj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C7708BF-6467-E4C7-46FA-9E8FCEB29A71}"/>
              </a:ext>
            </a:extLst>
          </p:cNvPr>
          <p:cNvSpPr txBox="1"/>
          <p:nvPr/>
        </p:nvSpPr>
        <p:spPr>
          <a:xfrm>
            <a:off x="7430178" y="2864950"/>
            <a:ext cx="684446" cy="5892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6600" b="1">
                <a:gradFill flip="none" rotWithShape="1">
                  <a:gsLst>
                    <a:gs pos="100000">
                      <a:schemeClr val="accent3">
                        <a:lumMod val="75000"/>
                      </a:schemeClr>
                    </a:gs>
                    <a:gs pos="30000">
                      <a:schemeClr val="accent3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en-US" altLang="zh-CN" sz="3600" dirty="0">
                <a:latin typeface="+mj-lt"/>
              </a:rPr>
              <a:t>03</a:t>
            </a:r>
            <a:endParaRPr lang="zh-CN" altLang="en-US" sz="3600" dirty="0">
              <a:latin typeface="+mj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AEAE505-090B-98AB-538C-7A56833BD301}"/>
              </a:ext>
            </a:extLst>
          </p:cNvPr>
          <p:cNvSpPr txBox="1"/>
          <p:nvPr/>
        </p:nvSpPr>
        <p:spPr>
          <a:xfrm>
            <a:off x="9434236" y="4754710"/>
            <a:ext cx="684446" cy="5892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6600" b="1">
                <a:gradFill flip="none" rotWithShape="1">
                  <a:gsLst>
                    <a:gs pos="100000">
                      <a:schemeClr val="accent3">
                        <a:lumMod val="75000"/>
                      </a:schemeClr>
                    </a:gs>
                    <a:gs pos="30000">
                      <a:schemeClr val="accent3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en-US" altLang="zh-CN" sz="3600" dirty="0">
                <a:latin typeface="+mj-lt"/>
              </a:rPr>
              <a:t>04</a:t>
            </a:r>
            <a:endParaRPr lang="zh-CN" altLang="en-US" sz="3600" dirty="0">
              <a:latin typeface="+mj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AD632FE-5A90-2C74-3A48-B08A5DEB90FD}"/>
              </a:ext>
            </a:extLst>
          </p:cNvPr>
          <p:cNvSpPr txBox="1"/>
          <p:nvPr/>
        </p:nvSpPr>
        <p:spPr>
          <a:xfrm>
            <a:off x="774381" y="3491950"/>
            <a:ext cx="3048635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选题的背景与意义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CEA32AE-BABF-27F7-850F-680E74B9FB40}"/>
              </a:ext>
            </a:extLst>
          </p:cNvPr>
          <p:cNvSpPr txBox="1"/>
          <p:nvPr/>
        </p:nvSpPr>
        <p:spPr>
          <a:xfrm>
            <a:off x="2847021" y="1702841"/>
            <a:ext cx="3048635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研究方法及过程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F1982AB-8C1E-50B2-9FB0-CDE520268A60}"/>
              </a:ext>
            </a:extLst>
          </p:cNvPr>
          <p:cNvSpPr txBox="1"/>
          <p:nvPr/>
        </p:nvSpPr>
        <p:spPr>
          <a:xfrm>
            <a:off x="6248083" y="1702841"/>
            <a:ext cx="3048635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研究成果及运用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342F6B1-F90D-629C-70C7-8FF3D68285E3}"/>
              </a:ext>
            </a:extLst>
          </p:cNvPr>
          <p:cNvSpPr txBox="1"/>
          <p:nvPr/>
        </p:nvSpPr>
        <p:spPr>
          <a:xfrm>
            <a:off x="8249075" y="3491950"/>
            <a:ext cx="3048635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论文总结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1534A00-053B-5502-C5E3-C33D4C604958}"/>
              </a:ext>
            </a:extLst>
          </p:cNvPr>
          <p:cNvSpPr txBox="1"/>
          <p:nvPr/>
        </p:nvSpPr>
        <p:spPr>
          <a:xfrm>
            <a:off x="774381" y="4051140"/>
            <a:ext cx="3048635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Background and significance of the topic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680E6B1-854C-C815-BD0D-315309446B59}"/>
              </a:ext>
            </a:extLst>
          </p:cNvPr>
          <p:cNvSpPr txBox="1"/>
          <p:nvPr/>
        </p:nvSpPr>
        <p:spPr>
          <a:xfrm>
            <a:off x="8249074" y="4051140"/>
            <a:ext cx="3048635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dirty="0"/>
              <a:t>Conclusion of the paper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3EE5508-9CB1-512B-F097-6B1B9FCD9F77}"/>
              </a:ext>
            </a:extLst>
          </p:cNvPr>
          <p:cNvSpPr txBox="1"/>
          <p:nvPr/>
        </p:nvSpPr>
        <p:spPr>
          <a:xfrm>
            <a:off x="2771457" y="2251889"/>
            <a:ext cx="3048635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dirty="0"/>
              <a:t>Research method and process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AF2A8C6-0964-121C-9414-8AF35B42F3E4}"/>
              </a:ext>
            </a:extLst>
          </p:cNvPr>
          <p:cNvSpPr txBox="1"/>
          <p:nvPr/>
        </p:nvSpPr>
        <p:spPr>
          <a:xfrm>
            <a:off x="6248082" y="2251889"/>
            <a:ext cx="3048635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dirty="0"/>
              <a:t>Research results and Application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3895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中文：黑体</a:t>
            </a:r>
            <a:endParaRPr kumimoji="1" lang="en-US" altLang="zh-CN" dirty="0"/>
          </a:p>
          <a:p>
            <a:r>
              <a:rPr kumimoji="1" lang="zh-CN" altLang="en-US" dirty="0"/>
              <a:t>英文：</a:t>
            </a:r>
            <a:r>
              <a:rPr kumimoji="1" lang="en" altLang="zh-CN" dirty="0"/>
              <a:t>Arail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zh-CN" altLang="en-US" dirty="0"/>
              <a:t>图标来源于</a:t>
            </a:r>
            <a:r>
              <a:rPr kumimoji="1" lang="en-US" altLang="zh-CN" dirty="0" err="1"/>
              <a:t>iSlide</a:t>
            </a:r>
            <a:r>
              <a:rPr kumimoji="1" lang="zh-CN" altLang="en-US" dirty="0"/>
              <a:t>，图片来源于</a:t>
            </a:r>
            <a:r>
              <a:rPr kumimoji="1" lang="en-US" altLang="zh-CN" dirty="0" err="1"/>
              <a:t>Unsplash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南渡</a:t>
            </a:r>
            <a:r>
              <a:rPr kumimoji="1" lang="en-US" altLang="zh-CN" dirty="0"/>
              <a:t>PPT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29">
            <a:extLst>
              <a:ext uri="{FF2B5EF4-FFF2-40B4-BE49-F238E27FC236}">
                <a16:creationId xmlns:a16="http://schemas.microsoft.com/office/drawing/2014/main" id="{8C8A4372-24F6-5595-BAFB-E42F3848BB78}"/>
              </a:ext>
            </a:extLst>
          </p:cNvPr>
          <p:cNvSpPr txBox="1">
            <a:spLocks/>
          </p:cNvSpPr>
          <p:nvPr/>
        </p:nvSpPr>
        <p:spPr>
          <a:xfrm>
            <a:off x="4295775" y="1574675"/>
            <a:ext cx="3600450" cy="18427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600" b="1" kern="12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8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</a:rPr>
              <a:t>01</a:t>
            </a:r>
            <a:endParaRPr lang="zh-CN" altLang="en-US" dirty="0">
              <a:gradFill flip="none" rotWithShape="1">
                <a:gsLst>
                  <a:gs pos="0">
                    <a:schemeClr val="accent1"/>
                  </a:gs>
                  <a:gs pos="8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66D7A96-1BF9-B0A0-CD92-5FA3BDC038E3}"/>
              </a:ext>
            </a:extLst>
          </p:cNvPr>
          <p:cNvSpPr txBox="1"/>
          <p:nvPr/>
        </p:nvSpPr>
        <p:spPr>
          <a:xfrm>
            <a:off x="3857942" y="2950970"/>
            <a:ext cx="4476117" cy="5847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选题的背景与意义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DB30796-8249-DBF2-044F-86E2408650BC}"/>
              </a:ext>
            </a:extLst>
          </p:cNvPr>
          <p:cNvSpPr txBox="1"/>
          <p:nvPr/>
        </p:nvSpPr>
        <p:spPr>
          <a:xfrm>
            <a:off x="3857941" y="3535745"/>
            <a:ext cx="4476117" cy="420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Background and significance of the topic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84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42A9599-B587-D3F2-F1A5-BA7FE79CAD33}"/>
              </a:ext>
            </a:extLst>
          </p:cNvPr>
          <p:cNvSpPr txBox="1"/>
          <p:nvPr/>
        </p:nvSpPr>
        <p:spPr>
          <a:xfrm>
            <a:off x="1351280" y="296863"/>
            <a:ext cx="4744720" cy="5972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选题背景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994F5A4A-E608-2C67-7627-38BEDBD6376E}"/>
              </a:ext>
            </a:extLst>
          </p:cNvPr>
          <p:cNvSpPr/>
          <p:nvPr/>
        </p:nvSpPr>
        <p:spPr>
          <a:xfrm>
            <a:off x="695325" y="2951544"/>
            <a:ext cx="10801350" cy="3357181"/>
          </a:xfrm>
          <a:prstGeom prst="roundRect">
            <a:avLst>
              <a:gd name="adj" fmla="val 8104"/>
            </a:avLst>
          </a:prstGeom>
          <a:blipFill>
            <a:blip r:embed="rId2"/>
            <a:srcRect/>
            <a:stretch>
              <a:fillRect t="-74561" b="-400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228C87D-2F76-022D-C2C8-A8DD08CED85C}"/>
              </a:ext>
            </a:extLst>
          </p:cNvPr>
          <p:cNvSpPr txBox="1"/>
          <p:nvPr/>
        </p:nvSpPr>
        <p:spPr>
          <a:xfrm>
            <a:off x="695325" y="1315945"/>
            <a:ext cx="8471824" cy="11512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请在此输入具体内容，尽量直白凝练，帮助观众快速了解背景。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请在此输入具体内容，尽量直白凝练，帮助观众快速了解背景。</a:t>
            </a: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请在此输入具体内容，尽量直白凝练，帮助观众快速了解背景。</a:t>
            </a:r>
          </a:p>
        </p:txBody>
      </p:sp>
    </p:spTree>
    <p:extLst>
      <p:ext uri="{BB962C8B-B14F-4D97-AF65-F5344CB8AC3E}">
        <p14:creationId xmlns:p14="http://schemas.microsoft.com/office/powerpoint/2010/main" val="3503883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6E2374C-1748-2214-1AEC-E9F758218EF4}"/>
              </a:ext>
            </a:extLst>
          </p:cNvPr>
          <p:cNvSpPr txBox="1"/>
          <p:nvPr/>
        </p:nvSpPr>
        <p:spPr>
          <a:xfrm>
            <a:off x="1351280" y="296863"/>
            <a:ext cx="4744720" cy="5972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选题背景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3B452EB-5AAD-3BC5-BE70-596BEF92CB98}"/>
              </a:ext>
            </a:extLst>
          </p:cNvPr>
          <p:cNvSpPr/>
          <p:nvPr/>
        </p:nvSpPr>
        <p:spPr>
          <a:xfrm>
            <a:off x="695325" y="1458410"/>
            <a:ext cx="2788655" cy="4850315"/>
          </a:xfrm>
          <a:prstGeom prst="roundRect">
            <a:avLst>
              <a:gd name="adj" fmla="val 7121"/>
            </a:avLst>
          </a:prstGeom>
          <a:blipFill>
            <a:blip r:embed="rId2"/>
            <a:srcRect/>
            <a:stretch>
              <a:fillRect r="-1607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6EC4AFE-DC70-9FE0-E685-A23A07B859E6}"/>
              </a:ext>
            </a:extLst>
          </p:cNvPr>
          <p:cNvSpPr/>
          <p:nvPr/>
        </p:nvSpPr>
        <p:spPr>
          <a:xfrm>
            <a:off x="8708022" y="1458410"/>
            <a:ext cx="2788655" cy="4850315"/>
          </a:xfrm>
          <a:prstGeom prst="roundRect">
            <a:avLst>
              <a:gd name="adj" fmla="val 7121"/>
            </a:avLst>
          </a:prstGeom>
          <a:blipFill>
            <a:blip r:embed="rId2"/>
            <a:srcRect/>
            <a:stretch>
              <a:fillRect l="-1607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4042F23-DC39-5DC7-4D6D-6E17052D09D0}"/>
              </a:ext>
            </a:extLst>
          </p:cNvPr>
          <p:cNvSpPr txBox="1"/>
          <p:nvPr/>
        </p:nvSpPr>
        <p:spPr>
          <a:xfrm>
            <a:off x="3565004" y="1458410"/>
            <a:ext cx="2530997" cy="4977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国内研究现状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E966C59-834A-6FD9-4FD7-564955885939}"/>
              </a:ext>
            </a:extLst>
          </p:cNvPr>
          <p:cNvSpPr txBox="1"/>
          <p:nvPr/>
        </p:nvSpPr>
        <p:spPr>
          <a:xfrm>
            <a:off x="3565004" y="2200868"/>
            <a:ext cx="4331222" cy="145469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请在此输入具体内容，尽量直白凝练，帮助观众快速了解背景。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可依据情况提炼关键词，并进行断句和分段，结构更加清晰。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D2B415A-380A-4D6F-6ABE-0A1240F2365A}"/>
              </a:ext>
            </a:extLst>
          </p:cNvPr>
          <p:cNvSpPr txBox="1"/>
          <p:nvPr/>
        </p:nvSpPr>
        <p:spPr>
          <a:xfrm>
            <a:off x="6119150" y="4109593"/>
            <a:ext cx="2530997" cy="4977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国外研究现状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1B003E2-EFE3-7E79-C66D-6B8155AA75F5}"/>
              </a:ext>
            </a:extLst>
          </p:cNvPr>
          <p:cNvSpPr txBox="1"/>
          <p:nvPr/>
        </p:nvSpPr>
        <p:spPr>
          <a:xfrm>
            <a:off x="4318925" y="4852051"/>
            <a:ext cx="4331222" cy="145469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Aft>
                <a:spcPts val="6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请在此输入具体内容，尽量直白凝练，帮助观众快速了解背景。</a:t>
            </a:r>
            <a:endParaRPr lang="en-US" altLang="zh-CN" dirty="0"/>
          </a:p>
          <a:p>
            <a:r>
              <a:rPr lang="zh-CN" altLang="en-US" dirty="0"/>
              <a:t>可依据情况提炼关键词，并进行断句和分段，结构更加清晰。</a:t>
            </a:r>
            <a:endParaRPr lang="en-US" altLang="zh-CN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CC7C7E5-74D6-DDC1-D169-A661F789ABC8}"/>
              </a:ext>
            </a:extLst>
          </p:cNvPr>
          <p:cNvCxnSpPr/>
          <p:nvPr/>
        </p:nvCxnSpPr>
        <p:spPr>
          <a:xfrm>
            <a:off x="3669175" y="1967697"/>
            <a:ext cx="2013995" cy="0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1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EC8AD611-3636-6C3D-3E82-D71DDBFA315D}"/>
              </a:ext>
            </a:extLst>
          </p:cNvPr>
          <p:cNvCxnSpPr>
            <a:cxnSpLocks/>
          </p:cNvCxnSpPr>
          <p:nvPr/>
        </p:nvCxnSpPr>
        <p:spPr>
          <a:xfrm flipH="1">
            <a:off x="6576711" y="4630456"/>
            <a:ext cx="2013995" cy="0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1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740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20547E0-B496-C37B-1DDE-96757832F366}"/>
              </a:ext>
            </a:extLst>
          </p:cNvPr>
          <p:cNvSpPr txBox="1"/>
          <p:nvPr/>
        </p:nvSpPr>
        <p:spPr>
          <a:xfrm>
            <a:off x="1351280" y="296863"/>
            <a:ext cx="4744720" cy="5972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选题意义</a:t>
            </a:r>
          </a:p>
        </p:txBody>
      </p:sp>
      <p:sp>
        <p:nvSpPr>
          <p:cNvPr id="3" name="矩形: 圆顶角 2">
            <a:extLst>
              <a:ext uri="{FF2B5EF4-FFF2-40B4-BE49-F238E27FC236}">
                <a16:creationId xmlns:a16="http://schemas.microsoft.com/office/drawing/2014/main" id="{26F33E69-6F47-08B8-0D06-1EF45B705DCF}"/>
              </a:ext>
            </a:extLst>
          </p:cNvPr>
          <p:cNvSpPr/>
          <p:nvPr/>
        </p:nvSpPr>
        <p:spPr>
          <a:xfrm>
            <a:off x="695325" y="1238490"/>
            <a:ext cx="4200766" cy="5619509"/>
          </a:xfrm>
          <a:prstGeom prst="round2SameRect">
            <a:avLst/>
          </a:prstGeom>
          <a:blipFill>
            <a:blip r:embed="rId2"/>
            <a:srcRect/>
            <a:stretch>
              <a:fillRect l="-50260" r="-50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69709E1-15A0-6A7A-2636-5C2636942A4C}"/>
              </a:ext>
            </a:extLst>
          </p:cNvPr>
          <p:cNvSpPr txBox="1"/>
          <p:nvPr/>
        </p:nvSpPr>
        <p:spPr>
          <a:xfrm>
            <a:off x="5365228" y="1458410"/>
            <a:ext cx="2530997" cy="4977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defRPr sz="3200" b="1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latin typeface="+mn-ea"/>
                <a:ea typeface="+mn-ea"/>
              </a:rPr>
              <a:t>领域内研究较少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E42FAA-7ED6-87F0-FA3F-7B532159959C}"/>
              </a:ext>
            </a:extLst>
          </p:cNvPr>
          <p:cNvSpPr txBox="1"/>
          <p:nvPr/>
        </p:nvSpPr>
        <p:spPr>
          <a:xfrm>
            <a:off x="5365227" y="1956122"/>
            <a:ext cx="4334357" cy="71295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请在此输入具体内容，尽量直白凝练，帮助观众快速了解。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15D5B4A-6AE5-36C2-5EC9-907CD095CE42}"/>
              </a:ext>
            </a:extLst>
          </p:cNvPr>
          <p:cNvSpPr txBox="1"/>
          <p:nvPr/>
        </p:nvSpPr>
        <p:spPr>
          <a:xfrm>
            <a:off x="5365228" y="3333509"/>
            <a:ext cx="2530997" cy="4977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defRPr sz="3200" b="1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latin typeface="+mn-ea"/>
                <a:ea typeface="+mn-ea"/>
              </a:rPr>
              <a:t>可以解决</a:t>
            </a:r>
            <a:r>
              <a:rPr lang="en-US" altLang="zh-CN" sz="2400" dirty="0">
                <a:latin typeface="+mn-ea"/>
                <a:ea typeface="+mn-ea"/>
              </a:rPr>
              <a:t>XX</a:t>
            </a:r>
            <a:r>
              <a:rPr lang="zh-CN" altLang="en-US" sz="2400" dirty="0">
                <a:latin typeface="+mn-ea"/>
                <a:ea typeface="+mn-ea"/>
              </a:rPr>
              <a:t>问题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A0E5AC1-CF23-6B50-98B6-1809A82A696D}"/>
              </a:ext>
            </a:extLst>
          </p:cNvPr>
          <p:cNvSpPr txBox="1"/>
          <p:nvPr/>
        </p:nvSpPr>
        <p:spPr>
          <a:xfrm>
            <a:off x="5365227" y="3831221"/>
            <a:ext cx="4334357" cy="71295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请在此输入具体内容，尽量直白凝练，帮助观众快速了解。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76472B3-BF24-FCFE-D96A-478C2F5A5D6A}"/>
              </a:ext>
            </a:extLst>
          </p:cNvPr>
          <p:cNvSpPr txBox="1"/>
          <p:nvPr/>
        </p:nvSpPr>
        <p:spPr>
          <a:xfrm>
            <a:off x="5365228" y="5088184"/>
            <a:ext cx="2530997" cy="4977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defRPr sz="3200" b="1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latin typeface="+mn-ea"/>
                <a:ea typeface="+mn-ea"/>
              </a:rPr>
              <a:t>对</a:t>
            </a:r>
            <a:r>
              <a:rPr lang="en-US" altLang="zh-CN" sz="2400" dirty="0">
                <a:latin typeface="+mn-ea"/>
                <a:ea typeface="+mn-ea"/>
              </a:rPr>
              <a:t>XX</a:t>
            </a:r>
            <a:r>
              <a:rPr lang="zh-CN" altLang="en-US" sz="2400" dirty="0">
                <a:latin typeface="+mn-ea"/>
                <a:ea typeface="+mn-ea"/>
              </a:rPr>
              <a:t>有积极意义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31B3EDE-F92D-E8B1-E290-8F8DF072D11E}"/>
              </a:ext>
            </a:extLst>
          </p:cNvPr>
          <p:cNvSpPr txBox="1"/>
          <p:nvPr/>
        </p:nvSpPr>
        <p:spPr>
          <a:xfrm>
            <a:off x="5365227" y="5585896"/>
            <a:ext cx="4334357" cy="71295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请在此输入具体内容，尽量直白凝练，帮助观众快速了解。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00884D8-6204-37FD-2E05-9AC85620BAB4}"/>
              </a:ext>
            </a:extLst>
          </p:cNvPr>
          <p:cNvCxnSpPr/>
          <p:nvPr/>
        </p:nvCxnSpPr>
        <p:spPr>
          <a:xfrm>
            <a:off x="5474825" y="2974694"/>
            <a:ext cx="6021850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3E47ED58-0D5D-9030-6772-6434B67ED4D0}"/>
              </a:ext>
            </a:extLst>
          </p:cNvPr>
          <p:cNvCxnSpPr/>
          <p:nvPr/>
        </p:nvCxnSpPr>
        <p:spPr>
          <a:xfrm>
            <a:off x="5474825" y="4907666"/>
            <a:ext cx="6021850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026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9">
            <a:extLst>
              <a:ext uri="{FF2B5EF4-FFF2-40B4-BE49-F238E27FC236}">
                <a16:creationId xmlns:a16="http://schemas.microsoft.com/office/drawing/2014/main" id="{A3A0E999-1219-DD6B-80F8-5D63C6A656D0}"/>
              </a:ext>
            </a:extLst>
          </p:cNvPr>
          <p:cNvSpPr txBox="1">
            <a:spLocks/>
          </p:cNvSpPr>
          <p:nvPr/>
        </p:nvSpPr>
        <p:spPr>
          <a:xfrm>
            <a:off x="4295775" y="1574675"/>
            <a:ext cx="3600450" cy="18427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600" b="1" kern="12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gradFill flip="none" rotWithShape="1">
                  <a:gsLst>
                    <a:gs pos="0">
                      <a:schemeClr val="accent1"/>
                    </a:gs>
                    <a:gs pos="8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</a:rPr>
              <a:t>02</a:t>
            </a:r>
            <a:endParaRPr lang="zh-CN" altLang="en-US" dirty="0">
              <a:gradFill flip="none" rotWithShape="1">
                <a:gsLst>
                  <a:gs pos="0">
                    <a:schemeClr val="accent1"/>
                  </a:gs>
                  <a:gs pos="8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E1B1364-2FD2-44C7-FE14-BFFA4BBAC42F}"/>
              </a:ext>
            </a:extLst>
          </p:cNvPr>
          <p:cNvSpPr txBox="1"/>
          <p:nvPr/>
        </p:nvSpPr>
        <p:spPr>
          <a:xfrm>
            <a:off x="3857942" y="2950970"/>
            <a:ext cx="4476117" cy="5847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研究方法及过程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B794D7A-912B-0AF6-DE44-8084FB80B5A9}"/>
              </a:ext>
            </a:extLst>
          </p:cNvPr>
          <p:cNvSpPr txBox="1"/>
          <p:nvPr/>
        </p:nvSpPr>
        <p:spPr>
          <a:xfrm>
            <a:off x="3857941" y="3535745"/>
            <a:ext cx="4476117" cy="420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method and process</a:t>
            </a:r>
          </a:p>
        </p:txBody>
      </p:sp>
    </p:spTree>
    <p:extLst>
      <p:ext uri="{BB962C8B-B14F-4D97-AF65-F5344CB8AC3E}">
        <p14:creationId xmlns:p14="http://schemas.microsoft.com/office/powerpoint/2010/main" val="388417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C882124-11CD-80D0-9967-39A7CC48BCB6}"/>
              </a:ext>
            </a:extLst>
          </p:cNvPr>
          <p:cNvSpPr/>
          <p:nvPr/>
        </p:nvSpPr>
        <p:spPr>
          <a:xfrm>
            <a:off x="1054150" y="1713053"/>
            <a:ext cx="4918397" cy="206029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iconfont-1054-809939">
            <a:extLst>
              <a:ext uri="{FF2B5EF4-FFF2-40B4-BE49-F238E27FC236}">
                <a16:creationId xmlns:a16="http://schemas.microsoft.com/office/drawing/2014/main" id="{F65A574A-3F7F-59A7-A8ED-C4CD574E9518}"/>
              </a:ext>
            </a:extLst>
          </p:cNvPr>
          <p:cNvSpPr/>
          <p:nvPr/>
        </p:nvSpPr>
        <p:spPr>
          <a:xfrm>
            <a:off x="1473800" y="2298426"/>
            <a:ext cx="926018" cy="889549"/>
          </a:xfrm>
          <a:custGeom>
            <a:avLst/>
            <a:gdLst>
              <a:gd name="T0" fmla="*/ 8562 w 12800"/>
              <a:gd name="T1" fmla="*/ 5880 h 12297"/>
              <a:gd name="T2" fmla="*/ 12800 w 12800"/>
              <a:gd name="T3" fmla="*/ 1541 h 12297"/>
              <a:gd name="T4" fmla="*/ 11383 w 12800"/>
              <a:gd name="T5" fmla="*/ 132 h 12297"/>
              <a:gd name="T6" fmla="*/ 7069 w 12800"/>
              <a:gd name="T7" fmla="*/ 4470 h 12297"/>
              <a:gd name="T8" fmla="*/ 6341 w 12800"/>
              <a:gd name="T9" fmla="*/ 6678 h 12297"/>
              <a:gd name="T10" fmla="*/ 8562 w 12800"/>
              <a:gd name="T11" fmla="*/ 5880 h 12297"/>
              <a:gd name="T12" fmla="*/ 2173 w 12800"/>
              <a:gd name="T13" fmla="*/ 2706 h 12297"/>
              <a:gd name="T14" fmla="*/ 5657 w 12800"/>
              <a:gd name="T15" fmla="*/ 2706 h 12297"/>
              <a:gd name="T16" fmla="*/ 5657 w 12800"/>
              <a:gd name="T17" fmla="*/ 3198 h 12297"/>
              <a:gd name="T18" fmla="*/ 2173 w 12800"/>
              <a:gd name="T19" fmla="*/ 3198 h 12297"/>
              <a:gd name="T20" fmla="*/ 2173 w 12800"/>
              <a:gd name="T21" fmla="*/ 2706 h 12297"/>
              <a:gd name="T22" fmla="*/ 2214 w 12800"/>
              <a:gd name="T23" fmla="*/ 9838 h 12297"/>
              <a:gd name="T24" fmla="*/ 7378 w 12800"/>
              <a:gd name="T25" fmla="*/ 9838 h 12297"/>
              <a:gd name="T26" fmla="*/ 7378 w 12800"/>
              <a:gd name="T27" fmla="*/ 10330 h 12297"/>
              <a:gd name="T28" fmla="*/ 2214 w 12800"/>
              <a:gd name="T29" fmla="*/ 10330 h 12297"/>
              <a:gd name="T30" fmla="*/ 2214 w 12800"/>
              <a:gd name="T31" fmla="*/ 9838 h 12297"/>
              <a:gd name="T32" fmla="*/ 0 w 12800"/>
              <a:gd name="T33" fmla="*/ 0 h 12297"/>
              <a:gd name="T34" fmla="*/ 0 w 12800"/>
              <a:gd name="T35" fmla="*/ 12297 h 12297"/>
              <a:gd name="T36" fmla="*/ 10084 w 12800"/>
              <a:gd name="T37" fmla="*/ 12297 h 12297"/>
              <a:gd name="T38" fmla="*/ 10084 w 12800"/>
              <a:gd name="T39" fmla="*/ 5187 h 12297"/>
              <a:gd name="T40" fmla="*/ 9005 w 12800"/>
              <a:gd name="T41" fmla="*/ 6298 h 12297"/>
              <a:gd name="T42" fmla="*/ 6705 w 12800"/>
              <a:gd name="T43" fmla="*/ 7132 h 12297"/>
              <a:gd name="T44" fmla="*/ 7378 w 12800"/>
              <a:gd name="T45" fmla="*/ 7132 h 12297"/>
              <a:gd name="T46" fmla="*/ 7378 w 12800"/>
              <a:gd name="T47" fmla="*/ 7624 h 12297"/>
              <a:gd name="T48" fmla="*/ 2214 w 12800"/>
              <a:gd name="T49" fmla="*/ 7624 h 12297"/>
              <a:gd name="T50" fmla="*/ 2214 w 12800"/>
              <a:gd name="T51" fmla="*/ 7132 h 12297"/>
              <a:gd name="T52" fmla="*/ 5592 w 12800"/>
              <a:gd name="T53" fmla="*/ 7132 h 12297"/>
              <a:gd name="T54" fmla="*/ 6162 w 12800"/>
              <a:gd name="T55" fmla="*/ 5411 h 12297"/>
              <a:gd name="T56" fmla="*/ 2214 w 12800"/>
              <a:gd name="T57" fmla="*/ 5411 h 12297"/>
              <a:gd name="T58" fmla="*/ 2214 w 12800"/>
              <a:gd name="T59" fmla="*/ 4919 h 12297"/>
              <a:gd name="T60" fmla="*/ 6325 w 12800"/>
              <a:gd name="T61" fmla="*/ 4919 h 12297"/>
              <a:gd name="T62" fmla="*/ 6616 w 12800"/>
              <a:gd name="T63" fmla="*/ 4043 h 12297"/>
              <a:gd name="T64" fmla="*/ 10084 w 12800"/>
              <a:gd name="T65" fmla="*/ 575 h 12297"/>
              <a:gd name="T66" fmla="*/ 10084 w 12800"/>
              <a:gd name="T67" fmla="*/ 0 h 12297"/>
              <a:gd name="T68" fmla="*/ 0 w 12800"/>
              <a:gd name="T69" fmla="*/ 0 h 12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800" h="12297">
                <a:moveTo>
                  <a:pt x="8562" y="5880"/>
                </a:moveTo>
                <a:lnTo>
                  <a:pt x="12800" y="1541"/>
                </a:lnTo>
                <a:lnTo>
                  <a:pt x="11383" y="132"/>
                </a:lnTo>
                <a:lnTo>
                  <a:pt x="7069" y="4470"/>
                </a:lnTo>
                <a:lnTo>
                  <a:pt x="6341" y="6678"/>
                </a:lnTo>
                <a:lnTo>
                  <a:pt x="8562" y="5880"/>
                </a:lnTo>
                <a:close/>
                <a:moveTo>
                  <a:pt x="2173" y="2706"/>
                </a:moveTo>
                <a:lnTo>
                  <a:pt x="5657" y="2706"/>
                </a:lnTo>
                <a:lnTo>
                  <a:pt x="5657" y="3198"/>
                </a:lnTo>
                <a:lnTo>
                  <a:pt x="2173" y="3198"/>
                </a:lnTo>
                <a:lnTo>
                  <a:pt x="2173" y="2706"/>
                </a:lnTo>
                <a:close/>
                <a:moveTo>
                  <a:pt x="2214" y="9838"/>
                </a:moveTo>
                <a:lnTo>
                  <a:pt x="7378" y="9838"/>
                </a:lnTo>
                <a:lnTo>
                  <a:pt x="7378" y="10330"/>
                </a:lnTo>
                <a:lnTo>
                  <a:pt x="2214" y="10330"/>
                </a:lnTo>
                <a:lnTo>
                  <a:pt x="2214" y="9838"/>
                </a:lnTo>
                <a:close/>
                <a:moveTo>
                  <a:pt x="0" y="0"/>
                </a:moveTo>
                <a:lnTo>
                  <a:pt x="0" y="12297"/>
                </a:lnTo>
                <a:lnTo>
                  <a:pt x="10084" y="12297"/>
                </a:lnTo>
                <a:lnTo>
                  <a:pt x="10084" y="5187"/>
                </a:lnTo>
                <a:lnTo>
                  <a:pt x="9005" y="6298"/>
                </a:lnTo>
                <a:lnTo>
                  <a:pt x="6705" y="7132"/>
                </a:lnTo>
                <a:lnTo>
                  <a:pt x="7378" y="7132"/>
                </a:lnTo>
                <a:lnTo>
                  <a:pt x="7378" y="7624"/>
                </a:lnTo>
                <a:lnTo>
                  <a:pt x="2214" y="7624"/>
                </a:lnTo>
                <a:lnTo>
                  <a:pt x="2214" y="7132"/>
                </a:lnTo>
                <a:lnTo>
                  <a:pt x="5592" y="7132"/>
                </a:lnTo>
                <a:lnTo>
                  <a:pt x="6162" y="5411"/>
                </a:lnTo>
                <a:lnTo>
                  <a:pt x="2214" y="5411"/>
                </a:lnTo>
                <a:lnTo>
                  <a:pt x="2214" y="4919"/>
                </a:lnTo>
                <a:lnTo>
                  <a:pt x="6325" y="4919"/>
                </a:lnTo>
                <a:lnTo>
                  <a:pt x="6616" y="4043"/>
                </a:lnTo>
                <a:lnTo>
                  <a:pt x="10084" y="575"/>
                </a:lnTo>
                <a:lnTo>
                  <a:pt x="100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4110677-E778-0916-B552-5B4545408777}"/>
              </a:ext>
            </a:extLst>
          </p:cNvPr>
          <p:cNvSpPr txBox="1"/>
          <p:nvPr/>
        </p:nvSpPr>
        <p:spPr>
          <a:xfrm>
            <a:off x="2547573" y="2137868"/>
            <a:ext cx="2530997" cy="4977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defRPr sz="3200" b="1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传统方法一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6B059A0-857D-AED7-AA04-7E17E8C6ACB0}"/>
              </a:ext>
            </a:extLst>
          </p:cNvPr>
          <p:cNvSpPr txBox="1"/>
          <p:nvPr/>
        </p:nvSpPr>
        <p:spPr>
          <a:xfrm>
            <a:off x="2547573" y="2635580"/>
            <a:ext cx="3158744" cy="71295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请在此输入具体内容，尽量直白凝练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41D1F964-2247-B465-6080-E50C031D7E92}"/>
              </a:ext>
            </a:extLst>
          </p:cNvPr>
          <p:cNvSpPr/>
          <p:nvPr/>
        </p:nvSpPr>
        <p:spPr>
          <a:xfrm>
            <a:off x="1054150" y="4016411"/>
            <a:ext cx="4918397" cy="206029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lab-wells_106466">
            <a:extLst>
              <a:ext uri="{FF2B5EF4-FFF2-40B4-BE49-F238E27FC236}">
                <a16:creationId xmlns:a16="http://schemas.microsoft.com/office/drawing/2014/main" id="{DD741B86-17E5-7B0E-18CF-19AA706EFAF0}"/>
              </a:ext>
            </a:extLst>
          </p:cNvPr>
          <p:cNvSpPr/>
          <p:nvPr/>
        </p:nvSpPr>
        <p:spPr>
          <a:xfrm>
            <a:off x="1406690" y="4630560"/>
            <a:ext cx="926018" cy="831997"/>
          </a:xfrm>
          <a:custGeom>
            <a:avLst/>
            <a:gdLst>
              <a:gd name="connsiteX0" fmla="*/ 511304 w 608133"/>
              <a:gd name="connsiteY0" fmla="*/ 331283 h 546388"/>
              <a:gd name="connsiteX1" fmla="*/ 469967 w 608133"/>
              <a:gd name="connsiteY1" fmla="*/ 372572 h 546388"/>
              <a:gd name="connsiteX2" fmla="*/ 511304 w 608133"/>
              <a:gd name="connsiteY2" fmla="*/ 413958 h 546388"/>
              <a:gd name="connsiteX3" fmla="*/ 552737 w 608133"/>
              <a:gd name="connsiteY3" fmla="*/ 372572 h 546388"/>
              <a:gd name="connsiteX4" fmla="*/ 511304 w 608133"/>
              <a:gd name="connsiteY4" fmla="*/ 331283 h 546388"/>
              <a:gd name="connsiteX5" fmla="*/ 373067 w 608133"/>
              <a:gd name="connsiteY5" fmla="*/ 331283 h 546388"/>
              <a:gd name="connsiteX6" fmla="*/ 331730 w 608133"/>
              <a:gd name="connsiteY6" fmla="*/ 372572 h 546388"/>
              <a:gd name="connsiteX7" fmla="*/ 373067 w 608133"/>
              <a:gd name="connsiteY7" fmla="*/ 413958 h 546388"/>
              <a:gd name="connsiteX8" fmla="*/ 414500 w 608133"/>
              <a:gd name="connsiteY8" fmla="*/ 372572 h 546388"/>
              <a:gd name="connsiteX9" fmla="*/ 373067 w 608133"/>
              <a:gd name="connsiteY9" fmla="*/ 331283 h 546388"/>
              <a:gd name="connsiteX10" fmla="*/ 234900 w 608133"/>
              <a:gd name="connsiteY10" fmla="*/ 331283 h 546388"/>
              <a:gd name="connsiteX11" fmla="*/ 193563 w 608133"/>
              <a:gd name="connsiteY11" fmla="*/ 372572 h 546388"/>
              <a:gd name="connsiteX12" fmla="*/ 234900 w 608133"/>
              <a:gd name="connsiteY12" fmla="*/ 413958 h 546388"/>
              <a:gd name="connsiteX13" fmla="*/ 276333 w 608133"/>
              <a:gd name="connsiteY13" fmla="*/ 372572 h 546388"/>
              <a:gd name="connsiteX14" fmla="*/ 234900 w 608133"/>
              <a:gd name="connsiteY14" fmla="*/ 331283 h 546388"/>
              <a:gd name="connsiteX15" fmla="*/ 96732 w 608133"/>
              <a:gd name="connsiteY15" fmla="*/ 331283 h 546388"/>
              <a:gd name="connsiteX16" fmla="*/ 55395 w 608133"/>
              <a:gd name="connsiteY16" fmla="*/ 372572 h 546388"/>
              <a:gd name="connsiteX17" fmla="*/ 96732 w 608133"/>
              <a:gd name="connsiteY17" fmla="*/ 413958 h 546388"/>
              <a:gd name="connsiteX18" fmla="*/ 138165 w 608133"/>
              <a:gd name="connsiteY18" fmla="*/ 372572 h 546388"/>
              <a:gd name="connsiteX19" fmla="*/ 96732 w 608133"/>
              <a:gd name="connsiteY19" fmla="*/ 331283 h 546388"/>
              <a:gd name="connsiteX20" fmla="*/ 511304 w 608133"/>
              <a:gd name="connsiteY20" fmla="*/ 311899 h 546388"/>
              <a:gd name="connsiteX21" fmla="*/ 572144 w 608133"/>
              <a:gd name="connsiteY21" fmla="*/ 372572 h 546388"/>
              <a:gd name="connsiteX22" fmla="*/ 511304 w 608133"/>
              <a:gd name="connsiteY22" fmla="*/ 433342 h 546388"/>
              <a:gd name="connsiteX23" fmla="*/ 450560 w 608133"/>
              <a:gd name="connsiteY23" fmla="*/ 372572 h 546388"/>
              <a:gd name="connsiteX24" fmla="*/ 511304 w 608133"/>
              <a:gd name="connsiteY24" fmla="*/ 311899 h 546388"/>
              <a:gd name="connsiteX25" fmla="*/ 373067 w 608133"/>
              <a:gd name="connsiteY25" fmla="*/ 311899 h 546388"/>
              <a:gd name="connsiteX26" fmla="*/ 433907 w 608133"/>
              <a:gd name="connsiteY26" fmla="*/ 372572 h 546388"/>
              <a:gd name="connsiteX27" fmla="*/ 373067 w 608133"/>
              <a:gd name="connsiteY27" fmla="*/ 433342 h 546388"/>
              <a:gd name="connsiteX28" fmla="*/ 312323 w 608133"/>
              <a:gd name="connsiteY28" fmla="*/ 372572 h 546388"/>
              <a:gd name="connsiteX29" fmla="*/ 373067 w 608133"/>
              <a:gd name="connsiteY29" fmla="*/ 311899 h 546388"/>
              <a:gd name="connsiteX30" fmla="*/ 234900 w 608133"/>
              <a:gd name="connsiteY30" fmla="*/ 311899 h 546388"/>
              <a:gd name="connsiteX31" fmla="*/ 295740 w 608133"/>
              <a:gd name="connsiteY31" fmla="*/ 372572 h 546388"/>
              <a:gd name="connsiteX32" fmla="*/ 234900 w 608133"/>
              <a:gd name="connsiteY32" fmla="*/ 433342 h 546388"/>
              <a:gd name="connsiteX33" fmla="*/ 174156 w 608133"/>
              <a:gd name="connsiteY33" fmla="*/ 372572 h 546388"/>
              <a:gd name="connsiteX34" fmla="*/ 234900 w 608133"/>
              <a:gd name="connsiteY34" fmla="*/ 311899 h 546388"/>
              <a:gd name="connsiteX35" fmla="*/ 96732 w 608133"/>
              <a:gd name="connsiteY35" fmla="*/ 311899 h 546388"/>
              <a:gd name="connsiteX36" fmla="*/ 157572 w 608133"/>
              <a:gd name="connsiteY36" fmla="*/ 372572 h 546388"/>
              <a:gd name="connsiteX37" fmla="*/ 96732 w 608133"/>
              <a:gd name="connsiteY37" fmla="*/ 433342 h 546388"/>
              <a:gd name="connsiteX38" fmla="*/ 35988 w 608133"/>
              <a:gd name="connsiteY38" fmla="*/ 372572 h 546388"/>
              <a:gd name="connsiteX39" fmla="*/ 96732 w 608133"/>
              <a:gd name="connsiteY39" fmla="*/ 311899 h 546388"/>
              <a:gd name="connsiteX40" fmla="*/ 511304 w 608133"/>
              <a:gd name="connsiteY40" fmla="*/ 193317 h 546388"/>
              <a:gd name="connsiteX41" fmla="*/ 469967 w 608133"/>
              <a:gd name="connsiteY41" fmla="*/ 234582 h 546388"/>
              <a:gd name="connsiteX42" fmla="*/ 511304 w 608133"/>
              <a:gd name="connsiteY42" fmla="*/ 275944 h 546388"/>
              <a:gd name="connsiteX43" fmla="*/ 552737 w 608133"/>
              <a:gd name="connsiteY43" fmla="*/ 234582 h 546388"/>
              <a:gd name="connsiteX44" fmla="*/ 511304 w 608133"/>
              <a:gd name="connsiteY44" fmla="*/ 193317 h 546388"/>
              <a:gd name="connsiteX45" fmla="*/ 373067 w 608133"/>
              <a:gd name="connsiteY45" fmla="*/ 193317 h 546388"/>
              <a:gd name="connsiteX46" fmla="*/ 331730 w 608133"/>
              <a:gd name="connsiteY46" fmla="*/ 234582 h 546388"/>
              <a:gd name="connsiteX47" fmla="*/ 373067 w 608133"/>
              <a:gd name="connsiteY47" fmla="*/ 275944 h 546388"/>
              <a:gd name="connsiteX48" fmla="*/ 414500 w 608133"/>
              <a:gd name="connsiteY48" fmla="*/ 234582 h 546388"/>
              <a:gd name="connsiteX49" fmla="*/ 373067 w 608133"/>
              <a:gd name="connsiteY49" fmla="*/ 193317 h 546388"/>
              <a:gd name="connsiteX50" fmla="*/ 234900 w 608133"/>
              <a:gd name="connsiteY50" fmla="*/ 193317 h 546388"/>
              <a:gd name="connsiteX51" fmla="*/ 193563 w 608133"/>
              <a:gd name="connsiteY51" fmla="*/ 234582 h 546388"/>
              <a:gd name="connsiteX52" fmla="*/ 234900 w 608133"/>
              <a:gd name="connsiteY52" fmla="*/ 275944 h 546388"/>
              <a:gd name="connsiteX53" fmla="*/ 276333 w 608133"/>
              <a:gd name="connsiteY53" fmla="*/ 234582 h 546388"/>
              <a:gd name="connsiteX54" fmla="*/ 234900 w 608133"/>
              <a:gd name="connsiteY54" fmla="*/ 193317 h 546388"/>
              <a:gd name="connsiteX55" fmla="*/ 96732 w 608133"/>
              <a:gd name="connsiteY55" fmla="*/ 193317 h 546388"/>
              <a:gd name="connsiteX56" fmla="*/ 55395 w 608133"/>
              <a:gd name="connsiteY56" fmla="*/ 234582 h 546388"/>
              <a:gd name="connsiteX57" fmla="*/ 96732 w 608133"/>
              <a:gd name="connsiteY57" fmla="*/ 275944 h 546388"/>
              <a:gd name="connsiteX58" fmla="*/ 138165 w 608133"/>
              <a:gd name="connsiteY58" fmla="*/ 234582 h 546388"/>
              <a:gd name="connsiteX59" fmla="*/ 96732 w 608133"/>
              <a:gd name="connsiteY59" fmla="*/ 193317 h 546388"/>
              <a:gd name="connsiteX60" fmla="*/ 511304 w 608133"/>
              <a:gd name="connsiteY60" fmla="*/ 173944 h 546388"/>
              <a:gd name="connsiteX61" fmla="*/ 572144 w 608133"/>
              <a:gd name="connsiteY61" fmla="*/ 234582 h 546388"/>
              <a:gd name="connsiteX62" fmla="*/ 511304 w 608133"/>
              <a:gd name="connsiteY62" fmla="*/ 295317 h 546388"/>
              <a:gd name="connsiteX63" fmla="*/ 450560 w 608133"/>
              <a:gd name="connsiteY63" fmla="*/ 234582 h 546388"/>
              <a:gd name="connsiteX64" fmla="*/ 511304 w 608133"/>
              <a:gd name="connsiteY64" fmla="*/ 173944 h 546388"/>
              <a:gd name="connsiteX65" fmla="*/ 373067 w 608133"/>
              <a:gd name="connsiteY65" fmla="*/ 173944 h 546388"/>
              <a:gd name="connsiteX66" fmla="*/ 433907 w 608133"/>
              <a:gd name="connsiteY66" fmla="*/ 234582 h 546388"/>
              <a:gd name="connsiteX67" fmla="*/ 373067 w 608133"/>
              <a:gd name="connsiteY67" fmla="*/ 295317 h 546388"/>
              <a:gd name="connsiteX68" fmla="*/ 312323 w 608133"/>
              <a:gd name="connsiteY68" fmla="*/ 234582 h 546388"/>
              <a:gd name="connsiteX69" fmla="*/ 373067 w 608133"/>
              <a:gd name="connsiteY69" fmla="*/ 173944 h 546388"/>
              <a:gd name="connsiteX70" fmla="*/ 234900 w 608133"/>
              <a:gd name="connsiteY70" fmla="*/ 173944 h 546388"/>
              <a:gd name="connsiteX71" fmla="*/ 295740 w 608133"/>
              <a:gd name="connsiteY71" fmla="*/ 234582 h 546388"/>
              <a:gd name="connsiteX72" fmla="*/ 234900 w 608133"/>
              <a:gd name="connsiteY72" fmla="*/ 295317 h 546388"/>
              <a:gd name="connsiteX73" fmla="*/ 174156 w 608133"/>
              <a:gd name="connsiteY73" fmla="*/ 234582 h 546388"/>
              <a:gd name="connsiteX74" fmla="*/ 234900 w 608133"/>
              <a:gd name="connsiteY74" fmla="*/ 173944 h 546388"/>
              <a:gd name="connsiteX75" fmla="*/ 96732 w 608133"/>
              <a:gd name="connsiteY75" fmla="*/ 173944 h 546388"/>
              <a:gd name="connsiteX76" fmla="*/ 157572 w 608133"/>
              <a:gd name="connsiteY76" fmla="*/ 234582 h 546388"/>
              <a:gd name="connsiteX77" fmla="*/ 96732 w 608133"/>
              <a:gd name="connsiteY77" fmla="*/ 295317 h 546388"/>
              <a:gd name="connsiteX78" fmla="*/ 35988 w 608133"/>
              <a:gd name="connsiteY78" fmla="*/ 234582 h 546388"/>
              <a:gd name="connsiteX79" fmla="*/ 96732 w 608133"/>
              <a:gd name="connsiteY79" fmla="*/ 173944 h 546388"/>
              <a:gd name="connsiteX80" fmla="*/ 511304 w 608133"/>
              <a:gd name="connsiteY80" fmla="*/ 55361 h 546388"/>
              <a:gd name="connsiteX81" fmla="*/ 469967 w 608133"/>
              <a:gd name="connsiteY81" fmla="*/ 96626 h 546388"/>
              <a:gd name="connsiteX82" fmla="*/ 511304 w 608133"/>
              <a:gd name="connsiteY82" fmla="*/ 137988 h 546388"/>
              <a:gd name="connsiteX83" fmla="*/ 552737 w 608133"/>
              <a:gd name="connsiteY83" fmla="*/ 96626 h 546388"/>
              <a:gd name="connsiteX84" fmla="*/ 511304 w 608133"/>
              <a:gd name="connsiteY84" fmla="*/ 55361 h 546388"/>
              <a:gd name="connsiteX85" fmla="*/ 373067 w 608133"/>
              <a:gd name="connsiteY85" fmla="*/ 55361 h 546388"/>
              <a:gd name="connsiteX86" fmla="*/ 331730 w 608133"/>
              <a:gd name="connsiteY86" fmla="*/ 96626 h 546388"/>
              <a:gd name="connsiteX87" fmla="*/ 373067 w 608133"/>
              <a:gd name="connsiteY87" fmla="*/ 137988 h 546388"/>
              <a:gd name="connsiteX88" fmla="*/ 414500 w 608133"/>
              <a:gd name="connsiteY88" fmla="*/ 96626 h 546388"/>
              <a:gd name="connsiteX89" fmla="*/ 373067 w 608133"/>
              <a:gd name="connsiteY89" fmla="*/ 55361 h 546388"/>
              <a:gd name="connsiteX90" fmla="*/ 234900 w 608133"/>
              <a:gd name="connsiteY90" fmla="*/ 55361 h 546388"/>
              <a:gd name="connsiteX91" fmla="*/ 193563 w 608133"/>
              <a:gd name="connsiteY91" fmla="*/ 96626 h 546388"/>
              <a:gd name="connsiteX92" fmla="*/ 234900 w 608133"/>
              <a:gd name="connsiteY92" fmla="*/ 137988 h 546388"/>
              <a:gd name="connsiteX93" fmla="*/ 276333 w 608133"/>
              <a:gd name="connsiteY93" fmla="*/ 96626 h 546388"/>
              <a:gd name="connsiteX94" fmla="*/ 234900 w 608133"/>
              <a:gd name="connsiteY94" fmla="*/ 55361 h 546388"/>
              <a:gd name="connsiteX95" fmla="*/ 96732 w 608133"/>
              <a:gd name="connsiteY95" fmla="*/ 55361 h 546388"/>
              <a:gd name="connsiteX96" fmla="*/ 55395 w 608133"/>
              <a:gd name="connsiteY96" fmla="*/ 96626 h 546388"/>
              <a:gd name="connsiteX97" fmla="*/ 96732 w 608133"/>
              <a:gd name="connsiteY97" fmla="*/ 137988 h 546388"/>
              <a:gd name="connsiteX98" fmla="*/ 138165 w 608133"/>
              <a:gd name="connsiteY98" fmla="*/ 96626 h 546388"/>
              <a:gd name="connsiteX99" fmla="*/ 96732 w 608133"/>
              <a:gd name="connsiteY99" fmla="*/ 55361 h 546388"/>
              <a:gd name="connsiteX100" fmla="*/ 511304 w 608133"/>
              <a:gd name="connsiteY100" fmla="*/ 35988 h 546388"/>
              <a:gd name="connsiteX101" fmla="*/ 572144 w 608133"/>
              <a:gd name="connsiteY101" fmla="*/ 96626 h 546388"/>
              <a:gd name="connsiteX102" fmla="*/ 511304 w 608133"/>
              <a:gd name="connsiteY102" fmla="*/ 157361 h 546388"/>
              <a:gd name="connsiteX103" fmla="*/ 450560 w 608133"/>
              <a:gd name="connsiteY103" fmla="*/ 96626 h 546388"/>
              <a:gd name="connsiteX104" fmla="*/ 511304 w 608133"/>
              <a:gd name="connsiteY104" fmla="*/ 35988 h 546388"/>
              <a:gd name="connsiteX105" fmla="*/ 373067 w 608133"/>
              <a:gd name="connsiteY105" fmla="*/ 35988 h 546388"/>
              <a:gd name="connsiteX106" fmla="*/ 433907 w 608133"/>
              <a:gd name="connsiteY106" fmla="*/ 96626 h 546388"/>
              <a:gd name="connsiteX107" fmla="*/ 373067 w 608133"/>
              <a:gd name="connsiteY107" fmla="*/ 157361 h 546388"/>
              <a:gd name="connsiteX108" fmla="*/ 312323 w 608133"/>
              <a:gd name="connsiteY108" fmla="*/ 96626 h 546388"/>
              <a:gd name="connsiteX109" fmla="*/ 373067 w 608133"/>
              <a:gd name="connsiteY109" fmla="*/ 35988 h 546388"/>
              <a:gd name="connsiteX110" fmla="*/ 234900 w 608133"/>
              <a:gd name="connsiteY110" fmla="*/ 35988 h 546388"/>
              <a:gd name="connsiteX111" fmla="*/ 295740 w 608133"/>
              <a:gd name="connsiteY111" fmla="*/ 96626 h 546388"/>
              <a:gd name="connsiteX112" fmla="*/ 234900 w 608133"/>
              <a:gd name="connsiteY112" fmla="*/ 157361 h 546388"/>
              <a:gd name="connsiteX113" fmla="*/ 174156 w 608133"/>
              <a:gd name="connsiteY113" fmla="*/ 96626 h 546388"/>
              <a:gd name="connsiteX114" fmla="*/ 234900 w 608133"/>
              <a:gd name="connsiteY114" fmla="*/ 35988 h 546388"/>
              <a:gd name="connsiteX115" fmla="*/ 96732 w 608133"/>
              <a:gd name="connsiteY115" fmla="*/ 35988 h 546388"/>
              <a:gd name="connsiteX116" fmla="*/ 157572 w 608133"/>
              <a:gd name="connsiteY116" fmla="*/ 96626 h 546388"/>
              <a:gd name="connsiteX117" fmla="*/ 96732 w 608133"/>
              <a:gd name="connsiteY117" fmla="*/ 157361 h 546388"/>
              <a:gd name="connsiteX118" fmla="*/ 35988 w 608133"/>
              <a:gd name="connsiteY118" fmla="*/ 96626 h 546388"/>
              <a:gd name="connsiteX119" fmla="*/ 96732 w 608133"/>
              <a:gd name="connsiteY119" fmla="*/ 35988 h 546388"/>
              <a:gd name="connsiteX120" fmla="*/ 19408 w 608133"/>
              <a:gd name="connsiteY120" fmla="*/ 19379 h 546388"/>
              <a:gd name="connsiteX121" fmla="*/ 19408 w 608133"/>
              <a:gd name="connsiteY121" fmla="*/ 449881 h 546388"/>
              <a:gd name="connsiteX122" fmla="*/ 77339 w 608133"/>
              <a:gd name="connsiteY122" fmla="*/ 449881 h 546388"/>
              <a:gd name="connsiteX123" fmla="*/ 87043 w 608133"/>
              <a:gd name="connsiteY123" fmla="*/ 459571 h 546388"/>
              <a:gd name="connsiteX124" fmla="*/ 77339 w 608133"/>
              <a:gd name="connsiteY124" fmla="*/ 469260 h 546388"/>
              <a:gd name="connsiteX125" fmla="*/ 19408 w 608133"/>
              <a:gd name="connsiteY125" fmla="*/ 469260 h 546388"/>
              <a:gd name="connsiteX126" fmla="*/ 19408 w 608133"/>
              <a:gd name="connsiteY126" fmla="*/ 527009 h 546388"/>
              <a:gd name="connsiteX127" fmla="*/ 588726 w 608133"/>
              <a:gd name="connsiteY127" fmla="*/ 527009 h 546388"/>
              <a:gd name="connsiteX128" fmla="*/ 588726 w 608133"/>
              <a:gd name="connsiteY128" fmla="*/ 469260 h 546388"/>
              <a:gd name="connsiteX129" fmla="*/ 116154 w 608133"/>
              <a:gd name="connsiteY129" fmla="*/ 469260 h 546388"/>
              <a:gd name="connsiteX130" fmla="*/ 106450 w 608133"/>
              <a:gd name="connsiteY130" fmla="*/ 459571 h 546388"/>
              <a:gd name="connsiteX131" fmla="*/ 116154 w 608133"/>
              <a:gd name="connsiteY131" fmla="*/ 449881 h 546388"/>
              <a:gd name="connsiteX132" fmla="*/ 588726 w 608133"/>
              <a:gd name="connsiteY132" fmla="*/ 449881 h 546388"/>
              <a:gd name="connsiteX133" fmla="*/ 588726 w 608133"/>
              <a:gd name="connsiteY133" fmla="*/ 19379 h 546388"/>
              <a:gd name="connsiteX134" fmla="*/ 9704 w 608133"/>
              <a:gd name="connsiteY134" fmla="*/ 0 h 546388"/>
              <a:gd name="connsiteX135" fmla="*/ 598429 w 608133"/>
              <a:gd name="connsiteY135" fmla="*/ 0 h 546388"/>
              <a:gd name="connsiteX136" fmla="*/ 608133 w 608133"/>
              <a:gd name="connsiteY136" fmla="*/ 9689 h 546388"/>
              <a:gd name="connsiteX137" fmla="*/ 608133 w 608133"/>
              <a:gd name="connsiteY137" fmla="*/ 536699 h 546388"/>
              <a:gd name="connsiteX138" fmla="*/ 598429 w 608133"/>
              <a:gd name="connsiteY138" fmla="*/ 546388 h 546388"/>
              <a:gd name="connsiteX139" fmla="*/ 9704 w 608133"/>
              <a:gd name="connsiteY139" fmla="*/ 546388 h 546388"/>
              <a:gd name="connsiteX140" fmla="*/ 0 w 608133"/>
              <a:gd name="connsiteY140" fmla="*/ 536699 h 546388"/>
              <a:gd name="connsiteX141" fmla="*/ 0 w 608133"/>
              <a:gd name="connsiteY141" fmla="*/ 9689 h 546388"/>
              <a:gd name="connsiteX142" fmla="*/ 9704 w 608133"/>
              <a:gd name="connsiteY142" fmla="*/ 0 h 54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08133" h="546388">
                <a:moveTo>
                  <a:pt x="511304" y="331283"/>
                </a:moveTo>
                <a:cubicBezTo>
                  <a:pt x="488500" y="331283"/>
                  <a:pt x="469967" y="349795"/>
                  <a:pt x="469967" y="372572"/>
                </a:cubicBezTo>
                <a:cubicBezTo>
                  <a:pt x="469967" y="395446"/>
                  <a:pt x="488500" y="413958"/>
                  <a:pt x="511304" y="413958"/>
                </a:cubicBezTo>
                <a:cubicBezTo>
                  <a:pt x="534204" y="413958"/>
                  <a:pt x="552737" y="395446"/>
                  <a:pt x="552737" y="372572"/>
                </a:cubicBezTo>
                <a:cubicBezTo>
                  <a:pt x="552737" y="349795"/>
                  <a:pt x="534204" y="331283"/>
                  <a:pt x="511304" y="331283"/>
                </a:cubicBezTo>
                <a:close/>
                <a:moveTo>
                  <a:pt x="373067" y="331283"/>
                </a:moveTo>
                <a:cubicBezTo>
                  <a:pt x="350263" y="331283"/>
                  <a:pt x="331730" y="349795"/>
                  <a:pt x="331730" y="372572"/>
                </a:cubicBezTo>
                <a:cubicBezTo>
                  <a:pt x="331730" y="395446"/>
                  <a:pt x="350263" y="413958"/>
                  <a:pt x="373067" y="413958"/>
                </a:cubicBezTo>
                <a:cubicBezTo>
                  <a:pt x="395967" y="413958"/>
                  <a:pt x="414500" y="395446"/>
                  <a:pt x="414500" y="372572"/>
                </a:cubicBezTo>
                <a:cubicBezTo>
                  <a:pt x="414500" y="349795"/>
                  <a:pt x="395967" y="331283"/>
                  <a:pt x="373067" y="331283"/>
                </a:cubicBezTo>
                <a:close/>
                <a:moveTo>
                  <a:pt x="234900" y="331283"/>
                </a:moveTo>
                <a:cubicBezTo>
                  <a:pt x="212096" y="331283"/>
                  <a:pt x="193563" y="349795"/>
                  <a:pt x="193563" y="372572"/>
                </a:cubicBezTo>
                <a:cubicBezTo>
                  <a:pt x="193563" y="395446"/>
                  <a:pt x="212096" y="413958"/>
                  <a:pt x="234900" y="413958"/>
                </a:cubicBezTo>
                <a:cubicBezTo>
                  <a:pt x="257800" y="413958"/>
                  <a:pt x="276333" y="395446"/>
                  <a:pt x="276333" y="372572"/>
                </a:cubicBezTo>
                <a:cubicBezTo>
                  <a:pt x="276333" y="349795"/>
                  <a:pt x="257800" y="331283"/>
                  <a:pt x="234900" y="331283"/>
                </a:cubicBezTo>
                <a:close/>
                <a:moveTo>
                  <a:pt x="96732" y="331283"/>
                </a:moveTo>
                <a:cubicBezTo>
                  <a:pt x="73928" y="331283"/>
                  <a:pt x="55395" y="349795"/>
                  <a:pt x="55395" y="372572"/>
                </a:cubicBezTo>
                <a:cubicBezTo>
                  <a:pt x="55395" y="395446"/>
                  <a:pt x="73928" y="413958"/>
                  <a:pt x="96732" y="413958"/>
                </a:cubicBezTo>
                <a:cubicBezTo>
                  <a:pt x="119632" y="413958"/>
                  <a:pt x="138165" y="395446"/>
                  <a:pt x="138165" y="372572"/>
                </a:cubicBezTo>
                <a:cubicBezTo>
                  <a:pt x="138165" y="349795"/>
                  <a:pt x="119632" y="331283"/>
                  <a:pt x="96732" y="331283"/>
                </a:cubicBezTo>
                <a:close/>
                <a:moveTo>
                  <a:pt x="511304" y="311899"/>
                </a:moveTo>
                <a:cubicBezTo>
                  <a:pt x="544877" y="311899"/>
                  <a:pt x="572144" y="339134"/>
                  <a:pt x="572144" y="372572"/>
                </a:cubicBezTo>
                <a:cubicBezTo>
                  <a:pt x="572144" y="406107"/>
                  <a:pt x="544877" y="433342"/>
                  <a:pt x="511304" y="433342"/>
                </a:cubicBezTo>
                <a:cubicBezTo>
                  <a:pt x="477827" y="433342"/>
                  <a:pt x="450560" y="406107"/>
                  <a:pt x="450560" y="372572"/>
                </a:cubicBezTo>
                <a:cubicBezTo>
                  <a:pt x="450560" y="339134"/>
                  <a:pt x="477827" y="311899"/>
                  <a:pt x="511304" y="311899"/>
                </a:cubicBezTo>
                <a:close/>
                <a:moveTo>
                  <a:pt x="373067" y="311899"/>
                </a:moveTo>
                <a:cubicBezTo>
                  <a:pt x="406640" y="311899"/>
                  <a:pt x="433907" y="339134"/>
                  <a:pt x="433907" y="372572"/>
                </a:cubicBezTo>
                <a:cubicBezTo>
                  <a:pt x="433907" y="406107"/>
                  <a:pt x="406640" y="433342"/>
                  <a:pt x="373067" y="433342"/>
                </a:cubicBezTo>
                <a:cubicBezTo>
                  <a:pt x="339590" y="433342"/>
                  <a:pt x="312323" y="406107"/>
                  <a:pt x="312323" y="372572"/>
                </a:cubicBezTo>
                <a:cubicBezTo>
                  <a:pt x="312323" y="339134"/>
                  <a:pt x="339590" y="311899"/>
                  <a:pt x="373067" y="311899"/>
                </a:cubicBezTo>
                <a:close/>
                <a:moveTo>
                  <a:pt x="234900" y="311899"/>
                </a:moveTo>
                <a:cubicBezTo>
                  <a:pt x="268473" y="311899"/>
                  <a:pt x="295740" y="339134"/>
                  <a:pt x="295740" y="372572"/>
                </a:cubicBezTo>
                <a:cubicBezTo>
                  <a:pt x="295740" y="406107"/>
                  <a:pt x="268473" y="433342"/>
                  <a:pt x="234900" y="433342"/>
                </a:cubicBezTo>
                <a:cubicBezTo>
                  <a:pt x="201423" y="433342"/>
                  <a:pt x="174156" y="406107"/>
                  <a:pt x="174156" y="372572"/>
                </a:cubicBezTo>
                <a:cubicBezTo>
                  <a:pt x="174156" y="339134"/>
                  <a:pt x="201423" y="311899"/>
                  <a:pt x="234900" y="311899"/>
                </a:cubicBezTo>
                <a:close/>
                <a:moveTo>
                  <a:pt x="96732" y="311899"/>
                </a:moveTo>
                <a:cubicBezTo>
                  <a:pt x="130305" y="311899"/>
                  <a:pt x="157572" y="339134"/>
                  <a:pt x="157572" y="372572"/>
                </a:cubicBezTo>
                <a:cubicBezTo>
                  <a:pt x="157572" y="406107"/>
                  <a:pt x="130305" y="433342"/>
                  <a:pt x="96732" y="433342"/>
                </a:cubicBezTo>
                <a:cubicBezTo>
                  <a:pt x="63255" y="433342"/>
                  <a:pt x="35988" y="406107"/>
                  <a:pt x="35988" y="372572"/>
                </a:cubicBezTo>
                <a:cubicBezTo>
                  <a:pt x="35988" y="339134"/>
                  <a:pt x="63255" y="311899"/>
                  <a:pt x="96732" y="311899"/>
                </a:cubicBezTo>
                <a:close/>
                <a:moveTo>
                  <a:pt x="511304" y="193317"/>
                </a:moveTo>
                <a:cubicBezTo>
                  <a:pt x="488500" y="193317"/>
                  <a:pt x="469967" y="211819"/>
                  <a:pt x="469967" y="234582"/>
                </a:cubicBezTo>
                <a:cubicBezTo>
                  <a:pt x="469967" y="257442"/>
                  <a:pt x="488500" y="275944"/>
                  <a:pt x="511304" y="275944"/>
                </a:cubicBezTo>
                <a:cubicBezTo>
                  <a:pt x="534204" y="275944"/>
                  <a:pt x="552737" y="257442"/>
                  <a:pt x="552737" y="234582"/>
                </a:cubicBezTo>
                <a:cubicBezTo>
                  <a:pt x="552737" y="211819"/>
                  <a:pt x="534204" y="193317"/>
                  <a:pt x="511304" y="193317"/>
                </a:cubicBezTo>
                <a:close/>
                <a:moveTo>
                  <a:pt x="373067" y="193317"/>
                </a:moveTo>
                <a:cubicBezTo>
                  <a:pt x="350263" y="193317"/>
                  <a:pt x="331730" y="211819"/>
                  <a:pt x="331730" y="234582"/>
                </a:cubicBezTo>
                <a:cubicBezTo>
                  <a:pt x="331730" y="257442"/>
                  <a:pt x="350263" y="275944"/>
                  <a:pt x="373067" y="275944"/>
                </a:cubicBezTo>
                <a:cubicBezTo>
                  <a:pt x="395967" y="275944"/>
                  <a:pt x="414500" y="257442"/>
                  <a:pt x="414500" y="234582"/>
                </a:cubicBezTo>
                <a:cubicBezTo>
                  <a:pt x="414500" y="211819"/>
                  <a:pt x="395967" y="193317"/>
                  <a:pt x="373067" y="193317"/>
                </a:cubicBezTo>
                <a:close/>
                <a:moveTo>
                  <a:pt x="234900" y="193317"/>
                </a:moveTo>
                <a:cubicBezTo>
                  <a:pt x="212096" y="193317"/>
                  <a:pt x="193563" y="211819"/>
                  <a:pt x="193563" y="234582"/>
                </a:cubicBezTo>
                <a:cubicBezTo>
                  <a:pt x="193563" y="257442"/>
                  <a:pt x="212096" y="275944"/>
                  <a:pt x="234900" y="275944"/>
                </a:cubicBezTo>
                <a:cubicBezTo>
                  <a:pt x="257800" y="275944"/>
                  <a:pt x="276333" y="257442"/>
                  <a:pt x="276333" y="234582"/>
                </a:cubicBezTo>
                <a:cubicBezTo>
                  <a:pt x="276333" y="211819"/>
                  <a:pt x="257800" y="193317"/>
                  <a:pt x="234900" y="193317"/>
                </a:cubicBezTo>
                <a:close/>
                <a:moveTo>
                  <a:pt x="96732" y="193317"/>
                </a:moveTo>
                <a:cubicBezTo>
                  <a:pt x="73928" y="193317"/>
                  <a:pt x="55395" y="211819"/>
                  <a:pt x="55395" y="234582"/>
                </a:cubicBezTo>
                <a:cubicBezTo>
                  <a:pt x="55395" y="257442"/>
                  <a:pt x="73928" y="275944"/>
                  <a:pt x="96732" y="275944"/>
                </a:cubicBezTo>
                <a:cubicBezTo>
                  <a:pt x="119632" y="275944"/>
                  <a:pt x="138165" y="257442"/>
                  <a:pt x="138165" y="234582"/>
                </a:cubicBezTo>
                <a:cubicBezTo>
                  <a:pt x="138165" y="211819"/>
                  <a:pt x="119632" y="193317"/>
                  <a:pt x="96732" y="193317"/>
                </a:cubicBezTo>
                <a:close/>
                <a:moveTo>
                  <a:pt x="511304" y="173944"/>
                </a:moveTo>
                <a:cubicBezTo>
                  <a:pt x="544877" y="173944"/>
                  <a:pt x="572144" y="201163"/>
                  <a:pt x="572144" y="234582"/>
                </a:cubicBezTo>
                <a:cubicBezTo>
                  <a:pt x="572144" y="268098"/>
                  <a:pt x="544877" y="295317"/>
                  <a:pt x="511304" y="295317"/>
                </a:cubicBezTo>
                <a:cubicBezTo>
                  <a:pt x="477827" y="295317"/>
                  <a:pt x="450560" y="268098"/>
                  <a:pt x="450560" y="234582"/>
                </a:cubicBezTo>
                <a:cubicBezTo>
                  <a:pt x="450560" y="201163"/>
                  <a:pt x="477827" y="173944"/>
                  <a:pt x="511304" y="173944"/>
                </a:cubicBezTo>
                <a:close/>
                <a:moveTo>
                  <a:pt x="373067" y="173944"/>
                </a:moveTo>
                <a:cubicBezTo>
                  <a:pt x="406640" y="173944"/>
                  <a:pt x="433907" y="201163"/>
                  <a:pt x="433907" y="234582"/>
                </a:cubicBezTo>
                <a:cubicBezTo>
                  <a:pt x="433907" y="268098"/>
                  <a:pt x="406640" y="295317"/>
                  <a:pt x="373067" y="295317"/>
                </a:cubicBezTo>
                <a:cubicBezTo>
                  <a:pt x="339590" y="295317"/>
                  <a:pt x="312323" y="268098"/>
                  <a:pt x="312323" y="234582"/>
                </a:cubicBezTo>
                <a:cubicBezTo>
                  <a:pt x="312323" y="201163"/>
                  <a:pt x="339590" y="173944"/>
                  <a:pt x="373067" y="173944"/>
                </a:cubicBezTo>
                <a:close/>
                <a:moveTo>
                  <a:pt x="234900" y="173944"/>
                </a:moveTo>
                <a:cubicBezTo>
                  <a:pt x="268473" y="173944"/>
                  <a:pt x="295740" y="201163"/>
                  <a:pt x="295740" y="234582"/>
                </a:cubicBezTo>
                <a:cubicBezTo>
                  <a:pt x="295740" y="268098"/>
                  <a:pt x="268473" y="295317"/>
                  <a:pt x="234900" y="295317"/>
                </a:cubicBezTo>
                <a:cubicBezTo>
                  <a:pt x="201423" y="295317"/>
                  <a:pt x="174156" y="268098"/>
                  <a:pt x="174156" y="234582"/>
                </a:cubicBezTo>
                <a:cubicBezTo>
                  <a:pt x="174156" y="201163"/>
                  <a:pt x="201423" y="173944"/>
                  <a:pt x="234900" y="173944"/>
                </a:cubicBezTo>
                <a:close/>
                <a:moveTo>
                  <a:pt x="96732" y="173944"/>
                </a:moveTo>
                <a:cubicBezTo>
                  <a:pt x="130305" y="173944"/>
                  <a:pt x="157572" y="201163"/>
                  <a:pt x="157572" y="234582"/>
                </a:cubicBezTo>
                <a:cubicBezTo>
                  <a:pt x="157572" y="268098"/>
                  <a:pt x="130305" y="295317"/>
                  <a:pt x="96732" y="295317"/>
                </a:cubicBezTo>
                <a:cubicBezTo>
                  <a:pt x="63255" y="295317"/>
                  <a:pt x="35988" y="268098"/>
                  <a:pt x="35988" y="234582"/>
                </a:cubicBezTo>
                <a:cubicBezTo>
                  <a:pt x="35988" y="201163"/>
                  <a:pt x="63255" y="173944"/>
                  <a:pt x="96732" y="173944"/>
                </a:cubicBezTo>
                <a:close/>
                <a:moveTo>
                  <a:pt x="511304" y="55361"/>
                </a:moveTo>
                <a:cubicBezTo>
                  <a:pt x="488500" y="55361"/>
                  <a:pt x="469967" y="73863"/>
                  <a:pt x="469967" y="96626"/>
                </a:cubicBezTo>
                <a:cubicBezTo>
                  <a:pt x="469967" y="119486"/>
                  <a:pt x="488500" y="137988"/>
                  <a:pt x="511304" y="137988"/>
                </a:cubicBezTo>
                <a:cubicBezTo>
                  <a:pt x="534204" y="137988"/>
                  <a:pt x="552737" y="119486"/>
                  <a:pt x="552737" y="96626"/>
                </a:cubicBezTo>
                <a:cubicBezTo>
                  <a:pt x="552737" y="73863"/>
                  <a:pt x="534204" y="55361"/>
                  <a:pt x="511304" y="55361"/>
                </a:cubicBezTo>
                <a:close/>
                <a:moveTo>
                  <a:pt x="373067" y="55361"/>
                </a:moveTo>
                <a:cubicBezTo>
                  <a:pt x="350263" y="55361"/>
                  <a:pt x="331730" y="73863"/>
                  <a:pt x="331730" y="96626"/>
                </a:cubicBezTo>
                <a:cubicBezTo>
                  <a:pt x="331730" y="119486"/>
                  <a:pt x="350263" y="137988"/>
                  <a:pt x="373067" y="137988"/>
                </a:cubicBezTo>
                <a:cubicBezTo>
                  <a:pt x="395967" y="137988"/>
                  <a:pt x="414500" y="119486"/>
                  <a:pt x="414500" y="96626"/>
                </a:cubicBezTo>
                <a:cubicBezTo>
                  <a:pt x="414500" y="73863"/>
                  <a:pt x="395967" y="55361"/>
                  <a:pt x="373067" y="55361"/>
                </a:cubicBezTo>
                <a:close/>
                <a:moveTo>
                  <a:pt x="234900" y="55361"/>
                </a:moveTo>
                <a:cubicBezTo>
                  <a:pt x="212096" y="55361"/>
                  <a:pt x="193563" y="73863"/>
                  <a:pt x="193563" y="96626"/>
                </a:cubicBezTo>
                <a:cubicBezTo>
                  <a:pt x="193563" y="119486"/>
                  <a:pt x="212096" y="137988"/>
                  <a:pt x="234900" y="137988"/>
                </a:cubicBezTo>
                <a:cubicBezTo>
                  <a:pt x="257800" y="137988"/>
                  <a:pt x="276333" y="119486"/>
                  <a:pt x="276333" y="96626"/>
                </a:cubicBezTo>
                <a:cubicBezTo>
                  <a:pt x="276333" y="73863"/>
                  <a:pt x="257800" y="55361"/>
                  <a:pt x="234900" y="55361"/>
                </a:cubicBezTo>
                <a:close/>
                <a:moveTo>
                  <a:pt x="96732" y="55361"/>
                </a:moveTo>
                <a:cubicBezTo>
                  <a:pt x="73928" y="55361"/>
                  <a:pt x="55395" y="73863"/>
                  <a:pt x="55395" y="96626"/>
                </a:cubicBezTo>
                <a:cubicBezTo>
                  <a:pt x="55395" y="119486"/>
                  <a:pt x="73928" y="137988"/>
                  <a:pt x="96732" y="137988"/>
                </a:cubicBezTo>
                <a:cubicBezTo>
                  <a:pt x="119632" y="137988"/>
                  <a:pt x="138165" y="119486"/>
                  <a:pt x="138165" y="96626"/>
                </a:cubicBezTo>
                <a:cubicBezTo>
                  <a:pt x="138165" y="73863"/>
                  <a:pt x="119632" y="55361"/>
                  <a:pt x="96732" y="55361"/>
                </a:cubicBezTo>
                <a:close/>
                <a:moveTo>
                  <a:pt x="511304" y="35988"/>
                </a:moveTo>
                <a:cubicBezTo>
                  <a:pt x="544877" y="35988"/>
                  <a:pt x="572144" y="63207"/>
                  <a:pt x="572144" y="96626"/>
                </a:cubicBezTo>
                <a:cubicBezTo>
                  <a:pt x="572144" y="130142"/>
                  <a:pt x="544877" y="157361"/>
                  <a:pt x="511304" y="157361"/>
                </a:cubicBezTo>
                <a:cubicBezTo>
                  <a:pt x="477827" y="157361"/>
                  <a:pt x="450560" y="130142"/>
                  <a:pt x="450560" y="96626"/>
                </a:cubicBezTo>
                <a:cubicBezTo>
                  <a:pt x="450560" y="63207"/>
                  <a:pt x="477827" y="35988"/>
                  <a:pt x="511304" y="35988"/>
                </a:cubicBezTo>
                <a:close/>
                <a:moveTo>
                  <a:pt x="373067" y="35988"/>
                </a:moveTo>
                <a:cubicBezTo>
                  <a:pt x="406640" y="35988"/>
                  <a:pt x="433907" y="63207"/>
                  <a:pt x="433907" y="96626"/>
                </a:cubicBezTo>
                <a:cubicBezTo>
                  <a:pt x="433907" y="130142"/>
                  <a:pt x="406640" y="157361"/>
                  <a:pt x="373067" y="157361"/>
                </a:cubicBezTo>
                <a:cubicBezTo>
                  <a:pt x="339590" y="157361"/>
                  <a:pt x="312323" y="130142"/>
                  <a:pt x="312323" y="96626"/>
                </a:cubicBezTo>
                <a:cubicBezTo>
                  <a:pt x="312323" y="63207"/>
                  <a:pt x="339590" y="35988"/>
                  <a:pt x="373067" y="35988"/>
                </a:cubicBezTo>
                <a:close/>
                <a:moveTo>
                  <a:pt x="234900" y="35988"/>
                </a:moveTo>
                <a:cubicBezTo>
                  <a:pt x="268473" y="35988"/>
                  <a:pt x="295740" y="63207"/>
                  <a:pt x="295740" y="96626"/>
                </a:cubicBezTo>
                <a:cubicBezTo>
                  <a:pt x="295740" y="130142"/>
                  <a:pt x="268473" y="157361"/>
                  <a:pt x="234900" y="157361"/>
                </a:cubicBezTo>
                <a:cubicBezTo>
                  <a:pt x="201423" y="157361"/>
                  <a:pt x="174156" y="130142"/>
                  <a:pt x="174156" y="96626"/>
                </a:cubicBezTo>
                <a:cubicBezTo>
                  <a:pt x="174156" y="63207"/>
                  <a:pt x="201423" y="35988"/>
                  <a:pt x="234900" y="35988"/>
                </a:cubicBezTo>
                <a:close/>
                <a:moveTo>
                  <a:pt x="96732" y="35988"/>
                </a:moveTo>
                <a:cubicBezTo>
                  <a:pt x="130305" y="35988"/>
                  <a:pt x="157572" y="63207"/>
                  <a:pt x="157572" y="96626"/>
                </a:cubicBezTo>
                <a:cubicBezTo>
                  <a:pt x="157572" y="130142"/>
                  <a:pt x="130305" y="157361"/>
                  <a:pt x="96732" y="157361"/>
                </a:cubicBezTo>
                <a:cubicBezTo>
                  <a:pt x="63255" y="157361"/>
                  <a:pt x="35988" y="130142"/>
                  <a:pt x="35988" y="96626"/>
                </a:cubicBezTo>
                <a:cubicBezTo>
                  <a:pt x="35988" y="63207"/>
                  <a:pt x="63255" y="35988"/>
                  <a:pt x="96732" y="35988"/>
                </a:cubicBezTo>
                <a:close/>
                <a:moveTo>
                  <a:pt x="19408" y="19379"/>
                </a:moveTo>
                <a:lnTo>
                  <a:pt x="19408" y="449881"/>
                </a:lnTo>
                <a:lnTo>
                  <a:pt x="77339" y="449881"/>
                </a:lnTo>
                <a:cubicBezTo>
                  <a:pt x="82773" y="449881"/>
                  <a:pt x="87043" y="454241"/>
                  <a:pt x="87043" y="459571"/>
                </a:cubicBezTo>
                <a:cubicBezTo>
                  <a:pt x="87043" y="464900"/>
                  <a:pt x="82773" y="469260"/>
                  <a:pt x="77339" y="469260"/>
                </a:cubicBezTo>
                <a:lnTo>
                  <a:pt x="19408" y="469260"/>
                </a:lnTo>
                <a:lnTo>
                  <a:pt x="19408" y="527009"/>
                </a:lnTo>
                <a:lnTo>
                  <a:pt x="588726" y="527009"/>
                </a:lnTo>
                <a:lnTo>
                  <a:pt x="588726" y="469260"/>
                </a:lnTo>
                <a:lnTo>
                  <a:pt x="116154" y="469260"/>
                </a:lnTo>
                <a:cubicBezTo>
                  <a:pt x="110817" y="469260"/>
                  <a:pt x="106450" y="464900"/>
                  <a:pt x="106450" y="459571"/>
                </a:cubicBezTo>
                <a:cubicBezTo>
                  <a:pt x="106450" y="454241"/>
                  <a:pt x="110817" y="449881"/>
                  <a:pt x="116154" y="449881"/>
                </a:cubicBezTo>
                <a:lnTo>
                  <a:pt x="588726" y="449881"/>
                </a:lnTo>
                <a:lnTo>
                  <a:pt x="588726" y="19379"/>
                </a:lnTo>
                <a:close/>
                <a:moveTo>
                  <a:pt x="9704" y="0"/>
                </a:moveTo>
                <a:lnTo>
                  <a:pt x="598429" y="0"/>
                </a:lnTo>
                <a:cubicBezTo>
                  <a:pt x="603766" y="0"/>
                  <a:pt x="608133" y="4360"/>
                  <a:pt x="608133" y="9689"/>
                </a:cubicBezTo>
                <a:lnTo>
                  <a:pt x="608133" y="536699"/>
                </a:lnTo>
                <a:cubicBezTo>
                  <a:pt x="608133" y="542028"/>
                  <a:pt x="603766" y="546388"/>
                  <a:pt x="598429" y="546388"/>
                </a:cubicBezTo>
                <a:lnTo>
                  <a:pt x="9704" y="546388"/>
                </a:lnTo>
                <a:cubicBezTo>
                  <a:pt x="4367" y="546388"/>
                  <a:pt x="0" y="542028"/>
                  <a:pt x="0" y="536699"/>
                </a:cubicBezTo>
                <a:lnTo>
                  <a:pt x="0" y="9689"/>
                </a:lnTo>
                <a:cubicBezTo>
                  <a:pt x="0" y="4360"/>
                  <a:pt x="4367" y="0"/>
                  <a:pt x="9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12CED63-583A-605B-1B66-0923AE02B788}"/>
              </a:ext>
            </a:extLst>
          </p:cNvPr>
          <p:cNvSpPr txBox="1"/>
          <p:nvPr/>
        </p:nvSpPr>
        <p:spPr>
          <a:xfrm>
            <a:off x="2551295" y="4441226"/>
            <a:ext cx="2530997" cy="4977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defRPr sz="3200" b="1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传统方法二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9668877-039F-9F00-FA98-12CB93898F27}"/>
              </a:ext>
            </a:extLst>
          </p:cNvPr>
          <p:cNvSpPr txBox="1"/>
          <p:nvPr/>
        </p:nvSpPr>
        <p:spPr>
          <a:xfrm>
            <a:off x="2551295" y="4938938"/>
            <a:ext cx="3158744" cy="71295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请在此输入具体内容，尽量直白凝练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A67C771-0863-D28B-EF9E-112CFB714BDE}"/>
              </a:ext>
            </a:extLst>
          </p:cNvPr>
          <p:cNvSpPr txBox="1"/>
          <p:nvPr/>
        </p:nvSpPr>
        <p:spPr>
          <a:xfrm>
            <a:off x="1351280" y="296863"/>
            <a:ext cx="4744720" cy="5972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研究方法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6082ADE-DBA5-C38E-8556-A99D7954C8E7}"/>
              </a:ext>
            </a:extLst>
          </p:cNvPr>
          <p:cNvSpPr/>
          <p:nvPr/>
        </p:nvSpPr>
        <p:spPr>
          <a:xfrm>
            <a:off x="6219453" y="4016411"/>
            <a:ext cx="4918397" cy="2060294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127000" dist="63500" sx="102000" sy="102000" algn="ctr" rotWithShape="0">
              <a:schemeClr val="accent3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iconfont-1054-809983">
            <a:extLst>
              <a:ext uri="{FF2B5EF4-FFF2-40B4-BE49-F238E27FC236}">
                <a16:creationId xmlns:a16="http://schemas.microsoft.com/office/drawing/2014/main" id="{BABBB87F-7D37-D6BA-02D8-7628D269229E}"/>
              </a:ext>
            </a:extLst>
          </p:cNvPr>
          <p:cNvSpPr/>
          <p:nvPr/>
        </p:nvSpPr>
        <p:spPr>
          <a:xfrm>
            <a:off x="6639103" y="4604269"/>
            <a:ext cx="926018" cy="884578"/>
          </a:xfrm>
          <a:custGeom>
            <a:avLst/>
            <a:gdLst>
              <a:gd name="T0" fmla="*/ 4571 w 12800"/>
              <a:gd name="T1" fmla="*/ 305 h 12227"/>
              <a:gd name="T2" fmla="*/ 4876 w 12800"/>
              <a:gd name="T3" fmla="*/ 4279 h 12227"/>
              <a:gd name="T4" fmla="*/ 914 w 12800"/>
              <a:gd name="T5" fmla="*/ 4585 h 12227"/>
              <a:gd name="T6" fmla="*/ 610 w 12800"/>
              <a:gd name="T7" fmla="*/ 611 h 12227"/>
              <a:gd name="T8" fmla="*/ 305 w 12800"/>
              <a:gd name="T9" fmla="*/ 0 h 12227"/>
              <a:gd name="T10" fmla="*/ 305 w 12800"/>
              <a:gd name="T11" fmla="*/ 4585 h 12227"/>
              <a:gd name="T12" fmla="*/ 610 w 12800"/>
              <a:gd name="T13" fmla="*/ 4891 h 12227"/>
              <a:gd name="T14" fmla="*/ 5181 w 12800"/>
              <a:gd name="T15" fmla="*/ 4891 h 12227"/>
              <a:gd name="T16" fmla="*/ 5181 w 12800"/>
              <a:gd name="T17" fmla="*/ 305 h 12227"/>
              <a:gd name="T18" fmla="*/ 4876 w 12800"/>
              <a:gd name="T19" fmla="*/ 0 h 12227"/>
              <a:gd name="T20" fmla="*/ 305 w 12800"/>
              <a:gd name="T21" fmla="*/ 0 h 12227"/>
              <a:gd name="T22" fmla="*/ 4571 w 12800"/>
              <a:gd name="T23" fmla="*/ 7642 h 12227"/>
              <a:gd name="T24" fmla="*/ 4876 w 12800"/>
              <a:gd name="T25" fmla="*/ 11616 h 12227"/>
              <a:gd name="T26" fmla="*/ 914 w 12800"/>
              <a:gd name="T27" fmla="*/ 11308 h 12227"/>
              <a:gd name="T28" fmla="*/ 610 w 12800"/>
              <a:gd name="T29" fmla="*/ 7948 h 12227"/>
              <a:gd name="T30" fmla="*/ 305 w 12800"/>
              <a:gd name="T31" fmla="*/ 7336 h 12227"/>
              <a:gd name="T32" fmla="*/ 305 w 12800"/>
              <a:gd name="T33" fmla="*/ 11308 h 12227"/>
              <a:gd name="T34" fmla="*/ 4876 w 12800"/>
              <a:gd name="T35" fmla="*/ 12227 h 12227"/>
              <a:gd name="T36" fmla="*/ 5181 w 12800"/>
              <a:gd name="T37" fmla="*/ 11922 h 12227"/>
              <a:gd name="T38" fmla="*/ 5181 w 12800"/>
              <a:gd name="T39" fmla="*/ 7336 h 12227"/>
              <a:gd name="T40" fmla="*/ 610 w 12800"/>
              <a:gd name="T41" fmla="*/ 7336 h 12227"/>
              <a:gd name="T42" fmla="*/ 11579 w 12800"/>
              <a:gd name="T43" fmla="*/ 611 h 12227"/>
              <a:gd name="T44" fmla="*/ 11886 w 12800"/>
              <a:gd name="T45" fmla="*/ 4585 h 12227"/>
              <a:gd name="T46" fmla="*/ 7924 w 12800"/>
              <a:gd name="T47" fmla="*/ 4279 h 12227"/>
              <a:gd name="T48" fmla="*/ 8229 w 12800"/>
              <a:gd name="T49" fmla="*/ 305 h 12227"/>
              <a:gd name="T50" fmla="*/ 11579 w 12800"/>
              <a:gd name="T51" fmla="*/ 611 h 12227"/>
              <a:gd name="T52" fmla="*/ 7619 w 12800"/>
              <a:gd name="T53" fmla="*/ 305 h 12227"/>
              <a:gd name="T54" fmla="*/ 7619 w 12800"/>
              <a:gd name="T55" fmla="*/ 4891 h 12227"/>
              <a:gd name="T56" fmla="*/ 12190 w 12800"/>
              <a:gd name="T57" fmla="*/ 4891 h 12227"/>
              <a:gd name="T58" fmla="*/ 12495 w 12800"/>
              <a:gd name="T59" fmla="*/ 4585 h 12227"/>
              <a:gd name="T60" fmla="*/ 11579 w 12800"/>
              <a:gd name="T61" fmla="*/ 0 h 12227"/>
              <a:gd name="T62" fmla="*/ 7619 w 12800"/>
              <a:gd name="T63" fmla="*/ 0 h 12227"/>
              <a:gd name="T64" fmla="*/ 11886 w 12800"/>
              <a:gd name="T65" fmla="*/ 7642 h 12227"/>
              <a:gd name="T66" fmla="*/ 12190 w 12800"/>
              <a:gd name="T67" fmla="*/ 11616 h 12227"/>
              <a:gd name="T68" fmla="*/ 8229 w 12800"/>
              <a:gd name="T69" fmla="*/ 11922 h 12227"/>
              <a:gd name="T70" fmla="*/ 7924 w 12800"/>
              <a:gd name="T71" fmla="*/ 7948 h 12227"/>
              <a:gd name="T72" fmla="*/ 7619 w 12800"/>
              <a:gd name="T73" fmla="*/ 7336 h 12227"/>
              <a:gd name="T74" fmla="*/ 7619 w 12800"/>
              <a:gd name="T75" fmla="*/ 11922 h 12227"/>
              <a:gd name="T76" fmla="*/ 7924 w 12800"/>
              <a:gd name="T77" fmla="*/ 12227 h 12227"/>
              <a:gd name="T78" fmla="*/ 12495 w 12800"/>
              <a:gd name="T79" fmla="*/ 12227 h 12227"/>
              <a:gd name="T80" fmla="*/ 12495 w 12800"/>
              <a:gd name="T81" fmla="*/ 7642 h 12227"/>
              <a:gd name="T82" fmla="*/ 12190 w 12800"/>
              <a:gd name="T83" fmla="*/ 7336 h 12227"/>
              <a:gd name="T84" fmla="*/ 7619 w 12800"/>
              <a:gd name="T85" fmla="*/ 7336 h 12227"/>
              <a:gd name="T86" fmla="*/ 6400 w 12800"/>
              <a:gd name="T87" fmla="*/ 4894 h 12227"/>
              <a:gd name="T88" fmla="*/ 6705 w 12800"/>
              <a:gd name="T89" fmla="*/ 1222 h 12227"/>
              <a:gd name="T90" fmla="*/ 6095 w 12800"/>
              <a:gd name="T91" fmla="*/ 1222 h 12227"/>
              <a:gd name="T92" fmla="*/ 7314 w 12800"/>
              <a:gd name="T93" fmla="*/ 8250 h 12227"/>
              <a:gd name="T94" fmla="*/ 6705 w 12800"/>
              <a:gd name="T95" fmla="*/ 8250 h 12227"/>
              <a:gd name="T96" fmla="*/ 7010 w 12800"/>
              <a:gd name="T97" fmla="*/ 12227 h 12227"/>
              <a:gd name="T98" fmla="*/ 7314 w 12800"/>
              <a:gd name="T99" fmla="*/ 8250 h 12227"/>
              <a:gd name="T100" fmla="*/ 5790 w 12800"/>
              <a:gd name="T101" fmla="*/ 9170 h 12227"/>
              <a:gd name="T102" fmla="*/ 5486 w 12800"/>
              <a:gd name="T103" fmla="*/ 11922 h 12227"/>
              <a:gd name="T104" fmla="*/ 6095 w 12800"/>
              <a:gd name="T105" fmla="*/ 11922 h 12227"/>
              <a:gd name="T106" fmla="*/ 12495 w 12800"/>
              <a:gd name="T107" fmla="*/ 6419 h 12227"/>
              <a:gd name="T108" fmla="*/ 12495 w 12800"/>
              <a:gd name="T109" fmla="*/ 5808 h 12227"/>
              <a:gd name="T110" fmla="*/ 0 w 12800"/>
              <a:gd name="T111" fmla="*/ 6113 h 12227"/>
              <a:gd name="T112" fmla="*/ 12495 w 12800"/>
              <a:gd name="T113" fmla="*/ 6419 h 12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800" h="12227">
                <a:moveTo>
                  <a:pt x="4876" y="611"/>
                </a:moveTo>
                <a:lnTo>
                  <a:pt x="4571" y="305"/>
                </a:lnTo>
                <a:lnTo>
                  <a:pt x="4571" y="4585"/>
                </a:lnTo>
                <a:lnTo>
                  <a:pt x="4876" y="4279"/>
                </a:lnTo>
                <a:lnTo>
                  <a:pt x="610" y="4279"/>
                </a:lnTo>
                <a:lnTo>
                  <a:pt x="914" y="4585"/>
                </a:lnTo>
                <a:lnTo>
                  <a:pt x="914" y="305"/>
                </a:lnTo>
                <a:lnTo>
                  <a:pt x="610" y="611"/>
                </a:lnTo>
                <a:lnTo>
                  <a:pt x="4876" y="611"/>
                </a:lnTo>
                <a:close/>
                <a:moveTo>
                  <a:pt x="305" y="0"/>
                </a:moveTo>
                <a:lnTo>
                  <a:pt x="305" y="305"/>
                </a:lnTo>
                <a:lnTo>
                  <a:pt x="305" y="4585"/>
                </a:lnTo>
                <a:lnTo>
                  <a:pt x="305" y="4891"/>
                </a:lnTo>
                <a:lnTo>
                  <a:pt x="610" y="4891"/>
                </a:lnTo>
                <a:lnTo>
                  <a:pt x="4876" y="4891"/>
                </a:lnTo>
                <a:lnTo>
                  <a:pt x="5181" y="4891"/>
                </a:lnTo>
                <a:lnTo>
                  <a:pt x="5181" y="4585"/>
                </a:lnTo>
                <a:lnTo>
                  <a:pt x="5181" y="305"/>
                </a:lnTo>
                <a:lnTo>
                  <a:pt x="5181" y="0"/>
                </a:lnTo>
                <a:lnTo>
                  <a:pt x="4876" y="0"/>
                </a:lnTo>
                <a:lnTo>
                  <a:pt x="610" y="0"/>
                </a:lnTo>
                <a:lnTo>
                  <a:pt x="305" y="0"/>
                </a:lnTo>
                <a:close/>
                <a:moveTo>
                  <a:pt x="4876" y="7948"/>
                </a:moveTo>
                <a:lnTo>
                  <a:pt x="4571" y="7642"/>
                </a:lnTo>
                <a:lnTo>
                  <a:pt x="4571" y="11922"/>
                </a:lnTo>
                <a:lnTo>
                  <a:pt x="4876" y="11616"/>
                </a:lnTo>
                <a:lnTo>
                  <a:pt x="1221" y="11616"/>
                </a:lnTo>
                <a:cubicBezTo>
                  <a:pt x="1051" y="11616"/>
                  <a:pt x="914" y="11478"/>
                  <a:pt x="914" y="11308"/>
                </a:cubicBezTo>
                <a:lnTo>
                  <a:pt x="914" y="7642"/>
                </a:lnTo>
                <a:lnTo>
                  <a:pt x="610" y="7948"/>
                </a:lnTo>
                <a:lnTo>
                  <a:pt x="4876" y="7948"/>
                </a:lnTo>
                <a:close/>
                <a:moveTo>
                  <a:pt x="305" y="7336"/>
                </a:moveTo>
                <a:lnTo>
                  <a:pt x="305" y="7642"/>
                </a:lnTo>
                <a:lnTo>
                  <a:pt x="305" y="11308"/>
                </a:lnTo>
                <a:cubicBezTo>
                  <a:pt x="305" y="11816"/>
                  <a:pt x="715" y="12227"/>
                  <a:pt x="1221" y="12227"/>
                </a:cubicBezTo>
                <a:lnTo>
                  <a:pt x="4876" y="12227"/>
                </a:lnTo>
                <a:lnTo>
                  <a:pt x="5181" y="12227"/>
                </a:lnTo>
                <a:lnTo>
                  <a:pt x="5181" y="11922"/>
                </a:lnTo>
                <a:lnTo>
                  <a:pt x="5181" y="7642"/>
                </a:lnTo>
                <a:lnTo>
                  <a:pt x="5181" y="7336"/>
                </a:lnTo>
                <a:lnTo>
                  <a:pt x="4876" y="7336"/>
                </a:lnTo>
                <a:lnTo>
                  <a:pt x="610" y="7336"/>
                </a:lnTo>
                <a:lnTo>
                  <a:pt x="305" y="7336"/>
                </a:lnTo>
                <a:close/>
                <a:moveTo>
                  <a:pt x="11579" y="611"/>
                </a:moveTo>
                <a:cubicBezTo>
                  <a:pt x="11749" y="611"/>
                  <a:pt x="11886" y="749"/>
                  <a:pt x="11886" y="919"/>
                </a:cubicBezTo>
                <a:lnTo>
                  <a:pt x="11886" y="4585"/>
                </a:lnTo>
                <a:lnTo>
                  <a:pt x="12190" y="4279"/>
                </a:lnTo>
                <a:lnTo>
                  <a:pt x="7924" y="4279"/>
                </a:lnTo>
                <a:lnTo>
                  <a:pt x="8229" y="4585"/>
                </a:lnTo>
                <a:lnTo>
                  <a:pt x="8229" y="305"/>
                </a:lnTo>
                <a:lnTo>
                  <a:pt x="7924" y="611"/>
                </a:lnTo>
                <a:lnTo>
                  <a:pt x="11579" y="611"/>
                </a:lnTo>
                <a:close/>
                <a:moveTo>
                  <a:pt x="7619" y="0"/>
                </a:moveTo>
                <a:lnTo>
                  <a:pt x="7619" y="305"/>
                </a:lnTo>
                <a:lnTo>
                  <a:pt x="7619" y="4585"/>
                </a:lnTo>
                <a:lnTo>
                  <a:pt x="7619" y="4891"/>
                </a:lnTo>
                <a:lnTo>
                  <a:pt x="7924" y="4891"/>
                </a:lnTo>
                <a:lnTo>
                  <a:pt x="12190" y="4891"/>
                </a:lnTo>
                <a:lnTo>
                  <a:pt x="12495" y="4891"/>
                </a:lnTo>
                <a:lnTo>
                  <a:pt x="12495" y="4585"/>
                </a:lnTo>
                <a:lnTo>
                  <a:pt x="12495" y="919"/>
                </a:lnTo>
                <a:cubicBezTo>
                  <a:pt x="12495" y="411"/>
                  <a:pt x="12085" y="0"/>
                  <a:pt x="11579" y="0"/>
                </a:cubicBezTo>
                <a:lnTo>
                  <a:pt x="7924" y="0"/>
                </a:lnTo>
                <a:lnTo>
                  <a:pt x="7619" y="0"/>
                </a:lnTo>
                <a:close/>
                <a:moveTo>
                  <a:pt x="12190" y="7948"/>
                </a:moveTo>
                <a:lnTo>
                  <a:pt x="11886" y="7642"/>
                </a:lnTo>
                <a:lnTo>
                  <a:pt x="11886" y="11922"/>
                </a:lnTo>
                <a:lnTo>
                  <a:pt x="12190" y="11616"/>
                </a:lnTo>
                <a:lnTo>
                  <a:pt x="7924" y="11616"/>
                </a:lnTo>
                <a:lnTo>
                  <a:pt x="8229" y="11922"/>
                </a:lnTo>
                <a:lnTo>
                  <a:pt x="8229" y="7642"/>
                </a:lnTo>
                <a:lnTo>
                  <a:pt x="7924" y="7948"/>
                </a:lnTo>
                <a:lnTo>
                  <a:pt x="12190" y="7948"/>
                </a:lnTo>
                <a:close/>
                <a:moveTo>
                  <a:pt x="7619" y="7336"/>
                </a:moveTo>
                <a:lnTo>
                  <a:pt x="7619" y="7642"/>
                </a:lnTo>
                <a:lnTo>
                  <a:pt x="7619" y="11922"/>
                </a:lnTo>
                <a:lnTo>
                  <a:pt x="7619" y="12227"/>
                </a:lnTo>
                <a:lnTo>
                  <a:pt x="7924" y="12227"/>
                </a:lnTo>
                <a:lnTo>
                  <a:pt x="12190" y="12227"/>
                </a:lnTo>
                <a:lnTo>
                  <a:pt x="12495" y="12227"/>
                </a:lnTo>
                <a:lnTo>
                  <a:pt x="12495" y="11922"/>
                </a:lnTo>
                <a:lnTo>
                  <a:pt x="12495" y="7642"/>
                </a:lnTo>
                <a:lnTo>
                  <a:pt x="12495" y="7336"/>
                </a:lnTo>
                <a:lnTo>
                  <a:pt x="12190" y="7336"/>
                </a:lnTo>
                <a:lnTo>
                  <a:pt x="7924" y="7336"/>
                </a:lnTo>
                <a:lnTo>
                  <a:pt x="7619" y="7336"/>
                </a:lnTo>
                <a:close/>
                <a:moveTo>
                  <a:pt x="6095" y="4589"/>
                </a:moveTo>
                <a:cubicBezTo>
                  <a:pt x="6095" y="4757"/>
                  <a:pt x="6232" y="4894"/>
                  <a:pt x="6400" y="4894"/>
                </a:cubicBezTo>
                <a:cubicBezTo>
                  <a:pt x="6568" y="4894"/>
                  <a:pt x="6705" y="4757"/>
                  <a:pt x="6705" y="4589"/>
                </a:cubicBezTo>
                <a:lnTo>
                  <a:pt x="6705" y="1222"/>
                </a:lnTo>
                <a:cubicBezTo>
                  <a:pt x="6705" y="1054"/>
                  <a:pt x="6568" y="917"/>
                  <a:pt x="6400" y="917"/>
                </a:cubicBezTo>
                <a:cubicBezTo>
                  <a:pt x="6232" y="917"/>
                  <a:pt x="6095" y="1054"/>
                  <a:pt x="6095" y="1222"/>
                </a:cubicBezTo>
                <a:lnTo>
                  <a:pt x="6095" y="4589"/>
                </a:lnTo>
                <a:close/>
                <a:moveTo>
                  <a:pt x="7314" y="8250"/>
                </a:moveTo>
                <a:cubicBezTo>
                  <a:pt x="7314" y="8081"/>
                  <a:pt x="7178" y="7944"/>
                  <a:pt x="7010" y="7944"/>
                </a:cubicBezTo>
                <a:cubicBezTo>
                  <a:pt x="6841" y="7944"/>
                  <a:pt x="6705" y="8081"/>
                  <a:pt x="6705" y="8250"/>
                </a:cubicBezTo>
                <a:lnTo>
                  <a:pt x="6705" y="11922"/>
                </a:lnTo>
                <a:cubicBezTo>
                  <a:pt x="6705" y="12090"/>
                  <a:pt x="6841" y="12227"/>
                  <a:pt x="7010" y="12227"/>
                </a:cubicBezTo>
                <a:cubicBezTo>
                  <a:pt x="7178" y="12227"/>
                  <a:pt x="7314" y="12090"/>
                  <a:pt x="7314" y="11922"/>
                </a:cubicBezTo>
                <a:lnTo>
                  <a:pt x="7314" y="8250"/>
                </a:lnTo>
                <a:close/>
                <a:moveTo>
                  <a:pt x="6095" y="9476"/>
                </a:moveTo>
                <a:cubicBezTo>
                  <a:pt x="6095" y="9307"/>
                  <a:pt x="5959" y="9170"/>
                  <a:pt x="5790" y="9170"/>
                </a:cubicBezTo>
                <a:cubicBezTo>
                  <a:pt x="5622" y="9170"/>
                  <a:pt x="5486" y="9307"/>
                  <a:pt x="5486" y="9476"/>
                </a:cubicBezTo>
                <a:lnTo>
                  <a:pt x="5486" y="11922"/>
                </a:lnTo>
                <a:cubicBezTo>
                  <a:pt x="5486" y="12090"/>
                  <a:pt x="5622" y="12227"/>
                  <a:pt x="5790" y="12227"/>
                </a:cubicBezTo>
                <a:cubicBezTo>
                  <a:pt x="5959" y="12227"/>
                  <a:pt x="6095" y="12090"/>
                  <a:pt x="6095" y="11922"/>
                </a:cubicBezTo>
                <a:lnTo>
                  <a:pt x="6095" y="9476"/>
                </a:lnTo>
                <a:close/>
                <a:moveTo>
                  <a:pt x="12495" y="6419"/>
                </a:moveTo>
                <a:cubicBezTo>
                  <a:pt x="12664" y="6419"/>
                  <a:pt x="12800" y="6282"/>
                  <a:pt x="12800" y="6113"/>
                </a:cubicBezTo>
                <a:cubicBezTo>
                  <a:pt x="12800" y="5945"/>
                  <a:pt x="12664" y="5808"/>
                  <a:pt x="12495" y="5808"/>
                </a:cubicBezTo>
                <a:lnTo>
                  <a:pt x="305" y="5808"/>
                </a:lnTo>
                <a:cubicBezTo>
                  <a:pt x="136" y="5808"/>
                  <a:pt x="0" y="5945"/>
                  <a:pt x="0" y="6113"/>
                </a:cubicBezTo>
                <a:cubicBezTo>
                  <a:pt x="0" y="6282"/>
                  <a:pt x="136" y="6419"/>
                  <a:pt x="305" y="6419"/>
                </a:cubicBezTo>
                <a:lnTo>
                  <a:pt x="12495" y="6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12BA3EA-2B02-C3C4-3211-F33A06EA563C}"/>
              </a:ext>
            </a:extLst>
          </p:cNvPr>
          <p:cNvSpPr txBox="1"/>
          <p:nvPr/>
        </p:nvSpPr>
        <p:spPr>
          <a:xfrm>
            <a:off x="7712876" y="4441226"/>
            <a:ext cx="2530997" cy="4977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改进后的方法二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1E24488-7F6E-3627-91BB-A918E3103BCA}"/>
              </a:ext>
            </a:extLst>
          </p:cNvPr>
          <p:cNvSpPr txBox="1"/>
          <p:nvPr/>
        </p:nvSpPr>
        <p:spPr>
          <a:xfrm>
            <a:off x="7712876" y="4938938"/>
            <a:ext cx="3158744" cy="71295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请在此输入具体内容，尽量直白凝练。</a:t>
            </a:r>
            <a:endParaRPr lang="en-US" altLang="zh-CN" dirty="0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82EE7107-72FB-7374-46A3-3CAD18244E8A}"/>
              </a:ext>
            </a:extLst>
          </p:cNvPr>
          <p:cNvSpPr/>
          <p:nvPr/>
        </p:nvSpPr>
        <p:spPr>
          <a:xfrm>
            <a:off x="6219453" y="1713053"/>
            <a:ext cx="4918397" cy="2060294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127000" dist="63500" sx="102000" sy="102000" algn="ctr" rotWithShape="0">
              <a:schemeClr val="accent3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beaker_106220">
            <a:extLst>
              <a:ext uri="{FF2B5EF4-FFF2-40B4-BE49-F238E27FC236}">
                <a16:creationId xmlns:a16="http://schemas.microsoft.com/office/drawing/2014/main" id="{438BB71C-61A0-2989-0D4B-A85F782DE25A}"/>
              </a:ext>
            </a:extLst>
          </p:cNvPr>
          <p:cNvSpPr/>
          <p:nvPr/>
        </p:nvSpPr>
        <p:spPr>
          <a:xfrm>
            <a:off x="6571993" y="2285090"/>
            <a:ext cx="926018" cy="916220"/>
          </a:xfrm>
          <a:custGeom>
            <a:avLst/>
            <a:gdLst>
              <a:gd name="connsiteX0" fmla="*/ 248778 w 606933"/>
              <a:gd name="connsiteY0" fmla="*/ 275398 h 600512"/>
              <a:gd name="connsiteX1" fmla="*/ 219960 w 606933"/>
              <a:gd name="connsiteY1" fmla="*/ 285472 h 600512"/>
              <a:gd name="connsiteX2" fmla="*/ 219960 w 606933"/>
              <a:gd name="connsiteY2" fmla="*/ 285582 h 600512"/>
              <a:gd name="connsiteX3" fmla="*/ 138809 w 606933"/>
              <a:gd name="connsiteY3" fmla="*/ 293882 h 600512"/>
              <a:gd name="connsiteX4" fmla="*/ 138809 w 606933"/>
              <a:gd name="connsiteY4" fmla="*/ 324024 h 600512"/>
              <a:gd name="connsiteX5" fmla="*/ 194258 w 606933"/>
              <a:gd name="connsiteY5" fmla="*/ 324024 h 600512"/>
              <a:gd name="connsiteX6" fmla="*/ 208804 w 606933"/>
              <a:gd name="connsiteY6" fmla="*/ 338549 h 600512"/>
              <a:gd name="connsiteX7" fmla="*/ 194258 w 606933"/>
              <a:gd name="connsiteY7" fmla="*/ 353074 h 600512"/>
              <a:gd name="connsiteX8" fmla="*/ 138809 w 606933"/>
              <a:gd name="connsiteY8" fmla="*/ 353074 h 600512"/>
              <a:gd name="connsiteX9" fmla="*/ 138809 w 606933"/>
              <a:gd name="connsiteY9" fmla="*/ 438914 h 600512"/>
              <a:gd name="connsiteX10" fmla="*/ 162104 w 606933"/>
              <a:gd name="connsiteY10" fmla="*/ 438914 h 600512"/>
              <a:gd name="connsiteX11" fmla="*/ 176760 w 606933"/>
              <a:gd name="connsiteY11" fmla="*/ 453439 h 600512"/>
              <a:gd name="connsiteX12" fmla="*/ 162104 w 606933"/>
              <a:gd name="connsiteY12" fmla="*/ 468074 h 600512"/>
              <a:gd name="connsiteX13" fmla="*/ 124263 w 606933"/>
              <a:gd name="connsiteY13" fmla="*/ 468074 h 600512"/>
              <a:gd name="connsiteX14" fmla="*/ 109608 w 606933"/>
              <a:gd name="connsiteY14" fmla="*/ 453439 h 600512"/>
              <a:gd name="connsiteX15" fmla="*/ 109608 w 606933"/>
              <a:gd name="connsiteY15" fmla="*/ 277172 h 600512"/>
              <a:gd name="connsiteX16" fmla="*/ 73516 w 606933"/>
              <a:gd name="connsiteY16" fmla="*/ 281759 h 600512"/>
              <a:gd name="connsiteX17" fmla="*/ 73516 w 606933"/>
              <a:gd name="connsiteY17" fmla="*/ 506298 h 600512"/>
              <a:gd name="connsiteX18" fmla="*/ 91671 w 606933"/>
              <a:gd name="connsiteY18" fmla="*/ 524427 h 600512"/>
              <a:gd name="connsiteX19" fmla="*/ 405994 w 606933"/>
              <a:gd name="connsiteY19" fmla="*/ 524427 h 600512"/>
              <a:gd name="connsiteX20" fmla="*/ 424149 w 606933"/>
              <a:gd name="connsiteY20" fmla="*/ 506298 h 600512"/>
              <a:gd name="connsiteX21" fmla="*/ 424149 w 606933"/>
              <a:gd name="connsiteY21" fmla="*/ 281759 h 600512"/>
              <a:gd name="connsiteX22" fmla="*/ 371872 w 606933"/>
              <a:gd name="connsiteY22" fmla="*/ 285582 h 600512"/>
              <a:gd name="connsiteX23" fmla="*/ 277706 w 606933"/>
              <a:gd name="connsiteY23" fmla="*/ 285582 h 600512"/>
              <a:gd name="connsiteX24" fmla="*/ 277597 w 606933"/>
              <a:gd name="connsiteY24" fmla="*/ 285472 h 600512"/>
              <a:gd name="connsiteX25" fmla="*/ 248778 w 606933"/>
              <a:gd name="connsiteY25" fmla="*/ 275398 h 600512"/>
              <a:gd name="connsiteX26" fmla="*/ 558807 w 606933"/>
              <a:gd name="connsiteY26" fmla="*/ 101232 h 600512"/>
              <a:gd name="connsiteX27" fmla="*/ 558807 w 606933"/>
              <a:gd name="connsiteY27" fmla="*/ 331325 h 600512"/>
              <a:gd name="connsiteX28" fmla="*/ 572479 w 606933"/>
              <a:gd name="connsiteY28" fmla="*/ 317674 h 600512"/>
              <a:gd name="connsiteX29" fmla="*/ 577839 w 606933"/>
              <a:gd name="connsiteY29" fmla="*/ 304897 h 600512"/>
              <a:gd name="connsiteX30" fmla="*/ 577839 w 606933"/>
              <a:gd name="connsiteY30" fmla="*/ 114555 h 600512"/>
              <a:gd name="connsiteX31" fmla="*/ 564386 w 606933"/>
              <a:gd name="connsiteY31" fmla="*/ 101232 h 600512"/>
              <a:gd name="connsiteX32" fmla="*/ 497556 w 606933"/>
              <a:gd name="connsiteY32" fmla="*/ 101232 h 600512"/>
              <a:gd name="connsiteX33" fmla="*/ 497556 w 606933"/>
              <a:gd name="connsiteY33" fmla="*/ 392479 h 600512"/>
              <a:gd name="connsiteX34" fmla="*/ 529713 w 606933"/>
              <a:gd name="connsiteY34" fmla="*/ 360373 h 600512"/>
              <a:gd name="connsiteX35" fmla="*/ 529713 w 606933"/>
              <a:gd name="connsiteY35" fmla="*/ 101232 h 600512"/>
              <a:gd name="connsiteX36" fmla="*/ 124263 w 606933"/>
              <a:gd name="connsiteY36" fmla="*/ 94134 h 600512"/>
              <a:gd name="connsiteX37" fmla="*/ 194258 w 606933"/>
              <a:gd name="connsiteY37" fmla="*/ 94134 h 600512"/>
              <a:gd name="connsiteX38" fmla="*/ 208804 w 606933"/>
              <a:gd name="connsiteY38" fmla="*/ 108769 h 600512"/>
              <a:gd name="connsiteX39" fmla="*/ 194258 w 606933"/>
              <a:gd name="connsiteY39" fmla="*/ 123294 h 600512"/>
              <a:gd name="connsiteX40" fmla="*/ 138809 w 606933"/>
              <a:gd name="connsiteY40" fmla="*/ 123294 h 600512"/>
              <a:gd name="connsiteX41" fmla="*/ 138809 w 606933"/>
              <a:gd name="connsiteY41" fmla="*/ 209134 h 600512"/>
              <a:gd name="connsiteX42" fmla="*/ 162104 w 606933"/>
              <a:gd name="connsiteY42" fmla="*/ 209134 h 600512"/>
              <a:gd name="connsiteX43" fmla="*/ 176760 w 606933"/>
              <a:gd name="connsiteY43" fmla="*/ 223659 h 600512"/>
              <a:gd name="connsiteX44" fmla="*/ 162104 w 606933"/>
              <a:gd name="connsiteY44" fmla="*/ 238184 h 600512"/>
              <a:gd name="connsiteX45" fmla="*/ 138809 w 606933"/>
              <a:gd name="connsiteY45" fmla="*/ 238184 h 600512"/>
              <a:gd name="connsiteX46" fmla="*/ 138809 w 606933"/>
              <a:gd name="connsiteY46" fmla="*/ 259043 h 600512"/>
              <a:gd name="connsiteX47" fmla="*/ 143949 w 606933"/>
              <a:gd name="connsiteY47" fmla="*/ 262757 h 600512"/>
              <a:gd name="connsiteX48" fmla="*/ 201695 w 606933"/>
              <a:gd name="connsiteY48" fmla="*/ 262757 h 600512"/>
              <a:gd name="connsiteX49" fmla="*/ 295861 w 606933"/>
              <a:gd name="connsiteY49" fmla="*/ 262757 h 600512"/>
              <a:gd name="connsiteX50" fmla="*/ 295970 w 606933"/>
              <a:gd name="connsiteY50" fmla="*/ 262866 h 600512"/>
              <a:gd name="connsiteX51" fmla="*/ 353607 w 606933"/>
              <a:gd name="connsiteY51" fmla="*/ 262757 h 600512"/>
              <a:gd name="connsiteX52" fmla="*/ 447773 w 606933"/>
              <a:gd name="connsiteY52" fmla="*/ 262757 h 600512"/>
              <a:gd name="connsiteX53" fmla="*/ 453241 w 606933"/>
              <a:gd name="connsiteY53" fmla="*/ 274114 h 600512"/>
              <a:gd name="connsiteX54" fmla="*/ 453241 w 606933"/>
              <a:gd name="connsiteY54" fmla="*/ 506298 h 600512"/>
              <a:gd name="connsiteX55" fmla="*/ 405994 w 606933"/>
              <a:gd name="connsiteY55" fmla="*/ 553586 h 600512"/>
              <a:gd name="connsiteX56" fmla="*/ 91671 w 606933"/>
              <a:gd name="connsiteY56" fmla="*/ 553586 h 600512"/>
              <a:gd name="connsiteX57" fmla="*/ 44315 w 606933"/>
              <a:gd name="connsiteY57" fmla="*/ 506298 h 600512"/>
              <a:gd name="connsiteX58" fmla="*/ 44315 w 606933"/>
              <a:gd name="connsiteY58" fmla="*/ 274114 h 600512"/>
              <a:gd name="connsiteX59" fmla="*/ 49784 w 606933"/>
              <a:gd name="connsiteY59" fmla="*/ 262757 h 600512"/>
              <a:gd name="connsiteX60" fmla="*/ 109608 w 606933"/>
              <a:gd name="connsiteY60" fmla="*/ 247358 h 600512"/>
              <a:gd name="connsiteX61" fmla="*/ 109608 w 606933"/>
              <a:gd name="connsiteY61" fmla="*/ 108769 h 600512"/>
              <a:gd name="connsiteX62" fmla="*/ 124263 w 606933"/>
              <a:gd name="connsiteY62" fmla="*/ 94134 h 600512"/>
              <a:gd name="connsiteX63" fmla="*/ 29204 w 606933"/>
              <a:gd name="connsiteY63" fmla="*/ 29158 h 600512"/>
              <a:gd name="connsiteX64" fmla="*/ 29204 w 606933"/>
              <a:gd name="connsiteY64" fmla="*/ 513804 h 600512"/>
              <a:gd name="connsiteX65" fmla="*/ 86846 w 606933"/>
              <a:gd name="connsiteY65" fmla="*/ 571355 h 600512"/>
              <a:gd name="connsiteX66" fmla="*/ 410820 w 606933"/>
              <a:gd name="connsiteY66" fmla="*/ 571355 h 600512"/>
              <a:gd name="connsiteX67" fmla="*/ 468462 w 606933"/>
              <a:gd name="connsiteY67" fmla="*/ 513804 h 600512"/>
              <a:gd name="connsiteX68" fmla="*/ 468462 w 606933"/>
              <a:gd name="connsiteY68" fmla="*/ 29158 h 600512"/>
              <a:gd name="connsiteX69" fmla="*/ 14547 w 606933"/>
              <a:gd name="connsiteY69" fmla="*/ 0 h 600512"/>
              <a:gd name="connsiteX70" fmla="*/ 483009 w 606933"/>
              <a:gd name="connsiteY70" fmla="*/ 0 h 600512"/>
              <a:gd name="connsiteX71" fmla="*/ 497556 w 606933"/>
              <a:gd name="connsiteY71" fmla="*/ 14634 h 600512"/>
              <a:gd name="connsiteX72" fmla="*/ 497556 w 606933"/>
              <a:gd name="connsiteY72" fmla="*/ 72075 h 600512"/>
              <a:gd name="connsiteX73" fmla="*/ 564386 w 606933"/>
              <a:gd name="connsiteY73" fmla="*/ 72075 h 600512"/>
              <a:gd name="connsiteX74" fmla="*/ 606933 w 606933"/>
              <a:gd name="connsiteY74" fmla="*/ 114555 h 600512"/>
              <a:gd name="connsiteX75" fmla="*/ 606933 w 606933"/>
              <a:gd name="connsiteY75" fmla="*/ 304897 h 600512"/>
              <a:gd name="connsiteX76" fmla="*/ 593152 w 606933"/>
              <a:gd name="connsiteY76" fmla="*/ 338314 h 600512"/>
              <a:gd name="connsiteX77" fmla="*/ 497556 w 606933"/>
              <a:gd name="connsiteY77" fmla="*/ 433649 h 600512"/>
              <a:gd name="connsiteX78" fmla="*/ 497556 w 606933"/>
              <a:gd name="connsiteY78" fmla="*/ 513804 h 600512"/>
              <a:gd name="connsiteX79" fmla="*/ 410820 w 606933"/>
              <a:gd name="connsiteY79" fmla="*/ 600512 h 600512"/>
              <a:gd name="connsiteX80" fmla="*/ 86846 w 606933"/>
              <a:gd name="connsiteY80" fmla="*/ 600512 h 600512"/>
              <a:gd name="connsiteX81" fmla="*/ 0 w 606933"/>
              <a:gd name="connsiteY81" fmla="*/ 513804 h 600512"/>
              <a:gd name="connsiteX82" fmla="*/ 0 w 606933"/>
              <a:gd name="connsiteY82" fmla="*/ 14634 h 600512"/>
              <a:gd name="connsiteX83" fmla="*/ 14547 w 606933"/>
              <a:gd name="connsiteY83" fmla="*/ 0 h 60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606933" h="600512">
                <a:moveTo>
                  <a:pt x="248778" y="275398"/>
                </a:moveTo>
                <a:cubicBezTo>
                  <a:pt x="238607" y="275398"/>
                  <a:pt x="228436" y="278756"/>
                  <a:pt x="219960" y="285472"/>
                </a:cubicBezTo>
                <a:cubicBezTo>
                  <a:pt x="219960" y="285472"/>
                  <a:pt x="219960" y="285582"/>
                  <a:pt x="219960" y="285582"/>
                </a:cubicBezTo>
                <a:cubicBezTo>
                  <a:pt x="196336" y="304366"/>
                  <a:pt x="164729" y="307096"/>
                  <a:pt x="138809" y="293882"/>
                </a:cubicBezTo>
                <a:lnTo>
                  <a:pt x="138809" y="324024"/>
                </a:lnTo>
                <a:lnTo>
                  <a:pt x="194258" y="324024"/>
                </a:lnTo>
                <a:cubicBezTo>
                  <a:pt x="202242" y="324024"/>
                  <a:pt x="208804" y="330577"/>
                  <a:pt x="208804" y="338549"/>
                </a:cubicBezTo>
                <a:cubicBezTo>
                  <a:pt x="208804" y="346631"/>
                  <a:pt x="202242" y="353074"/>
                  <a:pt x="194258" y="353074"/>
                </a:cubicBezTo>
                <a:lnTo>
                  <a:pt x="138809" y="353074"/>
                </a:lnTo>
                <a:lnTo>
                  <a:pt x="138809" y="438914"/>
                </a:lnTo>
                <a:lnTo>
                  <a:pt x="162104" y="438914"/>
                </a:lnTo>
                <a:cubicBezTo>
                  <a:pt x="170198" y="438914"/>
                  <a:pt x="176760" y="445467"/>
                  <a:pt x="176760" y="453439"/>
                </a:cubicBezTo>
                <a:cubicBezTo>
                  <a:pt x="176760" y="461521"/>
                  <a:pt x="170198" y="468074"/>
                  <a:pt x="162104" y="468074"/>
                </a:cubicBezTo>
                <a:lnTo>
                  <a:pt x="124263" y="468074"/>
                </a:lnTo>
                <a:cubicBezTo>
                  <a:pt x="116170" y="468074"/>
                  <a:pt x="109608" y="461521"/>
                  <a:pt x="109608" y="453439"/>
                </a:cubicBezTo>
                <a:lnTo>
                  <a:pt x="109608" y="277172"/>
                </a:lnTo>
                <a:cubicBezTo>
                  <a:pt x="97577" y="273787"/>
                  <a:pt x="84563" y="275207"/>
                  <a:pt x="73516" y="281759"/>
                </a:cubicBezTo>
                <a:lnTo>
                  <a:pt x="73516" y="506298"/>
                </a:lnTo>
                <a:cubicBezTo>
                  <a:pt x="73516" y="516345"/>
                  <a:pt x="81610" y="524427"/>
                  <a:pt x="91671" y="524427"/>
                </a:cubicBezTo>
                <a:lnTo>
                  <a:pt x="405994" y="524427"/>
                </a:lnTo>
                <a:cubicBezTo>
                  <a:pt x="415947" y="524427"/>
                  <a:pt x="424149" y="516345"/>
                  <a:pt x="424149" y="506298"/>
                </a:cubicBezTo>
                <a:lnTo>
                  <a:pt x="424149" y="281759"/>
                </a:lnTo>
                <a:cubicBezTo>
                  <a:pt x="407744" y="272149"/>
                  <a:pt x="387074" y="273350"/>
                  <a:pt x="371872" y="285582"/>
                </a:cubicBezTo>
                <a:cubicBezTo>
                  <a:pt x="344092" y="307642"/>
                  <a:pt x="305376" y="307642"/>
                  <a:pt x="277706" y="285582"/>
                </a:cubicBezTo>
                <a:cubicBezTo>
                  <a:pt x="277706" y="285472"/>
                  <a:pt x="277597" y="285472"/>
                  <a:pt x="277597" y="285472"/>
                </a:cubicBezTo>
                <a:cubicBezTo>
                  <a:pt x="269121" y="278756"/>
                  <a:pt x="258950" y="275398"/>
                  <a:pt x="248778" y="275398"/>
                </a:cubicBezTo>
                <a:close/>
                <a:moveTo>
                  <a:pt x="558807" y="101232"/>
                </a:moveTo>
                <a:lnTo>
                  <a:pt x="558807" y="331325"/>
                </a:lnTo>
                <a:lnTo>
                  <a:pt x="572479" y="317674"/>
                </a:lnTo>
                <a:cubicBezTo>
                  <a:pt x="575870" y="314289"/>
                  <a:pt x="577839" y="309702"/>
                  <a:pt x="577839" y="304897"/>
                </a:cubicBezTo>
                <a:lnTo>
                  <a:pt x="577839" y="114555"/>
                </a:lnTo>
                <a:cubicBezTo>
                  <a:pt x="577839" y="107238"/>
                  <a:pt x="571823" y="101232"/>
                  <a:pt x="564386" y="101232"/>
                </a:cubicBezTo>
                <a:close/>
                <a:moveTo>
                  <a:pt x="497556" y="101232"/>
                </a:moveTo>
                <a:lnTo>
                  <a:pt x="497556" y="392479"/>
                </a:lnTo>
                <a:lnTo>
                  <a:pt x="529713" y="360373"/>
                </a:lnTo>
                <a:lnTo>
                  <a:pt x="529713" y="101232"/>
                </a:lnTo>
                <a:close/>
                <a:moveTo>
                  <a:pt x="124263" y="94134"/>
                </a:moveTo>
                <a:lnTo>
                  <a:pt x="194258" y="94134"/>
                </a:lnTo>
                <a:cubicBezTo>
                  <a:pt x="202242" y="94134"/>
                  <a:pt x="208804" y="100687"/>
                  <a:pt x="208804" y="108769"/>
                </a:cubicBezTo>
                <a:cubicBezTo>
                  <a:pt x="208804" y="116741"/>
                  <a:pt x="202242" y="123294"/>
                  <a:pt x="194258" y="123294"/>
                </a:cubicBezTo>
                <a:lnTo>
                  <a:pt x="138809" y="123294"/>
                </a:lnTo>
                <a:lnTo>
                  <a:pt x="138809" y="209134"/>
                </a:lnTo>
                <a:lnTo>
                  <a:pt x="162104" y="209134"/>
                </a:lnTo>
                <a:cubicBezTo>
                  <a:pt x="170198" y="209134"/>
                  <a:pt x="176760" y="215577"/>
                  <a:pt x="176760" y="223659"/>
                </a:cubicBezTo>
                <a:cubicBezTo>
                  <a:pt x="176760" y="231740"/>
                  <a:pt x="170198" y="238184"/>
                  <a:pt x="162104" y="238184"/>
                </a:cubicBezTo>
                <a:lnTo>
                  <a:pt x="138809" y="238184"/>
                </a:lnTo>
                <a:lnTo>
                  <a:pt x="138809" y="259043"/>
                </a:lnTo>
                <a:cubicBezTo>
                  <a:pt x="140559" y="260135"/>
                  <a:pt x="142309" y="261446"/>
                  <a:pt x="143949" y="262757"/>
                </a:cubicBezTo>
                <a:cubicBezTo>
                  <a:pt x="161011" y="276299"/>
                  <a:pt x="184743" y="276299"/>
                  <a:pt x="201695" y="262757"/>
                </a:cubicBezTo>
                <a:cubicBezTo>
                  <a:pt x="229475" y="240696"/>
                  <a:pt x="268191" y="240696"/>
                  <a:pt x="295861" y="262757"/>
                </a:cubicBezTo>
                <a:cubicBezTo>
                  <a:pt x="295861" y="262757"/>
                  <a:pt x="295970" y="262757"/>
                  <a:pt x="295970" y="262866"/>
                </a:cubicBezTo>
                <a:cubicBezTo>
                  <a:pt x="312922" y="276299"/>
                  <a:pt x="336655" y="276299"/>
                  <a:pt x="353607" y="262757"/>
                </a:cubicBezTo>
                <a:cubicBezTo>
                  <a:pt x="381387" y="240696"/>
                  <a:pt x="420103" y="240696"/>
                  <a:pt x="447773" y="262757"/>
                </a:cubicBezTo>
                <a:cubicBezTo>
                  <a:pt x="451273" y="265487"/>
                  <a:pt x="453241" y="269746"/>
                  <a:pt x="453241" y="274114"/>
                </a:cubicBezTo>
                <a:lnTo>
                  <a:pt x="453241" y="506298"/>
                </a:lnTo>
                <a:cubicBezTo>
                  <a:pt x="453241" y="532399"/>
                  <a:pt x="432024" y="553586"/>
                  <a:pt x="405994" y="553586"/>
                </a:cubicBezTo>
                <a:lnTo>
                  <a:pt x="91671" y="553586"/>
                </a:lnTo>
                <a:cubicBezTo>
                  <a:pt x="65533" y="553586"/>
                  <a:pt x="44315" y="532399"/>
                  <a:pt x="44315" y="506298"/>
                </a:cubicBezTo>
                <a:lnTo>
                  <a:pt x="44315" y="274114"/>
                </a:lnTo>
                <a:cubicBezTo>
                  <a:pt x="44315" y="269746"/>
                  <a:pt x="46393" y="265487"/>
                  <a:pt x="49784" y="262757"/>
                </a:cubicBezTo>
                <a:cubicBezTo>
                  <a:pt x="67173" y="248887"/>
                  <a:pt x="88937" y="243754"/>
                  <a:pt x="109608" y="247358"/>
                </a:cubicBezTo>
                <a:lnTo>
                  <a:pt x="109608" y="108769"/>
                </a:lnTo>
                <a:cubicBezTo>
                  <a:pt x="109608" y="100687"/>
                  <a:pt x="116170" y="94134"/>
                  <a:pt x="124263" y="94134"/>
                </a:cubicBezTo>
                <a:close/>
                <a:moveTo>
                  <a:pt x="29204" y="29158"/>
                </a:moveTo>
                <a:lnTo>
                  <a:pt x="29204" y="513804"/>
                </a:lnTo>
                <a:cubicBezTo>
                  <a:pt x="29204" y="545583"/>
                  <a:pt x="55017" y="571355"/>
                  <a:pt x="86846" y="571355"/>
                </a:cubicBezTo>
                <a:lnTo>
                  <a:pt x="410820" y="571355"/>
                </a:lnTo>
                <a:cubicBezTo>
                  <a:pt x="442540" y="571355"/>
                  <a:pt x="468462" y="545583"/>
                  <a:pt x="468462" y="513804"/>
                </a:cubicBezTo>
                <a:lnTo>
                  <a:pt x="468462" y="29158"/>
                </a:lnTo>
                <a:close/>
                <a:moveTo>
                  <a:pt x="14547" y="0"/>
                </a:moveTo>
                <a:lnTo>
                  <a:pt x="483009" y="0"/>
                </a:lnTo>
                <a:cubicBezTo>
                  <a:pt x="491103" y="0"/>
                  <a:pt x="497556" y="6552"/>
                  <a:pt x="497556" y="14634"/>
                </a:cubicBezTo>
                <a:lnTo>
                  <a:pt x="497556" y="72075"/>
                </a:lnTo>
                <a:lnTo>
                  <a:pt x="564386" y="72075"/>
                </a:lnTo>
                <a:cubicBezTo>
                  <a:pt x="587902" y="72075"/>
                  <a:pt x="606933" y="91185"/>
                  <a:pt x="606933" y="114555"/>
                </a:cubicBezTo>
                <a:lnTo>
                  <a:pt x="606933" y="304897"/>
                </a:lnTo>
                <a:cubicBezTo>
                  <a:pt x="606933" y="317456"/>
                  <a:pt x="602011" y="329359"/>
                  <a:pt x="593152" y="338314"/>
                </a:cubicBezTo>
                <a:lnTo>
                  <a:pt x="497556" y="433649"/>
                </a:lnTo>
                <a:lnTo>
                  <a:pt x="497556" y="513804"/>
                </a:lnTo>
                <a:cubicBezTo>
                  <a:pt x="497556" y="561636"/>
                  <a:pt x="458618" y="600512"/>
                  <a:pt x="410820" y="600512"/>
                </a:cubicBezTo>
                <a:lnTo>
                  <a:pt x="86846" y="600512"/>
                </a:lnTo>
                <a:cubicBezTo>
                  <a:pt x="38938" y="600512"/>
                  <a:pt x="0" y="561636"/>
                  <a:pt x="0" y="513804"/>
                </a:cubicBezTo>
                <a:lnTo>
                  <a:pt x="0" y="14634"/>
                </a:lnTo>
                <a:cubicBezTo>
                  <a:pt x="0" y="6552"/>
                  <a:pt x="6563" y="0"/>
                  <a:pt x="1454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4A2DD72-5EC9-1C3F-785D-BE903DDDD427}"/>
              </a:ext>
            </a:extLst>
          </p:cNvPr>
          <p:cNvSpPr txBox="1"/>
          <p:nvPr/>
        </p:nvSpPr>
        <p:spPr>
          <a:xfrm>
            <a:off x="7716598" y="2137868"/>
            <a:ext cx="2530997" cy="4977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defRPr sz="3200" b="1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+mn-ea"/>
                <a:ea typeface="+mn-ea"/>
              </a:rPr>
              <a:t>改进后的方法一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5B596F7-9BD2-36DB-66EE-6219C91486E6}"/>
              </a:ext>
            </a:extLst>
          </p:cNvPr>
          <p:cNvSpPr txBox="1"/>
          <p:nvPr/>
        </p:nvSpPr>
        <p:spPr>
          <a:xfrm>
            <a:off x="7716598" y="2635580"/>
            <a:ext cx="3158744" cy="71295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请在此输入具体内容，尽量直白凝练。</a:t>
            </a:r>
            <a:endParaRPr lang="en-US" altLang="zh-CN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9573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>
            <a:extLst>
              <a:ext uri="{FF2B5EF4-FFF2-40B4-BE49-F238E27FC236}">
                <a16:creationId xmlns:a16="http://schemas.microsoft.com/office/drawing/2014/main" id="{84C11B8C-937E-E1E6-6359-6DFE9447A8E4}"/>
              </a:ext>
            </a:extLst>
          </p:cNvPr>
          <p:cNvSpPr/>
          <p:nvPr/>
        </p:nvSpPr>
        <p:spPr>
          <a:xfrm>
            <a:off x="0" y="4329113"/>
            <a:ext cx="12192000" cy="25288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3AF918B-BAFE-07C2-3FE7-776997126419}"/>
              </a:ext>
            </a:extLst>
          </p:cNvPr>
          <p:cNvSpPr txBox="1"/>
          <p:nvPr/>
        </p:nvSpPr>
        <p:spPr>
          <a:xfrm>
            <a:off x="1351280" y="296863"/>
            <a:ext cx="4744720" cy="5972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研究过程</a:t>
            </a:r>
          </a:p>
        </p:txBody>
      </p:sp>
      <p:sp>
        <p:nvSpPr>
          <p:cNvPr id="54" name="矩形: 剪去单角 53">
            <a:extLst>
              <a:ext uri="{FF2B5EF4-FFF2-40B4-BE49-F238E27FC236}">
                <a16:creationId xmlns:a16="http://schemas.microsoft.com/office/drawing/2014/main" id="{D823B41C-A7E7-6708-A5BD-B167F2A3B089}"/>
              </a:ext>
            </a:extLst>
          </p:cNvPr>
          <p:cNvSpPr/>
          <p:nvPr/>
        </p:nvSpPr>
        <p:spPr>
          <a:xfrm>
            <a:off x="695325" y="2222338"/>
            <a:ext cx="2559165" cy="3102015"/>
          </a:xfrm>
          <a:prstGeom prst="snip1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54000" dist="127000" algn="l" rotWithShape="0">
              <a:schemeClr val="accent3">
                <a:lumMod val="50000"/>
                <a:alpha val="20000"/>
              </a:schemeClr>
            </a:outerShdw>
            <a:reflection blurRad="6350" stA="4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iconfont-1054-809939">
            <a:extLst>
              <a:ext uri="{FF2B5EF4-FFF2-40B4-BE49-F238E27FC236}">
                <a16:creationId xmlns:a16="http://schemas.microsoft.com/office/drawing/2014/main" id="{EFF39F59-6B24-EC3F-131E-5B82B7928E01}"/>
              </a:ext>
            </a:extLst>
          </p:cNvPr>
          <p:cNvSpPr/>
          <p:nvPr/>
        </p:nvSpPr>
        <p:spPr>
          <a:xfrm>
            <a:off x="1640407" y="2514556"/>
            <a:ext cx="669001" cy="642654"/>
          </a:xfrm>
          <a:custGeom>
            <a:avLst/>
            <a:gdLst>
              <a:gd name="T0" fmla="*/ 8562 w 12800"/>
              <a:gd name="T1" fmla="*/ 5880 h 12297"/>
              <a:gd name="T2" fmla="*/ 12800 w 12800"/>
              <a:gd name="T3" fmla="*/ 1541 h 12297"/>
              <a:gd name="T4" fmla="*/ 11383 w 12800"/>
              <a:gd name="T5" fmla="*/ 132 h 12297"/>
              <a:gd name="T6" fmla="*/ 7069 w 12800"/>
              <a:gd name="T7" fmla="*/ 4470 h 12297"/>
              <a:gd name="T8" fmla="*/ 6341 w 12800"/>
              <a:gd name="T9" fmla="*/ 6678 h 12297"/>
              <a:gd name="T10" fmla="*/ 8562 w 12800"/>
              <a:gd name="T11" fmla="*/ 5880 h 12297"/>
              <a:gd name="T12" fmla="*/ 2173 w 12800"/>
              <a:gd name="T13" fmla="*/ 2706 h 12297"/>
              <a:gd name="T14" fmla="*/ 5657 w 12800"/>
              <a:gd name="T15" fmla="*/ 2706 h 12297"/>
              <a:gd name="T16" fmla="*/ 5657 w 12800"/>
              <a:gd name="T17" fmla="*/ 3198 h 12297"/>
              <a:gd name="T18" fmla="*/ 2173 w 12800"/>
              <a:gd name="T19" fmla="*/ 3198 h 12297"/>
              <a:gd name="T20" fmla="*/ 2173 w 12800"/>
              <a:gd name="T21" fmla="*/ 2706 h 12297"/>
              <a:gd name="T22" fmla="*/ 2214 w 12800"/>
              <a:gd name="T23" fmla="*/ 9838 h 12297"/>
              <a:gd name="T24" fmla="*/ 7378 w 12800"/>
              <a:gd name="T25" fmla="*/ 9838 h 12297"/>
              <a:gd name="T26" fmla="*/ 7378 w 12800"/>
              <a:gd name="T27" fmla="*/ 10330 h 12297"/>
              <a:gd name="T28" fmla="*/ 2214 w 12800"/>
              <a:gd name="T29" fmla="*/ 10330 h 12297"/>
              <a:gd name="T30" fmla="*/ 2214 w 12800"/>
              <a:gd name="T31" fmla="*/ 9838 h 12297"/>
              <a:gd name="T32" fmla="*/ 0 w 12800"/>
              <a:gd name="T33" fmla="*/ 0 h 12297"/>
              <a:gd name="T34" fmla="*/ 0 w 12800"/>
              <a:gd name="T35" fmla="*/ 12297 h 12297"/>
              <a:gd name="T36" fmla="*/ 10084 w 12800"/>
              <a:gd name="T37" fmla="*/ 12297 h 12297"/>
              <a:gd name="T38" fmla="*/ 10084 w 12800"/>
              <a:gd name="T39" fmla="*/ 5187 h 12297"/>
              <a:gd name="T40" fmla="*/ 9005 w 12800"/>
              <a:gd name="T41" fmla="*/ 6298 h 12297"/>
              <a:gd name="T42" fmla="*/ 6705 w 12800"/>
              <a:gd name="T43" fmla="*/ 7132 h 12297"/>
              <a:gd name="T44" fmla="*/ 7378 w 12800"/>
              <a:gd name="T45" fmla="*/ 7132 h 12297"/>
              <a:gd name="T46" fmla="*/ 7378 w 12800"/>
              <a:gd name="T47" fmla="*/ 7624 h 12297"/>
              <a:gd name="T48" fmla="*/ 2214 w 12800"/>
              <a:gd name="T49" fmla="*/ 7624 h 12297"/>
              <a:gd name="T50" fmla="*/ 2214 w 12800"/>
              <a:gd name="T51" fmla="*/ 7132 h 12297"/>
              <a:gd name="T52" fmla="*/ 5592 w 12800"/>
              <a:gd name="T53" fmla="*/ 7132 h 12297"/>
              <a:gd name="T54" fmla="*/ 6162 w 12800"/>
              <a:gd name="T55" fmla="*/ 5411 h 12297"/>
              <a:gd name="T56" fmla="*/ 2214 w 12800"/>
              <a:gd name="T57" fmla="*/ 5411 h 12297"/>
              <a:gd name="T58" fmla="*/ 2214 w 12800"/>
              <a:gd name="T59" fmla="*/ 4919 h 12297"/>
              <a:gd name="T60" fmla="*/ 6325 w 12800"/>
              <a:gd name="T61" fmla="*/ 4919 h 12297"/>
              <a:gd name="T62" fmla="*/ 6616 w 12800"/>
              <a:gd name="T63" fmla="*/ 4043 h 12297"/>
              <a:gd name="T64" fmla="*/ 10084 w 12800"/>
              <a:gd name="T65" fmla="*/ 575 h 12297"/>
              <a:gd name="T66" fmla="*/ 10084 w 12800"/>
              <a:gd name="T67" fmla="*/ 0 h 12297"/>
              <a:gd name="T68" fmla="*/ 0 w 12800"/>
              <a:gd name="T69" fmla="*/ 0 h 12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800" h="12297">
                <a:moveTo>
                  <a:pt x="8562" y="5880"/>
                </a:moveTo>
                <a:lnTo>
                  <a:pt x="12800" y="1541"/>
                </a:lnTo>
                <a:lnTo>
                  <a:pt x="11383" y="132"/>
                </a:lnTo>
                <a:lnTo>
                  <a:pt x="7069" y="4470"/>
                </a:lnTo>
                <a:lnTo>
                  <a:pt x="6341" y="6678"/>
                </a:lnTo>
                <a:lnTo>
                  <a:pt x="8562" y="5880"/>
                </a:lnTo>
                <a:close/>
                <a:moveTo>
                  <a:pt x="2173" y="2706"/>
                </a:moveTo>
                <a:lnTo>
                  <a:pt x="5657" y="2706"/>
                </a:lnTo>
                <a:lnTo>
                  <a:pt x="5657" y="3198"/>
                </a:lnTo>
                <a:lnTo>
                  <a:pt x="2173" y="3198"/>
                </a:lnTo>
                <a:lnTo>
                  <a:pt x="2173" y="2706"/>
                </a:lnTo>
                <a:close/>
                <a:moveTo>
                  <a:pt x="2214" y="9838"/>
                </a:moveTo>
                <a:lnTo>
                  <a:pt x="7378" y="9838"/>
                </a:lnTo>
                <a:lnTo>
                  <a:pt x="7378" y="10330"/>
                </a:lnTo>
                <a:lnTo>
                  <a:pt x="2214" y="10330"/>
                </a:lnTo>
                <a:lnTo>
                  <a:pt x="2214" y="9838"/>
                </a:lnTo>
                <a:close/>
                <a:moveTo>
                  <a:pt x="0" y="0"/>
                </a:moveTo>
                <a:lnTo>
                  <a:pt x="0" y="12297"/>
                </a:lnTo>
                <a:lnTo>
                  <a:pt x="10084" y="12297"/>
                </a:lnTo>
                <a:lnTo>
                  <a:pt x="10084" y="5187"/>
                </a:lnTo>
                <a:lnTo>
                  <a:pt x="9005" y="6298"/>
                </a:lnTo>
                <a:lnTo>
                  <a:pt x="6705" y="7132"/>
                </a:lnTo>
                <a:lnTo>
                  <a:pt x="7378" y="7132"/>
                </a:lnTo>
                <a:lnTo>
                  <a:pt x="7378" y="7624"/>
                </a:lnTo>
                <a:lnTo>
                  <a:pt x="2214" y="7624"/>
                </a:lnTo>
                <a:lnTo>
                  <a:pt x="2214" y="7132"/>
                </a:lnTo>
                <a:lnTo>
                  <a:pt x="5592" y="7132"/>
                </a:lnTo>
                <a:lnTo>
                  <a:pt x="6162" y="5411"/>
                </a:lnTo>
                <a:lnTo>
                  <a:pt x="2214" y="5411"/>
                </a:lnTo>
                <a:lnTo>
                  <a:pt x="2214" y="4919"/>
                </a:lnTo>
                <a:lnTo>
                  <a:pt x="6325" y="4919"/>
                </a:lnTo>
                <a:lnTo>
                  <a:pt x="6616" y="4043"/>
                </a:lnTo>
                <a:lnTo>
                  <a:pt x="10084" y="575"/>
                </a:lnTo>
                <a:lnTo>
                  <a:pt x="10084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矩形: 剪去单角 57">
            <a:extLst>
              <a:ext uri="{FF2B5EF4-FFF2-40B4-BE49-F238E27FC236}">
                <a16:creationId xmlns:a16="http://schemas.microsoft.com/office/drawing/2014/main" id="{89E665D4-DC29-8ADC-BB66-3D4306865403}"/>
              </a:ext>
            </a:extLst>
          </p:cNvPr>
          <p:cNvSpPr/>
          <p:nvPr/>
        </p:nvSpPr>
        <p:spPr>
          <a:xfrm>
            <a:off x="3443120" y="1643599"/>
            <a:ext cx="2559165" cy="3102015"/>
          </a:xfrm>
          <a:prstGeom prst="snip1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54000" dist="127000" algn="l" rotWithShape="0">
              <a:schemeClr val="accent3">
                <a:lumMod val="50000"/>
                <a:alpha val="20000"/>
              </a:schemeClr>
            </a:outerShdw>
            <a:reflection blurRad="6350" stA="4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lab-wells_106466">
            <a:extLst>
              <a:ext uri="{FF2B5EF4-FFF2-40B4-BE49-F238E27FC236}">
                <a16:creationId xmlns:a16="http://schemas.microsoft.com/office/drawing/2014/main" id="{519CDDEF-8E0E-C74D-FDAE-F318A94E5B75}"/>
              </a:ext>
            </a:extLst>
          </p:cNvPr>
          <p:cNvSpPr/>
          <p:nvPr/>
        </p:nvSpPr>
        <p:spPr>
          <a:xfrm>
            <a:off x="4388201" y="1877288"/>
            <a:ext cx="669001" cy="601075"/>
          </a:xfrm>
          <a:custGeom>
            <a:avLst/>
            <a:gdLst>
              <a:gd name="connsiteX0" fmla="*/ 511304 w 608133"/>
              <a:gd name="connsiteY0" fmla="*/ 331283 h 546388"/>
              <a:gd name="connsiteX1" fmla="*/ 469967 w 608133"/>
              <a:gd name="connsiteY1" fmla="*/ 372572 h 546388"/>
              <a:gd name="connsiteX2" fmla="*/ 511304 w 608133"/>
              <a:gd name="connsiteY2" fmla="*/ 413958 h 546388"/>
              <a:gd name="connsiteX3" fmla="*/ 552737 w 608133"/>
              <a:gd name="connsiteY3" fmla="*/ 372572 h 546388"/>
              <a:gd name="connsiteX4" fmla="*/ 511304 w 608133"/>
              <a:gd name="connsiteY4" fmla="*/ 331283 h 546388"/>
              <a:gd name="connsiteX5" fmla="*/ 373067 w 608133"/>
              <a:gd name="connsiteY5" fmla="*/ 331283 h 546388"/>
              <a:gd name="connsiteX6" fmla="*/ 331730 w 608133"/>
              <a:gd name="connsiteY6" fmla="*/ 372572 h 546388"/>
              <a:gd name="connsiteX7" fmla="*/ 373067 w 608133"/>
              <a:gd name="connsiteY7" fmla="*/ 413958 h 546388"/>
              <a:gd name="connsiteX8" fmla="*/ 414500 w 608133"/>
              <a:gd name="connsiteY8" fmla="*/ 372572 h 546388"/>
              <a:gd name="connsiteX9" fmla="*/ 373067 w 608133"/>
              <a:gd name="connsiteY9" fmla="*/ 331283 h 546388"/>
              <a:gd name="connsiteX10" fmla="*/ 234900 w 608133"/>
              <a:gd name="connsiteY10" fmla="*/ 331283 h 546388"/>
              <a:gd name="connsiteX11" fmla="*/ 193563 w 608133"/>
              <a:gd name="connsiteY11" fmla="*/ 372572 h 546388"/>
              <a:gd name="connsiteX12" fmla="*/ 234900 w 608133"/>
              <a:gd name="connsiteY12" fmla="*/ 413958 h 546388"/>
              <a:gd name="connsiteX13" fmla="*/ 276333 w 608133"/>
              <a:gd name="connsiteY13" fmla="*/ 372572 h 546388"/>
              <a:gd name="connsiteX14" fmla="*/ 234900 w 608133"/>
              <a:gd name="connsiteY14" fmla="*/ 331283 h 546388"/>
              <a:gd name="connsiteX15" fmla="*/ 96732 w 608133"/>
              <a:gd name="connsiteY15" fmla="*/ 331283 h 546388"/>
              <a:gd name="connsiteX16" fmla="*/ 55395 w 608133"/>
              <a:gd name="connsiteY16" fmla="*/ 372572 h 546388"/>
              <a:gd name="connsiteX17" fmla="*/ 96732 w 608133"/>
              <a:gd name="connsiteY17" fmla="*/ 413958 h 546388"/>
              <a:gd name="connsiteX18" fmla="*/ 138165 w 608133"/>
              <a:gd name="connsiteY18" fmla="*/ 372572 h 546388"/>
              <a:gd name="connsiteX19" fmla="*/ 96732 w 608133"/>
              <a:gd name="connsiteY19" fmla="*/ 331283 h 546388"/>
              <a:gd name="connsiteX20" fmla="*/ 511304 w 608133"/>
              <a:gd name="connsiteY20" fmla="*/ 311899 h 546388"/>
              <a:gd name="connsiteX21" fmla="*/ 572144 w 608133"/>
              <a:gd name="connsiteY21" fmla="*/ 372572 h 546388"/>
              <a:gd name="connsiteX22" fmla="*/ 511304 w 608133"/>
              <a:gd name="connsiteY22" fmla="*/ 433342 h 546388"/>
              <a:gd name="connsiteX23" fmla="*/ 450560 w 608133"/>
              <a:gd name="connsiteY23" fmla="*/ 372572 h 546388"/>
              <a:gd name="connsiteX24" fmla="*/ 511304 w 608133"/>
              <a:gd name="connsiteY24" fmla="*/ 311899 h 546388"/>
              <a:gd name="connsiteX25" fmla="*/ 373067 w 608133"/>
              <a:gd name="connsiteY25" fmla="*/ 311899 h 546388"/>
              <a:gd name="connsiteX26" fmla="*/ 433907 w 608133"/>
              <a:gd name="connsiteY26" fmla="*/ 372572 h 546388"/>
              <a:gd name="connsiteX27" fmla="*/ 373067 w 608133"/>
              <a:gd name="connsiteY27" fmla="*/ 433342 h 546388"/>
              <a:gd name="connsiteX28" fmla="*/ 312323 w 608133"/>
              <a:gd name="connsiteY28" fmla="*/ 372572 h 546388"/>
              <a:gd name="connsiteX29" fmla="*/ 373067 w 608133"/>
              <a:gd name="connsiteY29" fmla="*/ 311899 h 546388"/>
              <a:gd name="connsiteX30" fmla="*/ 234900 w 608133"/>
              <a:gd name="connsiteY30" fmla="*/ 311899 h 546388"/>
              <a:gd name="connsiteX31" fmla="*/ 295740 w 608133"/>
              <a:gd name="connsiteY31" fmla="*/ 372572 h 546388"/>
              <a:gd name="connsiteX32" fmla="*/ 234900 w 608133"/>
              <a:gd name="connsiteY32" fmla="*/ 433342 h 546388"/>
              <a:gd name="connsiteX33" fmla="*/ 174156 w 608133"/>
              <a:gd name="connsiteY33" fmla="*/ 372572 h 546388"/>
              <a:gd name="connsiteX34" fmla="*/ 234900 w 608133"/>
              <a:gd name="connsiteY34" fmla="*/ 311899 h 546388"/>
              <a:gd name="connsiteX35" fmla="*/ 96732 w 608133"/>
              <a:gd name="connsiteY35" fmla="*/ 311899 h 546388"/>
              <a:gd name="connsiteX36" fmla="*/ 157572 w 608133"/>
              <a:gd name="connsiteY36" fmla="*/ 372572 h 546388"/>
              <a:gd name="connsiteX37" fmla="*/ 96732 w 608133"/>
              <a:gd name="connsiteY37" fmla="*/ 433342 h 546388"/>
              <a:gd name="connsiteX38" fmla="*/ 35988 w 608133"/>
              <a:gd name="connsiteY38" fmla="*/ 372572 h 546388"/>
              <a:gd name="connsiteX39" fmla="*/ 96732 w 608133"/>
              <a:gd name="connsiteY39" fmla="*/ 311899 h 546388"/>
              <a:gd name="connsiteX40" fmla="*/ 511304 w 608133"/>
              <a:gd name="connsiteY40" fmla="*/ 193317 h 546388"/>
              <a:gd name="connsiteX41" fmla="*/ 469967 w 608133"/>
              <a:gd name="connsiteY41" fmla="*/ 234582 h 546388"/>
              <a:gd name="connsiteX42" fmla="*/ 511304 w 608133"/>
              <a:gd name="connsiteY42" fmla="*/ 275944 h 546388"/>
              <a:gd name="connsiteX43" fmla="*/ 552737 w 608133"/>
              <a:gd name="connsiteY43" fmla="*/ 234582 h 546388"/>
              <a:gd name="connsiteX44" fmla="*/ 511304 w 608133"/>
              <a:gd name="connsiteY44" fmla="*/ 193317 h 546388"/>
              <a:gd name="connsiteX45" fmla="*/ 373067 w 608133"/>
              <a:gd name="connsiteY45" fmla="*/ 193317 h 546388"/>
              <a:gd name="connsiteX46" fmla="*/ 331730 w 608133"/>
              <a:gd name="connsiteY46" fmla="*/ 234582 h 546388"/>
              <a:gd name="connsiteX47" fmla="*/ 373067 w 608133"/>
              <a:gd name="connsiteY47" fmla="*/ 275944 h 546388"/>
              <a:gd name="connsiteX48" fmla="*/ 414500 w 608133"/>
              <a:gd name="connsiteY48" fmla="*/ 234582 h 546388"/>
              <a:gd name="connsiteX49" fmla="*/ 373067 w 608133"/>
              <a:gd name="connsiteY49" fmla="*/ 193317 h 546388"/>
              <a:gd name="connsiteX50" fmla="*/ 234900 w 608133"/>
              <a:gd name="connsiteY50" fmla="*/ 193317 h 546388"/>
              <a:gd name="connsiteX51" fmla="*/ 193563 w 608133"/>
              <a:gd name="connsiteY51" fmla="*/ 234582 h 546388"/>
              <a:gd name="connsiteX52" fmla="*/ 234900 w 608133"/>
              <a:gd name="connsiteY52" fmla="*/ 275944 h 546388"/>
              <a:gd name="connsiteX53" fmla="*/ 276333 w 608133"/>
              <a:gd name="connsiteY53" fmla="*/ 234582 h 546388"/>
              <a:gd name="connsiteX54" fmla="*/ 234900 w 608133"/>
              <a:gd name="connsiteY54" fmla="*/ 193317 h 546388"/>
              <a:gd name="connsiteX55" fmla="*/ 96732 w 608133"/>
              <a:gd name="connsiteY55" fmla="*/ 193317 h 546388"/>
              <a:gd name="connsiteX56" fmla="*/ 55395 w 608133"/>
              <a:gd name="connsiteY56" fmla="*/ 234582 h 546388"/>
              <a:gd name="connsiteX57" fmla="*/ 96732 w 608133"/>
              <a:gd name="connsiteY57" fmla="*/ 275944 h 546388"/>
              <a:gd name="connsiteX58" fmla="*/ 138165 w 608133"/>
              <a:gd name="connsiteY58" fmla="*/ 234582 h 546388"/>
              <a:gd name="connsiteX59" fmla="*/ 96732 w 608133"/>
              <a:gd name="connsiteY59" fmla="*/ 193317 h 546388"/>
              <a:gd name="connsiteX60" fmla="*/ 511304 w 608133"/>
              <a:gd name="connsiteY60" fmla="*/ 173944 h 546388"/>
              <a:gd name="connsiteX61" fmla="*/ 572144 w 608133"/>
              <a:gd name="connsiteY61" fmla="*/ 234582 h 546388"/>
              <a:gd name="connsiteX62" fmla="*/ 511304 w 608133"/>
              <a:gd name="connsiteY62" fmla="*/ 295317 h 546388"/>
              <a:gd name="connsiteX63" fmla="*/ 450560 w 608133"/>
              <a:gd name="connsiteY63" fmla="*/ 234582 h 546388"/>
              <a:gd name="connsiteX64" fmla="*/ 511304 w 608133"/>
              <a:gd name="connsiteY64" fmla="*/ 173944 h 546388"/>
              <a:gd name="connsiteX65" fmla="*/ 373067 w 608133"/>
              <a:gd name="connsiteY65" fmla="*/ 173944 h 546388"/>
              <a:gd name="connsiteX66" fmla="*/ 433907 w 608133"/>
              <a:gd name="connsiteY66" fmla="*/ 234582 h 546388"/>
              <a:gd name="connsiteX67" fmla="*/ 373067 w 608133"/>
              <a:gd name="connsiteY67" fmla="*/ 295317 h 546388"/>
              <a:gd name="connsiteX68" fmla="*/ 312323 w 608133"/>
              <a:gd name="connsiteY68" fmla="*/ 234582 h 546388"/>
              <a:gd name="connsiteX69" fmla="*/ 373067 w 608133"/>
              <a:gd name="connsiteY69" fmla="*/ 173944 h 546388"/>
              <a:gd name="connsiteX70" fmla="*/ 234900 w 608133"/>
              <a:gd name="connsiteY70" fmla="*/ 173944 h 546388"/>
              <a:gd name="connsiteX71" fmla="*/ 295740 w 608133"/>
              <a:gd name="connsiteY71" fmla="*/ 234582 h 546388"/>
              <a:gd name="connsiteX72" fmla="*/ 234900 w 608133"/>
              <a:gd name="connsiteY72" fmla="*/ 295317 h 546388"/>
              <a:gd name="connsiteX73" fmla="*/ 174156 w 608133"/>
              <a:gd name="connsiteY73" fmla="*/ 234582 h 546388"/>
              <a:gd name="connsiteX74" fmla="*/ 234900 w 608133"/>
              <a:gd name="connsiteY74" fmla="*/ 173944 h 546388"/>
              <a:gd name="connsiteX75" fmla="*/ 96732 w 608133"/>
              <a:gd name="connsiteY75" fmla="*/ 173944 h 546388"/>
              <a:gd name="connsiteX76" fmla="*/ 157572 w 608133"/>
              <a:gd name="connsiteY76" fmla="*/ 234582 h 546388"/>
              <a:gd name="connsiteX77" fmla="*/ 96732 w 608133"/>
              <a:gd name="connsiteY77" fmla="*/ 295317 h 546388"/>
              <a:gd name="connsiteX78" fmla="*/ 35988 w 608133"/>
              <a:gd name="connsiteY78" fmla="*/ 234582 h 546388"/>
              <a:gd name="connsiteX79" fmla="*/ 96732 w 608133"/>
              <a:gd name="connsiteY79" fmla="*/ 173944 h 546388"/>
              <a:gd name="connsiteX80" fmla="*/ 511304 w 608133"/>
              <a:gd name="connsiteY80" fmla="*/ 55361 h 546388"/>
              <a:gd name="connsiteX81" fmla="*/ 469967 w 608133"/>
              <a:gd name="connsiteY81" fmla="*/ 96626 h 546388"/>
              <a:gd name="connsiteX82" fmla="*/ 511304 w 608133"/>
              <a:gd name="connsiteY82" fmla="*/ 137988 h 546388"/>
              <a:gd name="connsiteX83" fmla="*/ 552737 w 608133"/>
              <a:gd name="connsiteY83" fmla="*/ 96626 h 546388"/>
              <a:gd name="connsiteX84" fmla="*/ 511304 w 608133"/>
              <a:gd name="connsiteY84" fmla="*/ 55361 h 546388"/>
              <a:gd name="connsiteX85" fmla="*/ 373067 w 608133"/>
              <a:gd name="connsiteY85" fmla="*/ 55361 h 546388"/>
              <a:gd name="connsiteX86" fmla="*/ 331730 w 608133"/>
              <a:gd name="connsiteY86" fmla="*/ 96626 h 546388"/>
              <a:gd name="connsiteX87" fmla="*/ 373067 w 608133"/>
              <a:gd name="connsiteY87" fmla="*/ 137988 h 546388"/>
              <a:gd name="connsiteX88" fmla="*/ 414500 w 608133"/>
              <a:gd name="connsiteY88" fmla="*/ 96626 h 546388"/>
              <a:gd name="connsiteX89" fmla="*/ 373067 w 608133"/>
              <a:gd name="connsiteY89" fmla="*/ 55361 h 546388"/>
              <a:gd name="connsiteX90" fmla="*/ 234900 w 608133"/>
              <a:gd name="connsiteY90" fmla="*/ 55361 h 546388"/>
              <a:gd name="connsiteX91" fmla="*/ 193563 w 608133"/>
              <a:gd name="connsiteY91" fmla="*/ 96626 h 546388"/>
              <a:gd name="connsiteX92" fmla="*/ 234900 w 608133"/>
              <a:gd name="connsiteY92" fmla="*/ 137988 h 546388"/>
              <a:gd name="connsiteX93" fmla="*/ 276333 w 608133"/>
              <a:gd name="connsiteY93" fmla="*/ 96626 h 546388"/>
              <a:gd name="connsiteX94" fmla="*/ 234900 w 608133"/>
              <a:gd name="connsiteY94" fmla="*/ 55361 h 546388"/>
              <a:gd name="connsiteX95" fmla="*/ 96732 w 608133"/>
              <a:gd name="connsiteY95" fmla="*/ 55361 h 546388"/>
              <a:gd name="connsiteX96" fmla="*/ 55395 w 608133"/>
              <a:gd name="connsiteY96" fmla="*/ 96626 h 546388"/>
              <a:gd name="connsiteX97" fmla="*/ 96732 w 608133"/>
              <a:gd name="connsiteY97" fmla="*/ 137988 h 546388"/>
              <a:gd name="connsiteX98" fmla="*/ 138165 w 608133"/>
              <a:gd name="connsiteY98" fmla="*/ 96626 h 546388"/>
              <a:gd name="connsiteX99" fmla="*/ 96732 w 608133"/>
              <a:gd name="connsiteY99" fmla="*/ 55361 h 546388"/>
              <a:gd name="connsiteX100" fmla="*/ 511304 w 608133"/>
              <a:gd name="connsiteY100" fmla="*/ 35988 h 546388"/>
              <a:gd name="connsiteX101" fmla="*/ 572144 w 608133"/>
              <a:gd name="connsiteY101" fmla="*/ 96626 h 546388"/>
              <a:gd name="connsiteX102" fmla="*/ 511304 w 608133"/>
              <a:gd name="connsiteY102" fmla="*/ 157361 h 546388"/>
              <a:gd name="connsiteX103" fmla="*/ 450560 w 608133"/>
              <a:gd name="connsiteY103" fmla="*/ 96626 h 546388"/>
              <a:gd name="connsiteX104" fmla="*/ 511304 w 608133"/>
              <a:gd name="connsiteY104" fmla="*/ 35988 h 546388"/>
              <a:gd name="connsiteX105" fmla="*/ 373067 w 608133"/>
              <a:gd name="connsiteY105" fmla="*/ 35988 h 546388"/>
              <a:gd name="connsiteX106" fmla="*/ 433907 w 608133"/>
              <a:gd name="connsiteY106" fmla="*/ 96626 h 546388"/>
              <a:gd name="connsiteX107" fmla="*/ 373067 w 608133"/>
              <a:gd name="connsiteY107" fmla="*/ 157361 h 546388"/>
              <a:gd name="connsiteX108" fmla="*/ 312323 w 608133"/>
              <a:gd name="connsiteY108" fmla="*/ 96626 h 546388"/>
              <a:gd name="connsiteX109" fmla="*/ 373067 w 608133"/>
              <a:gd name="connsiteY109" fmla="*/ 35988 h 546388"/>
              <a:gd name="connsiteX110" fmla="*/ 234900 w 608133"/>
              <a:gd name="connsiteY110" fmla="*/ 35988 h 546388"/>
              <a:gd name="connsiteX111" fmla="*/ 295740 w 608133"/>
              <a:gd name="connsiteY111" fmla="*/ 96626 h 546388"/>
              <a:gd name="connsiteX112" fmla="*/ 234900 w 608133"/>
              <a:gd name="connsiteY112" fmla="*/ 157361 h 546388"/>
              <a:gd name="connsiteX113" fmla="*/ 174156 w 608133"/>
              <a:gd name="connsiteY113" fmla="*/ 96626 h 546388"/>
              <a:gd name="connsiteX114" fmla="*/ 234900 w 608133"/>
              <a:gd name="connsiteY114" fmla="*/ 35988 h 546388"/>
              <a:gd name="connsiteX115" fmla="*/ 96732 w 608133"/>
              <a:gd name="connsiteY115" fmla="*/ 35988 h 546388"/>
              <a:gd name="connsiteX116" fmla="*/ 157572 w 608133"/>
              <a:gd name="connsiteY116" fmla="*/ 96626 h 546388"/>
              <a:gd name="connsiteX117" fmla="*/ 96732 w 608133"/>
              <a:gd name="connsiteY117" fmla="*/ 157361 h 546388"/>
              <a:gd name="connsiteX118" fmla="*/ 35988 w 608133"/>
              <a:gd name="connsiteY118" fmla="*/ 96626 h 546388"/>
              <a:gd name="connsiteX119" fmla="*/ 96732 w 608133"/>
              <a:gd name="connsiteY119" fmla="*/ 35988 h 546388"/>
              <a:gd name="connsiteX120" fmla="*/ 19408 w 608133"/>
              <a:gd name="connsiteY120" fmla="*/ 19379 h 546388"/>
              <a:gd name="connsiteX121" fmla="*/ 19408 w 608133"/>
              <a:gd name="connsiteY121" fmla="*/ 449881 h 546388"/>
              <a:gd name="connsiteX122" fmla="*/ 77339 w 608133"/>
              <a:gd name="connsiteY122" fmla="*/ 449881 h 546388"/>
              <a:gd name="connsiteX123" fmla="*/ 87043 w 608133"/>
              <a:gd name="connsiteY123" fmla="*/ 459571 h 546388"/>
              <a:gd name="connsiteX124" fmla="*/ 77339 w 608133"/>
              <a:gd name="connsiteY124" fmla="*/ 469260 h 546388"/>
              <a:gd name="connsiteX125" fmla="*/ 19408 w 608133"/>
              <a:gd name="connsiteY125" fmla="*/ 469260 h 546388"/>
              <a:gd name="connsiteX126" fmla="*/ 19408 w 608133"/>
              <a:gd name="connsiteY126" fmla="*/ 527009 h 546388"/>
              <a:gd name="connsiteX127" fmla="*/ 588726 w 608133"/>
              <a:gd name="connsiteY127" fmla="*/ 527009 h 546388"/>
              <a:gd name="connsiteX128" fmla="*/ 588726 w 608133"/>
              <a:gd name="connsiteY128" fmla="*/ 469260 h 546388"/>
              <a:gd name="connsiteX129" fmla="*/ 116154 w 608133"/>
              <a:gd name="connsiteY129" fmla="*/ 469260 h 546388"/>
              <a:gd name="connsiteX130" fmla="*/ 106450 w 608133"/>
              <a:gd name="connsiteY130" fmla="*/ 459571 h 546388"/>
              <a:gd name="connsiteX131" fmla="*/ 116154 w 608133"/>
              <a:gd name="connsiteY131" fmla="*/ 449881 h 546388"/>
              <a:gd name="connsiteX132" fmla="*/ 588726 w 608133"/>
              <a:gd name="connsiteY132" fmla="*/ 449881 h 546388"/>
              <a:gd name="connsiteX133" fmla="*/ 588726 w 608133"/>
              <a:gd name="connsiteY133" fmla="*/ 19379 h 546388"/>
              <a:gd name="connsiteX134" fmla="*/ 9704 w 608133"/>
              <a:gd name="connsiteY134" fmla="*/ 0 h 546388"/>
              <a:gd name="connsiteX135" fmla="*/ 598429 w 608133"/>
              <a:gd name="connsiteY135" fmla="*/ 0 h 546388"/>
              <a:gd name="connsiteX136" fmla="*/ 608133 w 608133"/>
              <a:gd name="connsiteY136" fmla="*/ 9689 h 546388"/>
              <a:gd name="connsiteX137" fmla="*/ 608133 w 608133"/>
              <a:gd name="connsiteY137" fmla="*/ 536699 h 546388"/>
              <a:gd name="connsiteX138" fmla="*/ 598429 w 608133"/>
              <a:gd name="connsiteY138" fmla="*/ 546388 h 546388"/>
              <a:gd name="connsiteX139" fmla="*/ 9704 w 608133"/>
              <a:gd name="connsiteY139" fmla="*/ 546388 h 546388"/>
              <a:gd name="connsiteX140" fmla="*/ 0 w 608133"/>
              <a:gd name="connsiteY140" fmla="*/ 536699 h 546388"/>
              <a:gd name="connsiteX141" fmla="*/ 0 w 608133"/>
              <a:gd name="connsiteY141" fmla="*/ 9689 h 546388"/>
              <a:gd name="connsiteX142" fmla="*/ 9704 w 608133"/>
              <a:gd name="connsiteY142" fmla="*/ 0 h 54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08133" h="546388">
                <a:moveTo>
                  <a:pt x="511304" y="331283"/>
                </a:moveTo>
                <a:cubicBezTo>
                  <a:pt x="488500" y="331283"/>
                  <a:pt x="469967" y="349795"/>
                  <a:pt x="469967" y="372572"/>
                </a:cubicBezTo>
                <a:cubicBezTo>
                  <a:pt x="469967" y="395446"/>
                  <a:pt x="488500" y="413958"/>
                  <a:pt x="511304" y="413958"/>
                </a:cubicBezTo>
                <a:cubicBezTo>
                  <a:pt x="534204" y="413958"/>
                  <a:pt x="552737" y="395446"/>
                  <a:pt x="552737" y="372572"/>
                </a:cubicBezTo>
                <a:cubicBezTo>
                  <a:pt x="552737" y="349795"/>
                  <a:pt x="534204" y="331283"/>
                  <a:pt x="511304" y="331283"/>
                </a:cubicBezTo>
                <a:close/>
                <a:moveTo>
                  <a:pt x="373067" y="331283"/>
                </a:moveTo>
                <a:cubicBezTo>
                  <a:pt x="350263" y="331283"/>
                  <a:pt x="331730" y="349795"/>
                  <a:pt x="331730" y="372572"/>
                </a:cubicBezTo>
                <a:cubicBezTo>
                  <a:pt x="331730" y="395446"/>
                  <a:pt x="350263" y="413958"/>
                  <a:pt x="373067" y="413958"/>
                </a:cubicBezTo>
                <a:cubicBezTo>
                  <a:pt x="395967" y="413958"/>
                  <a:pt x="414500" y="395446"/>
                  <a:pt x="414500" y="372572"/>
                </a:cubicBezTo>
                <a:cubicBezTo>
                  <a:pt x="414500" y="349795"/>
                  <a:pt x="395967" y="331283"/>
                  <a:pt x="373067" y="331283"/>
                </a:cubicBezTo>
                <a:close/>
                <a:moveTo>
                  <a:pt x="234900" y="331283"/>
                </a:moveTo>
                <a:cubicBezTo>
                  <a:pt x="212096" y="331283"/>
                  <a:pt x="193563" y="349795"/>
                  <a:pt x="193563" y="372572"/>
                </a:cubicBezTo>
                <a:cubicBezTo>
                  <a:pt x="193563" y="395446"/>
                  <a:pt x="212096" y="413958"/>
                  <a:pt x="234900" y="413958"/>
                </a:cubicBezTo>
                <a:cubicBezTo>
                  <a:pt x="257800" y="413958"/>
                  <a:pt x="276333" y="395446"/>
                  <a:pt x="276333" y="372572"/>
                </a:cubicBezTo>
                <a:cubicBezTo>
                  <a:pt x="276333" y="349795"/>
                  <a:pt x="257800" y="331283"/>
                  <a:pt x="234900" y="331283"/>
                </a:cubicBezTo>
                <a:close/>
                <a:moveTo>
                  <a:pt x="96732" y="331283"/>
                </a:moveTo>
                <a:cubicBezTo>
                  <a:pt x="73928" y="331283"/>
                  <a:pt x="55395" y="349795"/>
                  <a:pt x="55395" y="372572"/>
                </a:cubicBezTo>
                <a:cubicBezTo>
                  <a:pt x="55395" y="395446"/>
                  <a:pt x="73928" y="413958"/>
                  <a:pt x="96732" y="413958"/>
                </a:cubicBezTo>
                <a:cubicBezTo>
                  <a:pt x="119632" y="413958"/>
                  <a:pt x="138165" y="395446"/>
                  <a:pt x="138165" y="372572"/>
                </a:cubicBezTo>
                <a:cubicBezTo>
                  <a:pt x="138165" y="349795"/>
                  <a:pt x="119632" y="331283"/>
                  <a:pt x="96732" y="331283"/>
                </a:cubicBezTo>
                <a:close/>
                <a:moveTo>
                  <a:pt x="511304" y="311899"/>
                </a:moveTo>
                <a:cubicBezTo>
                  <a:pt x="544877" y="311899"/>
                  <a:pt x="572144" y="339134"/>
                  <a:pt x="572144" y="372572"/>
                </a:cubicBezTo>
                <a:cubicBezTo>
                  <a:pt x="572144" y="406107"/>
                  <a:pt x="544877" y="433342"/>
                  <a:pt x="511304" y="433342"/>
                </a:cubicBezTo>
                <a:cubicBezTo>
                  <a:pt x="477827" y="433342"/>
                  <a:pt x="450560" y="406107"/>
                  <a:pt x="450560" y="372572"/>
                </a:cubicBezTo>
                <a:cubicBezTo>
                  <a:pt x="450560" y="339134"/>
                  <a:pt x="477827" y="311899"/>
                  <a:pt x="511304" y="311899"/>
                </a:cubicBezTo>
                <a:close/>
                <a:moveTo>
                  <a:pt x="373067" y="311899"/>
                </a:moveTo>
                <a:cubicBezTo>
                  <a:pt x="406640" y="311899"/>
                  <a:pt x="433907" y="339134"/>
                  <a:pt x="433907" y="372572"/>
                </a:cubicBezTo>
                <a:cubicBezTo>
                  <a:pt x="433907" y="406107"/>
                  <a:pt x="406640" y="433342"/>
                  <a:pt x="373067" y="433342"/>
                </a:cubicBezTo>
                <a:cubicBezTo>
                  <a:pt x="339590" y="433342"/>
                  <a:pt x="312323" y="406107"/>
                  <a:pt x="312323" y="372572"/>
                </a:cubicBezTo>
                <a:cubicBezTo>
                  <a:pt x="312323" y="339134"/>
                  <a:pt x="339590" y="311899"/>
                  <a:pt x="373067" y="311899"/>
                </a:cubicBezTo>
                <a:close/>
                <a:moveTo>
                  <a:pt x="234900" y="311899"/>
                </a:moveTo>
                <a:cubicBezTo>
                  <a:pt x="268473" y="311899"/>
                  <a:pt x="295740" y="339134"/>
                  <a:pt x="295740" y="372572"/>
                </a:cubicBezTo>
                <a:cubicBezTo>
                  <a:pt x="295740" y="406107"/>
                  <a:pt x="268473" y="433342"/>
                  <a:pt x="234900" y="433342"/>
                </a:cubicBezTo>
                <a:cubicBezTo>
                  <a:pt x="201423" y="433342"/>
                  <a:pt x="174156" y="406107"/>
                  <a:pt x="174156" y="372572"/>
                </a:cubicBezTo>
                <a:cubicBezTo>
                  <a:pt x="174156" y="339134"/>
                  <a:pt x="201423" y="311899"/>
                  <a:pt x="234900" y="311899"/>
                </a:cubicBezTo>
                <a:close/>
                <a:moveTo>
                  <a:pt x="96732" y="311899"/>
                </a:moveTo>
                <a:cubicBezTo>
                  <a:pt x="130305" y="311899"/>
                  <a:pt x="157572" y="339134"/>
                  <a:pt x="157572" y="372572"/>
                </a:cubicBezTo>
                <a:cubicBezTo>
                  <a:pt x="157572" y="406107"/>
                  <a:pt x="130305" y="433342"/>
                  <a:pt x="96732" y="433342"/>
                </a:cubicBezTo>
                <a:cubicBezTo>
                  <a:pt x="63255" y="433342"/>
                  <a:pt x="35988" y="406107"/>
                  <a:pt x="35988" y="372572"/>
                </a:cubicBezTo>
                <a:cubicBezTo>
                  <a:pt x="35988" y="339134"/>
                  <a:pt x="63255" y="311899"/>
                  <a:pt x="96732" y="311899"/>
                </a:cubicBezTo>
                <a:close/>
                <a:moveTo>
                  <a:pt x="511304" y="193317"/>
                </a:moveTo>
                <a:cubicBezTo>
                  <a:pt x="488500" y="193317"/>
                  <a:pt x="469967" y="211819"/>
                  <a:pt x="469967" y="234582"/>
                </a:cubicBezTo>
                <a:cubicBezTo>
                  <a:pt x="469967" y="257442"/>
                  <a:pt x="488500" y="275944"/>
                  <a:pt x="511304" y="275944"/>
                </a:cubicBezTo>
                <a:cubicBezTo>
                  <a:pt x="534204" y="275944"/>
                  <a:pt x="552737" y="257442"/>
                  <a:pt x="552737" y="234582"/>
                </a:cubicBezTo>
                <a:cubicBezTo>
                  <a:pt x="552737" y="211819"/>
                  <a:pt x="534204" y="193317"/>
                  <a:pt x="511304" y="193317"/>
                </a:cubicBezTo>
                <a:close/>
                <a:moveTo>
                  <a:pt x="373067" y="193317"/>
                </a:moveTo>
                <a:cubicBezTo>
                  <a:pt x="350263" y="193317"/>
                  <a:pt x="331730" y="211819"/>
                  <a:pt x="331730" y="234582"/>
                </a:cubicBezTo>
                <a:cubicBezTo>
                  <a:pt x="331730" y="257442"/>
                  <a:pt x="350263" y="275944"/>
                  <a:pt x="373067" y="275944"/>
                </a:cubicBezTo>
                <a:cubicBezTo>
                  <a:pt x="395967" y="275944"/>
                  <a:pt x="414500" y="257442"/>
                  <a:pt x="414500" y="234582"/>
                </a:cubicBezTo>
                <a:cubicBezTo>
                  <a:pt x="414500" y="211819"/>
                  <a:pt x="395967" y="193317"/>
                  <a:pt x="373067" y="193317"/>
                </a:cubicBezTo>
                <a:close/>
                <a:moveTo>
                  <a:pt x="234900" y="193317"/>
                </a:moveTo>
                <a:cubicBezTo>
                  <a:pt x="212096" y="193317"/>
                  <a:pt x="193563" y="211819"/>
                  <a:pt x="193563" y="234582"/>
                </a:cubicBezTo>
                <a:cubicBezTo>
                  <a:pt x="193563" y="257442"/>
                  <a:pt x="212096" y="275944"/>
                  <a:pt x="234900" y="275944"/>
                </a:cubicBezTo>
                <a:cubicBezTo>
                  <a:pt x="257800" y="275944"/>
                  <a:pt x="276333" y="257442"/>
                  <a:pt x="276333" y="234582"/>
                </a:cubicBezTo>
                <a:cubicBezTo>
                  <a:pt x="276333" y="211819"/>
                  <a:pt x="257800" y="193317"/>
                  <a:pt x="234900" y="193317"/>
                </a:cubicBezTo>
                <a:close/>
                <a:moveTo>
                  <a:pt x="96732" y="193317"/>
                </a:moveTo>
                <a:cubicBezTo>
                  <a:pt x="73928" y="193317"/>
                  <a:pt x="55395" y="211819"/>
                  <a:pt x="55395" y="234582"/>
                </a:cubicBezTo>
                <a:cubicBezTo>
                  <a:pt x="55395" y="257442"/>
                  <a:pt x="73928" y="275944"/>
                  <a:pt x="96732" y="275944"/>
                </a:cubicBezTo>
                <a:cubicBezTo>
                  <a:pt x="119632" y="275944"/>
                  <a:pt x="138165" y="257442"/>
                  <a:pt x="138165" y="234582"/>
                </a:cubicBezTo>
                <a:cubicBezTo>
                  <a:pt x="138165" y="211819"/>
                  <a:pt x="119632" y="193317"/>
                  <a:pt x="96732" y="193317"/>
                </a:cubicBezTo>
                <a:close/>
                <a:moveTo>
                  <a:pt x="511304" y="173944"/>
                </a:moveTo>
                <a:cubicBezTo>
                  <a:pt x="544877" y="173944"/>
                  <a:pt x="572144" y="201163"/>
                  <a:pt x="572144" y="234582"/>
                </a:cubicBezTo>
                <a:cubicBezTo>
                  <a:pt x="572144" y="268098"/>
                  <a:pt x="544877" y="295317"/>
                  <a:pt x="511304" y="295317"/>
                </a:cubicBezTo>
                <a:cubicBezTo>
                  <a:pt x="477827" y="295317"/>
                  <a:pt x="450560" y="268098"/>
                  <a:pt x="450560" y="234582"/>
                </a:cubicBezTo>
                <a:cubicBezTo>
                  <a:pt x="450560" y="201163"/>
                  <a:pt x="477827" y="173944"/>
                  <a:pt x="511304" y="173944"/>
                </a:cubicBezTo>
                <a:close/>
                <a:moveTo>
                  <a:pt x="373067" y="173944"/>
                </a:moveTo>
                <a:cubicBezTo>
                  <a:pt x="406640" y="173944"/>
                  <a:pt x="433907" y="201163"/>
                  <a:pt x="433907" y="234582"/>
                </a:cubicBezTo>
                <a:cubicBezTo>
                  <a:pt x="433907" y="268098"/>
                  <a:pt x="406640" y="295317"/>
                  <a:pt x="373067" y="295317"/>
                </a:cubicBezTo>
                <a:cubicBezTo>
                  <a:pt x="339590" y="295317"/>
                  <a:pt x="312323" y="268098"/>
                  <a:pt x="312323" y="234582"/>
                </a:cubicBezTo>
                <a:cubicBezTo>
                  <a:pt x="312323" y="201163"/>
                  <a:pt x="339590" y="173944"/>
                  <a:pt x="373067" y="173944"/>
                </a:cubicBezTo>
                <a:close/>
                <a:moveTo>
                  <a:pt x="234900" y="173944"/>
                </a:moveTo>
                <a:cubicBezTo>
                  <a:pt x="268473" y="173944"/>
                  <a:pt x="295740" y="201163"/>
                  <a:pt x="295740" y="234582"/>
                </a:cubicBezTo>
                <a:cubicBezTo>
                  <a:pt x="295740" y="268098"/>
                  <a:pt x="268473" y="295317"/>
                  <a:pt x="234900" y="295317"/>
                </a:cubicBezTo>
                <a:cubicBezTo>
                  <a:pt x="201423" y="295317"/>
                  <a:pt x="174156" y="268098"/>
                  <a:pt x="174156" y="234582"/>
                </a:cubicBezTo>
                <a:cubicBezTo>
                  <a:pt x="174156" y="201163"/>
                  <a:pt x="201423" y="173944"/>
                  <a:pt x="234900" y="173944"/>
                </a:cubicBezTo>
                <a:close/>
                <a:moveTo>
                  <a:pt x="96732" y="173944"/>
                </a:moveTo>
                <a:cubicBezTo>
                  <a:pt x="130305" y="173944"/>
                  <a:pt x="157572" y="201163"/>
                  <a:pt x="157572" y="234582"/>
                </a:cubicBezTo>
                <a:cubicBezTo>
                  <a:pt x="157572" y="268098"/>
                  <a:pt x="130305" y="295317"/>
                  <a:pt x="96732" y="295317"/>
                </a:cubicBezTo>
                <a:cubicBezTo>
                  <a:pt x="63255" y="295317"/>
                  <a:pt x="35988" y="268098"/>
                  <a:pt x="35988" y="234582"/>
                </a:cubicBezTo>
                <a:cubicBezTo>
                  <a:pt x="35988" y="201163"/>
                  <a:pt x="63255" y="173944"/>
                  <a:pt x="96732" y="173944"/>
                </a:cubicBezTo>
                <a:close/>
                <a:moveTo>
                  <a:pt x="511304" y="55361"/>
                </a:moveTo>
                <a:cubicBezTo>
                  <a:pt x="488500" y="55361"/>
                  <a:pt x="469967" y="73863"/>
                  <a:pt x="469967" y="96626"/>
                </a:cubicBezTo>
                <a:cubicBezTo>
                  <a:pt x="469967" y="119486"/>
                  <a:pt x="488500" y="137988"/>
                  <a:pt x="511304" y="137988"/>
                </a:cubicBezTo>
                <a:cubicBezTo>
                  <a:pt x="534204" y="137988"/>
                  <a:pt x="552737" y="119486"/>
                  <a:pt x="552737" y="96626"/>
                </a:cubicBezTo>
                <a:cubicBezTo>
                  <a:pt x="552737" y="73863"/>
                  <a:pt x="534204" y="55361"/>
                  <a:pt x="511304" y="55361"/>
                </a:cubicBezTo>
                <a:close/>
                <a:moveTo>
                  <a:pt x="373067" y="55361"/>
                </a:moveTo>
                <a:cubicBezTo>
                  <a:pt x="350263" y="55361"/>
                  <a:pt x="331730" y="73863"/>
                  <a:pt x="331730" y="96626"/>
                </a:cubicBezTo>
                <a:cubicBezTo>
                  <a:pt x="331730" y="119486"/>
                  <a:pt x="350263" y="137988"/>
                  <a:pt x="373067" y="137988"/>
                </a:cubicBezTo>
                <a:cubicBezTo>
                  <a:pt x="395967" y="137988"/>
                  <a:pt x="414500" y="119486"/>
                  <a:pt x="414500" y="96626"/>
                </a:cubicBezTo>
                <a:cubicBezTo>
                  <a:pt x="414500" y="73863"/>
                  <a:pt x="395967" y="55361"/>
                  <a:pt x="373067" y="55361"/>
                </a:cubicBezTo>
                <a:close/>
                <a:moveTo>
                  <a:pt x="234900" y="55361"/>
                </a:moveTo>
                <a:cubicBezTo>
                  <a:pt x="212096" y="55361"/>
                  <a:pt x="193563" y="73863"/>
                  <a:pt x="193563" y="96626"/>
                </a:cubicBezTo>
                <a:cubicBezTo>
                  <a:pt x="193563" y="119486"/>
                  <a:pt x="212096" y="137988"/>
                  <a:pt x="234900" y="137988"/>
                </a:cubicBezTo>
                <a:cubicBezTo>
                  <a:pt x="257800" y="137988"/>
                  <a:pt x="276333" y="119486"/>
                  <a:pt x="276333" y="96626"/>
                </a:cubicBezTo>
                <a:cubicBezTo>
                  <a:pt x="276333" y="73863"/>
                  <a:pt x="257800" y="55361"/>
                  <a:pt x="234900" y="55361"/>
                </a:cubicBezTo>
                <a:close/>
                <a:moveTo>
                  <a:pt x="96732" y="55361"/>
                </a:moveTo>
                <a:cubicBezTo>
                  <a:pt x="73928" y="55361"/>
                  <a:pt x="55395" y="73863"/>
                  <a:pt x="55395" y="96626"/>
                </a:cubicBezTo>
                <a:cubicBezTo>
                  <a:pt x="55395" y="119486"/>
                  <a:pt x="73928" y="137988"/>
                  <a:pt x="96732" y="137988"/>
                </a:cubicBezTo>
                <a:cubicBezTo>
                  <a:pt x="119632" y="137988"/>
                  <a:pt x="138165" y="119486"/>
                  <a:pt x="138165" y="96626"/>
                </a:cubicBezTo>
                <a:cubicBezTo>
                  <a:pt x="138165" y="73863"/>
                  <a:pt x="119632" y="55361"/>
                  <a:pt x="96732" y="55361"/>
                </a:cubicBezTo>
                <a:close/>
                <a:moveTo>
                  <a:pt x="511304" y="35988"/>
                </a:moveTo>
                <a:cubicBezTo>
                  <a:pt x="544877" y="35988"/>
                  <a:pt x="572144" y="63207"/>
                  <a:pt x="572144" y="96626"/>
                </a:cubicBezTo>
                <a:cubicBezTo>
                  <a:pt x="572144" y="130142"/>
                  <a:pt x="544877" y="157361"/>
                  <a:pt x="511304" y="157361"/>
                </a:cubicBezTo>
                <a:cubicBezTo>
                  <a:pt x="477827" y="157361"/>
                  <a:pt x="450560" y="130142"/>
                  <a:pt x="450560" y="96626"/>
                </a:cubicBezTo>
                <a:cubicBezTo>
                  <a:pt x="450560" y="63207"/>
                  <a:pt x="477827" y="35988"/>
                  <a:pt x="511304" y="35988"/>
                </a:cubicBezTo>
                <a:close/>
                <a:moveTo>
                  <a:pt x="373067" y="35988"/>
                </a:moveTo>
                <a:cubicBezTo>
                  <a:pt x="406640" y="35988"/>
                  <a:pt x="433907" y="63207"/>
                  <a:pt x="433907" y="96626"/>
                </a:cubicBezTo>
                <a:cubicBezTo>
                  <a:pt x="433907" y="130142"/>
                  <a:pt x="406640" y="157361"/>
                  <a:pt x="373067" y="157361"/>
                </a:cubicBezTo>
                <a:cubicBezTo>
                  <a:pt x="339590" y="157361"/>
                  <a:pt x="312323" y="130142"/>
                  <a:pt x="312323" y="96626"/>
                </a:cubicBezTo>
                <a:cubicBezTo>
                  <a:pt x="312323" y="63207"/>
                  <a:pt x="339590" y="35988"/>
                  <a:pt x="373067" y="35988"/>
                </a:cubicBezTo>
                <a:close/>
                <a:moveTo>
                  <a:pt x="234900" y="35988"/>
                </a:moveTo>
                <a:cubicBezTo>
                  <a:pt x="268473" y="35988"/>
                  <a:pt x="295740" y="63207"/>
                  <a:pt x="295740" y="96626"/>
                </a:cubicBezTo>
                <a:cubicBezTo>
                  <a:pt x="295740" y="130142"/>
                  <a:pt x="268473" y="157361"/>
                  <a:pt x="234900" y="157361"/>
                </a:cubicBezTo>
                <a:cubicBezTo>
                  <a:pt x="201423" y="157361"/>
                  <a:pt x="174156" y="130142"/>
                  <a:pt x="174156" y="96626"/>
                </a:cubicBezTo>
                <a:cubicBezTo>
                  <a:pt x="174156" y="63207"/>
                  <a:pt x="201423" y="35988"/>
                  <a:pt x="234900" y="35988"/>
                </a:cubicBezTo>
                <a:close/>
                <a:moveTo>
                  <a:pt x="96732" y="35988"/>
                </a:moveTo>
                <a:cubicBezTo>
                  <a:pt x="130305" y="35988"/>
                  <a:pt x="157572" y="63207"/>
                  <a:pt x="157572" y="96626"/>
                </a:cubicBezTo>
                <a:cubicBezTo>
                  <a:pt x="157572" y="130142"/>
                  <a:pt x="130305" y="157361"/>
                  <a:pt x="96732" y="157361"/>
                </a:cubicBezTo>
                <a:cubicBezTo>
                  <a:pt x="63255" y="157361"/>
                  <a:pt x="35988" y="130142"/>
                  <a:pt x="35988" y="96626"/>
                </a:cubicBezTo>
                <a:cubicBezTo>
                  <a:pt x="35988" y="63207"/>
                  <a:pt x="63255" y="35988"/>
                  <a:pt x="96732" y="35988"/>
                </a:cubicBezTo>
                <a:close/>
                <a:moveTo>
                  <a:pt x="19408" y="19379"/>
                </a:moveTo>
                <a:lnTo>
                  <a:pt x="19408" y="449881"/>
                </a:lnTo>
                <a:lnTo>
                  <a:pt x="77339" y="449881"/>
                </a:lnTo>
                <a:cubicBezTo>
                  <a:pt x="82773" y="449881"/>
                  <a:pt x="87043" y="454241"/>
                  <a:pt x="87043" y="459571"/>
                </a:cubicBezTo>
                <a:cubicBezTo>
                  <a:pt x="87043" y="464900"/>
                  <a:pt x="82773" y="469260"/>
                  <a:pt x="77339" y="469260"/>
                </a:cubicBezTo>
                <a:lnTo>
                  <a:pt x="19408" y="469260"/>
                </a:lnTo>
                <a:lnTo>
                  <a:pt x="19408" y="527009"/>
                </a:lnTo>
                <a:lnTo>
                  <a:pt x="588726" y="527009"/>
                </a:lnTo>
                <a:lnTo>
                  <a:pt x="588726" y="469260"/>
                </a:lnTo>
                <a:lnTo>
                  <a:pt x="116154" y="469260"/>
                </a:lnTo>
                <a:cubicBezTo>
                  <a:pt x="110817" y="469260"/>
                  <a:pt x="106450" y="464900"/>
                  <a:pt x="106450" y="459571"/>
                </a:cubicBezTo>
                <a:cubicBezTo>
                  <a:pt x="106450" y="454241"/>
                  <a:pt x="110817" y="449881"/>
                  <a:pt x="116154" y="449881"/>
                </a:cubicBezTo>
                <a:lnTo>
                  <a:pt x="588726" y="449881"/>
                </a:lnTo>
                <a:lnTo>
                  <a:pt x="588726" y="19379"/>
                </a:lnTo>
                <a:close/>
                <a:moveTo>
                  <a:pt x="9704" y="0"/>
                </a:moveTo>
                <a:lnTo>
                  <a:pt x="598429" y="0"/>
                </a:lnTo>
                <a:cubicBezTo>
                  <a:pt x="603766" y="0"/>
                  <a:pt x="608133" y="4360"/>
                  <a:pt x="608133" y="9689"/>
                </a:cubicBezTo>
                <a:lnTo>
                  <a:pt x="608133" y="536699"/>
                </a:lnTo>
                <a:cubicBezTo>
                  <a:pt x="608133" y="542028"/>
                  <a:pt x="603766" y="546388"/>
                  <a:pt x="598429" y="546388"/>
                </a:cubicBezTo>
                <a:lnTo>
                  <a:pt x="9704" y="546388"/>
                </a:lnTo>
                <a:cubicBezTo>
                  <a:pt x="4367" y="546388"/>
                  <a:pt x="0" y="542028"/>
                  <a:pt x="0" y="536699"/>
                </a:cubicBezTo>
                <a:lnTo>
                  <a:pt x="0" y="9689"/>
                </a:lnTo>
                <a:cubicBezTo>
                  <a:pt x="0" y="4360"/>
                  <a:pt x="4367" y="0"/>
                  <a:pt x="970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矩形: 剪去单角 59">
            <a:extLst>
              <a:ext uri="{FF2B5EF4-FFF2-40B4-BE49-F238E27FC236}">
                <a16:creationId xmlns:a16="http://schemas.microsoft.com/office/drawing/2014/main" id="{1CF02C89-728A-7999-5F74-BEA117DE10F0}"/>
              </a:ext>
            </a:extLst>
          </p:cNvPr>
          <p:cNvSpPr/>
          <p:nvPr/>
        </p:nvSpPr>
        <p:spPr>
          <a:xfrm>
            <a:off x="8938709" y="1643599"/>
            <a:ext cx="2559165" cy="3102015"/>
          </a:xfrm>
          <a:prstGeom prst="snip1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54000" dist="127000" algn="l" rotWithShape="0">
              <a:schemeClr val="accent3">
                <a:lumMod val="50000"/>
                <a:alpha val="20000"/>
              </a:schemeClr>
            </a:outerShdw>
            <a:reflection blurRad="6350" stA="4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iconfont-1054-809983">
            <a:extLst>
              <a:ext uri="{FF2B5EF4-FFF2-40B4-BE49-F238E27FC236}">
                <a16:creationId xmlns:a16="http://schemas.microsoft.com/office/drawing/2014/main" id="{0373407B-E3A3-41AB-EA5A-57A61B71EF7C}"/>
              </a:ext>
            </a:extLst>
          </p:cNvPr>
          <p:cNvSpPr/>
          <p:nvPr/>
        </p:nvSpPr>
        <p:spPr>
          <a:xfrm>
            <a:off x="9882592" y="1877288"/>
            <a:ext cx="669001" cy="639063"/>
          </a:xfrm>
          <a:custGeom>
            <a:avLst/>
            <a:gdLst>
              <a:gd name="T0" fmla="*/ 4571 w 12800"/>
              <a:gd name="T1" fmla="*/ 305 h 12227"/>
              <a:gd name="T2" fmla="*/ 4876 w 12800"/>
              <a:gd name="T3" fmla="*/ 4279 h 12227"/>
              <a:gd name="T4" fmla="*/ 914 w 12800"/>
              <a:gd name="T5" fmla="*/ 4585 h 12227"/>
              <a:gd name="T6" fmla="*/ 610 w 12800"/>
              <a:gd name="T7" fmla="*/ 611 h 12227"/>
              <a:gd name="T8" fmla="*/ 305 w 12800"/>
              <a:gd name="T9" fmla="*/ 0 h 12227"/>
              <a:gd name="T10" fmla="*/ 305 w 12800"/>
              <a:gd name="T11" fmla="*/ 4585 h 12227"/>
              <a:gd name="T12" fmla="*/ 610 w 12800"/>
              <a:gd name="T13" fmla="*/ 4891 h 12227"/>
              <a:gd name="T14" fmla="*/ 5181 w 12800"/>
              <a:gd name="T15" fmla="*/ 4891 h 12227"/>
              <a:gd name="T16" fmla="*/ 5181 w 12800"/>
              <a:gd name="T17" fmla="*/ 305 h 12227"/>
              <a:gd name="T18" fmla="*/ 4876 w 12800"/>
              <a:gd name="T19" fmla="*/ 0 h 12227"/>
              <a:gd name="T20" fmla="*/ 305 w 12800"/>
              <a:gd name="T21" fmla="*/ 0 h 12227"/>
              <a:gd name="T22" fmla="*/ 4571 w 12800"/>
              <a:gd name="T23" fmla="*/ 7642 h 12227"/>
              <a:gd name="T24" fmla="*/ 4876 w 12800"/>
              <a:gd name="T25" fmla="*/ 11616 h 12227"/>
              <a:gd name="T26" fmla="*/ 914 w 12800"/>
              <a:gd name="T27" fmla="*/ 11308 h 12227"/>
              <a:gd name="T28" fmla="*/ 610 w 12800"/>
              <a:gd name="T29" fmla="*/ 7948 h 12227"/>
              <a:gd name="T30" fmla="*/ 305 w 12800"/>
              <a:gd name="T31" fmla="*/ 7336 h 12227"/>
              <a:gd name="T32" fmla="*/ 305 w 12800"/>
              <a:gd name="T33" fmla="*/ 11308 h 12227"/>
              <a:gd name="T34" fmla="*/ 4876 w 12800"/>
              <a:gd name="T35" fmla="*/ 12227 h 12227"/>
              <a:gd name="T36" fmla="*/ 5181 w 12800"/>
              <a:gd name="T37" fmla="*/ 11922 h 12227"/>
              <a:gd name="T38" fmla="*/ 5181 w 12800"/>
              <a:gd name="T39" fmla="*/ 7336 h 12227"/>
              <a:gd name="T40" fmla="*/ 610 w 12800"/>
              <a:gd name="T41" fmla="*/ 7336 h 12227"/>
              <a:gd name="T42" fmla="*/ 11579 w 12800"/>
              <a:gd name="T43" fmla="*/ 611 h 12227"/>
              <a:gd name="T44" fmla="*/ 11886 w 12800"/>
              <a:gd name="T45" fmla="*/ 4585 h 12227"/>
              <a:gd name="T46" fmla="*/ 7924 w 12800"/>
              <a:gd name="T47" fmla="*/ 4279 h 12227"/>
              <a:gd name="T48" fmla="*/ 8229 w 12800"/>
              <a:gd name="T49" fmla="*/ 305 h 12227"/>
              <a:gd name="T50" fmla="*/ 11579 w 12800"/>
              <a:gd name="T51" fmla="*/ 611 h 12227"/>
              <a:gd name="T52" fmla="*/ 7619 w 12800"/>
              <a:gd name="T53" fmla="*/ 305 h 12227"/>
              <a:gd name="T54" fmla="*/ 7619 w 12800"/>
              <a:gd name="T55" fmla="*/ 4891 h 12227"/>
              <a:gd name="T56" fmla="*/ 12190 w 12800"/>
              <a:gd name="T57" fmla="*/ 4891 h 12227"/>
              <a:gd name="T58" fmla="*/ 12495 w 12800"/>
              <a:gd name="T59" fmla="*/ 4585 h 12227"/>
              <a:gd name="T60" fmla="*/ 11579 w 12800"/>
              <a:gd name="T61" fmla="*/ 0 h 12227"/>
              <a:gd name="T62" fmla="*/ 7619 w 12800"/>
              <a:gd name="T63" fmla="*/ 0 h 12227"/>
              <a:gd name="T64" fmla="*/ 11886 w 12800"/>
              <a:gd name="T65" fmla="*/ 7642 h 12227"/>
              <a:gd name="T66" fmla="*/ 12190 w 12800"/>
              <a:gd name="T67" fmla="*/ 11616 h 12227"/>
              <a:gd name="T68" fmla="*/ 8229 w 12800"/>
              <a:gd name="T69" fmla="*/ 11922 h 12227"/>
              <a:gd name="T70" fmla="*/ 7924 w 12800"/>
              <a:gd name="T71" fmla="*/ 7948 h 12227"/>
              <a:gd name="T72" fmla="*/ 7619 w 12800"/>
              <a:gd name="T73" fmla="*/ 7336 h 12227"/>
              <a:gd name="T74" fmla="*/ 7619 w 12800"/>
              <a:gd name="T75" fmla="*/ 11922 h 12227"/>
              <a:gd name="T76" fmla="*/ 7924 w 12800"/>
              <a:gd name="T77" fmla="*/ 12227 h 12227"/>
              <a:gd name="T78" fmla="*/ 12495 w 12800"/>
              <a:gd name="T79" fmla="*/ 12227 h 12227"/>
              <a:gd name="T80" fmla="*/ 12495 w 12800"/>
              <a:gd name="T81" fmla="*/ 7642 h 12227"/>
              <a:gd name="T82" fmla="*/ 12190 w 12800"/>
              <a:gd name="T83" fmla="*/ 7336 h 12227"/>
              <a:gd name="T84" fmla="*/ 7619 w 12800"/>
              <a:gd name="T85" fmla="*/ 7336 h 12227"/>
              <a:gd name="T86" fmla="*/ 6400 w 12800"/>
              <a:gd name="T87" fmla="*/ 4894 h 12227"/>
              <a:gd name="T88" fmla="*/ 6705 w 12800"/>
              <a:gd name="T89" fmla="*/ 1222 h 12227"/>
              <a:gd name="T90" fmla="*/ 6095 w 12800"/>
              <a:gd name="T91" fmla="*/ 1222 h 12227"/>
              <a:gd name="T92" fmla="*/ 7314 w 12800"/>
              <a:gd name="T93" fmla="*/ 8250 h 12227"/>
              <a:gd name="T94" fmla="*/ 6705 w 12800"/>
              <a:gd name="T95" fmla="*/ 8250 h 12227"/>
              <a:gd name="T96" fmla="*/ 7010 w 12800"/>
              <a:gd name="T97" fmla="*/ 12227 h 12227"/>
              <a:gd name="T98" fmla="*/ 7314 w 12800"/>
              <a:gd name="T99" fmla="*/ 8250 h 12227"/>
              <a:gd name="T100" fmla="*/ 5790 w 12800"/>
              <a:gd name="T101" fmla="*/ 9170 h 12227"/>
              <a:gd name="T102" fmla="*/ 5486 w 12800"/>
              <a:gd name="T103" fmla="*/ 11922 h 12227"/>
              <a:gd name="T104" fmla="*/ 6095 w 12800"/>
              <a:gd name="T105" fmla="*/ 11922 h 12227"/>
              <a:gd name="T106" fmla="*/ 12495 w 12800"/>
              <a:gd name="T107" fmla="*/ 6419 h 12227"/>
              <a:gd name="T108" fmla="*/ 12495 w 12800"/>
              <a:gd name="T109" fmla="*/ 5808 h 12227"/>
              <a:gd name="T110" fmla="*/ 0 w 12800"/>
              <a:gd name="T111" fmla="*/ 6113 h 12227"/>
              <a:gd name="T112" fmla="*/ 12495 w 12800"/>
              <a:gd name="T113" fmla="*/ 6419 h 12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800" h="12227">
                <a:moveTo>
                  <a:pt x="4876" y="611"/>
                </a:moveTo>
                <a:lnTo>
                  <a:pt x="4571" y="305"/>
                </a:lnTo>
                <a:lnTo>
                  <a:pt x="4571" y="4585"/>
                </a:lnTo>
                <a:lnTo>
                  <a:pt x="4876" y="4279"/>
                </a:lnTo>
                <a:lnTo>
                  <a:pt x="610" y="4279"/>
                </a:lnTo>
                <a:lnTo>
                  <a:pt x="914" y="4585"/>
                </a:lnTo>
                <a:lnTo>
                  <a:pt x="914" y="305"/>
                </a:lnTo>
                <a:lnTo>
                  <a:pt x="610" y="611"/>
                </a:lnTo>
                <a:lnTo>
                  <a:pt x="4876" y="611"/>
                </a:lnTo>
                <a:close/>
                <a:moveTo>
                  <a:pt x="305" y="0"/>
                </a:moveTo>
                <a:lnTo>
                  <a:pt x="305" y="305"/>
                </a:lnTo>
                <a:lnTo>
                  <a:pt x="305" y="4585"/>
                </a:lnTo>
                <a:lnTo>
                  <a:pt x="305" y="4891"/>
                </a:lnTo>
                <a:lnTo>
                  <a:pt x="610" y="4891"/>
                </a:lnTo>
                <a:lnTo>
                  <a:pt x="4876" y="4891"/>
                </a:lnTo>
                <a:lnTo>
                  <a:pt x="5181" y="4891"/>
                </a:lnTo>
                <a:lnTo>
                  <a:pt x="5181" y="4585"/>
                </a:lnTo>
                <a:lnTo>
                  <a:pt x="5181" y="305"/>
                </a:lnTo>
                <a:lnTo>
                  <a:pt x="5181" y="0"/>
                </a:lnTo>
                <a:lnTo>
                  <a:pt x="4876" y="0"/>
                </a:lnTo>
                <a:lnTo>
                  <a:pt x="610" y="0"/>
                </a:lnTo>
                <a:lnTo>
                  <a:pt x="305" y="0"/>
                </a:lnTo>
                <a:close/>
                <a:moveTo>
                  <a:pt x="4876" y="7948"/>
                </a:moveTo>
                <a:lnTo>
                  <a:pt x="4571" y="7642"/>
                </a:lnTo>
                <a:lnTo>
                  <a:pt x="4571" y="11922"/>
                </a:lnTo>
                <a:lnTo>
                  <a:pt x="4876" y="11616"/>
                </a:lnTo>
                <a:lnTo>
                  <a:pt x="1221" y="11616"/>
                </a:lnTo>
                <a:cubicBezTo>
                  <a:pt x="1051" y="11616"/>
                  <a:pt x="914" y="11478"/>
                  <a:pt x="914" y="11308"/>
                </a:cubicBezTo>
                <a:lnTo>
                  <a:pt x="914" y="7642"/>
                </a:lnTo>
                <a:lnTo>
                  <a:pt x="610" y="7948"/>
                </a:lnTo>
                <a:lnTo>
                  <a:pt x="4876" y="7948"/>
                </a:lnTo>
                <a:close/>
                <a:moveTo>
                  <a:pt x="305" y="7336"/>
                </a:moveTo>
                <a:lnTo>
                  <a:pt x="305" y="7642"/>
                </a:lnTo>
                <a:lnTo>
                  <a:pt x="305" y="11308"/>
                </a:lnTo>
                <a:cubicBezTo>
                  <a:pt x="305" y="11816"/>
                  <a:pt x="715" y="12227"/>
                  <a:pt x="1221" y="12227"/>
                </a:cubicBezTo>
                <a:lnTo>
                  <a:pt x="4876" y="12227"/>
                </a:lnTo>
                <a:lnTo>
                  <a:pt x="5181" y="12227"/>
                </a:lnTo>
                <a:lnTo>
                  <a:pt x="5181" y="11922"/>
                </a:lnTo>
                <a:lnTo>
                  <a:pt x="5181" y="7642"/>
                </a:lnTo>
                <a:lnTo>
                  <a:pt x="5181" y="7336"/>
                </a:lnTo>
                <a:lnTo>
                  <a:pt x="4876" y="7336"/>
                </a:lnTo>
                <a:lnTo>
                  <a:pt x="610" y="7336"/>
                </a:lnTo>
                <a:lnTo>
                  <a:pt x="305" y="7336"/>
                </a:lnTo>
                <a:close/>
                <a:moveTo>
                  <a:pt x="11579" y="611"/>
                </a:moveTo>
                <a:cubicBezTo>
                  <a:pt x="11749" y="611"/>
                  <a:pt x="11886" y="749"/>
                  <a:pt x="11886" y="919"/>
                </a:cubicBezTo>
                <a:lnTo>
                  <a:pt x="11886" y="4585"/>
                </a:lnTo>
                <a:lnTo>
                  <a:pt x="12190" y="4279"/>
                </a:lnTo>
                <a:lnTo>
                  <a:pt x="7924" y="4279"/>
                </a:lnTo>
                <a:lnTo>
                  <a:pt x="8229" y="4585"/>
                </a:lnTo>
                <a:lnTo>
                  <a:pt x="8229" y="305"/>
                </a:lnTo>
                <a:lnTo>
                  <a:pt x="7924" y="611"/>
                </a:lnTo>
                <a:lnTo>
                  <a:pt x="11579" y="611"/>
                </a:lnTo>
                <a:close/>
                <a:moveTo>
                  <a:pt x="7619" y="0"/>
                </a:moveTo>
                <a:lnTo>
                  <a:pt x="7619" y="305"/>
                </a:lnTo>
                <a:lnTo>
                  <a:pt x="7619" y="4585"/>
                </a:lnTo>
                <a:lnTo>
                  <a:pt x="7619" y="4891"/>
                </a:lnTo>
                <a:lnTo>
                  <a:pt x="7924" y="4891"/>
                </a:lnTo>
                <a:lnTo>
                  <a:pt x="12190" y="4891"/>
                </a:lnTo>
                <a:lnTo>
                  <a:pt x="12495" y="4891"/>
                </a:lnTo>
                <a:lnTo>
                  <a:pt x="12495" y="4585"/>
                </a:lnTo>
                <a:lnTo>
                  <a:pt x="12495" y="919"/>
                </a:lnTo>
                <a:cubicBezTo>
                  <a:pt x="12495" y="411"/>
                  <a:pt x="12085" y="0"/>
                  <a:pt x="11579" y="0"/>
                </a:cubicBezTo>
                <a:lnTo>
                  <a:pt x="7924" y="0"/>
                </a:lnTo>
                <a:lnTo>
                  <a:pt x="7619" y="0"/>
                </a:lnTo>
                <a:close/>
                <a:moveTo>
                  <a:pt x="12190" y="7948"/>
                </a:moveTo>
                <a:lnTo>
                  <a:pt x="11886" y="7642"/>
                </a:lnTo>
                <a:lnTo>
                  <a:pt x="11886" y="11922"/>
                </a:lnTo>
                <a:lnTo>
                  <a:pt x="12190" y="11616"/>
                </a:lnTo>
                <a:lnTo>
                  <a:pt x="7924" y="11616"/>
                </a:lnTo>
                <a:lnTo>
                  <a:pt x="8229" y="11922"/>
                </a:lnTo>
                <a:lnTo>
                  <a:pt x="8229" y="7642"/>
                </a:lnTo>
                <a:lnTo>
                  <a:pt x="7924" y="7948"/>
                </a:lnTo>
                <a:lnTo>
                  <a:pt x="12190" y="7948"/>
                </a:lnTo>
                <a:close/>
                <a:moveTo>
                  <a:pt x="7619" y="7336"/>
                </a:moveTo>
                <a:lnTo>
                  <a:pt x="7619" y="7642"/>
                </a:lnTo>
                <a:lnTo>
                  <a:pt x="7619" y="11922"/>
                </a:lnTo>
                <a:lnTo>
                  <a:pt x="7619" y="12227"/>
                </a:lnTo>
                <a:lnTo>
                  <a:pt x="7924" y="12227"/>
                </a:lnTo>
                <a:lnTo>
                  <a:pt x="12190" y="12227"/>
                </a:lnTo>
                <a:lnTo>
                  <a:pt x="12495" y="12227"/>
                </a:lnTo>
                <a:lnTo>
                  <a:pt x="12495" y="11922"/>
                </a:lnTo>
                <a:lnTo>
                  <a:pt x="12495" y="7642"/>
                </a:lnTo>
                <a:lnTo>
                  <a:pt x="12495" y="7336"/>
                </a:lnTo>
                <a:lnTo>
                  <a:pt x="12190" y="7336"/>
                </a:lnTo>
                <a:lnTo>
                  <a:pt x="7924" y="7336"/>
                </a:lnTo>
                <a:lnTo>
                  <a:pt x="7619" y="7336"/>
                </a:lnTo>
                <a:close/>
                <a:moveTo>
                  <a:pt x="6095" y="4589"/>
                </a:moveTo>
                <a:cubicBezTo>
                  <a:pt x="6095" y="4757"/>
                  <a:pt x="6232" y="4894"/>
                  <a:pt x="6400" y="4894"/>
                </a:cubicBezTo>
                <a:cubicBezTo>
                  <a:pt x="6568" y="4894"/>
                  <a:pt x="6705" y="4757"/>
                  <a:pt x="6705" y="4589"/>
                </a:cubicBezTo>
                <a:lnTo>
                  <a:pt x="6705" y="1222"/>
                </a:lnTo>
                <a:cubicBezTo>
                  <a:pt x="6705" y="1054"/>
                  <a:pt x="6568" y="917"/>
                  <a:pt x="6400" y="917"/>
                </a:cubicBezTo>
                <a:cubicBezTo>
                  <a:pt x="6232" y="917"/>
                  <a:pt x="6095" y="1054"/>
                  <a:pt x="6095" y="1222"/>
                </a:cubicBezTo>
                <a:lnTo>
                  <a:pt x="6095" y="4589"/>
                </a:lnTo>
                <a:close/>
                <a:moveTo>
                  <a:pt x="7314" y="8250"/>
                </a:moveTo>
                <a:cubicBezTo>
                  <a:pt x="7314" y="8081"/>
                  <a:pt x="7178" y="7944"/>
                  <a:pt x="7010" y="7944"/>
                </a:cubicBezTo>
                <a:cubicBezTo>
                  <a:pt x="6841" y="7944"/>
                  <a:pt x="6705" y="8081"/>
                  <a:pt x="6705" y="8250"/>
                </a:cubicBezTo>
                <a:lnTo>
                  <a:pt x="6705" y="11922"/>
                </a:lnTo>
                <a:cubicBezTo>
                  <a:pt x="6705" y="12090"/>
                  <a:pt x="6841" y="12227"/>
                  <a:pt x="7010" y="12227"/>
                </a:cubicBezTo>
                <a:cubicBezTo>
                  <a:pt x="7178" y="12227"/>
                  <a:pt x="7314" y="12090"/>
                  <a:pt x="7314" y="11922"/>
                </a:cubicBezTo>
                <a:lnTo>
                  <a:pt x="7314" y="8250"/>
                </a:lnTo>
                <a:close/>
                <a:moveTo>
                  <a:pt x="6095" y="9476"/>
                </a:moveTo>
                <a:cubicBezTo>
                  <a:pt x="6095" y="9307"/>
                  <a:pt x="5959" y="9170"/>
                  <a:pt x="5790" y="9170"/>
                </a:cubicBezTo>
                <a:cubicBezTo>
                  <a:pt x="5622" y="9170"/>
                  <a:pt x="5486" y="9307"/>
                  <a:pt x="5486" y="9476"/>
                </a:cubicBezTo>
                <a:lnTo>
                  <a:pt x="5486" y="11922"/>
                </a:lnTo>
                <a:cubicBezTo>
                  <a:pt x="5486" y="12090"/>
                  <a:pt x="5622" y="12227"/>
                  <a:pt x="5790" y="12227"/>
                </a:cubicBezTo>
                <a:cubicBezTo>
                  <a:pt x="5959" y="12227"/>
                  <a:pt x="6095" y="12090"/>
                  <a:pt x="6095" y="11922"/>
                </a:cubicBezTo>
                <a:lnTo>
                  <a:pt x="6095" y="9476"/>
                </a:lnTo>
                <a:close/>
                <a:moveTo>
                  <a:pt x="12495" y="6419"/>
                </a:moveTo>
                <a:cubicBezTo>
                  <a:pt x="12664" y="6419"/>
                  <a:pt x="12800" y="6282"/>
                  <a:pt x="12800" y="6113"/>
                </a:cubicBezTo>
                <a:cubicBezTo>
                  <a:pt x="12800" y="5945"/>
                  <a:pt x="12664" y="5808"/>
                  <a:pt x="12495" y="5808"/>
                </a:cubicBezTo>
                <a:lnTo>
                  <a:pt x="305" y="5808"/>
                </a:lnTo>
                <a:cubicBezTo>
                  <a:pt x="136" y="5808"/>
                  <a:pt x="0" y="5945"/>
                  <a:pt x="0" y="6113"/>
                </a:cubicBezTo>
                <a:cubicBezTo>
                  <a:pt x="0" y="6282"/>
                  <a:pt x="136" y="6419"/>
                  <a:pt x="305" y="6419"/>
                </a:cubicBezTo>
                <a:lnTo>
                  <a:pt x="12495" y="6419"/>
                </a:ln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矩形: 剪去单角 58">
            <a:extLst>
              <a:ext uri="{FF2B5EF4-FFF2-40B4-BE49-F238E27FC236}">
                <a16:creationId xmlns:a16="http://schemas.microsoft.com/office/drawing/2014/main" id="{FD60508D-DDD9-1523-A362-E65A19964DD6}"/>
              </a:ext>
            </a:extLst>
          </p:cNvPr>
          <p:cNvSpPr/>
          <p:nvPr/>
        </p:nvSpPr>
        <p:spPr>
          <a:xfrm>
            <a:off x="6190915" y="2222338"/>
            <a:ext cx="2559165" cy="3102015"/>
          </a:xfrm>
          <a:prstGeom prst="snip1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54000" dist="127000" algn="l" rotWithShape="0">
              <a:schemeClr val="accent3">
                <a:lumMod val="50000"/>
                <a:alpha val="20000"/>
              </a:schemeClr>
            </a:outerShdw>
            <a:reflection blurRad="6350" stA="4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beaker_106220">
            <a:extLst>
              <a:ext uri="{FF2B5EF4-FFF2-40B4-BE49-F238E27FC236}">
                <a16:creationId xmlns:a16="http://schemas.microsoft.com/office/drawing/2014/main" id="{18DDBE5A-68E0-0F25-FEF7-1D8C29E2EC46}"/>
              </a:ext>
            </a:extLst>
          </p:cNvPr>
          <p:cNvSpPr/>
          <p:nvPr/>
        </p:nvSpPr>
        <p:spPr>
          <a:xfrm>
            <a:off x="7135997" y="2504921"/>
            <a:ext cx="669001" cy="661923"/>
          </a:xfrm>
          <a:custGeom>
            <a:avLst/>
            <a:gdLst>
              <a:gd name="connsiteX0" fmla="*/ 248778 w 606933"/>
              <a:gd name="connsiteY0" fmla="*/ 275398 h 600512"/>
              <a:gd name="connsiteX1" fmla="*/ 219960 w 606933"/>
              <a:gd name="connsiteY1" fmla="*/ 285472 h 600512"/>
              <a:gd name="connsiteX2" fmla="*/ 219960 w 606933"/>
              <a:gd name="connsiteY2" fmla="*/ 285582 h 600512"/>
              <a:gd name="connsiteX3" fmla="*/ 138809 w 606933"/>
              <a:gd name="connsiteY3" fmla="*/ 293882 h 600512"/>
              <a:gd name="connsiteX4" fmla="*/ 138809 w 606933"/>
              <a:gd name="connsiteY4" fmla="*/ 324024 h 600512"/>
              <a:gd name="connsiteX5" fmla="*/ 194258 w 606933"/>
              <a:gd name="connsiteY5" fmla="*/ 324024 h 600512"/>
              <a:gd name="connsiteX6" fmla="*/ 208804 w 606933"/>
              <a:gd name="connsiteY6" fmla="*/ 338549 h 600512"/>
              <a:gd name="connsiteX7" fmla="*/ 194258 w 606933"/>
              <a:gd name="connsiteY7" fmla="*/ 353074 h 600512"/>
              <a:gd name="connsiteX8" fmla="*/ 138809 w 606933"/>
              <a:gd name="connsiteY8" fmla="*/ 353074 h 600512"/>
              <a:gd name="connsiteX9" fmla="*/ 138809 w 606933"/>
              <a:gd name="connsiteY9" fmla="*/ 438914 h 600512"/>
              <a:gd name="connsiteX10" fmla="*/ 162104 w 606933"/>
              <a:gd name="connsiteY10" fmla="*/ 438914 h 600512"/>
              <a:gd name="connsiteX11" fmla="*/ 176760 w 606933"/>
              <a:gd name="connsiteY11" fmla="*/ 453439 h 600512"/>
              <a:gd name="connsiteX12" fmla="*/ 162104 w 606933"/>
              <a:gd name="connsiteY12" fmla="*/ 468074 h 600512"/>
              <a:gd name="connsiteX13" fmla="*/ 124263 w 606933"/>
              <a:gd name="connsiteY13" fmla="*/ 468074 h 600512"/>
              <a:gd name="connsiteX14" fmla="*/ 109608 w 606933"/>
              <a:gd name="connsiteY14" fmla="*/ 453439 h 600512"/>
              <a:gd name="connsiteX15" fmla="*/ 109608 w 606933"/>
              <a:gd name="connsiteY15" fmla="*/ 277172 h 600512"/>
              <a:gd name="connsiteX16" fmla="*/ 73516 w 606933"/>
              <a:gd name="connsiteY16" fmla="*/ 281759 h 600512"/>
              <a:gd name="connsiteX17" fmla="*/ 73516 w 606933"/>
              <a:gd name="connsiteY17" fmla="*/ 506298 h 600512"/>
              <a:gd name="connsiteX18" fmla="*/ 91671 w 606933"/>
              <a:gd name="connsiteY18" fmla="*/ 524427 h 600512"/>
              <a:gd name="connsiteX19" fmla="*/ 405994 w 606933"/>
              <a:gd name="connsiteY19" fmla="*/ 524427 h 600512"/>
              <a:gd name="connsiteX20" fmla="*/ 424149 w 606933"/>
              <a:gd name="connsiteY20" fmla="*/ 506298 h 600512"/>
              <a:gd name="connsiteX21" fmla="*/ 424149 w 606933"/>
              <a:gd name="connsiteY21" fmla="*/ 281759 h 600512"/>
              <a:gd name="connsiteX22" fmla="*/ 371872 w 606933"/>
              <a:gd name="connsiteY22" fmla="*/ 285582 h 600512"/>
              <a:gd name="connsiteX23" fmla="*/ 277706 w 606933"/>
              <a:gd name="connsiteY23" fmla="*/ 285582 h 600512"/>
              <a:gd name="connsiteX24" fmla="*/ 277597 w 606933"/>
              <a:gd name="connsiteY24" fmla="*/ 285472 h 600512"/>
              <a:gd name="connsiteX25" fmla="*/ 248778 w 606933"/>
              <a:gd name="connsiteY25" fmla="*/ 275398 h 600512"/>
              <a:gd name="connsiteX26" fmla="*/ 558807 w 606933"/>
              <a:gd name="connsiteY26" fmla="*/ 101232 h 600512"/>
              <a:gd name="connsiteX27" fmla="*/ 558807 w 606933"/>
              <a:gd name="connsiteY27" fmla="*/ 331325 h 600512"/>
              <a:gd name="connsiteX28" fmla="*/ 572479 w 606933"/>
              <a:gd name="connsiteY28" fmla="*/ 317674 h 600512"/>
              <a:gd name="connsiteX29" fmla="*/ 577839 w 606933"/>
              <a:gd name="connsiteY29" fmla="*/ 304897 h 600512"/>
              <a:gd name="connsiteX30" fmla="*/ 577839 w 606933"/>
              <a:gd name="connsiteY30" fmla="*/ 114555 h 600512"/>
              <a:gd name="connsiteX31" fmla="*/ 564386 w 606933"/>
              <a:gd name="connsiteY31" fmla="*/ 101232 h 600512"/>
              <a:gd name="connsiteX32" fmla="*/ 497556 w 606933"/>
              <a:gd name="connsiteY32" fmla="*/ 101232 h 600512"/>
              <a:gd name="connsiteX33" fmla="*/ 497556 w 606933"/>
              <a:gd name="connsiteY33" fmla="*/ 392479 h 600512"/>
              <a:gd name="connsiteX34" fmla="*/ 529713 w 606933"/>
              <a:gd name="connsiteY34" fmla="*/ 360373 h 600512"/>
              <a:gd name="connsiteX35" fmla="*/ 529713 w 606933"/>
              <a:gd name="connsiteY35" fmla="*/ 101232 h 600512"/>
              <a:gd name="connsiteX36" fmla="*/ 124263 w 606933"/>
              <a:gd name="connsiteY36" fmla="*/ 94134 h 600512"/>
              <a:gd name="connsiteX37" fmla="*/ 194258 w 606933"/>
              <a:gd name="connsiteY37" fmla="*/ 94134 h 600512"/>
              <a:gd name="connsiteX38" fmla="*/ 208804 w 606933"/>
              <a:gd name="connsiteY38" fmla="*/ 108769 h 600512"/>
              <a:gd name="connsiteX39" fmla="*/ 194258 w 606933"/>
              <a:gd name="connsiteY39" fmla="*/ 123294 h 600512"/>
              <a:gd name="connsiteX40" fmla="*/ 138809 w 606933"/>
              <a:gd name="connsiteY40" fmla="*/ 123294 h 600512"/>
              <a:gd name="connsiteX41" fmla="*/ 138809 w 606933"/>
              <a:gd name="connsiteY41" fmla="*/ 209134 h 600512"/>
              <a:gd name="connsiteX42" fmla="*/ 162104 w 606933"/>
              <a:gd name="connsiteY42" fmla="*/ 209134 h 600512"/>
              <a:gd name="connsiteX43" fmla="*/ 176760 w 606933"/>
              <a:gd name="connsiteY43" fmla="*/ 223659 h 600512"/>
              <a:gd name="connsiteX44" fmla="*/ 162104 w 606933"/>
              <a:gd name="connsiteY44" fmla="*/ 238184 h 600512"/>
              <a:gd name="connsiteX45" fmla="*/ 138809 w 606933"/>
              <a:gd name="connsiteY45" fmla="*/ 238184 h 600512"/>
              <a:gd name="connsiteX46" fmla="*/ 138809 w 606933"/>
              <a:gd name="connsiteY46" fmla="*/ 259043 h 600512"/>
              <a:gd name="connsiteX47" fmla="*/ 143949 w 606933"/>
              <a:gd name="connsiteY47" fmla="*/ 262757 h 600512"/>
              <a:gd name="connsiteX48" fmla="*/ 201695 w 606933"/>
              <a:gd name="connsiteY48" fmla="*/ 262757 h 600512"/>
              <a:gd name="connsiteX49" fmla="*/ 295861 w 606933"/>
              <a:gd name="connsiteY49" fmla="*/ 262757 h 600512"/>
              <a:gd name="connsiteX50" fmla="*/ 295970 w 606933"/>
              <a:gd name="connsiteY50" fmla="*/ 262866 h 600512"/>
              <a:gd name="connsiteX51" fmla="*/ 353607 w 606933"/>
              <a:gd name="connsiteY51" fmla="*/ 262757 h 600512"/>
              <a:gd name="connsiteX52" fmla="*/ 447773 w 606933"/>
              <a:gd name="connsiteY52" fmla="*/ 262757 h 600512"/>
              <a:gd name="connsiteX53" fmla="*/ 453241 w 606933"/>
              <a:gd name="connsiteY53" fmla="*/ 274114 h 600512"/>
              <a:gd name="connsiteX54" fmla="*/ 453241 w 606933"/>
              <a:gd name="connsiteY54" fmla="*/ 506298 h 600512"/>
              <a:gd name="connsiteX55" fmla="*/ 405994 w 606933"/>
              <a:gd name="connsiteY55" fmla="*/ 553586 h 600512"/>
              <a:gd name="connsiteX56" fmla="*/ 91671 w 606933"/>
              <a:gd name="connsiteY56" fmla="*/ 553586 h 600512"/>
              <a:gd name="connsiteX57" fmla="*/ 44315 w 606933"/>
              <a:gd name="connsiteY57" fmla="*/ 506298 h 600512"/>
              <a:gd name="connsiteX58" fmla="*/ 44315 w 606933"/>
              <a:gd name="connsiteY58" fmla="*/ 274114 h 600512"/>
              <a:gd name="connsiteX59" fmla="*/ 49784 w 606933"/>
              <a:gd name="connsiteY59" fmla="*/ 262757 h 600512"/>
              <a:gd name="connsiteX60" fmla="*/ 109608 w 606933"/>
              <a:gd name="connsiteY60" fmla="*/ 247358 h 600512"/>
              <a:gd name="connsiteX61" fmla="*/ 109608 w 606933"/>
              <a:gd name="connsiteY61" fmla="*/ 108769 h 600512"/>
              <a:gd name="connsiteX62" fmla="*/ 124263 w 606933"/>
              <a:gd name="connsiteY62" fmla="*/ 94134 h 600512"/>
              <a:gd name="connsiteX63" fmla="*/ 29204 w 606933"/>
              <a:gd name="connsiteY63" fmla="*/ 29158 h 600512"/>
              <a:gd name="connsiteX64" fmla="*/ 29204 w 606933"/>
              <a:gd name="connsiteY64" fmla="*/ 513804 h 600512"/>
              <a:gd name="connsiteX65" fmla="*/ 86846 w 606933"/>
              <a:gd name="connsiteY65" fmla="*/ 571355 h 600512"/>
              <a:gd name="connsiteX66" fmla="*/ 410820 w 606933"/>
              <a:gd name="connsiteY66" fmla="*/ 571355 h 600512"/>
              <a:gd name="connsiteX67" fmla="*/ 468462 w 606933"/>
              <a:gd name="connsiteY67" fmla="*/ 513804 h 600512"/>
              <a:gd name="connsiteX68" fmla="*/ 468462 w 606933"/>
              <a:gd name="connsiteY68" fmla="*/ 29158 h 600512"/>
              <a:gd name="connsiteX69" fmla="*/ 14547 w 606933"/>
              <a:gd name="connsiteY69" fmla="*/ 0 h 600512"/>
              <a:gd name="connsiteX70" fmla="*/ 483009 w 606933"/>
              <a:gd name="connsiteY70" fmla="*/ 0 h 600512"/>
              <a:gd name="connsiteX71" fmla="*/ 497556 w 606933"/>
              <a:gd name="connsiteY71" fmla="*/ 14634 h 600512"/>
              <a:gd name="connsiteX72" fmla="*/ 497556 w 606933"/>
              <a:gd name="connsiteY72" fmla="*/ 72075 h 600512"/>
              <a:gd name="connsiteX73" fmla="*/ 564386 w 606933"/>
              <a:gd name="connsiteY73" fmla="*/ 72075 h 600512"/>
              <a:gd name="connsiteX74" fmla="*/ 606933 w 606933"/>
              <a:gd name="connsiteY74" fmla="*/ 114555 h 600512"/>
              <a:gd name="connsiteX75" fmla="*/ 606933 w 606933"/>
              <a:gd name="connsiteY75" fmla="*/ 304897 h 600512"/>
              <a:gd name="connsiteX76" fmla="*/ 593152 w 606933"/>
              <a:gd name="connsiteY76" fmla="*/ 338314 h 600512"/>
              <a:gd name="connsiteX77" fmla="*/ 497556 w 606933"/>
              <a:gd name="connsiteY77" fmla="*/ 433649 h 600512"/>
              <a:gd name="connsiteX78" fmla="*/ 497556 w 606933"/>
              <a:gd name="connsiteY78" fmla="*/ 513804 h 600512"/>
              <a:gd name="connsiteX79" fmla="*/ 410820 w 606933"/>
              <a:gd name="connsiteY79" fmla="*/ 600512 h 600512"/>
              <a:gd name="connsiteX80" fmla="*/ 86846 w 606933"/>
              <a:gd name="connsiteY80" fmla="*/ 600512 h 600512"/>
              <a:gd name="connsiteX81" fmla="*/ 0 w 606933"/>
              <a:gd name="connsiteY81" fmla="*/ 513804 h 600512"/>
              <a:gd name="connsiteX82" fmla="*/ 0 w 606933"/>
              <a:gd name="connsiteY82" fmla="*/ 14634 h 600512"/>
              <a:gd name="connsiteX83" fmla="*/ 14547 w 606933"/>
              <a:gd name="connsiteY83" fmla="*/ 0 h 60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606933" h="600512">
                <a:moveTo>
                  <a:pt x="248778" y="275398"/>
                </a:moveTo>
                <a:cubicBezTo>
                  <a:pt x="238607" y="275398"/>
                  <a:pt x="228436" y="278756"/>
                  <a:pt x="219960" y="285472"/>
                </a:cubicBezTo>
                <a:cubicBezTo>
                  <a:pt x="219960" y="285472"/>
                  <a:pt x="219960" y="285582"/>
                  <a:pt x="219960" y="285582"/>
                </a:cubicBezTo>
                <a:cubicBezTo>
                  <a:pt x="196336" y="304366"/>
                  <a:pt x="164729" y="307096"/>
                  <a:pt x="138809" y="293882"/>
                </a:cubicBezTo>
                <a:lnTo>
                  <a:pt x="138809" y="324024"/>
                </a:lnTo>
                <a:lnTo>
                  <a:pt x="194258" y="324024"/>
                </a:lnTo>
                <a:cubicBezTo>
                  <a:pt x="202242" y="324024"/>
                  <a:pt x="208804" y="330577"/>
                  <a:pt x="208804" y="338549"/>
                </a:cubicBezTo>
                <a:cubicBezTo>
                  <a:pt x="208804" y="346631"/>
                  <a:pt x="202242" y="353074"/>
                  <a:pt x="194258" y="353074"/>
                </a:cubicBezTo>
                <a:lnTo>
                  <a:pt x="138809" y="353074"/>
                </a:lnTo>
                <a:lnTo>
                  <a:pt x="138809" y="438914"/>
                </a:lnTo>
                <a:lnTo>
                  <a:pt x="162104" y="438914"/>
                </a:lnTo>
                <a:cubicBezTo>
                  <a:pt x="170198" y="438914"/>
                  <a:pt x="176760" y="445467"/>
                  <a:pt x="176760" y="453439"/>
                </a:cubicBezTo>
                <a:cubicBezTo>
                  <a:pt x="176760" y="461521"/>
                  <a:pt x="170198" y="468074"/>
                  <a:pt x="162104" y="468074"/>
                </a:cubicBezTo>
                <a:lnTo>
                  <a:pt x="124263" y="468074"/>
                </a:lnTo>
                <a:cubicBezTo>
                  <a:pt x="116170" y="468074"/>
                  <a:pt x="109608" y="461521"/>
                  <a:pt x="109608" y="453439"/>
                </a:cubicBezTo>
                <a:lnTo>
                  <a:pt x="109608" y="277172"/>
                </a:lnTo>
                <a:cubicBezTo>
                  <a:pt x="97577" y="273787"/>
                  <a:pt x="84563" y="275207"/>
                  <a:pt x="73516" y="281759"/>
                </a:cubicBezTo>
                <a:lnTo>
                  <a:pt x="73516" y="506298"/>
                </a:lnTo>
                <a:cubicBezTo>
                  <a:pt x="73516" y="516345"/>
                  <a:pt x="81610" y="524427"/>
                  <a:pt x="91671" y="524427"/>
                </a:cubicBezTo>
                <a:lnTo>
                  <a:pt x="405994" y="524427"/>
                </a:lnTo>
                <a:cubicBezTo>
                  <a:pt x="415947" y="524427"/>
                  <a:pt x="424149" y="516345"/>
                  <a:pt x="424149" y="506298"/>
                </a:cubicBezTo>
                <a:lnTo>
                  <a:pt x="424149" y="281759"/>
                </a:lnTo>
                <a:cubicBezTo>
                  <a:pt x="407744" y="272149"/>
                  <a:pt x="387074" y="273350"/>
                  <a:pt x="371872" y="285582"/>
                </a:cubicBezTo>
                <a:cubicBezTo>
                  <a:pt x="344092" y="307642"/>
                  <a:pt x="305376" y="307642"/>
                  <a:pt x="277706" y="285582"/>
                </a:cubicBezTo>
                <a:cubicBezTo>
                  <a:pt x="277706" y="285472"/>
                  <a:pt x="277597" y="285472"/>
                  <a:pt x="277597" y="285472"/>
                </a:cubicBezTo>
                <a:cubicBezTo>
                  <a:pt x="269121" y="278756"/>
                  <a:pt x="258950" y="275398"/>
                  <a:pt x="248778" y="275398"/>
                </a:cubicBezTo>
                <a:close/>
                <a:moveTo>
                  <a:pt x="558807" y="101232"/>
                </a:moveTo>
                <a:lnTo>
                  <a:pt x="558807" y="331325"/>
                </a:lnTo>
                <a:lnTo>
                  <a:pt x="572479" y="317674"/>
                </a:lnTo>
                <a:cubicBezTo>
                  <a:pt x="575870" y="314289"/>
                  <a:pt x="577839" y="309702"/>
                  <a:pt x="577839" y="304897"/>
                </a:cubicBezTo>
                <a:lnTo>
                  <a:pt x="577839" y="114555"/>
                </a:lnTo>
                <a:cubicBezTo>
                  <a:pt x="577839" y="107238"/>
                  <a:pt x="571823" y="101232"/>
                  <a:pt x="564386" y="101232"/>
                </a:cubicBezTo>
                <a:close/>
                <a:moveTo>
                  <a:pt x="497556" y="101232"/>
                </a:moveTo>
                <a:lnTo>
                  <a:pt x="497556" y="392479"/>
                </a:lnTo>
                <a:lnTo>
                  <a:pt x="529713" y="360373"/>
                </a:lnTo>
                <a:lnTo>
                  <a:pt x="529713" y="101232"/>
                </a:lnTo>
                <a:close/>
                <a:moveTo>
                  <a:pt x="124263" y="94134"/>
                </a:moveTo>
                <a:lnTo>
                  <a:pt x="194258" y="94134"/>
                </a:lnTo>
                <a:cubicBezTo>
                  <a:pt x="202242" y="94134"/>
                  <a:pt x="208804" y="100687"/>
                  <a:pt x="208804" y="108769"/>
                </a:cubicBezTo>
                <a:cubicBezTo>
                  <a:pt x="208804" y="116741"/>
                  <a:pt x="202242" y="123294"/>
                  <a:pt x="194258" y="123294"/>
                </a:cubicBezTo>
                <a:lnTo>
                  <a:pt x="138809" y="123294"/>
                </a:lnTo>
                <a:lnTo>
                  <a:pt x="138809" y="209134"/>
                </a:lnTo>
                <a:lnTo>
                  <a:pt x="162104" y="209134"/>
                </a:lnTo>
                <a:cubicBezTo>
                  <a:pt x="170198" y="209134"/>
                  <a:pt x="176760" y="215577"/>
                  <a:pt x="176760" y="223659"/>
                </a:cubicBezTo>
                <a:cubicBezTo>
                  <a:pt x="176760" y="231740"/>
                  <a:pt x="170198" y="238184"/>
                  <a:pt x="162104" y="238184"/>
                </a:cubicBezTo>
                <a:lnTo>
                  <a:pt x="138809" y="238184"/>
                </a:lnTo>
                <a:lnTo>
                  <a:pt x="138809" y="259043"/>
                </a:lnTo>
                <a:cubicBezTo>
                  <a:pt x="140559" y="260135"/>
                  <a:pt x="142309" y="261446"/>
                  <a:pt x="143949" y="262757"/>
                </a:cubicBezTo>
                <a:cubicBezTo>
                  <a:pt x="161011" y="276299"/>
                  <a:pt x="184743" y="276299"/>
                  <a:pt x="201695" y="262757"/>
                </a:cubicBezTo>
                <a:cubicBezTo>
                  <a:pt x="229475" y="240696"/>
                  <a:pt x="268191" y="240696"/>
                  <a:pt x="295861" y="262757"/>
                </a:cubicBezTo>
                <a:cubicBezTo>
                  <a:pt x="295861" y="262757"/>
                  <a:pt x="295970" y="262757"/>
                  <a:pt x="295970" y="262866"/>
                </a:cubicBezTo>
                <a:cubicBezTo>
                  <a:pt x="312922" y="276299"/>
                  <a:pt x="336655" y="276299"/>
                  <a:pt x="353607" y="262757"/>
                </a:cubicBezTo>
                <a:cubicBezTo>
                  <a:pt x="381387" y="240696"/>
                  <a:pt x="420103" y="240696"/>
                  <a:pt x="447773" y="262757"/>
                </a:cubicBezTo>
                <a:cubicBezTo>
                  <a:pt x="451273" y="265487"/>
                  <a:pt x="453241" y="269746"/>
                  <a:pt x="453241" y="274114"/>
                </a:cubicBezTo>
                <a:lnTo>
                  <a:pt x="453241" y="506298"/>
                </a:lnTo>
                <a:cubicBezTo>
                  <a:pt x="453241" y="532399"/>
                  <a:pt x="432024" y="553586"/>
                  <a:pt x="405994" y="553586"/>
                </a:cubicBezTo>
                <a:lnTo>
                  <a:pt x="91671" y="553586"/>
                </a:lnTo>
                <a:cubicBezTo>
                  <a:pt x="65533" y="553586"/>
                  <a:pt x="44315" y="532399"/>
                  <a:pt x="44315" y="506298"/>
                </a:cubicBezTo>
                <a:lnTo>
                  <a:pt x="44315" y="274114"/>
                </a:lnTo>
                <a:cubicBezTo>
                  <a:pt x="44315" y="269746"/>
                  <a:pt x="46393" y="265487"/>
                  <a:pt x="49784" y="262757"/>
                </a:cubicBezTo>
                <a:cubicBezTo>
                  <a:pt x="67173" y="248887"/>
                  <a:pt x="88937" y="243754"/>
                  <a:pt x="109608" y="247358"/>
                </a:cubicBezTo>
                <a:lnTo>
                  <a:pt x="109608" y="108769"/>
                </a:lnTo>
                <a:cubicBezTo>
                  <a:pt x="109608" y="100687"/>
                  <a:pt x="116170" y="94134"/>
                  <a:pt x="124263" y="94134"/>
                </a:cubicBezTo>
                <a:close/>
                <a:moveTo>
                  <a:pt x="29204" y="29158"/>
                </a:moveTo>
                <a:lnTo>
                  <a:pt x="29204" y="513804"/>
                </a:lnTo>
                <a:cubicBezTo>
                  <a:pt x="29204" y="545583"/>
                  <a:pt x="55017" y="571355"/>
                  <a:pt x="86846" y="571355"/>
                </a:cubicBezTo>
                <a:lnTo>
                  <a:pt x="410820" y="571355"/>
                </a:lnTo>
                <a:cubicBezTo>
                  <a:pt x="442540" y="571355"/>
                  <a:pt x="468462" y="545583"/>
                  <a:pt x="468462" y="513804"/>
                </a:cubicBezTo>
                <a:lnTo>
                  <a:pt x="468462" y="29158"/>
                </a:lnTo>
                <a:close/>
                <a:moveTo>
                  <a:pt x="14547" y="0"/>
                </a:moveTo>
                <a:lnTo>
                  <a:pt x="483009" y="0"/>
                </a:lnTo>
                <a:cubicBezTo>
                  <a:pt x="491103" y="0"/>
                  <a:pt x="497556" y="6552"/>
                  <a:pt x="497556" y="14634"/>
                </a:cubicBezTo>
                <a:lnTo>
                  <a:pt x="497556" y="72075"/>
                </a:lnTo>
                <a:lnTo>
                  <a:pt x="564386" y="72075"/>
                </a:lnTo>
                <a:cubicBezTo>
                  <a:pt x="587902" y="72075"/>
                  <a:pt x="606933" y="91185"/>
                  <a:pt x="606933" y="114555"/>
                </a:cubicBezTo>
                <a:lnTo>
                  <a:pt x="606933" y="304897"/>
                </a:lnTo>
                <a:cubicBezTo>
                  <a:pt x="606933" y="317456"/>
                  <a:pt x="602011" y="329359"/>
                  <a:pt x="593152" y="338314"/>
                </a:cubicBezTo>
                <a:lnTo>
                  <a:pt x="497556" y="433649"/>
                </a:lnTo>
                <a:lnTo>
                  <a:pt x="497556" y="513804"/>
                </a:lnTo>
                <a:cubicBezTo>
                  <a:pt x="497556" y="561636"/>
                  <a:pt x="458618" y="600512"/>
                  <a:pt x="410820" y="600512"/>
                </a:cubicBezTo>
                <a:lnTo>
                  <a:pt x="86846" y="600512"/>
                </a:lnTo>
                <a:cubicBezTo>
                  <a:pt x="38938" y="600512"/>
                  <a:pt x="0" y="561636"/>
                  <a:pt x="0" y="513804"/>
                </a:cubicBezTo>
                <a:lnTo>
                  <a:pt x="0" y="14634"/>
                </a:lnTo>
                <a:cubicBezTo>
                  <a:pt x="0" y="6552"/>
                  <a:pt x="6563" y="0"/>
                  <a:pt x="1454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47A36DDA-5C8A-D342-8E3D-6A69217E8677}"/>
              </a:ext>
            </a:extLst>
          </p:cNvPr>
          <p:cNvSpPr txBox="1"/>
          <p:nvPr/>
        </p:nvSpPr>
        <p:spPr>
          <a:xfrm>
            <a:off x="991059" y="3576486"/>
            <a:ext cx="1967696" cy="104535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请在此输入具体内容，尽量直白凝练。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2EE7BB2F-DED9-B0A9-5CEB-39B8C8068FE3}"/>
              </a:ext>
            </a:extLst>
          </p:cNvPr>
          <p:cNvSpPr txBox="1"/>
          <p:nvPr/>
        </p:nvSpPr>
        <p:spPr>
          <a:xfrm>
            <a:off x="6486649" y="3576486"/>
            <a:ext cx="1967696" cy="104535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请在此输入具体内容，尽量直白凝练。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D8BFF477-F773-FB44-F94E-695555EFD25F}"/>
              </a:ext>
            </a:extLst>
          </p:cNvPr>
          <p:cNvSpPr txBox="1"/>
          <p:nvPr/>
        </p:nvSpPr>
        <p:spPr>
          <a:xfrm>
            <a:off x="9233245" y="2835882"/>
            <a:ext cx="1967696" cy="104535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请在此输入具体内容，尽量直白凝练。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1CD8DDAB-2D2C-5E10-00AE-853CB0A9F2D4}"/>
              </a:ext>
            </a:extLst>
          </p:cNvPr>
          <p:cNvSpPr txBox="1"/>
          <p:nvPr/>
        </p:nvSpPr>
        <p:spPr>
          <a:xfrm>
            <a:off x="3738854" y="2835882"/>
            <a:ext cx="1967696" cy="104535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请在此输入具体内容，尽量直白凝练。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162860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5834;#375873;#8008;#63408;"/>
</p:tagLst>
</file>

<file path=ppt/theme/theme1.xml><?xml version="1.0" encoding="utf-8"?>
<a:theme xmlns:a="http://schemas.openxmlformats.org/drawingml/2006/main" name="Office 主题">
  <a:themeElements>
    <a:clrScheme name="绿色学术答辩通用模板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ADB36"/>
      </a:accent1>
      <a:accent2>
        <a:srgbClr val="2FC463"/>
      </a:accent2>
      <a:accent3>
        <a:srgbClr val="55D128"/>
      </a:accent3>
      <a:accent4>
        <a:srgbClr val="28D1C3"/>
      </a:accent4>
      <a:accent5>
        <a:srgbClr val="C4342F"/>
      </a:accent5>
      <a:accent6>
        <a:srgbClr val="91731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noAutofit/>
      </a:bodyPr>
      <a:lstStyle>
        <a:defPPr algn="l">
          <a:defRPr sz="3200" dirty="0" smtClean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879</Words>
  <Application>Microsoft Office PowerPoint</Application>
  <PresentationFormat>宽屏</PresentationFormat>
  <Paragraphs>138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5" baseType="lpstr">
      <vt:lpstr>黑体</vt:lpstr>
      <vt:lpstr>Microsoft YaHei Light</vt:lpstr>
      <vt:lpstr>Microsoft YaHei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朱淼</dc:creator>
  <cp:lastModifiedBy>朱 淼</cp:lastModifiedBy>
  <cp:revision>4</cp:revision>
  <dcterms:created xsi:type="dcterms:W3CDTF">2022-07-01T02:32:23Z</dcterms:created>
  <dcterms:modified xsi:type="dcterms:W3CDTF">2022-07-01T10:46:45Z</dcterms:modified>
</cp:coreProperties>
</file>